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3.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7.xml" ContentType="application/vnd.openxmlformats-officedocument.drawingml.chart+xml"/>
  <Override PartName="/ppt/charts/chart8.xml" ContentType="application/vnd.openxmlformats-officedocument.drawingml.chart+xml"/>
  <Override PartName="/ppt/drawings/drawing3.xml" ContentType="application/vnd.openxmlformats-officedocument.drawingml.chartshapes+xml"/>
  <Override PartName="/ppt/charts/chart9.xml" ContentType="application/vnd.openxmlformats-officedocument.drawingml.chart+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 id="2147483805" r:id="rId2"/>
    <p:sldMasterId id="2147483793" r:id="rId3"/>
    <p:sldMasterId id="2147483829" r:id="rId4"/>
  </p:sldMasterIdLst>
  <p:notesMasterIdLst>
    <p:notesMasterId r:id="rId40"/>
  </p:notesMasterIdLst>
  <p:sldIdLst>
    <p:sldId id="256" r:id="rId5"/>
    <p:sldId id="257" r:id="rId6"/>
    <p:sldId id="260" r:id="rId7"/>
    <p:sldId id="259" r:id="rId8"/>
    <p:sldId id="261" r:id="rId9"/>
    <p:sldId id="274" r:id="rId10"/>
    <p:sldId id="275" r:id="rId11"/>
    <p:sldId id="262" r:id="rId12"/>
    <p:sldId id="266" r:id="rId13"/>
    <p:sldId id="267" r:id="rId14"/>
    <p:sldId id="268" r:id="rId15"/>
    <p:sldId id="272" r:id="rId16"/>
    <p:sldId id="295" r:id="rId17"/>
    <p:sldId id="276" r:id="rId18"/>
    <p:sldId id="277" r:id="rId19"/>
    <p:sldId id="263" r:id="rId20"/>
    <p:sldId id="292" r:id="rId21"/>
    <p:sldId id="298" r:id="rId22"/>
    <p:sldId id="264" r:id="rId23"/>
    <p:sldId id="278" r:id="rId24"/>
    <p:sldId id="296" r:id="rId25"/>
    <p:sldId id="279" r:id="rId26"/>
    <p:sldId id="280" r:id="rId27"/>
    <p:sldId id="291" r:id="rId28"/>
    <p:sldId id="297" r:id="rId29"/>
    <p:sldId id="283" r:id="rId30"/>
    <p:sldId id="284" r:id="rId31"/>
    <p:sldId id="265" r:id="rId32"/>
    <p:sldId id="288" r:id="rId33"/>
    <p:sldId id="300" r:id="rId34"/>
    <p:sldId id="299" r:id="rId35"/>
    <p:sldId id="271" r:id="rId36"/>
    <p:sldId id="293" r:id="rId37"/>
    <p:sldId id="294" r:id="rId38"/>
    <p:sldId id="290"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iheng Li" initials="ZL" lastIdx="1" clrIdx="0">
    <p:extLst>
      <p:ext uri="{19B8F6BF-5375-455C-9EA6-DF929625EA0E}">
        <p15:presenceInfo xmlns:p15="http://schemas.microsoft.com/office/powerpoint/2012/main" userId="733d9810a905770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90238-521D-40C8-8840-CDC35925F223}" v="937" dt="2018-06-21T13:10:03.020"/>
    <p1510:client id="{2E26E8C6-380F-8C4E-9426-BBB07EDFC938}" v="10254" dt="2018-06-21T21:25:49.781"/>
    <p1510:client id="{97A7F2E5-3ACA-4701-B244-86B5E8B00393}" v="1" dt="2018-06-21T13:09:21.284"/>
    <p1510:client id="{B7D86DD5-49E1-423F-B7E5-FD6247BAC4FE}" v="1811" dt="2018-06-21T13:46:29.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79595" autoAdjust="0"/>
  </p:normalViewPr>
  <p:slideViewPr>
    <p:cSldViewPr snapToGrid="0">
      <p:cViewPr varScale="1">
        <p:scale>
          <a:sx n="87" d="100"/>
          <a:sy n="87" d="100"/>
        </p:scale>
        <p:origin x="43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733d9810a9057700/TeamPostalMuseum/Data/TPM%20Attraction%20and%20Placeme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733d9810a9057700/TeamPostalMuseum/Data/TPM%20placement%20Scor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huayan\Desktop\data\TPM%20DOI.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huayan\Desktop\data\TPM%20DOI.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huayan\Desktop\data\MR%20DOI.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huayan\Desktop\data\MR%20DOI.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huayan\Desktop\data\2.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huayan\Desktop\data\2.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huayan\Desktop\data\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TPM Attraction &amp; Placement Score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'[TPM Attraction and Placement.xlsx]Sheet1'!$B$52</c:f>
              <c:strCache>
                <c:ptCount val="1"/>
                <c:pt idx="0">
                  <c:v>Attraction Score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'[TPM Attraction and Placement.xlsx]Sheet1'!$A$53:$A$67</c:f>
              <c:strCache>
                <c:ptCount val="15"/>
                <c:pt idx="0">
                  <c:v>Unpack-a-Picture</c:v>
                </c:pt>
                <c:pt idx="1">
                  <c:v> Pneumatic Tube (End 1)</c:v>
                </c:pt>
                <c:pt idx="2">
                  <c:v>Packet Ships and Pirates</c:v>
                </c:pt>
                <c:pt idx="3">
                  <c:v>Design-a-Stamp</c:v>
                </c:pt>
                <c:pt idx="4">
                  <c:v>Lantern Slide Viewer - Post Office in Conflict</c:v>
                </c:pt>
                <c:pt idx="5">
                  <c:v>Multiuser Touchtable</c:v>
                </c:pt>
                <c:pt idx="6">
                  <c:v>Lantern slide Viewer - New Services</c:v>
                </c:pt>
                <c:pt idx="7">
                  <c:v>Journey of a Mail Coach</c:v>
                </c:pt>
                <c:pt idx="8">
                  <c:v>Telegram Interactive</c:v>
                </c:pt>
                <c:pt idx="9">
                  <c:v>Pneumatic Tube (End 2)</c:v>
                </c:pt>
                <c:pt idx="10">
                  <c:v>K2 Telephone Kiosk</c:v>
                </c:pt>
                <c:pt idx="11">
                  <c:v>K8 Phone Kiosk</c:v>
                </c:pt>
                <c:pt idx="12">
                  <c:v>Post Bus Game</c:v>
                </c:pt>
                <c:pt idx="13">
                  <c:v>Rise of Social Mail</c:v>
                </c:pt>
                <c:pt idx="14">
                  <c:v>Have You Got What it Takes - Dressing Up</c:v>
                </c:pt>
              </c:strCache>
            </c:strRef>
          </c:cat>
          <c:val>
            <c:numRef>
              <c:f>'[TPM Attraction and Placement.xlsx]Sheet1'!$B$53:$B$67</c:f>
              <c:numCache>
                <c:formatCode>General</c:formatCode>
                <c:ptCount val="15"/>
                <c:pt idx="0">
                  <c:v>94</c:v>
                </c:pt>
                <c:pt idx="1">
                  <c:v>100</c:v>
                </c:pt>
                <c:pt idx="2">
                  <c:v>73</c:v>
                </c:pt>
                <c:pt idx="3">
                  <c:v>88</c:v>
                </c:pt>
                <c:pt idx="4">
                  <c:v>55</c:v>
                </c:pt>
                <c:pt idx="5">
                  <c:v>45</c:v>
                </c:pt>
                <c:pt idx="6">
                  <c:v>54</c:v>
                </c:pt>
                <c:pt idx="7">
                  <c:v>52</c:v>
                </c:pt>
                <c:pt idx="8">
                  <c:v>58</c:v>
                </c:pt>
                <c:pt idx="9">
                  <c:v>36</c:v>
                </c:pt>
                <c:pt idx="10">
                  <c:v>76</c:v>
                </c:pt>
                <c:pt idx="11">
                  <c:v>48</c:v>
                </c:pt>
                <c:pt idx="12">
                  <c:v>36</c:v>
                </c:pt>
                <c:pt idx="13">
                  <c:v>49</c:v>
                </c:pt>
                <c:pt idx="14">
                  <c:v>45</c:v>
                </c:pt>
              </c:numCache>
            </c:numRef>
          </c:val>
          <c:extLst>
            <c:ext xmlns:c16="http://schemas.microsoft.com/office/drawing/2014/chart" uri="{C3380CC4-5D6E-409C-BE32-E72D297353CC}">
              <c16:uniqueId val="{00000000-C07F-42F3-9291-CBE96328C1D6}"/>
            </c:ext>
          </c:extLst>
        </c:ser>
        <c:ser>
          <c:idx val="1"/>
          <c:order val="1"/>
          <c:tx>
            <c:strRef>
              <c:f>'[TPM Attraction and Placement.xlsx]Sheet1'!$C$52</c:f>
              <c:strCache>
                <c:ptCount val="1"/>
                <c:pt idx="0">
                  <c:v>Placement Score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'[TPM Attraction and Placement.xlsx]Sheet1'!$A$53:$A$67</c:f>
              <c:strCache>
                <c:ptCount val="15"/>
                <c:pt idx="0">
                  <c:v>Unpack-a-Picture</c:v>
                </c:pt>
                <c:pt idx="1">
                  <c:v> Pneumatic Tube (End 1)</c:v>
                </c:pt>
                <c:pt idx="2">
                  <c:v>Packet Ships and Pirates</c:v>
                </c:pt>
                <c:pt idx="3">
                  <c:v>Design-a-Stamp</c:v>
                </c:pt>
                <c:pt idx="4">
                  <c:v>Lantern Slide Viewer - Post Office in Conflict</c:v>
                </c:pt>
                <c:pt idx="5">
                  <c:v>Multiuser Touchtable</c:v>
                </c:pt>
                <c:pt idx="6">
                  <c:v>Lantern slide Viewer - New Services</c:v>
                </c:pt>
                <c:pt idx="7">
                  <c:v>Journey of a Mail Coach</c:v>
                </c:pt>
                <c:pt idx="8">
                  <c:v>Telegram Interactive</c:v>
                </c:pt>
                <c:pt idx="9">
                  <c:v>Pneumatic Tube (End 2)</c:v>
                </c:pt>
                <c:pt idx="10">
                  <c:v>K2 Telephone Kiosk</c:v>
                </c:pt>
                <c:pt idx="11">
                  <c:v>K8 Phone Kiosk</c:v>
                </c:pt>
                <c:pt idx="12">
                  <c:v>Post Bus Game</c:v>
                </c:pt>
                <c:pt idx="13">
                  <c:v>Rise of Social Mail</c:v>
                </c:pt>
                <c:pt idx="14">
                  <c:v>Have You Got What it Takes - Dressing Up</c:v>
                </c:pt>
              </c:strCache>
            </c:strRef>
          </c:cat>
          <c:val>
            <c:numRef>
              <c:f>'[TPM Attraction and Placement.xlsx]Sheet1'!$C$53:$C$67</c:f>
              <c:numCache>
                <c:formatCode>General</c:formatCode>
                <c:ptCount val="15"/>
                <c:pt idx="0">
                  <c:v>96</c:v>
                </c:pt>
                <c:pt idx="1">
                  <c:v>83</c:v>
                </c:pt>
                <c:pt idx="2">
                  <c:v>100</c:v>
                </c:pt>
                <c:pt idx="3">
                  <c:v>83</c:v>
                </c:pt>
                <c:pt idx="4">
                  <c:v>92</c:v>
                </c:pt>
                <c:pt idx="5">
                  <c:v>100</c:v>
                </c:pt>
                <c:pt idx="6">
                  <c:v>83</c:v>
                </c:pt>
                <c:pt idx="7">
                  <c:v>79</c:v>
                </c:pt>
                <c:pt idx="8">
                  <c:v>71</c:v>
                </c:pt>
                <c:pt idx="9">
                  <c:v>88</c:v>
                </c:pt>
                <c:pt idx="10">
                  <c:v>46</c:v>
                </c:pt>
                <c:pt idx="11">
                  <c:v>67</c:v>
                </c:pt>
                <c:pt idx="12">
                  <c:v>54</c:v>
                </c:pt>
                <c:pt idx="13">
                  <c:v>38</c:v>
                </c:pt>
                <c:pt idx="14">
                  <c:v>11</c:v>
                </c:pt>
              </c:numCache>
            </c:numRef>
          </c:val>
          <c:extLst>
            <c:ext xmlns:c16="http://schemas.microsoft.com/office/drawing/2014/chart" uri="{C3380CC4-5D6E-409C-BE32-E72D297353CC}">
              <c16:uniqueId val="{00000001-C07F-42F3-9291-CBE96328C1D6}"/>
            </c:ext>
          </c:extLst>
        </c:ser>
        <c:dLbls>
          <c:dLblPos val="outEnd"/>
          <c:showLegendKey val="0"/>
          <c:showVal val="1"/>
          <c:showCatName val="0"/>
          <c:showSerName val="0"/>
          <c:showPercent val="0"/>
          <c:showBubbleSize val="0"/>
        </c:dLbls>
        <c:gapWidth val="219"/>
        <c:overlap val="-27"/>
        <c:axId val="652281368"/>
        <c:axId val="652281696"/>
      </c:barChart>
      <c:catAx>
        <c:axId val="652281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2281696"/>
        <c:crosses val="autoZero"/>
        <c:auto val="1"/>
        <c:lblAlgn val="ctr"/>
        <c:lblOffset val="100"/>
        <c:noMultiLvlLbl val="0"/>
      </c:catAx>
      <c:valAx>
        <c:axId val="652281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2281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MR Attraction</a:t>
            </a:r>
            <a:r>
              <a:rPr lang="en-US" b="1" baseline="0"/>
              <a:t> &amp; Placement Score</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'[TPM placement Score.xlsx]Sheet1'!$B$9</c:f>
              <c:strCache>
                <c:ptCount val="1"/>
                <c:pt idx="0">
                  <c:v>Attraction Score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'[TPM placement Score.xlsx]Sheet1'!$A$10:$A$15</c:f>
              <c:strCache>
                <c:ptCount val="6"/>
                <c:pt idx="0">
                  <c:v>TPO Carriage</c:v>
                </c:pt>
                <c:pt idx="1">
                  <c:v>Pneumatic Train</c:v>
                </c:pt>
                <c:pt idx="2">
                  <c:v>Switchframe</c:v>
                </c:pt>
                <c:pt idx="3">
                  <c:v>Electric Train</c:v>
                </c:pt>
                <c:pt idx="4">
                  <c:v>Timescope</c:v>
                </c:pt>
                <c:pt idx="5">
                  <c:v>MR Network Explorer</c:v>
                </c:pt>
              </c:strCache>
            </c:strRef>
          </c:cat>
          <c:val>
            <c:numRef>
              <c:f>'[TPM placement Score.xlsx]Sheet1'!$B$10:$B$15</c:f>
              <c:numCache>
                <c:formatCode>General</c:formatCode>
                <c:ptCount val="6"/>
                <c:pt idx="0">
                  <c:v>100</c:v>
                </c:pt>
                <c:pt idx="1">
                  <c:v>63</c:v>
                </c:pt>
                <c:pt idx="2">
                  <c:v>61</c:v>
                </c:pt>
                <c:pt idx="3">
                  <c:v>58</c:v>
                </c:pt>
                <c:pt idx="4">
                  <c:v>47</c:v>
                </c:pt>
                <c:pt idx="5">
                  <c:v>37</c:v>
                </c:pt>
              </c:numCache>
            </c:numRef>
          </c:val>
          <c:extLst>
            <c:ext xmlns:c16="http://schemas.microsoft.com/office/drawing/2014/chart" uri="{C3380CC4-5D6E-409C-BE32-E72D297353CC}">
              <c16:uniqueId val="{00000000-E603-4B30-8FCD-D938B33E4398}"/>
            </c:ext>
          </c:extLst>
        </c:ser>
        <c:ser>
          <c:idx val="1"/>
          <c:order val="1"/>
          <c:tx>
            <c:strRef>
              <c:f>'[TPM placement Score.xlsx]Sheet1'!$C$9</c:f>
              <c:strCache>
                <c:ptCount val="1"/>
                <c:pt idx="0">
                  <c:v>Placement Score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'[TPM placement Score.xlsx]Sheet1'!$A$10:$A$15</c:f>
              <c:strCache>
                <c:ptCount val="6"/>
                <c:pt idx="0">
                  <c:v>TPO Carriage</c:v>
                </c:pt>
                <c:pt idx="1">
                  <c:v>Pneumatic Train</c:v>
                </c:pt>
                <c:pt idx="2">
                  <c:v>Switchframe</c:v>
                </c:pt>
                <c:pt idx="3">
                  <c:v>Electric Train</c:v>
                </c:pt>
                <c:pt idx="4">
                  <c:v>Timescope</c:v>
                </c:pt>
                <c:pt idx="5">
                  <c:v>MR Network Explorer</c:v>
                </c:pt>
              </c:strCache>
            </c:strRef>
          </c:cat>
          <c:val>
            <c:numRef>
              <c:f>'[TPM placement Score.xlsx]Sheet1'!$C$10:$C$15</c:f>
              <c:numCache>
                <c:formatCode>General</c:formatCode>
                <c:ptCount val="6"/>
                <c:pt idx="0">
                  <c:v>100</c:v>
                </c:pt>
                <c:pt idx="1">
                  <c:v>70</c:v>
                </c:pt>
                <c:pt idx="2">
                  <c:v>60</c:v>
                </c:pt>
                <c:pt idx="3">
                  <c:v>55</c:v>
                </c:pt>
                <c:pt idx="4">
                  <c:v>30</c:v>
                </c:pt>
                <c:pt idx="5">
                  <c:v>28</c:v>
                </c:pt>
              </c:numCache>
            </c:numRef>
          </c:val>
          <c:extLst>
            <c:ext xmlns:c16="http://schemas.microsoft.com/office/drawing/2014/chart" uri="{C3380CC4-5D6E-409C-BE32-E72D297353CC}">
              <c16:uniqueId val="{00000001-E603-4B30-8FCD-D938B33E4398}"/>
            </c:ext>
          </c:extLst>
        </c:ser>
        <c:dLbls>
          <c:dLblPos val="outEnd"/>
          <c:showLegendKey val="0"/>
          <c:showVal val="1"/>
          <c:showCatName val="0"/>
          <c:showSerName val="0"/>
          <c:showPercent val="0"/>
          <c:showBubbleSize val="0"/>
        </c:dLbls>
        <c:gapWidth val="219"/>
        <c:overlap val="-27"/>
        <c:axId val="837369776"/>
        <c:axId val="837372072"/>
      </c:barChart>
      <c:catAx>
        <c:axId val="83736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7372072"/>
        <c:crosses val="autoZero"/>
        <c:auto val="1"/>
        <c:lblAlgn val="ctr"/>
        <c:lblOffset val="100"/>
        <c:noMultiLvlLbl val="0"/>
      </c:catAx>
      <c:valAx>
        <c:axId val="837372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7369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US"/>
              <a:t>TPM Average Degree of Interaction</a:t>
            </a:r>
          </a:p>
        </c:rich>
      </c:tx>
      <c:overlay val="0"/>
    </c:title>
    <c:autoTitleDeleted val="0"/>
    <c:plotArea>
      <c:layout/>
      <c:barChart>
        <c:barDir val="col"/>
        <c:grouping val="clustered"/>
        <c:varyColors val="0"/>
        <c:ser>
          <c:idx val="0"/>
          <c:order val="0"/>
          <c:tx>
            <c:strRef>
              <c:f>Sheet2!$B$1</c:f>
              <c:strCache>
                <c:ptCount val="1"/>
                <c:pt idx="0">
                  <c:v>Average degree of interaction</c:v>
                </c:pt>
              </c:strCache>
            </c:strRef>
          </c:tx>
          <c:invertIfNegative val="0"/>
          <c:trendline>
            <c:spPr>
              <a:ln w="25400"/>
            </c:spPr>
            <c:trendlineType val="linear"/>
            <c:dispRSqr val="0"/>
            <c:dispEq val="0"/>
          </c:trendline>
          <c:cat>
            <c:strRef>
              <c:f>Sheet2!$A$2:$A$16</c:f>
              <c:strCache>
                <c:ptCount val="15"/>
                <c:pt idx="0">
                  <c:v>1. Unpack-a-Picture</c:v>
                </c:pt>
                <c:pt idx="1">
                  <c:v>2. Packet Ships and Pirates</c:v>
                </c:pt>
                <c:pt idx="2">
                  <c:v>3.Journey of a Mail Coach</c:v>
                </c:pt>
                <c:pt idx="3">
                  <c:v>4. Rise of Social Mail</c:v>
                </c:pt>
                <c:pt idx="4">
                  <c:v>5. LSV - New Services</c:v>
                </c:pt>
                <c:pt idx="5">
                  <c:v>6. Telegram Interactive</c:v>
                </c:pt>
                <c:pt idx="6">
                  <c:v>7. Pneumatic Tube (End 1)</c:v>
                </c:pt>
                <c:pt idx="7">
                  <c:v>8. Dressing Up</c:v>
                </c:pt>
                <c:pt idx="8">
                  <c:v>9. K2 Telephone Kiosk</c:v>
                </c:pt>
                <c:pt idx="9">
                  <c:v>10. LSV - Post Office in Conflict</c:v>
                </c:pt>
                <c:pt idx="10">
                  <c:v>11. Multiuser Touchtable</c:v>
                </c:pt>
                <c:pt idx="11">
                  <c:v>12. Design-a-Stamp</c:v>
                </c:pt>
                <c:pt idx="12">
                  <c:v>13. Pneumatic Tube (End 2)</c:v>
                </c:pt>
                <c:pt idx="13">
                  <c:v>14. K8 Phone Kiosk</c:v>
                </c:pt>
                <c:pt idx="14">
                  <c:v>15. Post Bus Game</c:v>
                </c:pt>
              </c:strCache>
            </c:strRef>
          </c:cat>
          <c:val>
            <c:numRef>
              <c:f>Sheet2!$B$2:$B$16</c:f>
              <c:numCache>
                <c:formatCode>0.00</c:formatCode>
                <c:ptCount val="15"/>
                <c:pt idx="0">
                  <c:v>2.827586206896552</c:v>
                </c:pt>
                <c:pt idx="1">
                  <c:v>2.5</c:v>
                </c:pt>
                <c:pt idx="2">
                  <c:v>1.9200000000000002</c:v>
                </c:pt>
                <c:pt idx="3">
                  <c:v>1.0689655172413792</c:v>
                </c:pt>
                <c:pt idx="4">
                  <c:v>2.2413793103448274</c:v>
                </c:pt>
                <c:pt idx="5">
                  <c:v>1.6923076923076921</c:v>
                </c:pt>
                <c:pt idx="6">
                  <c:v>2.3529411764705879</c:v>
                </c:pt>
                <c:pt idx="7">
                  <c:v>0.60714285714285721</c:v>
                </c:pt>
                <c:pt idx="8">
                  <c:v>1.76</c:v>
                </c:pt>
                <c:pt idx="9">
                  <c:v>1.7037037037037037</c:v>
                </c:pt>
                <c:pt idx="10">
                  <c:v>1.75</c:v>
                </c:pt>
                <c:pt idx="11">
                  <c:v>1.8636363636363635</c:v>
                </c:pt>
                <c:pt idx="12">
                  <c:v>1.5</c:v>
                </c:pt>
                <c:pt idx="13">
                  <c:v>1.5</c:v>
                </c:pt>
                <c:pt idx="14">
                  <c:v>0.66666666666666663</c:v>
                </c:pt>
              </c:numCache>
            </c:numRef>
          </c:val>
          <c:extLst>
            <c:ext xmlns:c16="http://schemas.microsoft.com/office/drawing/2014/chart" uri="{C3380CC4-5D6E-409C-BE32-E72D297353CC}">
              <c16:uniqueId val="{00000001-8DA9-6045-8B25-BE505F2C5BE9}"/>
            </c:ext>
          </c:extLst>
        </c:ser>
        <c:dLbls>
          <c:showLegendKey val="0"/>
          <c:showVal val="0"/>
          <c:showCatName val="0"/>
          <c:showSerName val="0"/>
          <c:showPercent val="0"/>
          <c:showBubbleSize val="0"/>
        </c:dLbls>
        <c:gapWidth val="150"/>
        <c:axId val="259035520"/>
        <c:axId val="259037056"/>
      </c:barChart>
      <c:catAx>
        <c:axId val="259035520"/>
        <c:scaling>
          <c:orientation val="minMax"/>
        </c:scaling>
        <c:delete val="0"/>
        <c:axPos val="b"/>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General" sourceLinked="0"/>
        <c:majorTickMark val="out"/>
        <c:minorTickMark val="none"/>
        <c:tickLblPos val="nextTo"/>
        <c:txPr>
          <a:bodyPr/>
          <a:lstStyle/>
          <a:p>
            <a:pPr>
              <a:defRPr sz="1100"/>
            </a:pPr>
            <a:endParaRPr lang="en-US"/>
          </a:p>
        </c:txPr>
        <c:crossAx val="259037056"/>
        <c:crosses val="autoZero"/>
        <c:auto val="1"/>
        <c:lblAlgn val="ctr"/>
        <c:lblOffset val="100"/>
        <c:noMultiLvlLbl val="0"/>
      </c:catAx>
      <c:valAx>
        <c:axId val="259037056"/>
        <c:scaling>
          <c:orientation val="minMax"/>
          <c:max val="5"/>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0.0" sourceLinked="0"/>
        <c:majorTickMark val="out"/>
        <c:minorTickMark val="none"/>
        <c:tickLblPos val="nextTo"/>
        <c:txPr>
          <a:bodyPr/>
          <a:lstStyle/>
          <a:p>
            <a:pPr>
              <a:defRPr sz="1600">
                <a:latin typeface="Arial" pitchFamily="34" charset="0"/>
                <a:cs typeface="Arial" pitchFamily="34" charset="0"/>
              </a:defRPr>
            </a:pPr>
            <a:endParaRPr lang="en-US"/>
          </a:p>
        </c:txPr>
        <c:crossAx val="259035520"/>
        <c:crosses val="autoZero"/>
        <c:crossBetween val="between"/>
        <c:majorUnit val="1"/>
      </c:valAx>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TPM Degree of Interaction Comparison</a:t>
            </a:r>
            <a:endParaRPr lang="zh-CN" dirty="0"/>
          </a:p>
        </c:rich>
      </c:tx>
      <c:layout>
        <c:manualLayout>
          <c:xMode val="edge"/>
          <c:yMode val="edge"/>
          <c:x val="0.2822926475793579"/>
          <c:y val="1.662941959490145E-2"/>
        </c:manualLayout>
      </c:layout>
      <c:overlay val="0"/>
    </c:title>
    <c:autoTitleDeleted val="0"/>
    <c:plotArea>
      <c:layout/>
      <c:barChart>
        <c:barDir val="col"/>
        <c:grouping val="clustered"/>
        <c:varyColors val="0"/>
        <c:ser>
          <c:idx val="1"/>
          <c:order val="0"/>
          <c:tx>
            <c:strRef>
              <c:f>Sheet2!$B$1</c:f>
              <c:strCache>
                <c:ptCount val="1"/>
                <c:pt idx="0">
                  <c:v>Average degree of interaction</c:v>
                </c:pt>
              </c:strCache>
            </c:strRef>
          </c:tx>
          <c:invertIfNegative val="0"/>
          <c:cat>
            <c:strRef>
              <c:f>Sheet2!$A$2:$A$16</c:f>
              <c:strCache>
                <c:ptCount val="15"/>
                <c:pt idx="0">
                  <c:v>1. Unpack-a-Picture</c:v>
                </c:pt>
                <c:pt idx="1">
                  <c:v>2. Packet Ships and Pirates</c:v>
                </c:pt>
                <c:pt idx="2">
                  <c:v>3.Journey of a Mail Coach</c:v>
                </c:pt>
                <c:pt idx="3">
                  <c:v>4. Rise of Social Mail</c:v>
                </c:pt>
                <c:pt idx="4">
                  <c:v>5. LSV - New Services</c:v>
                </c:pt>
                <c:pt idx="5">
                  <c:v>6. Telegram Interactive</c:v>
                </c:pt>
                <c:pt idx="6">
                  <c:v>7. Pneumatic Tube (End 1)</c:v>
                </c:pt>
                <c:pt idx="7">
                  <c:v>8. Dressing Up</c:v>
                </c:pt>
                <c:pt idx="8">
                  <c:v>9. K2 Telephone Kiosk</c:v>
                </c:pt>
                <c:pt idx="9">
                  <c:v>10. LSV - Post Office in Conflict</c:v>
                </c:pt>
                <c:pt idx="10">
                  <c:v>11. Multiuser Touchtable</c:v>
                </c:pt>
                <c:pt idx="11">
                  <c:v>12. Design-a-Stamp</c:v>
                </c:pt>
                <c:pt idx="12">
                  <c:v>13. Pneumatic Tube (End 2)</c:v>
                </c:pt>
                <c:pt idx="13">
                  <c:v>14. K8 Phone Kiosk</c:v>
                </c:pt>
                <c:pt idx="14">
                  <c:v>15. Post Bus Game</c:v>
                </c:pt>
              </c:strCache>
            </c:strRef>
          </c:cat>
          <c:val>
            <c:numRef>
              <c:f>Sheet2!$B$2:$B$16</c:f>
              <c:numCache>
                <c:formatCode>0.00</c:formatCode>
                <c:ptCount val="15"/>
                <c:pt idx="0">
                  <c:v>2.827586206896552</c:v>
                </c:pt>
                <c:pt idx="1">
                  <c:v>2.5</c:v>
                </c:pt>
                <c:pt idx="2">
                  <c:v>1.9200000000000002</c:v>
                </c:pt>
                <c:pt idx="3">
                  <c:v>1.0689655172413792</c:v>
                </c:pt>
                <c:pt idx="4">
                  <c:v>2.2413793103448274</c:v>
                </c:pt>
                <c:pt idx="5">
                  <c:v>1.6923076923076921</c:v>
                </c:pt>
                <c:pt idx="6">
                  <c:v>2.3529411764705879</c:v>
                </c:pt>
                <c:pt idx="7">
                  <c:v>0.60714285714285721</c:v>
                </c:pt>
                <c:pt idx="8">
                  <c:v>1.76</c:v>
                </c:pt>
                <c:pt idx="9">
                  <c:v>1.7037037037037037</c:v>
                </c:pt>
                <c:pt idx="10">
                  <c:v>1.75</c:v>
                </c:pt>
                <c:pt idx="11">
                  <c:v>1.8636363636363635</c:v>
                </c:pt>
                <c:pt idx="12">
                  <c:v>1.5</c:v>
                </c:pt>
                <c:pt idx="13">
                  <c:v>1.5</c:v>
                </c:pt>
                <c:pt idx="14">
                  <c:v>0.66666666666666663</c:v>
                </c:pt>
              </c:numCache>
            </c:numRef>
          </c:val>
          <c:extLst>
            <c:ext xmlns:c16="http://schemas.microsoft.com/office/drawing/2014/chart" uri="{C3380CC4-5D6E-409C-BE32-E72D297353CC}">
              <c16:uniqueId val="{00000000-2443-BB48-960F-D5A0D3CAA3C4}"/>
            </c:ext>
          </c:extLst>
        </c:ser>
        <c:ser>
          <c:idx val="0"/>
          <c:order val="1"/>
          <c:tx>
            <c:strRef>
              <c:f>Sheet2!$C$1</c:f>
              <c:strCache>
                <c:ptCount val="1"/>
                <c:pt idx="0">
                  <c:v>Average degree of interaction without Ignored and Noticed</c:v>
                </c:pt>
              </c:strCache>
            </c:strRef>
          </c:tx>
          <c:invertIfNegative val="0"/>
          <c:cat>
            <c:strRef>
              <c:f>Sheet2!$A$2:$A$16</c:f>
              <c:strCache>
                <c:ptCount val="15"/>
                <c:pt idx="0">
                  <c:v>1. Unpack-a-Picture</c:v>
                </c:pt>
                <c:pt idx="1">
                  <c:v>2. Packet Ships and Pirates</c:v>
                </c:pt>
                <c:pt idx="2">
                  <c:v>3.Journey of a Mail Coach</c:v>
                </c:pt>
                <c:pt idx="3">
                  <c:v>4. Rise of Social Mail</c:v>
                </c:pt>
                <c:pt idx="4">
                  <c:v>5. LSV - New Services</c:v>
                </c:pt>
                <c:pt idx="5">
                  <c:v>6. Telegram Interactive</c:v>
                </c:pt>
                <c:pt idx="6">
                  <c:v>7. Pneumatic Tube (End 1)</c:v>
                </c:pt>
                <c:pt idx="7">
                  <c:v>8. Dressing Up</c:v>
                </c:pt>
                <c:pt idx="8">
                  <c:v>9. K2 Telephone Kiosk</c:v>
                </c:pt>
                <c:pt idx="9">
                  <c:v>10. LSV - Post Office in Conflict</c:v>
                </c:pt>
                <c:pt idx="10">
                  <c:v>11. Multiuser Touchtable</c:v>
                </c:pt>
                <c:pt idx="11">
                  <c:v>12. Design-a-Stamp</c:v>
                </c:pt>
                <c:pt idx="12">
                  <c:v>13. Pneumatic Tube (End 2)</c:v>
                </c:pt>
                <c:pt idx="13">
                  <c:v>14. K8 Phone Kiosk</c:v>
                </c:pt>
                <c:pt idx="14">
                  <c:v>15. Post Bus Game</c:v>
                </c:pt>
              </c:strCache>
            </c:strRef>
          </c:cat>
          <c:val>
            <c:numRef>
              <c:f>Sheet2!$C$2:$C$16</c:f>
              <c:numCache>
                <c:formatCode>0.00</c:formatCode>
                <c:ptCount val="15"/>
                <c:pt idx="0">
                  <c:v>3.3749999999999996</c:v>
                </c:pt>
                <c:pt idx="1">
                  <c:v>3.9411764705882351</c:v>
                </c:pt>
                <c:pt idx="2">
                  <c:v>4.0909090909090908</c:v>
                </c:pt>
                <c:pt idx="3">
                  <c:v>3.2222222222222228</c:v>
                </c:pt>
                <c:pt idx="4">
                  <c:v>4</c:v>
                </c:pt>
                <c:pt idx="5">
                  <c:v>2.8571428571428572</c:v>
                </c:pt>
                <c:pt idx="6">
                  <c:v>4.375</c:v>
                </c:pt>
                <c:pt idx="7">
                  <c:v>4</c:v>
                </c:pt>
                <c:pt idx="8">
                  <c:v>3</c:v>
                </c:pt>
                <c:pt idx="9">
                  <c:v>4</c:v>
                </c:pt>
                <c:pt idx="10">
                  <c:v>3</c:v>
                </c:pt>
                <c:pt idx="11">
                  <c:v>4.3333333333333339</c:v>
                </c:pt>
                <c:pt idx="12">
                  <c:v>3.6666666666666665</c:v>
                </c:pt>
                <c:pt idx="13">
                  <c:v>2.9166666666666661</c:v>
                </c:pt>
                <c:pt idx="14">
                  <c:v>4</c:v>
                </c:pt>
              </c:numCache>
            </c:numRef>
          </c:val>
          <c:extLst>
            <c:ext xmlns:c16="http://schemas.microsoft.com/office/drawing/2014/chart" uri="{C3380CC4-5D6E-409C-BE32-E72D297353CC}">
              <c16:uniqueId val="{00000001-2443-BB48-960F-D5A0D3CAA3C4}"/>
            </c:ext>
          </c:extLst>
        </c:ser>
        <c:dLbls>
          <c:showLegendKey val="0"/>
          <c:showVal val="0"/>
          <c:showCatName val="0"/>
          <c:showSerName val="0"/>
          <c:showPercent val="0"/>
          <c:showBubbleSize val="0"/>
        </c:dLbls>
        <c:gapWidth val="150"/>
        <c:axId val="259275392"/>
        <c:axId val="259076864"/>
      </c:barChart>
      <c:catAx>
        <c:axId val="259275392"/>
        <c:scaling>
          <c:orientation val="minMax"/>
        </c:scaling>
        <c:delete val="0"/>
        <c:axPos val="b"/>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General" sourceLinked="0"/>
        <c:majorTickMark val="none"/>
        <c:minorTickMark val="none"/>
        <c:tickLblPos val="nextTo"/>
        <c:txPr>
          <a:bodyPr/>
          <a:lstStyle/>
          <a:p>
            <a:pPr>
              <a:defRPr sz="1100">
                <a:latin typeface="Arial" pitchFamily="34" charset="0"/>
                <a:cs typeface="Arial" pitchFamily="34" charset="0"/>
              </a:defRPr>
            </a:pPr>
            <a:endParaRPr lang="en-US"/>
          </a:p>
        </c:txPr>
        <c:crossAx val="259076864"/>
        <c:crosses val="autoZero"/>
        <c:auto val="1"/>
        <c:lblAlgn val="ctr"/>
        <c:lblOffset val="100"/>
        <c:tickLblSkip val="1"/>
        <c:noMultiLvlLbl val="0"/>
      </c:catAx>
      <c:valAx>
        <c:axId val="259076864"/>
        <c:scaling>
          <c:orientation val="minMax"/>
          <c:max val="5"/>
          <c:min val="0"/>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0.0" sourceLinked="0"/>
        <c:majorTickMark val="none"/>
        <c:minorTickMark val="none"/>
        <c:tickLblPos val="nextTo"/>
        <c:txPr>
          <a:bodyPr/>
          <a:lstStyle/>
          <a:p>
            <a:pPr>
              <a:defRPr sz="1600">
                <a:latin typeface="Arial" pitchFamily="34" charset="0"/>
                <a:cs typeface="Arial" pitchFamily="34" charset="0"/>
              </a:defRPr>
            </a:pPr>
            <a:endParaRPr lang="en-US"/>
          </a:p>
        </c:txPr>
        <c:crossAx val="259275392"/>
        <c:crosses val="autoZero"/>
        <c:crossBetween val="between"/>
        <c:majorUnit val="1"/>
        <c:minorUnit val="0.5"/>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a:t>MR Average degree of interaction</a:t>
            </a:r>
          </a:p>
        </c:rich>
      </c:tx>
      <c:overlay val="0"/>
    </c:title>
    <c:autoTitleDeleted val="0"/>
    <c:plotArea>
      <c:layout/>
      <c:barChart>
        <c:barDir val="col"/>
        <c:grouping val="clustered"/>
        <c:varyColors val="0"/>
        <c:ser>
          <c:idx val="0"/>
          <c:order val="0"/>
          <c:tx>
            <c:strRef>
              <c:f>Sheet2!$B$1</c:f>
              <c:strCache>
                <c:ptCount val="1"/>
                <c:pt idx="0">
                  <c:v>Average degree of interaction</c:v>
                </c:pt>
              </c:strCache>
            </c:strRef>
          </c:tx>
          <c:invertIfNegative val="0"/>
          <c:cat>
            <c:strRef>
              <c:f>Sheet2!$A$2:$A$7</c:f>
              <c:strCache>
                <c:ptCount val="6"/>
                <c:pt idx="0">
                  <c:v>1. Timescope</c:v>
                </c:pt>
                <c:pt idx="1">
                  <c:v>2. Pneumatic Trains</c:v>
                </c:pt>
                <c:pt idx="2">
                  <c:v>3. Electric Trains</c:v>
                </c:pt>
                <c:pt idx="3">
                  <c:v>4. Switchframe</c:v>
                </c:pt>
                <c:pt idx="4">
                  <c:v>5. TPO Carriage</c:v>
                </c:pt>
                <c:pt idx="5">
                  <c:v>6. MR Network Explorer</c:v>
                </c:pt>
              </c:strCache>
            </c:strRef>
          </c:cat>
          <c:val>
            <c:numRef>
              <c:f>Sheet2!$B$2:$B$7</c:f>
              <c:numCache>
                <c:formatCode>0.00</c:formatCode>
                <c:ptCount val="6"/>
                <c:pt idx="0">
                  <c:v>1.8148148148148149</c:v>
                </c:pt>
                <c:pt idx="1">
                  <c:v>4.24</c:v>
                </c:pt>
                <c:pt idx="2">
                  <c:v>3.875</c:v>
                </c:pt>
                <c:pt idx="3">
                  <c:v>3.1764705882352939</c:v>
                </c:pt>
                <c:pt idx="4">
                  <c:v>4.1304347826086953</c:v>
                </c:pt>
                <c:pt idx="5">
                  <c:v>2.0526315789473686</c:v>
                </c:pt>
              </c:numCache>
            </c:numRef>
          </c:val>
          <c:extLst>
            <c:ext xmlns:c16="http://schemas.microsoft.com/office/drawing/2014/chart" uri="{C3380CC4-5D6E-409C-BE32-E72D297353CC}">
              <c16:uniqueId val="{00000000-10E4-F949-9452-68AC1A1603DF}"/>
            </c:ext>
          </c:extLst>
        </c:ser>
        <c:dLbls>
          <c:showLegendKey val="0"/>
          <c:showVal val="0"/>
          <c:showCatName val="0"/>
          <c:showSerName val="0"/>
          <c:showPercent val="0"/>
          <c:showBubbleSize val="0"/>
        </c:dLbls>
        <c:gapWidth val="150"/>
        <c:axId val="238832640"/>
        <c:axId val="259104768"/>
      </c:barChart>
      <c:catAx>
        <c:axId val="238832640"/>
        <c:scaling>
          <c:orientation val="minMax"/>
        </c:scaling>
        <c:delete val="0"/>
        <c:axPos val="b"/>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General" sourceLinked="0"/>
        <c:majorTickMark val="out"/>
        <c:minorTickMark val="none"/>
        <c:tickLblPos val="nextTo"/>
        <c:crossAx val="259104768"/>
        <c:crosses val="autoZero"/>
        <c:auto val="1"/>
        <c:lblAlgn val="ctr"/>
        <c:lblOffset val="100"/>
        <c:noMultiLvlLbl val="0"/>
      </c:catAx>
      <c:valAx>
        <c:axId val="259104768"/>
        <c:scaling>
          <c:orientation val="minMax"/>
          <c:max val="5"/>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0.0" sourceLinked="0"/>
        <c:majorTickMark val="out"/>
        <c:minorTickMark val="none"/>
        <c:tickLblPos val="nextTo"/>
        <c:crossAx val="238832640"/>
        <c:crosses val="autoZero"/>
        <c:crossBetween val="between"/>
        <c:majorUnit val="1"/>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rgbClr val="000000"/>
                </a:solidFill>
                <a:latin typeface="+mn-lt"/>
                <a:ea typeface="+mn-ea"/>
                <a:cs typeface="+mn-cs"/>
              </a:defRPr>
            </a:pPr>
            <a:r>
              <a:rPr lang="en-US" altLang="zh-CN" sz="2000" dirty="0"/>
              <a:t>MR Average Degree</a:t>
            </a:r>
            <a:r>
              <a:rPr lang="en-US" altLang="zh-CN" sz="2000" baseline="0" dirty="0"/>
              <a:t> of Interaction </a:t>
            </a:r>
            <a:r>
              <a:rPr lang="en-US" sz="2000" b="1" i="0" baseline="0" dirty="0"/>
              <a:t>Comparison</a:t>
            </a:r>
            <a:endParaRPr lang="zh-CN" sz="2000" b="1" i="0" baseline="0" dirty="0"/>
          </a:p>
        </c:rich>
      </c:tx>
      <c:overlay val="0"/>
    </c:title>
    <c:autoTitleDeleted val="0"/>
    <c:plotArea>
      <c:layout/>
      <c:barChart>
        <c:barDir val="col"/>
        <c:grouping val="clustered"/>
        <c:varyColors val="0"/>
        <c:ser>
          <c:idx val="0"/>
          <c:order val="0"/>
          <c:tx>
            <c:strRef>
              <c:f>Sheet2!$B$1</c:f>
              <c:strCache>
                <c:ptCount val="1"/>
                <c:pt idx="0">
                  <c:v>Average degree of interaction</c:v>
                </c:pt>
              </c:strCache>
            </c:strRef>
          </c:tx>
          <c:spPr>
            <a:solidFill>
              <a:srgbClr val="92D050"/>
            </a:solidFill>
          </c:spPr>
          <c:invertIfNegative val="0"/>
          <c:cat>
            <c:strRef>
              <c:f>Sheet2!$A$2:$A$7</c:f>
              <c:strCache>
                <c:ptCount val="6"/>
                <c:pt idx="0">
                  <c:v>1. Timescope</c:v>
                </c:pt>
                <c:pt idx="1">
                  <c:v>2. Pneumatic Trains</c:v>
                </c:pt>
                <c:pt idx="2">
                  <c:v>3. Electric Trains</c:v>
                </c:pt>
                <c:pt idx="3">
                  <c:v>4. Switchframe</c:v>
                </c:pt>
                <c:pt idx="4">
                  <c:v>5. TPO Carriage</c:v>
                </c:pt>
                <c:pt idx="5">
                  <c:v>6. MR Network Explorer</c:v>
                </c:pt>
              </c:strCache>
            </c:strRef>
          </c:cat>
          <c:val>
            <c:numRef>
              <c:f>Sheet2!$B$2:$B$7</c:f>
              <c:numCache>
                <c:formatCode>0.00</c:formatCode>
                <c:ptCount val="6"/>
                <c:pt idx="0">
                  <c:v>1.8148148148148149</c:v>
                </c:pt>
                <c:pt idx="1">
                  <c:v>4.24</c:v>
                </c:pt>
                <c:pt idx="2">
                  <c:v>3.875</c:v>
                </c:pt>
                <c:pt idx="3">
                  <c:v>3.1764705882352939</c:v>
                </c:pt>
                <c:pt idx="4">
                  <c:v>4.1304347826086953</c:v>
                </c:pt>
                <c:pt idx="5">
                  <c:v>2.0526315789473686</c:v>
                </c:pt>
              </c:numCache>
            </c:numRef>
          </c:val>
          <c:extLst>
            <c:ext xmlns:c16="http://schemas.microsoft.com/office/drawing/2014/chart" uri="{C3380CC4-5D6E-409C-BE32-E72D297353CC}">
              <c16:uniqueId val="{00000000-2B1B-634C-A5EE-E8B21F8A478E}"/>
            </c:ext>
          </c:extLst>
        </c:ser>
        <c:ser>
          <c:idx val="1"/>
          <c:order val="1"/>
          <c:tx>
            <c:strRef>
              <c:f>Sheet2!$C$1</c:f>
              <c:strCache>
                <c:ptCount val="1"/>
                <c:pt idx="0">
                  <c:v>Average degree of interaction without Ignored and Noticed</c:v>
                </c:pt>
              </c:strCache>
            </c:strRef>
          </c:tx>
          <c:spPr>
            <a:solidFill>
              <a:srgbClr val="4791FF"/>
            </a:solidFill>
            <a:ln>
              <a:noFill/>
            </a:ln>
          </c:spPr>
          <c:invertIfNegative val="0"/>
          <c:cat>
            <c:strRef>
              <c:f>Sheet2!$A$2:$A$7</c:f>
              <c:strCache>
                <c:ptCount val="6"/>
                <c:pt idx="0">
                  <c:v>1. Timescope</c:v>
                </c:pt>
                <c:pt idx="1">
                  <c:v>2. Pneumatic Trains</c:v>
                </c:pt>
                <c:pt idx="2">
                  <c:v>3. Electric Trains</c:v>
                </c:pt>
                <c:pt idx="3">
                  <c:v>4. Switchframe</c:v>
                </c:pt>
                <c:pt idx="4">
                  <c:v>5. TPO Carriage</c:v>
                </c:pt>
                <c:pt idx="5">
                  <c:v>6. MR Network Explorer</c:v>
                </c:pt>
              </c:strCache>
            </c:strRef>
          </c:cat>
          <c:val>
            <c:numRef>
              <c:f>Sheet2!$C$2:$C$7</c:f>
              <c:numCache>
                <c:formatCode>0.00</c:formatCode>
                <c:ptCount val="6"/>
                <c:pt idx="0">
                  <c:v>4</c:v>
                </c:pt>
                <c:pt idx="1">
                  <c:v>5</c:v>
                </c:pt>
                <c:pt idx="2">
                  <c:v>4.4285714285714288</c:v>
                </c:pt>
                <c:pt idx="3">
                  <c:v>3.5333333333333332</c:v>
                </c:pt>
                <c:pt idx="4">
                  <c:v>4.7</c:v>
                </c:pt>
                <c:pt idx="5">
                  <c:v>3.25</c:v>
                </c:pt>
              </c:numCache>
            </c:numRef>
          </c:val>
          <c:extLst>
            <c:ext xmlns:c16="http://schemas.microsoft.com/office/drawing/2014/chart" uri="{C3380CC4-5D6E-409C-BE32-E72D297353CC}">
              <c16:uniqueId val="{00000001-2B1B-634C-A5EE-E8B21F8A478E}"/>
            </c:ext>
          </c:extLst>
        </c:ser>
        <c:dLbls>
          <c:showLegendKey val="0"/>
          <c:showVal val="0"/>
          <c:showCatName val="0"/>
          <c:showSerName val="0"/>
          <c:showPercent val="0"/>
          <c:showBubbleSize val="0"/>
        </c:dLbls>
        <c:gapWidth val="150"/>
        <c:axId val="259108224"/>
        <c:axId val="261743360"/>
      </c:barChart>
      <c:catAx>
        <c:axId val="259108224"/>
        <c:scaling>
          <c:orientation val="minMax"/>
        </c:scaling>
        <c:delete val="0"/>
        <c:axPos val="b"/>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General" sourceLinked="0"/>
        <c:majorTickMark val="none"/>
        <c:minorTickMark val="none"/>
        <c:tickLblPos val="nextTo"/>
        <c:txPr>
          <a:bodyPr/>
          <a:lstStyle/>
          <a:p>
            <a:pPr>
              <a:defRPr sz="1800">
                <a:latin typeface="Calibri" pitchFamily="34" charset="0"/>
                <a:cs typeface="Calibri" pitchFamily="34" charset="0"/>
              </a:defRPr>
            </a:pPr>
            <a:endParaRPr lang="en-US"/>
          </a:p>
        </c:txPr>
        <c:crossAx val="261743360"/>
        <c:crosses val="autoZero"/>
        <c:auto val="1"/>
        <c:lblAlgn val="ctr"/>
        <c:lblOffset val="100"/>
        <c:noMultiLvlLbl val="0"/>
      </c:catAx>
      <c:valAx>
        <c:axId val="261743360"/>
        <c:scaling>
          <c:orientation val="minMax"/>
          <c:max val="5"/>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0.0" sourceLinked="0"/>
        <c:majorTickMark val="none"/>
        <c:minorTickMark val="none"/>
        <c:tickLblPos val="nextTo"/>
        <c:txPr>
          <a:bodyPr/>
          <a:lstStyle/>
          <a:p>
            <a:pPr>
              <a:defRPr sz="1600">
                <a:latin typeface="Arial" pitchFamily="34" charset="0"/>
                <a:cs typeface="Arial" pitchFamily="34" charset="0"/>
              </a:defRPr>
            </a:pPr>
            <a:endParaRPr lang="en-US"/>
          </a:p>
        </c:txPr>
        <c:crossAx val="259108224"/>
        <c:crosses val="autoZero"/>
        <c:crossBetween val="between"/>
        <c:majorUnit val="1"/>
        <c:minorUnit val="0.5"/>
      </c:valAx>
      <c:spPr>
        <a:noFill/>
      </c:spPr>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TPM Engagement &amp;</a:t>
            </a:r>
            <a:r>
              <a:rPr lang="en-US" baseline="0"/>
              <a:t> Interaction</a:t>
            </a:r>
            <a:r>
              <a:rPr lang="en-US"/>
              <a:t> Score</a:t>
            </a:r>
          </a:p>
        </c:rich>
      </c:tx>
      <c:overlay val="0"/>
    </c:title>
    <c:autoTitleDeleted val="0"/>
    <c:plotArea>
      <c:layout/>
      <c:barChart>
        <c:barDir val="col"/>
        <c:grouping val="clustered"/>
        <c:varyColors val="0"/>
        <c:dLbls>
          <c:showLegendKey val="0"/>
          <c:showVal val="0"/>
          <c:showCatName val="0"/>
          <c:showSerName val="0"/>
          <c:showPercent val="0"/>
          <c:showBubbleSize val="0"/>
        </c:dLbls>
        <c:gapWidth val="150"/>
        <c:axId val="306285568"/>
        <c:axId val="306609152"/>
      </c:barChart>
      <c:catAx>
        <c:axId val="306285568"/>
        <c:scaling>
          <c:orientation val="minMax"/>
        </c:scaling>
        <c:delete val="0"/>
        <c:axPos val="b"/>
        <c:majorTickMark val="out"/>
        <c:minorTickMark val="none"/>
        <c:tickLblPos val="nextTo"/>
        <c:crossAx val="306609152"/>
        <c:crosses val="autoZero"/>
        <c:auto val="1"/>
        <c:lblAlgn val="ctr"/>
        <c:lblOffset val="100"/>
        <c:noMultiLvlLbl val="0"/>
      </c:catAx>
      <c:valAx>
        <c:axId val="306609152"/>
        <c:scaling>
          <c:orientation val="minMax"/>
          <c:max val="100"/>
        </c:scaling>
        <c:delete val="0"/>
        <c:axPos val="l"/>
        <c:majorGridlines/>
        <c:numFmt formatCode="0" sourceLinked="1"/>
        <c:majorTickMark val="out"/>
        <c:minorTickMark val="none"/>
        <c:tickLblPos val="nextTo"/>
        <c:crossAx val="306285568"/>
        <c:crosses val="autoZero"/>
        <c:crossBetween val="between"/>
        <c:majorUnit val="20"/>
        <c:minorUnit val="10"/>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baseline="0"/>
              <a:t>M</a:t>
            </a:r>
            <a:r>
              <a:rPr lang="en-US" altLang="zh-CN" sz="1800" b="1" i="0" baseline="0"/>
              <a:t>R</a:t>
            </a:r>
            <a:r>
              <a:rPr lang="en-US" sz="1800" b="1" i="0" baseline="0"/>
              <a:t> Engagement &amp; Interaction Score</a:t>
            </a:r>
            <a:endParaRPr lang="en-US"/>
          </a:p>
        </c:rich>
      </c:tx>
      <c:overlay val="0"/>
    </c:title>
    <c:autoTitleDeleted val="0"/>
    <c:plotArea>
      <c:layout/>
      <c:bar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ES!$A$26:$A$31</c:f>
              <c:strCache>
                <c:ptCount val="6"/>
                <c:pt idx="0">
                  <c:v>5. TPO Carriage</c:v>
                </c:pt>
                <c:pt idx="1">
                  <c:v>2. Pneumatic Trains</c:v>
                </c:pt>
                <c:pt idx="2">
                  <c:v>3. Electric Trains</c:v>
                </c:pt>
                <c:pt idx="3">
                  <c:v>4. Switchframe</c:v>
                </c:pt>
                <c:pt idx="4">
                  <c:v>1. Timescope</c:v>
                </c:pt>
                <c:pt idx="5">
                  <c:v>6. MR Network Explorer</c:v>
                </c:pt>
              </c:strCache>
            </c:strRef>
          </c:cat>
          <c:val>
            <c:numRef>
              <c:f>ES!$B$26:$B$31</c:f>
              <c:numCache>
                <c:formatCode>0</c:formatCode>
                <c:ptCount val="6"/>
                <c:pt idx="0">
                  <c:v>100.0517636194803</c:v>
                </c:pt>
                <c:pt idx="1">
                  <c:v>99.643298520228797</c:v>
                </c:pt>
                <c:pt idx="2">
                  <c:v>89.849887617118071</c:v>
                </c:pt>
                <c:pt idx="3">
                  <c:v>83.290086921345704</c:v>
                </c:pt>
                <c:pt idx="4">
                  <c:v>76.843200474459252</c:v>
                </c:pt>
                <c:pt idx="5">
                  <c:v>68.56553211256066</c:v>
                </c:pt>
              </c:numCache>
            </c:numRef>
          </c:val>
          <c:extLst>
            <c:ext xmlns:c16="http://schemas.microsoft.com/office/drawing/2014/chart" uri="{C3380CC4-5D6E-409C-BE32-E72D297353CC}">
              <c16:uniqueId val="{00000000-B8D4-C54A-A719-EA13D0DDFECB}"/>
            </c:ext>
          </c:extLst>
        </c:ser>
        <c:dLbls>
          <c:showLegendKey val="0"/>
          <c:showVal val="0"/>
          <c:showCatName val="0"/>
          <c:showSerName val="0"/>
          <c:showPercent val="0"/>
          <c:showBubbleSize val="0"/>
        </c:dLbls>
        <c:gapWidth val="150"/>
        <c:axId val="335751040"/>
        <c:axId val="335774464"/>
      </c:barChart>
      <c:catAx>
        <c:axId val="335751040"/>
        <c:scaling>
          <c:orientation val="minMax"/>
        </c:scaling>
        <c:delete val="0"/>
        <c:axPos val="b"/>
        <c:numFmt formatCode="General" sourceLinked="0"/>
        <c:majorTickMark val="none"/>
        <c:minorTickMark val="none"/>
        <c:tickLblPos val="nextTo"/>
        <c:crossAx val="335774464"/>
        <c:crosses val="autoZero"/>
        <c:auto val="1"/>
        <c:lblAlgn val="ctr"/>
        <c:lblOffset val="100"/>
        <c:noMultiLvlLbl val="0"/>
      </c:catAx>
      <c:valAx>
        <c:axId val="335774464"/>
        <c:scaling>
          <c:orientation val="minMax"/>
          <c:max val="100"/>
        </c:scaling>
        <c:delete val="0"/>
        <c:axPos val="l"/>
        <c:majorGridlines/>
        <c:numFmt formatCode="0" sourceLinked="1"/>
        <c:majorTickMark val="none"/>
        <c:minorTickMark val="none"/>
        <c:tickLblPos val="nextTo"/>
        <c:crossAx val="335751040"/>
        <c:crosses val="autoZero"/>
        <c:crossBetween val="between"/>
        <c:majorUnit val="20"/>
      </c:valAx>
    </c:plotArea>
    <c:plotVisOnly val="1"/>
    <c:dispBlanksAs val="gap"/>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TPM Engagement &amp;</a:t>
            </a:r>
            <a:r>
              <a:rPr lang="en-US" baseline="0"/>
              <a:t> Interaction</a:t>
            </a:r>
            <a:r>
              <a:rPr lang="en-US"/>
              <a:t> Score</a:t>
            </a:r>
          </a:p>
        </c:rich>
      </c:tx>
      <c:overlay val="0"/>
    </c:title>
    <c:autoTitleDeleted val="0"/>
    <c:plotArea>
      <c:layout/>
      <c:barChart>
        <c:barDir val="col"/>
        <c:grouping val="clustered"/>
        <c:varyColors val="0"/>
        <c:ser>
          <c:idx val="0"/>
          <c:order val="0"/>
          <c:tx>
            <c:strRef>
              <c:f>ES!$B$1</c:f>
              <c:strCache>
                <c:ptCount val="1"/>
                <c:pt idx="0">
                  <c:v>Engagement</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ES!$A$2:$A$16</c:f>
              <c:strCache>
                <c:ptCount val="15"/>
                <c:pt idx="0">
                  <c:v>12. Design-a-Stamp</c:v>
                </c:pt>
                <c:pt idx="1">
                  <c:v>3.Journey of a Mail Coach</c:v>
                </c:pt>
                <c:pt idx="2">
                  <c:v>7. Pneumatic Tube (End 1)</c:v>
                </c:pt>
                <c:pt idx="3">
                  <c:v>15. Post Bus Game</c:v>
                </c:pt>
                <c:pt idx="4">
                  <c:v>8. Dressing Up</c:v>
                </c:pt>
                <c:pt idx="5">
                  <c:v>5. LSV - New Services</c:v>
                </c:pt>
                <c:pt idx="6">
                  <c:v>10. LSV - Post Office in Conflict</c:v>
                </c:pt>
                <c:pt idx="7">
                  <c:v>13. Pneumatic Tube (End 2)</c:v>
                </c:pt>
                <c:pt idx="8">
                  <c:v>2. Packet Ships and Pirates</c:v>
                </c:pt>
                <c:pt idx="9">
                  <c:v>1. Unpack-a-Picture</c:v>
                </c:pt>
                <c:pt idx="10">
                  <c:v>11. Multiuser Touchtable</c:v>
                </c:pt>
                <c:pt idx="11">
                  <c:v>9. K2 Telephone Kiosk</c:v>
                </c:pt>
                <c:pt idx="12">
                  <c:v>4. Rise of Social Mail</c:v>
                </c:pt>
                <c:pt idx="13">
                  <c:v>14. K8 Phone Kiosk</c:v>
                </c:pt>
                <c:pt idx="14">
                  <c:v>6. Telegram Interactive</c:v>
                </c:pt>
              </c:strCache>
            </c:strRef>
          </c:cat>
          <c:val>
            <c:numRef>
              <c:f>ES!$B$2:$B$16</c:f>
              <c:numCache>
                <c:formatCode>0</c:formatCode>
                <c:ptCount val="15"/>
                <c:pt idx="0">
                  <c:v>99.886265259673067</c:v>
                </c:pt>
                <c:pt idx="1">
                  <c:v>97.73736245132892</c:v>
                </c:pt>
                <c:pt idx="2">
                  <c:v>94.147384459116296</c:v>
                </c:pt>
                <c:pt idx="3">
                  <c:v>91.000037243947844</c:v>
                </c:pt>
                <c:pt idx="4">
                  <c:v>78.887995034140275</c:v>
                </c:pt>
                <c:pt idx="5">
                  <c:v>77.958836126629421</c:v>
                </c:pt>
                <c:pt idx="6">
                  <c:v>77.801713221601489</c:v>
                </c:pt>
                <c:pt idx="7">
                  <c:v>76.935865921787709</c:v>
                </c:pt>
                <c:pt idx="8">
                  <c:v>75.006239456676525</c:v>
                </c:pt>
                <c:pt idx="9">
                  <c:v>67.344956683669338</c:v>
                </c:pt>
                <c:pt idx="10">
                  <c:v>66.352083000798075</c:v>
                </c:pt>
                <c:pt idx="11">
                  <c:v>65.933088587390259</c:v>
                </c:pt>
                <c:pt idx="12">
                  <c:v>64.546145251396638</c:v>
                </c:pt>
                <c:pt idx="13">
                  <c:v>63.504158907510849</c:v>
                </c:pt>
                <c:pt idx="14">
                  <c:v>62.821920723596698</c:v>
                </c:pt>
              </c:numCache>
            </c:numRef>
          </c:val>
          <c:extLst>
            <c:ext xmlns:c16="http://schemas.microsoft.com/office/drawing/2014/chart" uri="{C3380CC4-5D6E-409C-BE32-E72D297353CC}">
              <c16:uniqueId val="{00000000-6E6E-F647-8F70-02E94E0CAAD3}"/>
            </c:ext>
          </c:extLst>
        </c:ser>
        <c:dLbls>
          <c:showLegendKey val="0"/>
          <c:showVal val="0"/>
          <c:showCatName val="0"/>
          <c:showSerName val="0"/>
          <c:showPercent val="0"/>
          <c:showBubbleSize val="0"/>
        </c:dLbls>
        <c:gapWidth val="150"/>
        <c:axId val="313398400"/>
        <c:axId val="313405440"/>
      </c:barChart>
      <c:catAx>
        <c:axId val="313398400"/>
        <c:scaling>
          <c:orientation val="minMax"/>
        </c:scaling>
        <c:delete val="0"/>
        <c:axPos val="b"/>
        <c:numFmt formatCode="General" sourceLinked="0"/>
        <c:majorTickMark val="out"/>
        <c:minorTickMark val="none"/>
        <c:tickLblPos val="nextTo"/>
        <c:crossAx val="313405440"/>
        <c:crosses val="autoZero"/>
        <c:auto val="1"/>
        <c:lblAlgn val="ctr"/>
        <c:lblOffset val="100"/>
        <c:noMultiLvlLbl val="0"/>
      </c:catAx>
      <c:valAx>
        <c:axId val="313405440"/>
        <c:scaling>
          <c:orientation val="minMax"/>
          <c:max val="100"/>
        </c:scaling>
        <c:delete val="0"/>
        <c:axPos val="l"/>
        <c:majorGridlines/>
        <c:numFmt formatCode="0" sourceLinked="1"/>
        <c:majorTickMark val="out"/>
        <c:minorTickMark val="none"/>
        <c:tickLblPos val="nextTo"/>
        <c:crossAx val="313398400"/>
        <c:crosses val="autoZero"/>
        <c:crossBetween val="between"/>
        <c:majorUnit val="20"/>
        <c:minorUnit val="10"/>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6-20T15:14:38.323" idx="1">
    <p:pos x="10" y="10"/>
    <p:text>This slide is good, please don't change it</p:text>
    <p:extLst>
      <p:ext uri="{C676402C-5697-4E1C-873F-D02D1690AC5C}">
        <p15:threadingInfo xmlns:p15="http://schemas.microsoft.com/office/powerpoint/2012/main" timeZoneBias="-6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73BF58-6748-4924-92A6-E909092CEBE9}" type="doc">
      <dgm:prSet loTypeId="urn:microsoft.com/office/officeart/2005/8/layout/hList7" loCatId="list" qsTypeId="urn:microsoft.com/office/officeart/2005/8/quickstyle/simple1" qsCatId="simple" csTypeId="urn:microsoft.com/office/officeart/2005/8/colors/accent1_2" csCatId="accent1" phldr="1"/>
      <dgm:spPr/>
    </dgm:pt>
    <dgm:pt modelId="{68861F9C-C807-4134-B786-51C5B4E01F30}">
      <dgm:prSet phldrT="[Text]"/>
      <dgm:spPr/>
      <dgm:t>
        <a:bodyPr/>
        <a:lstStyle/>
        <a:p>
          <a:r>
            <a:rPr lang="en-US" dirty="0">
              <a:solidFill>
                <a:schemeClr val="bg1"/>
              </a:solidFill>
            </a:rPr>
            <a:t>Cole Flegel</a:t>
          </a:r>
        </a:p>
      </dgm:t>
    </dgm:pt>
    <dgm:pt modelId="{2FB5C397-D68E-4256-9ADD-83D5417A1085}" type="parTrans" cxnId="{D03CA95E-EE14-4D05-B346-52C705E823DC}">
      <dgm:prSet/>
      <dgm:spPr/>
      <dgm:t>
        <a:bodyPr/>
        <a:lstStyle/>
        <a:p>
          <a:endParaRPr lang="en-US">
            <a:solidFill>
              <a:schemeClr val="bg1"/>
            </a:solidFill>
          </a:endParaRPr>
        </a:p>
      </dgm:t>
    </dgm:pt>
    <dgm:pt modelId="{18039334-E21F-46A5-AA0E-7A6592195809}" type="sibTrans" cxnId="{D03CA95E-EE14-4D05-B346-52C705E823DC}">
      <dgm:prSet/>
      <dgm:spPr/>
      <dgm:t>
        <a:bodyPr/>
        <a:lstStyle/>
        <a:p>
          <a:endParaRPr lang="en-US">
            <a:solidFill>
              <a:schemeClr val="bg1"/>
            </a:solidFill>
          </a:endParaRPr>
        </a:p>
      </dgm:t>
    </dgm:pt>
    <dgm:pt modelId="{FADC0145-E316-46BD-A8BD-C39F389B5F46}">
      <dgm:prSet phldrT="[Text]"/>
      <dgm:spPr/>
      <dgm:t>
        <a:bodyPr/>
        <a:lstStyle/>
        <a:p>
          <a:r>
            <a:rPr lang="en-US" dirty="0">
              <a:solidFill>
                <a:schemeClr val="bg1"/>
              </a:solidFill>
            </a:rPr>
            <a:t>Huaxin Yang</a:t>
          </a:r>
        </a:p>
      </dgm:t>
    </dgm:pt>
    <dgm:pt modelId="{C85830C3-80E4-4283-A255-E91BE682F136}" type="parTrans" cxnId="{F08AFCC4-E48E-4E7A-A351-0BB3D3C85107}">
      <dgm:prSet/>
      <dgm:spPr/>
      <dgm:t>
        <a:bodyPr/>
        <a:lstStyle/>
        <a:p>
          <a:endParaRPr lang="en-US">
            <a:solidFill>
              <a:schemeClr val="bg1"/>
            </a:solidFill>
          </a:endParaRPr>
        </a:p>
      </dgm:t>
    </dgm:pt>
    <dgm:pt modelId="{9C845E69-3766-4E31-B184-EA1840EA6C07}" type="sibTrans" cxnId="{F08AFCC4-E48E-4E7A-A351-0BB3D3C85107}">
      <dgm:prSet/>
      <dgm:spPr/>
      <dgm:t>
        <a:bodyPr/>
        <a:lstStyle/>
        <a:p>
          <a:endParaRPr lang="en-US">
            <a:solidFill>
              <a:schemeClr val="bg1"/>
            </a:solidFill>
          </a:endParaRPr>
        </a:p>
      </dgm:t>
    </dgm:pt>
    <dgm:pt modelId="{C721F4B9-304F-4FD7-BD5D-63D0540FCF1D}">
      <dgm:prSet phldrT="[Text]"/>
      <dgm:spPr/>
      <dgm:t>
        <a:bodyPr/>
        <a:lstStyle/>
        <a:p>
          <a:r>
            <a:rPr lang="en-US" dirty="0">
              <a:solidFill>
                <a:schemeClr val="bg1"/>
              </a:solidFill>
            </a:rPr>
            <a:t>Tom Perry</a:t>
          </a:r>
        </a:p>
      </dgm:t>
    </dgm:pt>
    <dgm:pt modelId="{54909129-9E65-4831-9C4B-49EB24BDE27E}" type="parTrans" cxnId="{CFDBBFAF-E376-40B5-99B9-DBFDC6D6FF3B}">
      <dgm:prSet/>
      <dgm:spPr/>
      <dgm:t>
        <a:bodyPr/>
        <a:lstStyle/>
        <a:p>
          <a:endParaRPr lang="en-US">
            <a:solidFill>
              <a:schemeClr val="bg1"/>
            </a:solidFill>
          </a:endParaRPr>
        </a:p>
      </dgm:t>
    </dgm:pt>
    <dgm:pt modelId="{79BED23F-D185-44AB-B38F-F6B52120D29B}" type="sibTrans" cxnId="{CFDBBFAF-E376-40B5-99B9-DBFDC6D6FF3B}">
      <dgm:prSet/>
      <dgm:spPr/>
      <dgm:t>
        <a:bodyPr/>
        <a:lstStyle/>
        <a:p>
          <a:endParaRPr lang="en-US">
            <a:solidFill>
              <a:schemeClr val="bg1"/>
            </a:solidFill>
          </a:endParaRPr>
        </a:p>
      </dgm:t>
    </dgm:pt>
    <dgm:pt modelId="{4DEB9687-EA9E-441E-B243-7A6095D87C67}">
      <dgm:prSet phldrT="[Text]"/>
      <dgm:spPr/>
      <dgm:t>
        <a:bodyPr/>
        <a:lstStyle/>
        <a:p>
          <a:r>
            <a:rPr lang="en-US" dirty="0">
              <a:solidFill>
                <a:schemeClr val="bg1"/>
              </a:solidFill>
            </a:rPr>
            <a:t>Ziheng (Leo) Li</a:t>
          </a:r>
        </a:p>
      </dgm:t>
    </dgm:pt>
    <dgm:pt modelId="{787BEBC0-327F-4BFC-A7D2-00E3FE2D53AC}" type="parTrans" cxnId="{B413A56C-21BB-43A4-A3AD-9BA4A4CFCAA2}">
      <dgm:prSet/>
      <dgm:spPr/>
      <dgm:t>
        <a:bodyPr/>
        <a:lstStyle/>
        <a:p>
          <a:endParaRPr lang="en-US">
            <a:solidFill>
              <a:schemeClr val="bg1"/>
            </a:solidFill>
          </a:endParaRPr>
        </a:p>
      </dgm:t>
    </dgm:pt>
    <dgm:pt modelId="{9ECE933D-66C9-4C03-B118-0CD1E01C1EC6}" type="sibTrans" cxnId="{B413A56C-21BB-43A4-A3AD-9BA4A4CFCAA2}">
      <dgm:prSet/>
      <dgm:spPr/>
      <dgm:t>
        <a:bodyPr/>
        <a:lstStyle/>
        <a:p>
          <a:endParaRPr lang="en-US">
            <a:solidFill>
              <a:schemeClr val="bg1"/>
            </a:solidFill>
          </a:endParaRPr>
        </a:p>
      </dgm:t>
    </dgm:pt>
    <dgm:pt modelId="{23430D99-2826-104E-B9BC-8DD8AE8DED61}">
      <dgm:prSet phldrT="[Text]"/>
      <dgm:spPr/>
      <dgm:t>
        <a:bodyPr/>
        <a:lstStyle/>
        <a:p>
          <a:r>
            <a:rPr lang="en-US" dirty="0">
              <a:solidFill>
                <a:schemeClr val="bg1"/>
              </a:solidFill>
            </a:rPr>
            <a:t>Robotics Engineering</a:t>
          </a:r>
        </a:p>
      </dgm:t>
    </dgm:pt>
    <dgm:pt modelId="{ACFAE72E-5E2D-BC48-BF6E-80CB456F13F1}" type="parTrans" cxnId="{83A3F8D2-C3D4-C446-B9A1-F68F31DFBE40}">
      <dgm:prSet/>
      <dgm:spPr/>
    </dgm:pt>
    <dgm:pt modelId="{1D35CCC0-F970-CF4D-A1BB-EDC136BD4B2C}" type="sibTrans" cxnId="{83A3F8D2-C3D4-C446-B9A1-F68F31DFBE40}">
      <dgm:prSet/>
      <dgm:spPr/>
    </dgm:pt>
    <dgm:pt modelId="{026EA8B5-5BA9-C945-A97B-B214F7AC29A6}">
      <dgm:prSet phldrT="[Text]"/>
      <dgm:spPr/>
      <dgm:t>
        <a:bodyPr/>
        <a:lstStyle/>
        <a:p>
          <a:r>
            <a:rPr lang="en-US" dirty="0">
              <a:solidFill>
                <a:schemeClr val="bg1"/>
              </a:solidFill>
            </a:rPr>
            <a:t>Management Engineering</a:t>
          </a:r>
        </a:p>
      </dgm:t>
    </dgm:pt>
    <dgm:pt modelId="{5ED33EB5-FB33-AD49-BC67-E9FF8F845AEE}" type="parTrans" cxnId="{21383E24-1EAE-5046-831B-BF1DC0D52F05}">
      <dgm:prSet/>
      <dgm:spPr/>
    </dgm:pt>
    <dgm:pt modelId="{656B7D3B-7FCB-A345-8DA0-0842E98A63B7}" type="sibTrans" cxnId="{21383E24-1EAE-5046-831B-BF1DC0D52F05}">
      <dgm:prSet/>
      <dgm:spPr/>
    </dgm:pt>
    <dgm:pt modelId="{2FDA8C46-AE72-A945-B81B-EE713691A832}">
      <dgm:prSet phldrT="[Text]"/>
      <dgm:spPr/>
      <dgm:t>
        <a:bodyPr/>
        <a:lstStyle/>
        <a:p>
          <a:r>
            <a:rPr lang="en-US" dirty="0">
              <a:solidFill>
                <a:schemeClr val="bg1"/>
              </a:solidFill>
            </a:rPr>
            <a:t>Biology &amp; Bio-technology</a:t>
          </a:r>
        </a:p>
      </dgm:t>
    </dgm:pt>
    <dgm:pt modelId="{58155C07-291C-5645-91D5-4DAC0CB615FA}" type="parTrans" cxnId="{78D0371E-7B6C-914D-8699-F20C80A10A30}">
      <dgm:prSet/>
      <dgm:spPr/>
    </dgm:pt>
    <dgm:pt modelId="{99621DCD-0617-7E45-B361-9D37D6564CAC}" type="sibTrans" cxnId="{78D0371E-7B6C-914D-8699-F20C80A10A30}">
      <dgm:prSet/>
      <dgm:spPr/>
    </dgm:pt>
    <dgm:pt modelId="{390EEC11-3B8F-DD4D-89E6-486CBB813F3B}">
      <dgm:prSet phldrT="[Text]"/>
      <dgm:spPr/>
      <dgm:t>
        <a:bodyPr/>
        <a:lstStyle/>
        <a:p>
          <a:r>
            <a:rPr lang="en-US" dirty="0">
              <a:solidFill>
                <a:schemeClr val="bg1"/>
              </a:solidFill>
            </a:rPr>
            <a:t>Computer Science &amp; Electrical Engineering</a:t>
          </a:r>
        </a:p>
      </dgm:t>
    </dgm:pt>
    <dgm:pt modelId="{BCC1C750-8E72-744B-B04F-CAA141B67AB7}" type="parTrans" cxnId="{80F103CA-2951-5D43-9767-1FCEB2298867}">
      <dgm:prSet/>
      <dgm:spPr/>
    </dgm:pt>
    <dgm:pt modelId="{A93244CC-726C-FA45-96D8-8C85F2A36C96}" type="sibTrans" cxnId="{80F103CA-2951-5D43-9767-1FCEB2298867}">
      <dgm:prSet/>
      <dgm:spPr/>
    </dgm:pt>
    <dgm:pt modelId="{F273354B-1624-4FB8-A0DE-3AE96513821C}" type="pres">
      <dgm:prSet presAssocID="{0D73BF58-6748-4924-92A6-E909092CEBE9}" presName="Name0" presStyleCnt="0">
        <dgm:presLayoutVars>
          <dgm:dir/>
          <dgm:resizeHandles val="exact"/>
        </dgm:presLayoutVars>
      </dgm:prSet>
      <dgm:spPr/>
    </dgm:pt>
    <dgm:pt modelId="{DC8509D9-235F-4F63-B74F-8663B96D464E}" type="pres">
      <dgm:prSet presAssocID="{0D73BF58-6748-4924-92A6-E909092CEBE9}" presName="fgShape" presStyleLbl="fgShp" presStyleIdx="0" presStyleCnt="1"/>
      <dgm:spPr/>
    </dgm:pt>
    <dgm:pt modelId="{3E2C8415-CC2C-4AE6-A373-4A79A4283890}" type="pres">
      <dgm:prSet presAssocID="{0D73BF58-6748-4924-92A6-E909092CEBE9}" presName="linComp" presStyleCnt="0"/>
      <dgm:spPr/>
    </dgm:pt>
    <dgm:pt modelId="{8E5E7285-0575-4472-BA64-CDCC83C9383E}" type="pres">
      <dgm:prSet presAssocID="{68861F9C-C807-4134-B786-51C5B4E01F30}" presName="compNode" presStyleCnt="0"/>
      <dgm:spPr/>
    </dgm:pt>
    <dgm:pt modelId="{D18CD366-2833-4CA0-9E67-7C0D2CCF15DD}" type="pres">
      <dgm:prSet presAssocID="{68861F9C-C807-4134-B786-51C5B4E01F30}" presName="bkgdShape" presStyleLbl="node1" presStyleIdx="0" presStyleCnt="4"/>
      <dgm:spPr/>
    </dgm:pt>
    <dgm:pt modelId="{22543F27-0B14-416A-96C5-7E8B4AD0ACBF}" type="pres">
      <dgm:prSet presAssocID="{68861F9C-C807-4134-B786-51C5B4E01F30}" presName="nodeTx" presStyleLbl="node1" presStyleIdx="0" presStyleCnt="4">
        <dgm:presLayoutVars>
          <dgm:bulletEnabled val="1"/>
        </dgm:presLayoutVars>
      </dgm:prSet>
      <dgm:spPr/>
    </dgm:pt>
    <dgm:pt modelId="{194A6F4B-D84F-465F-A013-D5F641DC9597}" type="pres">
      <dgm:prSet presAssocID="{68861F9C-C807-4134-B786-51C5B4E01F30}" presName="invisiNode" presStyleLbl="node1" presStyleIdx="0" presStyleCnt="4"/>
      <dgm:spPr/>
    </dgm:pt>
    <dgm:pt modelId="{3DC9E37E-C883-48E7-8428-F9AF70692A59}" type="pres">
      <dgm:prSet presAssocID="{68861F9C-C807-4134-B786-51C5B4E01F30}"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3968DD12-343C-40D8-992A-FE70174B4BFC}" type="pres">
      <dgm:prSet presAssocID="{18039334-E21F-46A5-AA0E-7A6592195809}" presName="sibTrans" presStyleLbl="sibTrans2D1" presStyleIdx="0" presStyleCnt="0"/>
      <dgm:spPr/>
    </dgm:pt>
    <dgm:pt modelId="{5E003B78-6830-4530-A317-C44F8A180D05}" type="pres">
      <dgm:prSet presAssocID="{FADC0145-E316-46BD-A8BD-C39F389B5F46}" presName="compNode" presStyleCnt="0"/>
      <dgm:spPr/>
    </dgm:pt>
    <dgm:pt modelId="{45E4F050-A1E8-4F83-8523-F52315302A5A}" type="pres">
      <dgm:prSet presAssocID="{FADC0145-E316-46BD-A8BD-C39F389B5F46}" presName="bkgdShape" presStyleLbl="node1" presStyleIdx="1" presStyleCnt="4"/>
      <dgm:spPr/>
    </dgm:pt>
    <dgm:pt modelId="{4EE82DCB-AD95-4B46-BB79-3F0FD0ECF825}" type="pres">
      <dgm:prSet presAssocID="{FADC0145-E316-46BD-A8BD-C39F389B5F46}" presName="nodeTx" presStyleLbl="node1" presStyleIdx="1" presStyleCnt="4">
        <dgm:presLayoutVars>
          <dgm:bulletEnabled val="1"/>
        </dgm:presLayoutVars>
      </dgm:prSet>
      <dgm:spPr/>
    </dgm:pt>
    <dgm:pt modelId="{0549725E-6A4F-4128-BAE7-B1128206D13D}" type="pres">
      <dgm:prSet presAssocID="{FADC0145-E316-46BD-A8BD-C39F389B5F46}" presName="invisiNode" presStyleLbl="node1" presStyleIdx="1" presStyleCnt="4"/>
      <dgm:spPr/>
    </dgm:pt>
    <dgm:pt modelId="{8F34FC9C-1569-46DA-A9F2-73E59A7D28C2}" type="pres">
      <dgm:prSet presAssocID="{FADC0145-E316-46BD-A8BD-C39F389B5F46}"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C3C7FFFD-270A-416F-8192-D474E684B149}" type="pres">
      <dgm:prSet presAssocID="{9C845E69-3766-4E31-B184-EA1840EA6C07}" presName="sibTrans" presStyleLbl="sibTrans2D1" presStyleIdx="0" presStyleCnt="0"/>
      <dgm:spPr/>
    </dgm:pt>
    <dgm:pt modelId="{6FA060ED-5AF8-49AE-879A-277BFC690A3A}" type="pres">
      <dgm:prSet presAssocID="{C721F4B9-304F-4FD7-BD5D-63D0540FCF1D}" presName="compNode" presStyleCnt="0"/>
      <dgm:spPr/>
    </dgm:pt>
    <dgm:pt modelId="{AB7B482A-FECD-4E69-A13B-FA6C0BF13B4C}" type="pres">
      <dgm:prSet presAssocID="{C721F4B9-304F-4FD7-BD5D-63D0540FCF1D}" presName="bkgdShape" presStyleLbl="node1" presStyleIdx="2" presStyleCnt="4"/>
      <dgm:spPr/>
    </dgm:pt>
    <dgm:pt modelId="{B272412F-C52D-4E43-B772-B8BE1DC6E164}" type="pres">
      <dgm:prSet presAssocID="{C721F4B9-304F-4FD7-BD5D-63D0540FCF1D}" presName="nodeTx" presStyleLbl="node1" presStyleIdx="2" presStyleCnt="4">
        <dgm:presLayoutVars>
          <dgm:bulletEnabled val="1"/>
        </dgm:presLayoutVars>
      </dgm:prSet>
      <dgm:spPr/>
    </dgm:pt>
    <dgm:pt modelId="{DB6AB090-E911-458F-86C8-22C5AC45C5E6}" type="pres">
      <dgm:prSet presAssocID="{C721F4B9-304F-4FD7-BD5D-63D0540FCF1D}" presName="invisiNode" presStyleLbl="node1" presStyleIdx="2" presStyleCnt="4"/>
      <dgm:spPr/>
    </dgm:pt>
    <dgm:pt modelId="{E19F9FF9-738E-4718-B423-7ED5C0595159}" type="pres">
      <dgm:prSet presAssocID="{C721F4B9-304F-4FD7-BD5D-63D0540FCF1D}"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2E94F1C8-3EE9-49F6-97E4-D2055A2809FE}" type="pres">
      <dgm:prSet presAssocID="{79BED23F-D185-44AB-B38F-F6B52120D29B}" presName="sibTrans" presStyleLbl="sibTrans2D1" presStyleIdx="0" presStyleCnt="0"/>
      <dgm:spPr/>
    </dgm:pt>
    <dgm:pt modelId="{8CFC6394-94DB-47D0-8DFF-A593FE6D7DB3}" type="pres">
      <dgm:prSet presAssocID="{4DEB9687-EA9E-441E-B243-7A6095D87C67}" presName="compNode" presStyleCnt="0"/>
      <dgm:spPr/>
    </dgm:pt>
    <dgm:pt modelId="{A8174DC5-DABB-404C-848E-44B20F21545F}" type="pres">
      <dgm:prSet presAssocID="{4DEB9687-EA9E-441E-B243-7A6095D87C67}" presName="bkgdShape" presStyleLbl="node1" presStyleIdx="3" presStyleCnt="4"/>
      <dgm:spPr/>
    </dgm:pt>
    <dgm:pt modelId="{638EC49F-539F-43D9-8D0E-CDE171305782}" type="pres">
      <dgm:prSet presAssocID="{4DEB9687-EA9E-441E-B243-7A6095D87C67}" presName="nodeTx" presStyleLbl="node1" presStyleIdx="3" presStyleCnt="4">
        <dgm:presLayoutVars>
          <dgm:bulletEnabled val="1"/>
        </dgm:presLayoutVars>
      </dgm:prSet>
      <dgm:spPr/>
    </dgm:pt>
    <dgm:pt modelId="{C410D129-9EA0-4E67-9823-A9D3C3BB66D6}" type="pres">
      <dgm:prSet presAssocID="{4DEB9687-EA9E-441E-B243-7A6095D87C67}" presName="invisiNode" presStyleLbl="node1" presStyleIdx="3" presStyleCnt="4"/>
      <dgm:spPr/>
    </dgm:pt>
    <dgm:pt modelId="{BAB6CE5A-AB77-4251-BADC-FF0CF82AE9EE}" type="pres">
      <dgm:prSet presAssocID="{4DEB9687-EA9E-441E-B243-7A6095D87C67}" presName="imagNode" presStyleLbl="fgImgPlace1" presStyleIdx="3" presStyleCnt="4"/>
      <dgm:spPr>
        <a:blipFill>
          <a:blip xmlns:r="http://schemas.openxmlformats.org/officeDocument/2006/relationships" r:embed="rId4">
            <a:alphaModFix/>
          </a:blip>
          <a:srcRect/>
          <a:stretch>
            <a:fillRect/>
          </a:stretch>
        </a:blipFill>
      </dgm:spPr>
    </dgm:pt>
  </dgm:ptLst>
  <dgm:cxnLst>
    <dgm:cxn modelId="{78D0371E-7B6C-914D-8699-F20C80A10A30}" srcId="{C721F4B9-304F-4FD7-BD5D-63D0540FCF1D}" destId="{2FDA8C46-AE72-A945-B81B-EE713691A832}" srcOrd="0" destOrd="0" parTransId="{58155C07-291C-5645-91D5-4DAC0CB615FA}" sibTransId="{99621DCD-0617-7E45-B361-9D37D6564CAC}"/>
    <dgm:cxn modelId="{21383E24-1EAE-5046-831B-BF1DC0D52F05}" srcId="{FADC0145-E316-46BD-A8BD-C39F389B5F46}" destId="{026EA8B5-5BA9-C945-A97B-B214F7AC29A6}" srcOrd="0" destOrd="0" parTransId="{5ED33EB5-FB33-AD49-BC67-E9FF8F845AEE}" sibTransId="{656B7D3B-7FCB-A345-8DA0-0842E98A63B7}"/>
    <dgm:cxn modelId="{E744AD2F-EAEE-FE46-8167-2D8DCE6A2B50}" type="presOf" srcId="{390EEC11-3B8F-DD4D-89E6-486CBB813F3B}" destId="{A8174DC5-DABB-404C-848E-44B20F21545F}" srcOrd="0" destOrd="1" presId="urn:microsoft.com/office/officeart/2005/8/layout/hList7"/>
    <dgm:cxn modelId="{7462D32F-98BA-674A-8E4A-732165609C98}" type="presOf" srcId="{390EEC11-3B8F-DD4D-89E6-486CBB813F3B}" destId="{638EC49F-539F-43D9-8D0E-CDE171305782}" srcOrd="1" destOrd="1" presId="urn:microsoft.com/office/officeart/2005/8/layout/hList7"/>
    <dgm:cxn modelId="{4ECE1332-6ABE-449A-8601-243CCC4F0DB0}" type="presOf" srcId="{4DEB9687-EA9E-441E-B243-7A6095D87C67}" destId="{638EC49F-539F-43D9-8D0E-CDE171305782}" srcOrd="1" destOrd="0" presId="urn:microsoft.com/office/officeart/2005/8/layout/hList7"/>
    <dgm:cxn modelId="{D8C2A032-0EF7-421E-B9DB-DD6703C36BE9}" type="presOf" srcId="{FADC0145-E316-46BD-A8BD-C39F389B5F46}" destId="{4EE82DCB-AD95-4B46-BB79-3F0FD0ECF825}" srcOrd="1" destOrd="0" presId="urn:microsoft.com/office/officeart/2005/8/layout/hList7"/>
    <dgm:cxn modelId="{4F8FC13C-EE73-4B38-BCB5-EEA43F8FC420}" type="presOf" srcId="{C721F4B9-304F-4FD7-BD5D-63D0540FCF1D}" destId="{AB7B482A-FECD-4E69-A13B-FA6C0BF13B4C}" srcOrd="0" destOrd="0" presId="urn:microsoft.com/office/officeart/2005/8/layout/hList7"/>
    <dgm:cxn modelId="{F6241F41-324F-4AB3-A242-7AD27C8528D6}" type="presOf" srcId="{79BED23F-D185-44AB-B38F-F6B52120D29B}" destId="{2E94F1C8-3EE9-49F6-97E4-D2055A2809FE}" srcOrd="0" destOrd="0" presId="urn:microsoft.com/office/officeart/2005/8/layout/hList7"/>
    <dgm:cxn modelId="{28746646-0B84-B340-A475-3708922259A8}" type="presOf" srcId="{026EA8B5-5BA9-C945-A97B-B214F7AC29A6}" destId="{4EE82DCB-AD95-4B46-BB79-3F0FD0ECF825}" srcOrd="1" destOrd="1" presId="urn:microsoft.com/office/officeart/2005/8/layout/hList7"/>
    <dgm:cxn modelId="{F708A752-D924-46FF-B4BC-A2D95B7AB05F}" type="presOf" srcId="{68861F9C-C807-4134-B786-51C5B4E01F30}" destId="{22543F27-0B14-416A-96C5-7E8B4AD0ACBF}" srcOrd="1" destOrd="0" presId="urn:microsoft.com/office/officeart/2005/8/layout/hList7"/>
    <dgm:cxn modelId="{89BC6357-C39B-450B-8C6A-E4AD0F439C88}" type="presOf" srcId="{18039334-E21F-46A5-AA0E-7A6592195809}" destId="{3968DD12-343C-40D8-992A-FE70174B4BFC}" srcOrd="0" destOrd="0" presId="urn:microsoft.com/office/officeart/2005/8/layout/hList7"/>
    <dgm:cxn modelId="{89073159-8012-BE43-BCB5-B820C380ABCF}" type="presOf" srcId="{026EA8B5-5BA9-C945-A97B-B214F7AC29A6}" destId="{45E4F050-A1E8-4F83-8523-F52315302A5A}" srcOrd="0" destOrd="1" presId="urn:microsoft.com/office/officeart/2005/8/layout/hList7"/>
    <dgm:cxn modelId="{D03CA95E-EE14-4D05-B346-52C705E823DC}" srcId="{0D73BF58-6748-4924-92A6-E909092CEBE9}" destId="{68861F9C-C807-4134-B786-51C5B4E01F30}" srcOrd="0" destOrd="0" parTransId="{2FB5C397-D68E-4256-9ADD-83D5417A1085}" sibTransId="{18039334-E21F-46A5-AA0E-7A6592195809}"/>
    <dgm:cxn modelId="{43A6446B-BA94-704B-8124-FC3C3CFEF930}" type="presOf" srcId="{23430D99-2826-104E-B9BC-8DD8AE8DED61}" destId="{22543F27-0B14-416A-96C5-7E8B4AD0ACBF}" srcOrd="1" destOrd="1" presId="urn:microsoft.com/office/officeart/2005/8/layout/hList7"/>
    <dgm:cxn modelId="{B413A56C-21BB-43A4-A3AD-9BA4A4CFCAA2}" srcId="{0D73BF58-6748-4924-92A6-E909092CEBE9}" destId="{4DEB9687-EA9E-441E-B243-7A6095D87C67}" srcOrd="3" destOrd="0" parTransId="{787BEBC0-327F-4BFC-A7D2-00E3FE2D53AC}" sibTransId="{9ECE933D-66C9-4C03-B118-0CD1E01C1EC6}"/>
    <dgm:cxn modelId="{9F6E2D73-2F40-46C5-807A-FE80022CDA58}" type="presOf" srcId="{68861F9C-C807-4134-B786-51C5B4E01F30}" destId="{D18CD366-2833-4CA0-9E67-7C0D2CCF15DD}" srcOrd="0" destOrd="0" presId="urn:microsoft.com/office/officeart/2005/8/layout/hList7"/>
    <dgm:cxn modelId="{CFDBBFAF-E376-40B5-99B9-DBFDC6D6FF3B}" srcId="{0D73BF58-6748-4924-92A6-E909092CEBE9}" destId="{C721F4B9-304F-4FD7-BD5D-63D0540FCF1D}" srcOrd="2" destOrd="0" parTransId="{54909129-9E65-4831-9C4B-49EB24BDE27E}" sibTransId="{79BED23F-D185-44AB-B38F-F6B52120D29B}"/>
    <dgm:cxn modelId="{2D6C16BB-93C6-BD42-B241-DEF9207FE928}" type="presOf" srcId="{2FDA8C46-AE72-A945-B81B-EE713691A832}" destId="{AB7B482A-FECD-4E69-A13B-FA6C0BF13B4C}" srcOrd="0" destOrd="1" presId="urn:microsoft.com/office/officeart/2005/8/layout/hList7"/>
    <dgm:cxn modelId="{F08AFCC4-E48E-4E7A-A351-0BB3D3C85107}" srcId="{0D73BF58-6748-4924-92A6-E909092CEBE9}" destId="{FADC0145-E316-46BD-A8BD-C39F389B5F46}" srcOrd="1" destOrd="0" parTransId="{C85830C3-80E4-4283-A255-E91BE682F136}" sibTransId="{9C845E69-3766-4E31-B184-EA1840EA6C07}"/>
    <dgm:cxn modelId="{FD322BC5-E62A-A74E-AA01-C6A1514B6347}" type="presOf" srcId="{23430D99-2826-104E-B9BC-8DD8AE8DED61}" destId="{D18CD366-2833-4CA0-9E67-7C0D2CCF15DD}" srcOrd="0" destOrd="1" presId="urn:microsoft.com/office/officeart/2005/8/layout/hList7"/>
    <dgm:cxn modelId="{010A2FC9-21BA-409C-BFBF-ED4B0D118A62}" type="presOf" srcId="{C721F4B9-304F-4FD7-BD5D-63D0540FCF1D}" destId="{B272412F-C52D-4E43-B772-B8BE1DC6E164}" srcOrd="1" destOrd="0" presId="urn:microsoft.com/office/officeart/2005/8/layout/hList7"/>
    <dgm:cxn modelId="{80F103CA-2951-5D43-9767-1FCEB2298867}" srcId="{4DEB9687-EA9E-441E-B243-7A6095D87C67}" destId="{390EEC11-3B8F-DD4D-89E6-486CBB813F3B}" srcOrd="0" destOrd="0" parTransId="{BCC1C750-8E72-744B-B04F-CAA141B67AB7}" sibTransId="{A93244CC-726C-FA45-96D8-8C85F2A36C96}"/>
    <dgm:cxn modelId="{D4475FCF-B9F4-4C5A-8C8F-C374766E4E5D}" type="presOf" srcId="{4DEB9687-EA9E-441E-B243-7A6095D87C67}" destId="{A8174DC5-DABB-404C-848E-44B20F21545F}" srcOrd="0" destOrd="0" presId="urn:microsoft.com/office/officeart/2005/8/layout/hList7"/>
    <dgm:cxn modelId="{83A3F8D2-C3D4-C446-B9A1-F68F31DFBE40}" srcId="{68861F9C-C807-4134-B786-51C5B4E01F30}" destId="{23430D99-2826-104E-B9BC-8DD8AE8DED61}" srcOrd="0" destOrd="0" parTransId="{ACFAE72E-5E2D-BC48-BF6E-80CB456F13F1}" sibTransId="{1D35CCC0-F970-CF4D-A1BB-EDC136BD4B2C}"/>
    <dgm:cxn modelId="{475AA7DD-D4AB-46A1-BD5D-86E3EA05CE9C}" type="presOf" srcId="{0D73BF58-6748-4924-92A6-E909092CEBE9}" destId="{F273354B-1624-4FB8-A0DE-3AE96513821C}" srcOrd="0" destOrd="0" presId="urn:microsoft.com/office/officeart/2005/8/layout/hList7"/>
    <dgm:cxn modelId="{A124A2F2-509D-7347-89B2-E532FBA2F0FC}" type="presOf" srcId="{2FDA8C46-AE72-A945-B81B-EE713691A832}" destId="{B272412F-C52D-4E43-B772-B8BE1DC6E164}" srcOrd="1" destOrd="1" presId="urn:microsoft.com/office/officeart/2005/8/layout/hList7"/>
    <dgm:cxn modelId="{4DC64EF7-BBF7-4107-985D-3340587C7687}" type="presOf" srcId="{FADC0145-E316-46BD-A8BD-C39F389B5F46}" destId="{45E4F050-A1E8-4F83-8523-F52315302A5A}" srcOrd="0" destOrd="0" presId="urn:microsoft.com/office/officeart/2005/8/layout/hList7"/>
    <dgm:cxn modelId="{AA9ACDFC-B334-407B-9389-CE24ADA4691D}" type="presOf" srcId="{9C845E69-3766-4E31-B184-EA1840EA6C07}" destId="{C3C7FFFD-270A-416F-8192-D474E684B149}" srcOrd="0" destOrd="0" presId="urn:microsoft.com/office/officeart/2005/8/layout/hList7"/>
    <dgm:cxn modelId="{B0CAB123-DEA3-42E6-B844-38BC2EBA190B}" type="presParOf" srcId="{F273354B-1624-4FB8-A0DE-3AE96513821C}" destId="{DC8509D9-235F-4F63-B74F-8663B96D464E}" srcOrd="0" destOrd="0" presId="urn:microsoft.com/office/officeart/2005/8/layout/hList7"/>
    <dgm:cxn modelId="{2F4018AE-AFF2-4B83-8817-A906663D35B2}" type="presParOf" srcId="{F273354B-1624-4FB8-A0DE-3AE96513821C}" destId="{3E2C8415-CC2C-4AE6-A373-4A79A4283890}" srcOrd="1" destOrd="0" presId="urn:microsoft.com/office/officeart/2005/8/layout/hList7"/>
    <dgm:cxn modelId="{5C51E660-5E68-406C-B9E2-660887929CA2}" type="presParOf" srcId="{3E2C8415-CC2C-4AE6-A373-4A79A4283890}" destId="{8E5E7285-0575-4472-BA64-CDCC83C9383E}" srcOrd="0" destOrd="0" presId="urn:microsoft.com/office/officeart/2005/8/layout/hList7"/>
    <dgm:cxn modelId="{449A0E7E-5042-4D5B-A12E-652304202184}" type="presParOf" srcId="{8E5E7285-0575-4472-BA64-CDCC83C9383E}" destId="{D18CD366-2833-4CA0-9E67-7C0D2CCF15DD}" srcOrd="0" destOrd="0" presId="urn:microsoft.com/office/officeart/2005/8/layout/hList7"/>
    <dgm:cxn modelId="{3C20592F-AAB2-4399-9B16-19FABC605C65}" type="presParOf" srcId="{8E5E7285-0575-4472-BA64-CDCC83C9383E}" destId="{22543F27-0B14-416A-96C5-7E8B4AD0ACBF}" srcOrd="1" destOrd="0" presId="urn:microsoft.com/office/officeart/2005/8/layout/hList7"/>
    <dgm:cxn modelId="{A2EFED80-2C31-4607-830C-309628EE495E}" type="presParOf" srcId="{8E5E7285-0575-4472-BA64-CDCC83C9383E}" destId="{194A6F4B-D84F-465F-A013-D5F641DC9597}" srcOrd="2" destOrd="0" presId="urn:microsoft.com/office/officeart/2005/8/layout/hList7"/>
    <dgm:cxn modelId="{CF908E94-3E94-45D2-9C1E-B104F632F846}" type="presParOf" srcId="{8E5E7285-0575-4472-BA64-CDCC83C9383E}" destId="{3DC9E37E-C883-48E7-8428-F9AF70692A59}" srcOrd="3" destOrd="0" presId="urn:microsoft.com/office/officeart/2005/8/layout/hList7"/>
    <dgm:cxn modelId="{2AC89EEB-A02E-4C79-9675-7F1823A02487}" type="presParOf" srcId="{3E2C8415-CC2C-4AE6-A373-4A79A4283890}" destId="{3968DD12-343C-40D8-992A-FE70174B4BFC}" srcOrd="1" destOrd="0" presId="urn:microsoft.com/office/officeart/2005/8/layout/hList7"/>
    <dgm:cxn modelId="{DF8574C0-C0B0-4443-AE8B-96E3E47EB172}" type="presParOf" srcId="{3E2C8415-CC2C-4AE6-A373-4A79A4283890}" destId="{5E003B78-6830-4530-A317-C44F8A180D05}" srcOrd="2" destOrd="0" presId="urn:microsoft.com/office/officeart/2005/8/layout/hList7"/>
    <dgm:cxn modelId="{16CF8546-1006-4F06-AC1F-8AF4553E63EC}" type="presParOf" srcId="{5E003B78-6830-4530-A317-C44F8A180D05}" destId="{45E4F050-A1E8-4F83-8523-F52315302A5A}" srcOrd="0" destOrd="0" presId="urn:microsoft.com/office/officeart/2005/8/layout/hList7"/>
    <dgm:cxn modelId="{32037708-98BE-45D6-8D02-70CB6CF559A7}" type="presParOf" srcId="{5E003B78-6830-4530-A317-C44F8A180D05}" destId="{4EE82DCB-AD95-4B46-BB79-3F0FD0ECF825}" srcOrd="1" destOrd="0" presId="urn:microsoft.com/office/officeart/2005/8/layout/hList7"/>
    <dgm:cxn modelId="{DD3C9B39-0756-4E19-A970-8C7E340061BB}" type="presParOf" srcId="{5E003B78-6830-4530-A317-C44F8A180D05}" destId="{0549725E-6A4F-4128-BAE7-B1128206D13D}" srcOrd="2" destOrd="0" presId="urn:microsoft.com/office/officeart/2005/8/layout/hList7"/>
    <dgm:cxn modelId="{E8F36D49-8DBD-4AE3-B379-94521218F98C}" type="presParOf" srcId="{5E003B78-6830-4530-A317-C44F8A180D05}" destId="{8F34FC9C-1569-46DA-A9F2-73E59A7D28C2}" srcOrd="3" destOrd="0" presId="urn:microsoft.com/office/officeart/2005/8/layout/hList7"/>
    <dgm:cxn modelId="{1A7872CB-18D3-4D52-BF24-51C6F4AA58E7}" type="presParOf" srcId="{3E2C8415-CC2C-4AE6-A373-4A79A4283890}" destId="{C3C7FFFD-270A-416F-8192-D474E684B149}" srcOrd="3" destOrd="0" presId="urn:microsoft.com/office/officeart/2005/8/layout/hList7"/>
    <dgm:cxn modelId="{15952640-740E-4579-B23E-6C2DA2631FF3}" type="presParOf" srcId="{3E2C8415-CC2C-4AE6-A373-4A79A4283890}" destId="{6FA060ED-5AF8-49AE-879A-277BFC690A3A}" srcOrd="4" destOrd="0" presId="urn:microsoft.com/office/officeart/2005/8/layout/hList7"/>
    <dgm:cxn modelId="{D3A1FC49-2E4A-4039-A2ED-5142A830CA7F}" type="presParOf" srcId="{6FA060ED-5AF8-49AE-879A-277BFC690A3A}" destId="{AB7B482A-FECD-4E69-A13B-FA6C0BF13B4C}" srcOrd="0" destOrd="0" presId="urn:microsoft.com/office/officeart/2005/8/layout/hList7"/>
    <dgm:cxn modelId="{49D737A0-826C-4CC3-8D79-3A700A50F59C}" type="presParOf" srcId="{6FA060ED-5AF8-49AE-879A-277BFC690A3A}" destId="{B272412F-C52D-4E43-B772-B8BE1DC6E164}" srcOrd="1" destOrd="0" presId="urn:microsoft.com/office/officeart/2005/8/layout/hList7"/>
    <dgm:cxn modelId="{0053144D-3DE2-4C09-BC89-3BBC62A02F3C}" type="presParOf" srcId="{6FA060ED-5AF8-49AE-879A-277BFC690A3A}" destId="{DB6AB090-E911-458F-86C8-22C5AC45C5E6}" srcOrd="2" destOrd="0" presId="urn:microsoft.com/office/officeart/2005/8/layout/hList7"/>
    <dgm:cxn modelId="{B38C195A-B41E-418E-ABF4-4C823ED4C6F1}" type="presParOf" srcId="{6FA060ED-5AF8-49AE-879A-277BFC690A3A}" destId="{E19F9FF9-738E-4718-B423-7ED5C0595159}" srcOrd="3" destOrd="0" presId="urn:microsoft.com/office/officeart/2005/8/layout/hList7"/>
    <dgm:cxn modelId="{60553848-21EB-418D-BB22-AB3A8040399A}" type="presParOf" srcId="{3E2C8415-CC2C-4AE6-A373-4A79A4283890}" destId="{2E94F1C8-3EE9-49F6-97E4-D2055A2809FE}" srcOrd="5" destOrd="0" presId="urn:microsoft.com/office/officeart/2005/8/layout/hList7"/>
    <dgm:cxn modelId="{37962107-2692-416E-B4B9-8DAA00376197}" type="presParOf" srcId="{3E2C8415-CC2C-4AE6-A373-4A79A4283890}" destId="{8CFC6394-94DB-47D0-8DFF-A593FE6D7DB3}" srcOrd="6" destOrd="0" presId="urn:microsoft.com/office/officeart/2005/8/layout/hList7"/>
    <dgm:cxn modelId="{EDAA10BA-AACD-4343-AA22-7EC07CF9B6A4}" type="presParOf" srcId="{8CFC6394-94DB-47D0-8DFF-A593FE6D7DB3}" destId="{A8174DC5-DABB-404C-848E-44B20F21545F}" srcOrd="0" destOrd="0" presId="urn:microsoft.com/office/officeart/2005/8/layout/hList7"/>
    <dgm:cxn modelId="{7E4AD93D-1242-4E0A-8681-0412B31E4313}" type="presParOf" srcId="{8CFC6394-94DB-47D0-8DFF-A593FE6D7DB3}" destId="{638EC49F-539F-43D9-8D0E-CDE171305782}" srcOrd="1" destOrd="0" presId="urn:microsoft.com/office/officeart/2005/8/layout/hList7"/>
    <dgm:cxn modelId="{AF04531D-5D5D-45EF-950F-13DD735C36C0}" type="presParOf" srcId="{8CFC6394-94DB-47D0-8DFF-A593FE6D7DB3}" destId="{C410D129-9EA0-4E67-9823-A9D3C3BB66D6}" srcOrd="2" destOrd="0" presId="urn:microsoft.com/office/officeart/2005/8/layout/hList7"/>
    <dgm:cxn modelId="{04742BF9-92A9-4DC1-8BF1-67F299266B08}" type="presParOf" srcId="{8CFC6394-94DB-47D0-8DFF-A593FE6D7DB3}" destId="{BAB6CE5A-AB77-4251-BADC-FF0CF82AE9E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D0855D-16E1-BB49-803E-9C07E8876BC1}"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59AD7B66-704B-854A-9F18-4691E2A7C5D3}">
      <dgm:prSet phldrT="[Text]"/>
      <dgm:spPr/>
      <dgm:t>
        <a:bodyPr/>
        <a:lstStyle/>
        <a:p>
          <a:r>
            <a:rPr lang="en-US" dirty="0"/>
            <a:t>Opened July 28,2017</a:t>
          </a:r>
        </a:p>
      </dgm:t>
    </dgm:pt>
    <dgm:pt modelId="{764F86C5-7137-1047-877A-F5FF2BACB54C}" type="parTrans" cxnId="{1A796E23-A4BF-4842-9CBD-AB19F751B901}">
      <dgm:prSet/>
      <dgm:spPr/>
      <dgm:t>
        <a:bodyPr/>
        <a:lstStyle/>
        <a:p>
          <a:endParaRPr lang="en-US"/>
        </a:p>
      </dgm:t>
    </dgm:pt>
    <dgm:pt modelId="{8E788C2C-90A2-3345-9F2D-C4C08B69CF2B}" type="sibTrans" cxnId="{1A796E23-A4BF-4842-9CBD-AB19F751B901}">
      <dgm:prSet/>
      <dgm:spPr/>
      <dgm:t>
        <a:bodyPr/>
        <a:lstStyle/>
        <a:p>
          <a:endParaRPr lang="en-US"/>
        </a:p>
      </dgm:t>
    </dgm:pt>
    <dgm:pt modelId="{B6ED7A90-D3CF-7C4F-8C5D-AD31032290D3}">
      <dgm:prSet phldrT="[Text]"/>
      <dgm:spPr/>
      <dgm:t>
        <a:bodyPr/>
        <a:lstStyle/>
        <a:p>
          <a:r>
            <a:rPr lang="en-US" dirty="0"/>
            <a:t>Holds large number of interactive exhibits</a:t>
          </a:r>
        </a:p>
      </dgm:t>
    </dgm:pt>
    <dgm:pt modelId="{F0732C92-8313-E34C-B804-4A988FA30F7F}" type="parTrans" cxnId="{5D36088E-481A-594C-A6D4-6A57E9320DDD}">
      <dgm:prSet/>
      <dgm:spPr/>
      <dgm:t>
        <a:bodyPr/>
        <a:lstStyle/>
        <a:p>
          <a:endParaRPr lang="en-US"/>
        </a:p>
      </dgm:t>
    </dgm:pt>
    <dgm:pt modelId="{41EDE239-9E8A-EB4F-A20C-73DCDF770B19}" type="sibTrans" cxnId="{5D36088E-481A-594C-A6D4-6A57E9320DDD}">
      <dgm:prSet/>
      <dgm:spPr/>
      <dgm:t>
        <a:bodyPr/>
        <a:lstStyle/>
        <a:p>
          <a:endParaRPr lang="en-US"/>
        </a:p>
      </dgm:t>
    </dgm:pt>
    <dgm:pt modelId="{BEE7AB92-7DB6-4145-B004-A6D70BFCD277}">
      <dgm:prSet phldrT="[Text]"/>
      <dgm:spPr/>
      <dgm:t>
        <a:bodyPr/>
        <a:lstStyle/>
        <a:p>
          <a:r>
            <a:rPr lang="en-US" dirty="0"/>
            <a:t>Yet to conduct a formal evaluation of interactives</a:t>
          </a:r>
        </a:p>
      </dgm:t>
    </dgm:pt>
    <dgm:pt modelId="{437D44A3-4580-724D-A262-369A81DE6513}" type="parTrans" cxnId="{B3F51F93-F514-984A-ACD9-87036534EE6E}">
      <dgm:prSet/>
      <dgm:spPr/>
      <dgm:t>
        <a:bodyPr/>
        <a:lstStyle/>
        <a:p>
          <a:endParaRPr lang="en-US"/>
        </a:p>
      </dgm:t>
    </dgm:pt>
    <dgm:pt modelId="{23DA5E6F-4C7E-CB45-B66F-1787AD18F2B8}" type="sibTrans" cxnId="{B3F51F93-F514-984A-ACD9-87036534EE6E}">
      <dgm:prSet/>
      <dgm:spPr/>
      <dgm:t>
        <a:bodyPr/>
        <a:lstStyle/>
        <a:p>
          <a:endParaRPr lang="en-US"/>
        </a:p>
      </dgm:t>
    </dgm:pt>
    <dgm:pt modelId="{61F13753-4543-6E48-9116-18FBE22DF6A5}" type="pres">
      <dgm:prSet presAssocID="{61D0855D-16E1-BB49-803E-9C07E8876BC1}" presName="rootnode" presStyleCnt="0">
        <dgm:presLayoutVars>
          <dgm:chMax/>
          <dgm:chPref/>
          <dgm:dir/>
          <dgm:animLvl val="lvl"/>
        </dgm:presLayoutVars>
      </dgm:prSet>
      <dgm:spPr/>
    </dgm:pt>
    <dgm:pt modelId="{A6F035CD-FCC3-D848-B233-9FFBCC9FA2AD}" type="pres">
      <dgm:prSet presAssocID="{59AD7B66-704B-854A-9F18-4691E2A7C5D3}" presName="composite" presStyleCnt="0"/>
      <dgm:spPr/>
    </dgm:pt>
    <dgm:pt modelId="{BF5C0DEF-8133-3A41-8963-C395C594EBC6}" type="pres">
      <dgm:prSet presAssocID="{59AD7B66-704B-854A-9F18-4691E2A7C5D3}" presName="LShape" presStyleLbl="alignNode1" presStyleIdx="0" presStyleCnt="5"/>
      <dgm:spPr/>
    </dgm:pt>
    <dgm:pt modelId="{0F69EBA8-B879-6A47-867C-EB9A89F274AC}" type="pres">
      <dgm:prSet presAssocID="{59AD7B66-704B-854A-9F18-4691E2A7C5D3}" presName="ParentText" presStyleLbl="revTx" presStyleIdx="0" presStyleCnt="3">
        <dgm:presLayoutVars>
          <dgm:chMax val="0"/>
          <dgm:chPref val="0"/>
          <dgm:bulletEnabled val="1"/>
        </dgm:presLayoutVars>
      </dgm:prSet>
      <dgm:spPr/>
    </dgm:pt>
    <dgm:pt modelId="{0A00553C-F592-AB4B-AF83-047148B5608C}" type="pres">
      <dgm:prSet presAssocID="{59AD7B66-704B-854A-9F18-4691E2A7C5D3}" presName="Triangle" presStyleLbl="alignNode1" presStyleIdx="1" presStyleCnt="5"/>
      <dgm:spPr/>
    </dgm:pt>
    <dgm:pt modelId="{8150D238-2CB1-A74F-81D8-83A9FEEB9691}" type="pres">
      <dgm:prSet presAssocID="{8E788C2C-90A2-3345-9F2D-C4C08B69CF2B}" presName="sibTrans" presStyleCnt="0"/>
      <dgm:spPr/>
    </dgm:pt>
    <dgm:pt modelId="{6F87B9C7-F98F-FD4B-94DD-8AEDACCC20EA}" type="pres">
      <dgm:prSet presAssocID="{8E788C2C-90A2-3345-9F2D-C4C08B69CF2B}" presName="space" presStyleCnt="0"/>
      <dgm:spPr/>
    </dgm:pt>
    <dgm:pt modelId="{954DD24C-4474-3C46-87AA-C3EC64AA1675}" type="pres">
      <dgm:prSet presAssocID="{B6ED7A90-D3CF-7C4F-8C5D-AD31032290D3}" presName="composite" presStyleCnt="0"/>
      <dgm:spPr/>
    </dgm:pt>
    <dgm:pt modelId="{8EA45119-97BB-2547-804F-EFEE9228324B}" type="pres">
      <dgm:prSet presAssocID="{B6ED7A90-D3CF-7C4F-8C5D-AD31032290D3}" presName="LShape" presStyleLbl="alignNode1" presStyleIdx="2" presStyleCnt="5"/>
      <dgm:spPr/>
    </dgm:pt>
    <dgm:pt modelId="{C23D5CF7-9391-5F4B-AB87-559379F9DC44}" type="pres">
      <dgm:prSet presAssocID="{B6ED7A90-D3CF-7C4F-8C5D-AD31032290D3}" presName="ParentText" presStyleLbl="revTx" presStyleIdx="1" presStyleCnt="3">
        <dgm:presLayoutVars>
          <dgm:chMax val="0"/>
          <dgm:chPref val="0"/>
          <dgm:bulletEnabled val="1"/>
        </dgm:presLayoutVars>
      </dgm:prSet>
      <dgm:spPr/>
    </dgm:pt>
    <dgm:pt modelId="{12641566-1A79-6348-8EF4-87D2BD9D94BC}" type="pres">
      <dgm:prSet presAssocID="{B6ED7A90-D3CF-7C4F-8C5D-AD31032290D3}" presName="Triangle" presStyleLbl="alignNode1" presStyleIdx="3" presStyleCnt="5"/>
      <dgm:spPr/>
    </dgm:pt>
    <dgm:pt modelId="{3D56ADC1-D0D9-AF42-986D-4AB2EAB6A2B8}" type="pres">
      <dgm:prSet presAssocID="{41EDE239-9E8A-EB4F-A20C-73DCDF770B19}" presName="sibTrans" presStyleCnt="0"/>
      <dgm:spPr/>
    </dgm:pt>
    <dgm:pt modelId="{908ACFCF-FAB0-F04E-B2A5-0B8E9F25B7DF}" type="pres">
      <dgm:prSet presAssocID="{41EDE239-9E8A-EB4F-A20C-73DCDF770B19}" presName="space" presStyleCnt="0"/>
      <dgm:spPr/>
    </dgm:pt>
    <dgm:pt modelId="{F4652A21-BD67-F04A-BD87-E41DA7EF9E58}" type="pres">
      <dgm:prSet presAssocID="{BEE7AB92-7DB6-4145-B004-A6D70BFCD277}" presName="composite" presStyleCnt="0"/>
      <dgm:spPr/>
    </dgm:pt>
    <dgm:pt modelId="{C8E43689-37C5-9644-9FCD-F02C814092B3}" type="pres">
      <dgm:prSet presAssocID="{BEE7AB92-7DB6-4145-B004-A6D70BFCD277}" presName="LShape" presStyleLbl="alignNode1" presStyleIdx="4" presStyleCnt="5"/>
      <dgm:spPr/>
    </dgm:pt>
    <dgm:pt modelId="{611A421E-2EE2-F943-B945-9B03D1C75885}" type="pres">
      <dgm:prSet presAssocID="{BEE7AB92-7DB6-4145-B004-A6D70BFCD277}" presName="ParentText" presStyleLbl="revTx" presStyleIdx="2" presStyleCnt="3">
        <dgm:presLayoutVars>
          <dgm:chMax val="0"/>
          <dgm:chPref val="0"/>
          <dgm:bulletEnabled val="1"/>
        </dgm:presLayoutVars>
      </dgm:prSet>
      <dgm:spPr/>
    </dgm:pt>
  </dgm:ptLst>
  <dgm:cxnLst>
    <dgm:cxn modelId="{1A796E23-A4BF-4842-9CBD-AB19F751B901}" srcId="{61D0855D-16E1-BB49-803E-9C07E8876BC1}" destId="{59AD7B66-704B-854A-9F18-4691E2A7C5D3}" srcOrd="0" destOrd="0" parTransId="{764F86C5-7137-1047-877A-F5FF2BACB54C}" sibTransId="{8E788C2C-90A2-3345-9F2D-C4C08B69CF2B}"/>
    <dgm:cxn modelId="{ACD22536-5699-A54D-8117-2C87E8814503}" type="presOf" srcId="{61D0855D-16E1-BB49-803E-9C07E8876BC1}" destId="{61F13753-4543-6E48-9116-18FBE22DF6A5}" srcOrd="0" destOrd="0" presId="urn:microsoft.com/office/officeart/2009/3/layout/StepUpProcess"/>
    <dgm:cxn modelId="{4A8D2A52-B5EE-194A-A613-7A7A03276BAC}" type="presOf" srcId="{B6ED7A90-D3CF-7C4F-8C5D-AD31032290D3}" destId="{C23D5CF7-9391-5F4B-AB87-559379F9DC44}" srcOrd="0" destOrd="0" presId="urn:microsoft.com/office/officeart/2009/3/layout/StepUpProcess"/>
    <dgm:cxn modelId="{5D36088E-481A-594C-A6D4-6A57E9320DDD}" srcId="{61D0855D-16E1-BB49-803E-9C07E8876BC1}" destId="{B6ED7A90-D3CF-7C4F-8C5D-AD31032290D3}" srcOrd="1" destOrd="0" parTransId="{F0732C92-8313-E34C-B804-4A988FA30F7F}" sibTransId="{41EDE239-9E8A-EB4F-A20C-73DCDF770B19}"/>
    <dgm:cxn modelId="{B3F51F93-F514-984A-ACD9-87036534EE6E}" srcId="{61D0855D-16E1-BB49-803E-9C07E8876BC1}" destId="{BEE7AB92-7DB6-4145-B004-A6D70BFCD277}" srcOrd="2" destOrd="0" parTransId="{437D44A3-4580-724D-A262-369A81DE6513}" sibTransId="{23DA5E6F-4C7E-CB45-B66F-1787AD18F2B8}"/>
    <dgm:cxn modelId="{6C5E78C6-4A34-2842-8697-4E391308D88E}" type="presOf" srcId="{59AD7B66-704B-854A-9F18-4691E2A7C5D3}" destId="{0F69EBA8-B879-6A47-867C-EB9A89F274AC}" srcOrd="0" destOrd="0" presId="urn:microsoft.com/office/officeart/2009/3/layout/StepUpProcess"/>
    <dgm:cxn modelId="{6B40B7D8-2F26-DD4C-95B6-E1E0D2278C99}" type="presOf" srcId="{BEE7AB92-7DB6-4145-B004-A6D70BFCD277}" destId="{611A421E-2EE2-F943-B945-9B03D1C75885}" srcOrd="0" destOrd="0" presId="urn:microsoft.com/office/officeart/2009/3/layout/StepUpProcess"/>
    <dgm:cxn modelId="{2949443E-DBB4-DC46-8770-844BCC68B106}" type="presParOf" srcId="{61F13753-4543-6E48-9116-18FBE22DF6A5}" destId="{A6F035CD-FCC3-D848-B233-9FFBCC9FA2AD}" srcOrd="0" destOrd="0" presId="urn:microsoft.com/office/officeart/2009/3/layout/StepUpProcess"/>
    <dgm:cxn modelId="{1DDA1B4D-D041-874A-9D65-55260AC5BF61}" type="presParOf" srcId="{A6F035CD-FCC3-D848-B233-9FFBCC9FA2AD}" destId="{BF5C0DEF-8133-3A41-8963-C395C594EBC6}" srcOrd="0" destOrd="0" presId="urn:microsoft.com/office/officeart/2009/3/layout/StepUpProcess"/>
    <dgm:cxn modelId="{91B12E90-6568-7B47-B288-FDFD0F0C7308}" type="presParOf" srcId="{A6F035CD-FCC3-D848-B233-9FFBCC9FA2AD}" destId="{0F69EBA8-B879-6A47-867C-EB9A89F274AC}" srcOrd="1" destOrd="0" presId="urn:microsoft.com/office/officeart/2009/3/layout/StepUpProcess"/>
    <dgm:cxn modelId="{FA404A25-6CEF-F246-A8C8-F9EC2D62A0A5}" type="presParOf" srcId="{A6F035CD-FCC3-D848-B233-9FFBCC9FA2AD}" destId="{0A00553C-F592-AB4B-AF83-047148B5608C}" srcOrd="2" destOrd="0" presId="urn:microsoft.com/office/officeart/2009/3/layout/StepUpProcess"/>
    <dgm:cxn modelId="{3499EFAD-E7C4-9B46-A24F-8ED1B7E9CCFB}" type="presParOf" srcId="{61F13753-4543-6E48-9116-18FBE22DF6A5}" destId="{8150D238-2CB1-A74F-81D8-83A9FEEB9691}" srcOrd="1" destOrd="0" presId="urn:microsoft.com/office/officeart/2009/3/layout/StepUpProcess"/>
    <dgm:cxn modelId="{1D272E0D-3BD1-D047-901B-12ED7A1932C0}" type="presParOf" srcId="{8150D238-2CB1-A74F-81D8-83A9FEEB9691}" destId="{6F87B9C7-F98F-FD4B-94DD-8AEDACCC20EA}" srcOrd="0" destOrd="0" presId="urn:microsoft.com/office/officeart/2009/3/layout/StepUpProcess"/>
    <dgm:cxn modelId="{A19C5C17-2E4D-D147-9EAF-2E1E3A3BC900}" type="presParOf" srcId="{61F13753-4543-6E48-9116-18FBE22DF6A5}" destId="{954DD24C-4474-3C46-87AA-C3EC64AA1675}" srcOrd="2" destOrd="0" presId="urn:microsoft.com/office/officeart/2009/3/layout/StepUpProcess"/>
    <dgm:cxn modelId="{7C02C0AA-96F1-2947-88C9-50D24CAA781A}" type="presParOf" srcId="{954DD24C-4474-3C46-87AA-C3EC64AA1675}" destId="{8EA45119-97BB-2547-804F-EFEE9228324B}" srcOrd="0" destOrd="0" presId="urn:microsoft.com/office/officeart/2009/3/layout/StepUpProcess"/>
    <dgm:cxn modelId="{6EC713B2-066D-754D-BABC-4B531FE824F2}" type="presParOf" srcId="{954DD24C-4474-3C46-87AA-C3EC64AA1675}" destId="{C23D5CF7-9391-5F4B-AB87-559379F9DC44}" srcOrd="1" destOrd="0" presId="urn:microsoft.com/office/officeart/2009/3/layout/StepUpProcess"/>
    <dgm:cxn modelId="{435A9194-1839-7047-8653-322C19CCC944}" type="presParOf" srcId="{954DD24C-4474-3C46-87AA-C3EC64AA1675}" destId="{12641566-1A79-6348-8EF4-87D2BD9D94BC}" srcOrd="2" destOrd="0" presId="urn:microsoft.com/office/officeart/2009/3/layout/StepUpProcess"/>
    <dgm:cxn modelId="{1A005AC0-AA99-DC4D-B879-80986507D78E}" type="presParOf" srcId="{61F13753-4543-6E48-9116-18FBE22DF6A5}" destId="{3D56ADC1-D0D9-AF42-986D-4AB2EAB6A2B8}" srcOrd="3" destOrd="0" presId="urn:microsoft.com/office/officeart/2009/3/layout/StepUpProcess"/>
    <dgm:cxn modelId="{137914C3-CC46-9245-8DA4-BCA22F1465A0}" type="presParOf" srcId="{3D56ADC1-D0D9-AF42-986D-4AB2EAB6A2B8}" destId="{908ACFCF-FAB0-F04E-B2A5-0B8E9F25B7DF}" srcOrd="0" destOrd="0" presId="urn:microsoft.com/office/officeart/2009/3/layout/StepUpProcess"/>
    <dgm:cxn modelId="{CE16BE4C-4A41-B543-BFC0-0BF51D4B821E}" type="presParOf" srcId="{61F13753-4543-6E48-9116-18FBE22DF6A5}" destId="{F4652A21-BD67-F04A-BD87-E41DA7EF9E58}" srcOrd="4" destOrd="0" presId="urn:microsoft.com/office/officeart/2009/3/layout/StepUpProcess"/>
    <dgm:cxn modelId="{F5565AE0-AA20-1340-9932-05566D6356E1}" type="presParOf" srcId="{F4652A21-BD67-F04A-BD87-E41DA7EF9E58}" destId="{C8E43689-37C5-9644-9FCD-F02C814092B3}" srcOrd="0" destOrd="0" presId="urn:microsoft.com/office/officeart/2009/3/layout/StepUpProcess"/>
    <dgm:cxn modelId="{ED7D6A88-705E-5541-B2C9-01DABD9F8523}" type="presParOf" srcId="{F4652A21-BD67-F04A-BD87-E41DA7EF9E58}" destId="{611A421E-2EE2-F943-B945-9B03D1C75885}"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C92FEF-E025-4BAA-BAE8-77F1817AC65A}" type="doc">
      <dgm:prSet loTypeId="urn:microsoft.com/office/officeart/2005/8/layout/arrow2" loCatId="process" qsTypeId="urn:microsoft.com/office/officeart/2005/8/quickstyle/simple4" qsCatId="simple" csTypeId="urn:microsoft.com/office/officeart/2005/8/colors/accent1_2" csCatId="accent1" phldr="1"/>
      <dgm:spPr/>
    </dgm:pt>
    <dgm:pt modelId="{2B570422-B062-4FC5-9923-96DB8A7CFE47}">
      <dgm:prSet phldrT="[Text]"/>
      <dgm:spPr/>
      <dgm:t>
        <a:bodyPr/>
        <a:lstStyle/>
        <a:p>
          <a:r>
            <a:rPr lang="en-US" dirty="0">
              <a:solidFill>
                <a:schemeClr val="tx1"/>
              </a:solidFill>
            </a:rPr>
            <a:t>1. Identify current and best practices</a:t>
          </a:r>
        </a:p>
        <a:p>
          <a:r>
            <a:rPr lang="en-US" dirty="0"/>
            <a:t>5/8 ~ 6/7</a:t>
          </a:r>
          <a:endParaRPr lang="en-US" dirty="0">
            <a:solidFill>
              <a:schemeClr val="tx1"/>
            </a:solidFill>
          </a:endParaRPr>
        </a:p>
      </dgm:t>
    </dgm:pt>
    <dgm:pt modelId="{4506C4A0-0463-476D-AEFA-A9FD2760177F}" type="parTrans" cxnId="{F0A3DCFF-0B2F-4956-B881-0A015728CDD6}">
      <dgm:prSet/>
      <dgm:spPr/>
      <dgm:t>
        <a:bodyPr/>
        <a:lstStyle/>
        <a:p>
          <a:endParaRPr lang="en-US"/>
        </a:p>
      </dgm:t>
    </dgm:pt>
    <dgm:pt modelId="{4578D74F-8A4D-4A70-90C0-1B0434C7FC48}" type="sibTrans" cxnId="{F0A3DCFF-0B2F-4956-B881-0A015728CDD6}">
      <dgm:prSet/>
      <dgm:spPr/>
      <dgm:t>
        <a:bodyPr/>
        <a:lstStyle/>
        <a:p>
          <a:endParaRPr lang="en-US"/>
        </a:p>
      </dgm:t>
    </dgm:pt>
    <dgm:pt modelId="{BB60FAA3-C3B8-4166-8194-DA9EFE4DDFDA}">
      <dgm:prSet phldrT="[Text]"/>
      <dgm:spPr/>
      <dgm:t>
        <a:bodyPr/>
        <a:lstStyle/>
        <a:p>
          <a:r>
            <a:rPr lang="en-US" dirty="0">
              <a:solidFill>
                <a:schemeClr val="tx1"/>
              </a:solidFill>
            </a:rPr>
            <a:t>2. Solicit TPM Staff Knowledge </a:t>
          </a:r>
        </a:p>
        <a:p>
          <a:r>
            <a:rPr lang="en-US" dirty="0"/>
            <a:t>5/11 ~5/22</a:t>
          </a:r>
          <a:endParaRPr lang="en-US" dirty="0">
            <a:solidFill>
              <a:schemeClr val="tx1"/>
            </a:solidFill>
          </a:endParaRPr>
        </a:p>
      </dgm:t>
    </dgm:pt>
    <dgm:pt modelId="{2BA2B200-2B25-42D1-9E55-6F2DED549789}" type="parTrans" cxnId="{3CB9D697-AFB9-4290-8FD1-F10A00CBFBAC}">
      <dgm:prSet/>
      <dgm:spPr/>
      <dgm:t>
        <a:bodyPr/>
        <a:lstStyle/>
        <a:p>
          <a:endParaRPr lang="en-US"/>
        </a:p>
      </dgm:t>
    </dgm:pt>
    <dgm:pt modelId="{2B3B48B6-09E2-4B9C-B4D7-F38D1C966F27}" type="sibTrans" cxnId="{3CB9D697-AFB9-4290-8FD1-F10A00CBFBAC}">
      <dgm:prSet/>
      <dgm:spPr/>
      <dgm:t>
        <a:bodyPr/>
        <a:lstStyle/>
        <a:p>
          <a:endParaRPr lang="en-US"/>
        </a:p>
      </dgm:t>
    </dgm:pt>
    <dgm:pt modelId="{D3D8C85E-B812-410E-99F0-F837024C426F}">
      <dgm:prSet phldrT="[Text]"/>
      <dgm:spPr/>
      <dgm:t>
        <a:bodyPr/>
        <a:lstStyle/>
        <a:p>
          <a:r>
            <a:rPr lang="en-US" dirty="0">
              <a:solidFill>
                <a:schemeClr val="tx1"/>
              </a:solidFill>
            </a:rPr>
            <a:t>3. Assess Visitor Experience</a:t>
          </a:r>
        </a:p>
        <a:p>
          <a:r>
            <a:rPr lang="en-US" dirty="0"/>
            <a:t>5/23~6/7</a:t>
          </a:r>
          <a:endParaRPr lang="en-US" dirty="0">
            <a:solidFill>
              <a:schemeClr val="tx1"/>
            </a:solidFill>
          </a:endParaRPr>
        </a:p>
      </dgm:t>
    </dgm:pt>
    <dgm:pt modelId="{0F40E8FE-849B-4432-A9D8-7F7996C6F40F}" type="parTrans" cxnId="{B369F794-3B35-4BC8-AF13-EF69BAC2C606}">
      <dgm:prSet/>
      <dgm:spPr/>
      <dgm:t>
        <a:bodyPr/>
        <a:lstStyle/>
        <a:p>
          <a:endParaRPr lang="en-US"/>
        </a:p>
      </dgm:t>
    </dgm:pt>
    <dgm:pt modelId="{9551D0FA-0AEC-4704-9106-77F26B250338}" type="sibTrans" cxnId="{B369F794-3B35-4BC8-AF13-EF69BAC2C606}">
      <dgm:prSet/>
      <dgm:spPr/>
      <dgm:t>
        <a:bodyPr/>
        <a:lstStyle/>
        <a:p>
          <a:endParaRPr lang="en-US"/>
        </a:p>
      </dgm:t>
    </dgm:pt>
    <dgm:pt modelId="{7B858BB7-3095-4162-A8D0-FA9DBCEE7ABE}">
      <dgm:prSet phldrT="[Text]"/>
      <dgm:spPr/>
      <dgm:t>
        <a:bodyPr/>
        <a:lstStyle/>
        <a:p>
          <a:r>
            <a:rPr lang="en-US" dirty="0">
              <a:solidFill>
                <a:schemeClr val="tx1"/>
              </a:solidFill>
            </a:rPr>
            <a:t>4. Evaluate selected interactives in-depth</a:t>
          </a:r>
        </a:p>
        <a:p>
          <a:r>
            <a:rPr lang="en-US" dirty="0"/>
            <a:t>6/3~6/16</a:t>
          </a:r>
          <a:endParaRPr lang="en-US" dirty="0">
            <a:solidFill>
              <a:schemeClr val="tx1"/>
            </a:solidFill>
          </a:endParaRPr>
        </a:p>
      </dgm:t>
    </dgm:pt>
    <dgm:pt modelId="{FA4CA954-4B40-436A-8CFD-12F1698B117D}" type="parTrans" cxnId="{CF8831F4-8935-4E30-AC2D-3498BD40D690}">
      <dgm:prSet/>
      <dgm:spPr/>
      <dgm:t>
        <a:bodyPr/>
        <a:lstStyle/>
        <a:p>
          <a:endParaRPr lang="en-US"/>
        </a:p>
      </dgm:t>
    </dgm:pt>
    <dgm:pt modelId="{9F007B73-4041-4969-88A3-D3F9E7186304}" type="sibTrans" cxnId="{CF8831F4-8935-4E30-AC2D-3498BD40D690}">
      <dgm:prSet/>
      <dgm:spPr/>
      <dgm:t>
        <a:bodyPr/>
        <a:lstStyle/>
        <a:p>
          <a:endParaRPr lang="en-US"/>
        </a:p>
      </dgm:t>
    </dgm:pt>
    <dgm:pt modelId="{1FDC1385-6540-864B-9FEA-5D4C79F0313A}" type="pres">
      <dgm:prSet presAssocID="{1CC92FEF-E025-4BAA-BAE8-77F1817AC65A}" presName="arrowDiagram" presStyleCnt="0">
        <dgm:presLayoutVars>
          <dgm:chMax val="5"/>
          <dgm:dir/>
          <dgm:resizeHandles val="exact"/>
        </dgm:presLayoutVars>
      </dgm:prSet>
      <dgm:spPr/>
    </dgm:pt>
    <dgm:pt modelId="{DCAFF817-4C76-8C40-A3F2-A9F1814F0A90}" type="pres">
      <dgm:prSet presAssocID="{1CC92FEF-E025-4BAA-BAE8-77F1817AC65A}" presName="arrow" presStyleLbl="bgShp" presStyleIdx="0" presStyleCnt="1" custLinFactNeighborX="13220" custLinFactNeighborY="-1671"/>
      <dgm:spPr/>
    </dgm:pt>
    <dgm:pt modelId="{04F8796C-C33D-6647-8DD8-4B0AB1F2F90D}" type="pres">
      <dgm:prSet presAssocID="{1CC92FEF-E025-4BAA-BAE8-77F1817AC65A}" presName="arrowDiagram4" presStyleCnt="0"/>
      <dgm:spPr/>
    </dgm:pt>
    <dgm:pt modelId="{5AEF4EEA-DCD1-0440-B543-CCF595185CE3}" type="pres">
      <dgm:prSet presAssocID="{2B570422-B062-4FC5-9923-96DB8A7CFE47}" presName="bullet4a" presStyleLbl="node1" presStyleIdx="0" presStyleCnt="4"/>
      <dgm:spPr/>
    </dgm:pt>
    <dgm:pt modelId="{F0BF9584-14B8-D040-AE25-1F5063EAC961}" type="pres">
      <dgm:prSet presAssocID="{2B570422-B062-4FC5-9923-96DB8A7CFE47}" presName="textBox4a" presStyleLbl="revTx" presStyleIdx="0" presStyleCnt="4">
        <dgm:presLayoutVars>
          <dgm:bulletEnabled val="1"/>
        </dgm:presLayoutVars>
      </dgm:prSet>
      <dgm:spPr/>
    </dgm:pt>
    <dgm:pt modelId="{C2DE937F-D38E-D542-953C-C91728AEE037}" type="pres">
      <dgm:prSet presAssocID="{BB60FAA3-C3B8-4166-8194-DA9EFE4DDFDA}" presName="bullet4b" presStyleLbl="node1" presStyleIdx="1" presStyleCnt="4"/>
      <dgm:spPr/>
    </dgm:pt>
    <dgm:pt modelId="{2B81ABA3-8510-0F44-A0F4-7885480BF864}" type="pres">
      <dgm:prSet presAssocID="{BB60FAA3-C3B8-4166-8194-DA9EFE4DDFDA}" presName="textBox4b" presStyleLbl="revTx" presStyleIdx="1" presStyleCnt="4">
        <dgm:presLayoutVars>
          <dgm:bulletEnabled val="1"/>
        </dgm:presLayoutVars>
      </dgm:prSet>
      <dgm:spPr/>
    </dgm:pt>
    <dgm:pt modelId="{0A75C3A5-F97B-D140-8D2E-A8734FF53D8F}" type="pres">
      <dgm:prSet presAssocID="{D3D8C85E-B812-410E-99F0-F837024C426F}" presName="bullet4c" presStyleLbl="node1" presStyleIdx="2" presStyleCnt="4"/>
      <dgm:spPr/>
    </dgm:pt>
    <dgm:pt modelId="{63B24169-7043-484C-92D0-EE7AF29001AC}" type="pres">
      <dgm:prSet presAssocID="{D3D8C85E-B812-410E-99F0-F837024C426F}" presName="textBox4c" presStyleLbl="revTx" presStyleIdx="2" presStyleCnt="4">
        <dgm:presLayoutVars>
          <dgm:bulletEnabled val="1"/>
        </dgm:presLayoutVars>
      </dgm:prSet>
      <dgm:spPr/>
    </dgm:pt>
    <dgm:pt modelId="{149AA151-9906-B240-B7A4-6DB6D868BBAB}" type="pres">
      <dgm:prSet presAssocID="{7B858BB7-3095-4162-A8D0-FA9DBCEE7ABE}" presName="bullet4d" presStyleLbl="node1" presStyleIdx="3" presStyleCnt="4"/>
      <dgm:spPr/>
    </dgm:pt>
    <dgm:pt modelId="{C145124B-C155-E949-9992-1904F8A0CF7B}" type="pres">
      <dgm:prSet presAssocID="{7B858BB7-3095-4162-A8D0-FA9DBCEE7ABE}" presName="textBox4d" presStyleLbl="revTx" presStyleIdx="3" presStyleCnt="4">
        <dgm:presLayoutVars>
          <dgm:bulletEnabled val="1"/>
        </dgm:presLayoutVars>
      </dgm:prSet>
      <dgm:spPr/>
    </dgm:pt>
  </dgm:ptLst>
  <dgm:cxnLst>
    <dgm:cxn modelId="{61C44F19-6AAA-1647-8C6D-F300ADAF49B4}" type="presOf" srcId="{D3D8C85E-B812-410E-99F0-F837024C426F}" destId="{63B24169-7043-484C-92D0-EE7AF29001AC}" srcOrd="0" destOrd="0" presId="urn:microsoft.com/office/officeart/2005/8/layout/arrow2"/>
    <dgm:cxn modelId="{E35AAE39-11F1-D548-A0D0-88B4FFFDE788}" type="presOf" srcId="{1CC92FEF-E025-4BAA-BAE8-77F1817AC65A}" destId="{1FDC1385-6540-864B-9FEA-5D4C79F0313A}" srcOrd="0" destOrd="0" presId="urn:microsoft.com/office/officeart/2005/8/layout/arrow2"/>
    <dgm:cxn modelId="{1956FA3A-77AF-FC4C-957D-D9E4529093EC}" type="presOf" srcId="{7B858BB7-3095-4162-A8D0-FA9DBCEE7ABE}" destId="{C145124B-C155-E949-9992-1904F8A0CF7B}" srcOrd="0" destOrd="0" presId="urn:microsoft.com/office/officeart/2005/8/layout/arrow2"/>
    <dgm:cxn modelId="{B369F794-3B35-4BC8-AF13-EF69BAC2C606}" srcId="{1CC92FEF-E025-4BAA-BAE8-77F1817AC65A}" destId="{D3D8C85E-B812-410E-99F0-F837024C426F}" srcOrd="2" destOrd="0" parTransId="{0F40E8FE-849B-4432-A9D8-7F7996C6F40F}" sibTransId="{9551D0FA-0AEC-4704-9106-77F26B250338}"/>
    <dgm:cxn modelId="{3CB9D697-AFB9-4290-8FD1-F10A00CBFBAC}" srcId="{1CC92FEF-E025-4BAA-BAE8-77F1817AC65A}" destId="{BB60FAA3-C3B8-4166-8194-DA9EFE4DDFDA}" srcOrd="1" destOrd="0" parTransId="{2BA2B200-2B25-42D1-9E55-6F2DED549789}" sibTransId="{2B3B48B6-09E2-4B9C-B4D7-F38D1C966F27}"/>
    <dgm:cxn modelId="{6EAE0EAA-DDEF-DC4D-BA0D-FB7B5C6C6507}" type="presOf" srcId="{2B570422-B062-4FC5-9923-96DB8A7CFE47}" destId="{F0BF9584-14B8-D040-AE25-1F5063EAC961}" srcOrd="0" destOrd="0" presId="urn:microsoft.com/office/officeart/2005/8/layout/arrow2"/>
    <dgm:cxn modelId="{0A36F4D4-1425-514A-B07C-FF03262E5989}" type="presOf" srcId="{BB60FAA3-C3B8-4166-8194-DA9EFE4DDFDA}" destId="{2B81ABA3-8510-0F44-A0F4-7885480BF864}" srcOrd="0" destOrd="0" presId="urn:microsoft.com/office/officeart/2005/8/layout/arrow2"/>
    <dgm:cxn modelId="{CF8831F4-8935-4E30-AC2D-3498BD40D690}" srcId="{1CC92FEF-E025-4BAA-BAE8-77F1817AC65A}" destId="{7B858BB7-3095-4162-A8D0-FA9DBCEE7ABE}" srcOrd="3" destOrd="0" parTransId="{FA4CA954-4B40-436A-8CFD-12F1698B117D}" sibTransId="{9F007B73-4041-4969-88A3-D3F9E7186304}"/>
    <dgm:cxn modelId="{F0A3DCFF-0B2F-4956-B881-0A015728CDD6}" srcId="{1CC92FEF-E025-4BAA-BAE8-77F1817AC65A}" destId="{2B570422-B062-4FC5-9923-96DB8A7CFE47}" srcOrd="0" destOrd="0" parTransId="{4506C4A0-0463-476D-AEFA-A9FD2760177F}" sibTransId="{4578D74F-8A4D-4A70-90C0-1B0434C7FC48}"/>
    <dgm:cxn modelId="{74DE5B56-0EF4-154B-839A-BE01F37E118F}" type="presParOf" srcId="{1FDC1385-6540-864B-9FEA-5D4C79F0313A}" destId="{DCAFF817-4C76-8C40-A3F2-A9F1814F0A90}" srcOrd="0" destOrd="0" presId="urn:microsoft.com/office/officeart/2005/8/layout/arrow2"/>
    <dgm:cxn modelId="{39B5D9EF-482E-B14C-994A-0C57782A6E16}" type="presParOf" srcId="{1FDC1385-6540-864B-9FEA-5D4C79F0313A}" destId="{04F8796C-C33D-6647-8DD8-4B0AB1F2F90D}" srcOrd="1" destOrd="0" presId="urn:microsoft.com/office/officeart/2005/8/layout/arrow2"/>
    <dgm:cxn modelId="{88134F85-7C27-3141-AB5F-4C5CA8506883}" type="presParOf" srcId="{04F8796C-C33D-6647-8DD8-4B0AB1F2F90D}" destId="{5AEF4EEA-DCD1-0440-B543-CCF595185CE3}" srcOrd="0" destOrd="0" presId="urn:microsoft.com/office/officeart/2005/8/layout/arrow2"/>
    <dgm:cxn modelId="{82CF6BD5-2D73-5B4E-9F7A-649BF20AC2D8}" type="presParOf" srcId="{04F8796C-C33D-6647-8DD8-4B0AB1F2F90D}" destId="{F0BF9584-14B8-D040-AE25-1F5063EAC961}" srcOrd="1" destOrd="0" presId="urn:microsoft.com/office/officeart/2005/8/layout/arrow2"/>
    <dgm:cxn modelId="{CC1B8D8B-1D4B-DE4F-8CA9-0B4AA77CD279}" type="presParOf" srcId="{04F8796C-C33D-6647-8DD8-4B0AB1F2F90D}" destId="{C2DE937F-D38E-D542-953C-C91728AEE037}" srcOrd="2" destOrd="0" presId="urn:microsoft.com/office/officeart/2005/8/layout/arrow2"/>
    <dgm:cxn modelId="{55C287FD-12A1-1B4E-B421-9BD6B86B40D3}" type="presParOf" srcId="{04F8796C-C33D-6647-8DD8-4B0AB1F2F90D}" destId="{2B81ABA3-8510-0F44-A0F4-7885480BF864}" srcOrd="3" destOrd="0" presId="urn:microsoft.com/office/officeart/2005/8/layout/arrow2"/>
    <dgm:cxn modelId="{15E3E229-E39D-DD43-AEA5-33B26734056F}" type="presParOf" srcId="{04F8796C-C33D-6647-8DD8-4B0AB1F2F90D}" destId="{0A75C3A5-F97B-D140-8D2E-A8734FF53D8F}" srcOrd="4" destOrd="0" presId="urn:microsoft.com/office/officeart/2005/8/layout/arrow2"/>
    <dgm:cxn modelId="{E4C3AB62-27D0-9B4E-9CF1-07C5F3FD5E11}" type="presParOf" srcId="{04F8796C-C33D-6647-8DD8-4B0AB1F2F90D}" destId="{63B24169-7043-484C-92D0-EE7AF29001AC}" srcOrd="5" destOrd="0" presId="urn:microsoft.com/office/officeart/2005/8/layout/arrow2"/>
    <dgm:cxn modelId="{8D942DFC-0589-F542-AE79-E16F63CFE873}" type="presParOf" srcId="{04F8796C-C33D-6647-8DD8-4B0AB1F2F90D}" destId="{149AA151-9906-B240-B7A4-6DB6D868BBAB}" srcOrd="6" destOrd="0" presId="urn:microsoft.com/office/officeart/2005/8/layout/arrow2"/>
    <dgm:cxn modelId="{169B8BA1-7FFD-C94E-A933-FFE748A6CE90}" type="presParOf" srcId="{04F8796C-C33D-6647-8DD8-4B0AB1F2F90D}" destId="{C145124B-C155-E949-9992-1904F8A0CF7B}"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96549A-054C-4E78-8525-7BD722C9CF15}"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44597AE0-4CC7-4B55-94F4-885C89995BE3}">
      <dgm:prSet phldrT="[Text]"/>
      <dgm:spPr/>
      <dgm:t>
        <a:bodyPr/>
        <a:lstStyle/>
        <a:p>
          <a:r>
            <a:rPr lang="en-US" dirty="0"/>
            <a:t>Heat-map</a:t>
          </a:r>
        </a:p>
      </dgm:t>
    </dgm:pt>
    <dgm:pt modelId="{3685321E-B35B-4427-B634-C68CECFF86F7}" type="parTrans" cxnId="{8AFF9189-EB2F-45BC-9762-8E730DBBB883}">
      <dgm:prSet/>
      <dgm:spPr/>
      <dgm:t>
        <a:bodyPr/>
        <a:lstStyle/>
        <a:p>
          <a:endParaRPr lang="en-US"/>
        </a:p>
      </dgm:t>
    </dgm:pt>
    <dgm:pt modelId="{0270E00A-4CAC-484A-B125-93A6E0B34CD8}" type="sibTrans" cxnId="{8AFF9189-EB2F-45BC-9762-8E730DBBB883}">
      <dgm:prSet/>
      <dgm:spPr/>
      <dgm:t>
        <a:bodyPr/>
        <a:lstStyle/>
        <a:p>
          <a:endParaRPr lang="en-US"/>
        </a:p>
      </dgm:t>
    </dgm:pt>
    <dgm:pt modelId="{79F6D3E9-1F80-4495-8268-DDE0BB946622}">
      <dgm:prSet phldrT="[Text]"/>
      <dgm:spPr/>
      <dgm:t>
        <a:bodyPr/>
        <a:lstStyle/>
        <a:p>
          <a:r>
            <a:rPr lang="en-US" dirty="0"/>
            <a:t>Where do visitors linger?</a:t>
          </a:r>
        </a:p>
      </dgm:t>
    </dgm:pt>
    <dgm:pt modelId="{9FDB44AC-998C-444D-BEE4-F0B52BBDB282}" type="parTrans" cxnId="{EFCA34E6-F0EF-4E4A-9F81-BAC4502B36E2}">
      <dgm:prSet/>
      <dgm:spPr/>
      <dgm:t>
        <a:bodyPr/>
        <a:lstStyle/>
        <a:p>
          <a:endParaRPr lang="en-US"/>
        </a:p>
      </dgm:t>
    </dgm:pt>
    <dgm:pt modelId="{0987DC1C-824D-4333-87FD-19B38A2FFB87}" type="sibTrans" cxnId="{EFCA34E6-F0EF-4E4A-9F81-BAC4502B36E2}">
      <dgm:prSet/>
      <dgm:spPr/>
      <dgm:t>
        <a:bodyPr/>
        <a:lstStyle/>
        <a:p>
          <a:endParaRPr lang="en-US"/>
        </a:p>
      </dgm:t>
    </dgm:pt>
    <dgm:pt modelId="{A05FF178-CC95-44C1-801F-14B69A7AB152}">
      <dgm:prSet phldrT="[Text]"/>
      <dgm:spPr/>
      <dgm:t>
        <a:bodyPr/>
        <a:lstStyle/>
        <a:p>
          <a:r>
            <a:rPr lang="en-US" dirty="0"/>
            <a:t>How attractive are for each exhibit?</a:t>
          </a:r>
        </a:p>
      </dgm:t>
    </dgm:pt>
    <dgm:pt modelId="{734E82D9-89F6-4E7E-B366-0B42E6ABC5FE}" type="parTrans" cxnId="{BA457EAE-9B91-4152-A059-AF6E802BACDC}">
      <dgm:prSet/>
      <dgm:spPr/>
      <dgm:t>
        <a:bodyPr/>
        <a:lstStyle/>
        <a:p>
          <a:endParaRPr lang="en-US"/>
        </a:p>
      </dgm:t>
    </dgm:pt>
    <dgm:pt modelId="{F71B0FE1-8390-4973-9B60-37741E15C015}" type="sibTrans" cxnId="{BA457EAE-9B91-4152-A059-AF6E802BACDC}">
      <dgm:prSet/>
      <dgm:spPr/>
      <dgm:t>
        <a:bodyPr/>
        <a:lstStyle/>
        <a:p>
          <a:endParaRPr lang="en-US"/>
        </a:p>
      </dgm:t>
    </dgm:pt>
    <dgm:pt modelId="{8ACBA37E-47BF-41EB-8A2D-0758087F30E0}">
      <dgm:prSet phldrT="[Text]"/>
      <dgm:spPr/>
      <dgm:t>
        <a:bodyPr/>
        <a:lstStyle/>
        <a:p>
          <a:r>
            <a:rPr lang="en-US" dirty="0"/>
            <a:t>Trace-map</a:t>
          </a:r>
        </a:p>
      </dgm:t>
    </dgm:pt>
    <dgm:pt modelId="{E94A1A84-867C-46E4-AF18-450EB123690E}" type="parTrans" cxnId="{A3ECB165-7E0B-492E-BBB4-03A8378CD6D4}">
      <dgm:prSet/>
      <dgm:spPr/>
      <dgm:t>
        <a:bodyPr/>
        <a:lstStyle/>
        <a:p>
          <a:endParaRPr lang="en-US"/>
        </a:p>
      </dgm:t>
    </dgm:pt>
    <dgm:pt modelId="{F2EF51AC-7380-407D-973E-E361EA7424B8}" type="sibTrans" cxnId="{A3ECB165-7E0B-492E-BBB4-03A8378CD6D4}">
      <dgm:prSet/>
      <dgm:spPr/>
      <dgm:t>
        <a:bodyPr/>
        <a:lstStyle/>
        <a:p>
          <a:endParaRPr lang="en-US"/>
        </a:p>
      </dgm:t>
    </dgm:pt>
    <dgm:pt modelId="{B6F5C559-95C7-496B-B05E-BAF449C54679}">
      <dgm:prSet phldrT="[Text]"/>
      <dgm:spPr/>
      <dgm:t>
        <a:bodyPr/>
        <a:lstStyle/>
        <a:p>
          <a:r>
            <a:rPr lang="en-US" dirty="0"/>
            <a:t>Scoring</a:t>
          </a:r>
        </a:p>
      </dgm:t>
    </dgm:pt>
    <dgm:pt modelId="{FB01CD76-662F-4E5A-91CB-B4C0D81AC889}" type="parTrans" cxnId="{8C91F161-CA3D-4FBD-914C-2BE2E2389B29}">
      <dgm:prSet/>
      <dgm:spPr/>
      <dgm:t>
        <a:bodyPr/>
        <a:lstStyle/>
        <a:p>
          <a:endParaRPr lang="en-US"/>
        </a:p>
      </dgm:t>
    </dgm:pt>
    <dgm:pt modelId="{0D3B1DEF-0961-4812-B907-2385D3913B4B}" type="sibTrans" cxnId="{8C91F161-CA3D-4FBD-914C-2BE2E2389B29}">
      <dgm:prSet/>
      <dgm:spPr/>
      <dgm:t>
        <a:bodyPr/>
        <a:lstStyle/>
        <a:p>
          <a:endParaRPr lang="en-US"/>
        </a:p>
      </dgm:t>
    </dgm:pt>
    <dgm:pt modelId="{7F40AD10-C6E4-47A9-B312-C46A3ACA90C9}">
      <dgm:prSet phldrT="[Text]"/>
      <dgm:spPr/>
      <dgm:t>
        <a:bodyPr/>
        <a:lstStyle/>
        <a:p>
          <a:r>
            <a:rPr lang="en-US" dirty="0"/>
            <a:t>Attraction Score</a:t>
          </a:r>
        </a:p>
      </dgm:t>
    </dgm:pt>
    <dgm:pt modelId="{9318D705-8240-4DD7-926F-4BBBBAEE3F98}" type="parTrans" cxnId="{36E682ED-DA50-4536-B07A-AB6E3ADEC35C}">
      <dgm:prSet/>
      <dgm:spPr/>
      <dgm:t>
        <a:bodyPr/>
        <a:lstStyle/>
        <a:p>
          <a:endParaRPr lang="en-US"/>
        </a:p>
      </dgm:t>
    </dgm:pt>
    <dgm:pt modelId="{714859FF-93C2-4559-8BC8-772CE5748C77}" type="sibTrans" cxnId="{36E682ED-DA50-4536-B07A-AB6E3ADEC35C}">
      <dgm:prSet/>
      <dgm:spPr/>
      <dgm:t>
        <a:bodyPr/>
        <a:lstStyle/>
        <a:p>
          <a:endParaRPr lang="en-US"/>
        </a:p>
      </dgm:t>
    </dgm:pt>
    <dgm:pt modelId="{FB2C7491-8159-4584-B35D-2BEBBB787188}">
      <dgm:prSet phldrT="[Text]"/>
      <dgm:spPr/>
      <dgm:t>
        <a:bodyPr/>
        <a:lstStyle/>
        <a:p>
          <a:r>
            <a:rPr lang="en-US" dirty="0"/>
            <a:t>Placement Score</a:t>
          </a:r>
        </a:p>
      </dgm:t>
    </dgm:pt>
    <dgm:pt modelId="{FFE1B92E-E614-4267-874E-59B05BAA9B76}" type="parTrans" cxnId="{60835E61-F973-487F-AA2A-225DD7E4367A}">
      <dgm:prSet/>
      <dgm:spPr/>
      <dgm:t>
        <a:bodyPr/>
        <a:lstStyle/>
        <a:p>
          <a:endParaRPr lang="en-US"/>
        </a:p>
      </dgm:t>
    </dgm:pt>
    <dgm:pt modelId="{7E02AEA9-E570-41BF-8C01-BE17EC76572E}" type="sibTrans" cxnId="{60835E61-F973-487F-AA2A-225DD7E4367A}">
      <dgm:prSet/>
      <dgm:spPr/>
      <dgm:t>
        <a:bodyPr/>
        <a:lstStyle/>
        <a:p>
          <a:endParaRPr lang="en-US"/>
        </a:p>
      </dgm:t>
    </dgm:pt>
    <dgm:pt modelId="{46A2017E-B5EC-45AB-8E44-BD1614678B13}">
      <dgm:prSet phldrT="[Text]"/>
      <dgm:spPr/>
      <dgm:t>
        <a:bodyPr/>
        <a:lstStyle/>
        <a:p>
          <a:r>
            <a:rPr lang="en-US" dirty="0"/>
            <a:t>How do visitors navigate through the gallery?</a:t>
          </a:r>
        </a:p>
      </dgm:t>
    </dgm:pt>
    <dgm:pt modelId="{EBCD1DE5-BB53-41DD-B109-A1097AAD1C2E}" type="parTrans" cxnId="{3A998812-1BB9-4253-9BD3-7488F3A27C3D}">
      <dgm:prSet/>
      <dgm:spPr/>
      <dgm:t>
        <a:bodyPr/>
        <a:lstStyle/>
        <a:p>
          <a:endParaRPr lang="en-US"/>
        </a:p>
      </dgm:t>
    </dgm:pt>
    <dgm:pt modelId="{8AB64FE4-22C0-4E3F-A983-796FD810F2CF}" type="sibTrans" cxnId="{3A998812-1BB9-4253-9BD3-7488F3A27C3D}">
      <dgm:prSet/>
      <dgm:spPr/>
      <dgm:t>
        <a:bodyPr/>
        <a:lstStyle/>
        <a:p>
          <a:endParaRPr lang="en-US"/>
        </a:p>
      </dgm:t>
    </dgm:pt>
    <dgm:pt modelId="{E7E78372-50D4-4276-86C1-2BC37E312FED}">
      <dgm:prSet phldrT="[Text]"/>
      <dgm:spPr/>
      <dgm:t>
        <a:bodyPr/>
        <a:lstStyle/>
        <a:p>
          <a:r>
            <a:rPr lang="en-US" dirty="0"/>
            <a:t>What’s the traffic flow for each exhibit?</a:t>
          </a:r>
        </a:p>
      </dgm:t>
    </dgm:pt>
    <dgm:pt modelId="{AB362437-EEF7-404A-90E0-D831B0B64D87}" type="parTrans" cxnId="{624CC4C8-AA97-454B-8CED-8A488FF7CBF4}">
      <dgm:prSet/>
      <dgm:spPr/>
      <dgm:t>
        <a:bodyPr/>
        <a:lstStyle/>
        <a:p>
          <a:endParaRPr lang="en-US"/>
        </a:p>
      </dgm:t>
    </dgm:pt>
    <dgm:pt modelId="{1F5E80F9-9BC2-47D9-B105-EE14CCBD1356}" type="sibTrans" cxnId="{624CC4C8-AA97-454B-8CED-8A488FF7CBF4}">
      <dgm:prSet/>
      <dgm:spPr/>
      <dgm:t>
        <a:bodyPr/>
        <a:lstStyle/>
        <a:p>
          <a:endParaRPr lang="en-US"/>
        </a:p>
      </dgm:t>
    </dgm:pt>
    <dgm:pt modelId="{4ADAD80B-264D-4733-95D7-C3459E24361A}" type="pres">
      <dgm:prSet presAssocID="{FA96549A-054C-4E78-8525-7BD722C9CF15}" presName="Name0" presStyleCnt="0">
        <dgm:presLayoutVars>
          <dgm:dir/>
          <dgm:resizeHandles val="exact"/>
        </dgm:presLayoutVars>
      </dgm:prSet>
      <dgm:spPr/>
    </dgm:pt>
    <dgm:pt modelId="{82B8616C-B1D8-4562-A605-603AD7B99C68}" type="pres">
      <dgm:prSet presAssocID="{44597AE0-4CC7-4B55-94F4-885C89995BE3}" presName="node" presStyleLbl="node1" presStyleIdx="0" presStyleCnt="3">
        <dgm:presLayoutVars>
          <dgm:bulletEnabled val="1"/>
        </dgm:presLayoutVars>
      </dgm:prSet>
      <dgm:spPr/>
    </dgm:pt>
    <dgm:pt modelId="{FA5D1410-405E-4523-A236-78F82D2BB538}" type="pres">
      <dgm:prSet presAssocID="{0270E00A-4CAC-484A-B125-93A6E0B34CD8}" presName="sibTrans" presStyleCnt="0"/>
      <dgm:spPr/>
    </dgm:pt>
    <dgm:pt modelId="{3DC11569-678F-4904-9475-784CA7F84D84}" type="pres">
      <dgm:prSet presAssocID="{8ACBA37E-47BF-41EB-8A2D-0758087F30E0}" presName="node" presStyleLbl="node1" presStyleIdx="1" presStyleCnt="3">
        <dgm:presLayoutVars>
          <dgm:bulletEnabled val="1"/>
        </dgm:presLayoutVars>
      </dgm:prSet>
      <dgm:spPr/>
    </dgm:pt>
    <dgm:pt modelId="{79C13B43-6473-4770-859B-2D80F0656D83}" type="pres">
      <dgm:prSet presAssocID="{F2EF51AC-7380-407D-973E-E361EA7424B8}" presName="sibTrans" presStyleCnt="0"/>
      <dgm:spPr/>
    </dgm:pt>
    <dgm:pt modelId="{C04F00B0-2643-4116-A285-3E3E4073728B}" type="pres">
      <dgm:prSet presAssocID="{B6F5C559-95C7-496B-B05E-BAF449C54679}" presName="node" presStyleLbl="node1" presStyleIdx="2" presStyleCnt="3">
        <dgm:presLayoutVars>
          <dgm:bulletEnabled val="1"/>
        </dgm:presLayoutVars>
      </dgm:prSet>
      <dgm:spPr/>
    </dgm:pt>
  </dgm:ptLst>
  <dgm:cxnLst>
    <dgm:cxn modelId="{42D2F70F-21A5-40F8-8566-6BC9112F3F2E}" type="presOf" srcId="{FA96549A-054C-4E78-8525-7BD722C9CF15}" destId="{4ADAD80B-264D-4733-95D7-C3459E24361A}" srcOrd="0" destOrd="0" presId="urn:microsoft.com/office/officeart/2005/8/layout/hList6"/>
    <dgm:cxn modelId="{3A998812-1BB9-4253-9BD3-7488F3A27C3D}" srcId="{8ACBA37E-47BF-41EB-8A2D-0758087F30E0}" destId="{46A2017E-B5EC-45AB-8E44-BD1614678B13}" srcOrd="0" destOrd="0" parTransId="{EBCD1DE5-BB53-41DD-B109-A1097AAD1C2E}" sibTransId="{8AB64FE4-22C0-4E3F-A983-796FD810F2CF}"/>
    <dgm:cxn modelId="{8090D359-67AD-4E14-8178-FA222851228C}" type="presOf" srcId="{8ACBA37E-47BF-41EB-8A2D-0758087F30E0}" destId="{3DC11569-678F-4904-9475-784CA7F84D84}" srcOrd="0" destOrd="0" presId="urn:microsoft.com/office/officeart/2005/8/layout/hList6"/>
    <dgm:cxn modelId="{60835E61-F973-487F-AA2A-225DD7E4367A}" srcId="{B6F5C559-95C7-496B-B05E-BAF449C54679}" destId="{FB2C7491-8159-4584-B35D-2BEBBB787188}" srcOrd="1" destOrd="0" parTransId="{FFE1B92E-E614-4267-874E-59B05BAA9B76}" sibTransId="{7E02AEA9-E570-41BF-8C01-BE17EC76572E}"/>
    <dgm:cxn modelId="{8C91F161-CA3D-4FBD-914C-2BE2E2389B29}" srcId="{FA96549A-054C-4E78-8525-7BD722C9CF15}" destId="{B6F5C559-95C7-496B-B05E-BAF449C54679}" srcOrd="2" destOrd="0" parTransId="{FB01CD76-662F-4E5A-91CB-B4C0D81AC889}" sibTransId="{0D3B1DEF-0961-4812-B907-2385D3913B4B}"/>
    <dgm:cxn modelId="{A3ECB165-7E0B-492E-BBB4-03A8378CD6D4}" srcId="{FA96549A-054C-4E78-8525-7BD722C9CF15}" destId="{8ACBA37E-47BF-41EB-8A2D-0758087F30E0}" srcOrd="1" destOrd="0" parTransId="{E94A1A84-867C-46E4-AF18-450EB123690E}" sibTransId="{F2EF51AC-7380-407D-973E-E361EA7424B8}"/>
    <dgm:cxn modelId="{0B9E3483-B638-4426-8364-6A9EEEA23067}" type="presOf" srcId="{FB2C7491-8159-4584-B35D-2BEBBB787188}" destId="{C04F00B0-2643-4116-A285-3E3E4073728B}" srcOrd="0" destOrd="2" presId="urn:microsoft.com/office/officeart/2005/8/layout/hList6"/>
    <dgm:cxn modelId="{8BE30884-C2EF-4CEE-ACF5-56E18234C69B}" type="presOf" srcId="{44597AE0-4CC7-4B55-94F4-885C89995BE3}" destId="{82B8616C-B1D8-4562-A605-603AD7B99C68}" srcOrd="0" destOrd="0" presId="urn:microsoft.com/office/officeart/2005/8/layout/hList6"/>
    <dgm:cxn modelId="{8AFF9189-EB2F-45BC-9762-8E730DBBB883}" srcId="{FA96549A-054C-4E78-8525-7BD722C9CF15}" destId="{44597AE0-4CC7-4B55-94F4-885C89995BE3}" srcOrd="0" destOrd="0" parTransId="{3685321E-B35B-4427-B634-C68CECFF86F7}" sibTransId="{0270E00A-4CAC-484A-B125-93A6E0B34CD8}"/>
    <dgm:cxn modelId="{684F858A-C174-48B1-85E2-781C28D2D907}" type="presOf" srcId="{7F40AD10-C6E4-47A9-B312-C46A3ACA90C9}" destId="{C04F00B0-2643-4116-A285-3E3E4073728B}" srcOrd="0" destOrd="1" presId="urn:microsoft.com/office/officeart/2005/8/layout/hList6"/>
    <dgm:cxn modelId="{BA0A5F8C-0E5B-44D6-A85C-D5B8E82DFD04}" type="presOf" srcId="{E7E78372-50D4-4276-86C1-2BC37E312FED}" destId="{3DC11569-678F-4904-9475-784CA7F84D84}" srcOrd="0" destOrd="2" presId="urn:microsoft.com/office/officeart/2005/8/layout/hList6"/>
    <dgm:cxn modelId="{92FECB8C-D4E2-4E84-B4A9-284CFE4B710E}" type="presOf" srcId="{79F6D3E9-1F80-4495-8268-DDE0BB946622}" destId="{82B8616C-B1D8-4562-A605-603AD7B99C68}" srcOrd="0" destOrd="1" presId="urn:microsoft.com/office/officeart/2005/8/layout/hList6"/>
    <dgm:cxn modelId="{AB22FD98-8BD6-4234-A0FD-C339168A4E5D}" type="presOf" srcId="{A05FF178-CC95-44C1-801F-14B69A7AB152}" destId="{82B8616C-B1D8-4562-A605-603AD7B99C68}" srcOrd="0" destOrd="2" presId="urn:microsoft.com/office/officeart/2005/8/layout/hList6"/>
    <dgm:cxn modelId="{CCF92CA6-ECF2-438B-B51D-5439CA2E4D26}" type="presOf" srcId="{B6F5C559-95C7-496B-B05E-BAF449C54679}" destId="{C04F00B0-2643-4116-A285-3E3E4073728B}" srcOrd="0" destOrd="0" presId="urn:microsoft.com/office/officeart/2005/8/layout/hList6"/>
    <dgm:cxn modelId="{BA457EAE-9B91-4152-A059-AF6E802BACDC}" srcId="{44597AE0-4CC7-4B55-94F4-885C89995BE3}" destId="{A05FF178-CC95-44C1-801F-14B69A7AB152}" srcOrd="1" destOrd="0" parTransId="{734E82D9-89F6-4E7E-B366-0B42E6ABC5FE}" sibTransId="{F71B0FE1-8390-4973-9B60-37741E15C015}"/>
    <dgm:cxn modelId="{624CC4C8-AA97-454B-8CED-8A488FF7CBF4}" srcId="{8ACBA37E-47BF-41EB-8A2D-0758087F30E0}" destId="{E7E78372-50D4-4276-86C1-2BC37E312FED}" srcOrd="1" destOrd="0" parTransId="{AB362437-EEF7-404A-90E0-D831B0B64D87}" sibTransId="{1F5E80F9-9BC2-47D9-B105-EE14CCBD1356}"/>
    <dgm:cxn modelId="{EAB2BCE4-3FAC-4FD6-B432-EE561A35F1E3}" type="presOf" srcId="{46A2017E-B5EC-45AB-8E44-BD1614678B13}" destId="{3DC11569-678F-4904-9475-784CA7F84D84}" srcOrd="0" destOrd="1" presId="urn:microsoft.com/office/officeart/2005/8/layout/hList6"/>
    <dgm:cxn modelId="{EFCA34E6-F0EF-4E4A-9F81-BAC4502B36E2}" srcId="{44597AE0-4CC7-4B55-94F4-885C89995BE3}" destId="{79F6D3E9-1F80-4495-8268-DDE0BB946622}" srcOrd="0" destOrd="0" parTransId="{9FDB44AC-998C-444D-BEE4-F0B52BBDB282}" sibTransId="{0987DC1C-824D-4333-87FD-19B38A2FFB87}"/>
    <dgm:cxn modelId="{36E682ED-DA50-4536-B07A-AB6E3ADEC35C}" srcId="{B6F5C559-95C7-496B-B05E-BAF449C54679}" destId="{7F40AD10-C6E4-47A9-B312-C46A3ACA90C9}" srcOrd="0" destOrd="0" parTransId="{9318D705-8240-4DD7-926F-4BBBBAEE3F98}" sibTransId="{714859FF-93C2-4559-8BC8-772CE5748C77}"/>
    <dgm:cxn modelId="{DC442CB8-8897-4300-90D2-3CEA324149F0}" type="presParOf" srcId="{4ADAD80B-264D-4733-95D7-C3459E24361A}" destId="{82B8616C-B1D8-4562-A605-603AD7B99C68}" srcOrd="0" destOrd="0" presId="urn:microsoft.com/office/officeart/2005/8/layout/hList6"/>
    <dgm:cxn modelId="{A05B10E0-3981-42D3-B1F2-7ED8F3DAF4D2}" type="presParOf" srcId="{4ADAD80B-264D-4733-95D7-C3459E24361A}" destId="{FA5D1410-405E-4523-A236-78F82D2BB538}" srcOrd="1" destOrd="0" presId="urn:microsoft.com/office/officeart/2005/8/layout/hList6"/>
    <dgm:cxn modelId="{26709D4B-5B6B-4BC4-990A-A6CEF8B9DDA3}" type="presParOf" srcId="{4ADAD80B-264D-4733-95D7-C3459E24361A}" destId="{3DC11569-678F-4904-9475-784CA7F84D84}" srcOrd="2" destOrd="0" presId="urn:microsoft.com/office/officeart/2005/8/layout/hList6"/>
    <dgm:cxn modelId="{F9A0F1F5-2813-4417-A7A6-8EBC26A927ED}" type="presParOf" srcId="{4ADAD80B-264D-4733-95D7-C3459E24361A}" destId="{79C13B43-6473-4770-859B-2D80F0656D83}" srcOrd="3" destOrd="0" presId="urn:microsoft.com/office/officeart/2005/8/layout/hList6"/>
    <dgm:cxn modelId="{B5FEDDBB-6877-4C0C-9848-099572A5C1EA}" type="presParOf" srcId="{4ADAD80B-264D-4733-95D7-C3459E24361A}" destId="{C04F00B0-2643-4116-A285-3E3E4073728B}"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40E3EB-99DB-489C-AC44-B6C5D53FEA5F}"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E8610FC4-44B2-4707-AC88-BB4513908ACB}">
      <dgm:prSet phldrT="[Text]"/>
      <dgm:spPr/>
      <dgm:t>
        <a:bodyPr/>
        <a:lstStyle/>
        <a:p>
          <a:r>
            <a:rPr lang="en-US" dirty="0"/>
            <a:t>Degree of Interaction (DOI)</a:t>
          </a:r>
        </a:p>
      </dgm:t>
    </dgm:pt>
    <dgm:pt modelId="{33588E60-C1AD-4BF2-86ED-7EADBC1723A4}" type="parTrans" cxnId="{B8913C4A-B139-4985-A9E5-0651ADE4DCE9}">
      <dgm:prSet/>
      <dgm:spPr/>
      <dgm:t>
        <a:bodyPr/>
        <a:lstStyle/>
        <a:p>
          <a:endParaRPr lang="en-US"/>
        </a:p>
      </dgm:t>
    </dgm:pt>
    <dgm:pt modelId="{E877CA77-8FE5-4E0C-AFF8-B019CE970640}" type="sibTrans" cxnId="{B8913C4A-B139-4985-A9E5-0651ADE4DCE9}">
      <dgm:prSet/>
      <dgm:spPr/>
      <dgm:t>
        <a:bodyPr/>
        <a:lstStyle/>
        <a:p>
          <a:endParaRPr lang="en-US"/>
        </a:p>
      </dgm:t>
    </dgm:pt>
    <dgm:pt modelId="{84D6D5E2-5D5A-429C-B40C-FDBCFBE7E044}">
      <dgm:prSet phldrT="[Text]"/>
      <dgm:spPr/>
      <dgm:t>
        <a:bodyPr/>
        <a:lstStyle/>
        <a:p>
          <a:r>
            <a:rPr lang="en-US"/>
            <a:t>Scoring</a:t>
          </a:r>
          <a:endParaRPr lang="en-US" dirty="0"/>
        </a:p>
      </dgm:t>
    </dgm:pt>
    <dgm:pt modelId="{A26CA492-F7F4-4A9F-BB6A-C82361EC5B76}" type="parTrans" cxnId="{B702186C-C398-466E-A32B-386DCB7B09EE}">
      <dgm:prSet/>
      <dgm:spPr/>
      <dgm:t>
        <a:bodyPr/>
        <a:lstStyle/>
        <a:p>
          <a:endParaRPr lang="en-US"/>
        </a:p>
      </dgm:t>
    </dgm:pt>
    <dgm:pt modelId="{794298F3-1019-4AEE-8283-986D5D3605A1}" type="sibTrans" cxnId="{B702186C-C398-466E-A32B-386DCB7B09EE}">
      <dgm:prSet/>
      <dgm:spPr/>
      <dgm:t>
        <a:bodyPr/>
        <a:lstStyle/>
        <a:p>
          <a:endParaRPr lang="en-US"/>
        </a:p>
      </dgm:t>
    </dgm:pt>
    <dgm:pt modelId="{B59A8176-99C0-4C83-BEFD-10E580C30DA3}">
      <dgm:prSet phldrT="[Text]"/>
      <dgm:spPr/>
      <dgm:t>
        <a:bodyPr/>
        <a:lstStyle/>
        <a:p>
          <a:r>
            <a:rPr lang="en-US"/>
            <a:t>Engagement Score</a:t>
          </a:r>
          <a:endParaRPr lang="en-US" dirty="0"/>
        </a:p>
      </dgm:t>
    </dgm:pt>
    <dgm:pt modelId="{D70A5F3A-B035-4515-930A-22AF44016A33}" type="parTrans" cxnId="{CD66C7CF-19CE-45CF-ADBA-D90444A84AE5}">
      <dgm:prSet/>
      <dgm:spPr/>
      <dgm:t>
        <a:bodyPr/>
        <a:lstStyle/>
        <a:p>
          <a:endParaRPr lang="en-US"/>
        </a:p>
      </dgm:t>
    </dgm:pt>
    <dgm:pt modelId="{459B4A81-CF92-4AC2-8AA7-F14DF6AFCC4C}" type="sibTrans" cxnId="{CD66C7CF-19CE-45CF-ADBA-D90444A84AE5}">
      <dgm:prSet/>
      <dgm:spPr/>
      <dgm:t>
        <a:bodyPr/>
        <a:lstStyle/>
        <a:p>
          <a:endParaRPr lang="en-US"/>
        </a:p>
      </dgm:t>
    </dgm:pt>
    <dgm:pt modelId="{D04C42BF-AA38-4C00-988C-9D98C3C816C2}">
      <dgm:prSet phldrT="[Text]"/>
      <dgm:spPr/>
      <dgm:t>
        <a:bodyPr/>
        <a:lstStyle/>
        <a:p>
          <a:r>
            <a:rPr lang="en-US"/>
            <a:t>DOI Score</a:t>
          </a:r>
          <a:endParaRPr lang="en-US" dirty="0"/>
        </a:p>
      </dgm:t>
    </dgm:pt>
    <dgm:pt modelId="{D15859C0-9251-42BD-B40E-AB4266338803}" type="parTrans" cxnId="{D1387684-261D-48D4-8ABB-39D0DA80EF0A}">
      <dgm:prSet/>
      <dgm:spPr/>
      <dgm:t>
        <a:bodyPr/>
        <a:lstStyle/>
        <a:p>
          <a:endParaRPr lang="en-US"/>
        </a:p>
      </dgm:t>
    </dgm:pt>
    <dgm:pt modelId="{EECCD872-C772-4940-9869-34A8AE2E7204}" type="sibTrans" cxnId="{D1387684-261D-48D4-8ABB-39D0DA80EF0A}">
      <dgm:prSet/>
      <dgm:spPr/>
      <dgm:t>
        <a:bodyPr/>
        <a:lstStyle/>
        <a:p>
          <a:endParaRPr lang="en-US"/>
        </a:p>
      </dgm:t>
    </dgm:pt>
    <dgm:pt modelId="{8D479F87-037A-44B3-A6BD-19F42AD8DADB}">
      <dgm:prSet phldrT="[Text]"/>
      <dgm:spPr/>
      <dgm:t>
        <a:bodyPr/>
        <a:lstStyle/>
        <a:p>
          <a:r>
            <a:rPr lang="en-US" dirty="0"/>
            <a:t>How deeply do visitors interact?</a:t>
          </a:r>
        </a:p>
      </dgm:t>
    </dgm:pt>
    <dgm:pt modelId="{B956033A-73E2-48EC-BA27-5189BF33682B}" type="sibTrans" cxnId="{E0D127CA-46CA-4924-B389-091E46800D22}">
      <dgm:prSet/>
      <dgm:spPr/>
      <dgm:t>
        <a:bodyPr/>
        <a:lstStyle/>
        <a:p>
          <a:endParaRPr lang="en-US"/>
        </a:p>
      </dgm:t>
    </dgm:pt>
    <dgm:pt modelId="{FEA2A2F5-5250-49F6-875B-73E14B81C3E7}" type="parTrans" cxnId="{E0D127CA-46CA-4924-B389-091E46800D22}">
      <dgm:prSet/>
      <dgm:spPr/>
      <dgm:t>
        <a:bodyPr/>
        <a:lstStyle/>
        <a:p>
          <a:endParaRPr lang="en-US"/>
        </a:p>
      </dgm:t>
    </dgm:pt>
    <dgm:pt modelId="{453BAD02-A0D4-4286-A24B-040D350AC299}">
      <dgm:prSet phldrT="[Text]"/>
      <dgm:spPr/>
      <dgm:t>
        <a:bodyPr/>
        <a:lstStyle/>
        <a:p>
          <a:r>
            <a:rPr lang="en-US"/>
            <a:t>DT Score</a:t>
          </a:r>
          <a:endParaRPr lang="en-US" dirty="0"/>
        </a:p>
      </dgm:t>
    </dgm:pt>
    <dgm:pt modelId="{DBA206C2-F855-46AF-9593-3460C67050AE}" type="parTrans" cxnId="{62A82434-CB69-417E-9073-91316C891B7B}">
      <dgm:prSet/>
      <dgm:spPr/>
      <dgm:t>
        <a:bodyPr/>
        <a:lstStyle/>
        <a:p>
          <a:endParaRPr lang="en-US"/>
        </a:p>
      </dgm:t>
    </dgm:pt>
    <dgm:pt modelId="{7D81A828-7E9A-4B58-B8DC-CF4BEC914520}" type="sibTrans" cxnId="{62A82434-CB69-417E-9073-91316C891B7B}">
      <dgm:prSet/>
      <dgm:spPr/>
      <dgm:t>
        <a:bodyPr/>
        <a:lstStyle/>
        <a:p>
          <a:endParaRPr lang="en-US"/>
        </a:p>
      </dgm:t>
    </dgm:pt>
    <dgm:pt modelId="{E9C62015-9BB1-6B42-AAE7-B25191912B36}">
      <dgm:prSet phldrT="[Text]"/>
      <dgm:spPr/>
      <dgm:t>
        <a:bodyPr/>
        <a:lstStyle/>
        <a:p>
          <a:r>
            <a:rPr lang="en-US" dirty="0"/>
            <a:t>Dwell Time (DT)</a:t>
          </a:r>
        </a:p>
      </dgm:t>
    </dgm:pt>
    <dgm:pt modelId="{AF8505EF-48C6-8A40-BA2C-94C2C2C041B7}" type="parTrans" cxnId="{4B426B65-FCF4-064F-AFA7-245A1921BF96}">
      <dgm:prSet/>
      <dgm:spPr/>
    </dgm:pt>
    <dgm:pt modelId="{60467B9C-F4A1-B142-9879-32CEB4C27468}" type="sibTrans" cxnId="{4B426B65-FCF4-064F-AFA7-245A1921BF96}">
      <dgm:prSet/>
      <dgm:spPr/>
    </dgm:pt>
    <dgm:pt modelId="{5E9902AF-E7A0-E14C-A84A-73047D06753E}">
      <dgm:prSet phldrT="[Text]"/>
      <dgm:spPr/>
      <dgm:t>
        <a:bodyPr/>
        <a:lstStyle/>
        <a:p>
          <a:r>
            <a:rPr lang="en-US" dirty="0"/>
            <a:t>How long do visitor stay at an exhibit?</a:t>
          </a:r>
        </a:p>
      </dgm:t>
    </dgm:pt>
    <dgm:pt modelId="{4B58BD33-E027-8C41-BA71-06DB4A3D98A7}" type="parTrans" cxnId="{F230E3C7-7316-B146-8322-6BFA6A99559F}">
      <dgm:prSet/>
      <dgm:spPr/>
      <dgm:t>
        <a:bodyPr/>
        <a:lstStyle/>
        <a:p>
          <a:endParaRPr lang="en-US"/>
        </a:p>
      </dgm:t>
    </dgm:pt>
    <dgm:pt modelId="{F2C20F39-6F4E-844E-AA7F-1BC504D4A23D}" type="sibTrans" cxnId="{F230E3C7-7316-B146-8322-6BFA6A99559F}">
      <dgm:prSet/>
      <dgm:spPr/>
      <dgm:t>
        <a:bodyPr/>
        <a:lstStyle/>
        <a:p>
          <a:endParaRPr lang="en-US"/>
        </a:p>
      </dgm:t>
    </dgm:pt>
    <dgm:pt modelId="{61AA6BD8-CFA9-4FD0-ADD3-DF58B9C74A0C}" type="pres">
      <dgm:prSet presAssocID="{0140E3EB-99DB-489C-AC44-B6C5D53FEA5F}" presName="Name0" presStyleCnt="0">
        <dgm:presLayoutVars>
          <dgm:dir/>
          <dgm:resizeHandles val="exact"/>
        </dgm:presLayoutVars>
      </dgm:prSet>
      <dgm:spPr/>
    </dgm:pt>
    <dgm:pt modelId="{DF655496-06E5-7844-8B05-4D4A3860055F}" type="pres">
      <dgm:prSet presAssocID="{E9C62015-9BB1-6B42-AAE7-B25191912B36}" presName="node" presStyleLbl="node1" presStyleIdx="0" presStyleCnt="3">
        <dgm:presLayoutVars>
          <dgm:bulletEnabled val="1"/>
        </dgm:presLayoutVars>
      </dgm:prSet>
      <dgm:spPr/>
    </dgm:pt>
    <dgm:pt modelId="{85F45FF9-C2D6-AE4B-8383-730FC71F02BC}" type="pres">
      <dgm:prSet presAssocID="{60467B9C-F4A1-B142-9879-32CEB4C27468}" presName="sibTrans" presStyleCnt="0"/>
      <dgm:spPr/>
    </dgm:pt>
    <dgm:pt modelId="{3D362217-BE8B-481E-8BA0-B48648ECDECB}" type="pres">
      <dgm:prSet presAssocID="{E8610FC4-44B2-4707-AC88-BB4513908ACB}" presName="node" presStyleLbl="node1" presStyleIdx="1" presStyleCnt="3">
        <dgm:presLayoutVars>
          <dgm:bulletEnabled val="1"/>
        </dgm:presLayoutVars>
      </dgm:prSet>
      <dgm:spPr/>
    </dgm:pt>
    <dgm:pt modelId="{4D8DC9C3-DCA5-490D-AA33-5C07D4F8CC7C}" type="pres">
      <dgm:prSet presAssocID="{E877CA77-8FE5-4E0C-AFF8-B019CE970640}" presName="sibTrans" presStyleCnt="0"/>
      <dgm:spPr/>
    </dgm:pt>
    <dgm:pt modelId="{2CCE4CB8-0308-431C-8FC0-0ED71FB3EDD6}" type="pres">
      <dgm:prSet presAssocID="{84D6D5E2-5D5A-429C-B40C-FDBCFBE7E044}" presName="node" presStyleLbl="node1" presStyleIdx="2" presStyleCnt="3">
        <dgm:presLayoutVars>
          <dgm:bulletEnabled val="1"/>
        </dgm:presLayoutVars>
      </dgm:prSet>
      <dgm:spPr/>
    </dgm:pt>
  </dgm:ptLst>
  <dgm:cxnLst>
    <dgm:cxn modelId="{49F45327-5A09-D04B-8544-71402D834D7C}" type="presOf" srcId="{5E9902AF-E7A0-E14C-A84A-73047D06753E}" destId="{DF655496-06E5-7844-8B05-4D4A3860055F}" srcOrd="0" destOrd="1" presId="urn:microsoft.com/office/officeart/2005/8/layout/hList6"/>
    <dgm:cxn modelId="{62A82434-CB69-417E-9073-91316C891B7B}" srcId="{B59A8176-99C0-4C83-BEFD-10E580C30DA3}" destId="{453BAD02-A0D4-4286-A24B-040D350AC299}" srcOrd="1" destOrd="0" parTransId="{DBA206C2-F855-46AF-9593-3460C67050AE}" sibTransId="{7D81A828-7E9A-4B58-B8DC-CF4BEC914520}"/>
    <dgm:cxn modelId="{40C5CA40-F3CE-4BF1-B12E-E7B7670B166A}" type="presOf" srcId="{84D6D5E2-5D5A-429C-B40C-FDBCFBE7E044}" destId="{2CCE4CB8-0308-431C-8FC0-0ED71FB3EDD6}" srcOrd="0" destOrd="0" presId="urn:microsoft.com/office/officeart/2005/8/layout/hList6"/>
    <dgm:cxn modelId="{B8913C4A-B139-4985-A9E5-0651ADE4DCE9}" srcId="{0140E3EB-99DB-489C-AC44-B6C5D53FEA5F}" destId="{E8610FC4-44B2-4707-AC88-BB4513908ACB}" srcOrd="1" destOrd="0" parTransId="{33588E60-C1AD-4BF2-86ED-7EADBC1723A4}" sibTransId="{E877CA77-8FE5-4E0C-AFF8-B019CE970640}"/>
    <dgm:cxn modelId="{A0F8624F-0BD8-403E-AA75-8E9CCF6A501B}" type="presOf" srcId="{E8610FC4-44B2-4707-AC88-BB4513908ACB}" destId="{3D362217-BE8B-481E-8BA0-B48648ECDECB}" srcOrd="0" destOrd="0" presId="urn:microsoft.com/office/officeart/2005/8/layout/hList6"/>
    <dgm:cxn modelId="{4B426B65-FCF4-064F-AFA7-245A1921BF96}" srcId="{0140E3EB-99DB-489C-AC44-B6C5D53FEA5F}" destId="{E9C62015-9BB1-6B42-AAE7-B25191912B36}" srcOrd="0" destOrd="0" parTransId="{AF8505EF-48C6-8A40-BA2C-94C2C2C041B7}" sibTransId="{60467B9C-F4A1-B142-9879-32CEB4C27468}"/>
    <dgm:cxn modelId="{E2C70469-03F0-FA41-8223-A3EFC193F198}" type="presOf" srcId="{E9C62015-9BB1-6B42-AAE7-B25191912B36}" destId="{DF655496-06E5-7844-8B05-4D4A3860055F}" srcOrd="0" destOrd="0" presId="urn:microsoft.com/office/officeart/2005/8/layout/hList6"/>
    <dgm:cxn modelId="{3350BA6A-AE98-4F15-A4D3-0E43203BEB04}" type="presOf" srcId="{B59A8176-99C0-4C83-BEFD-10E580C30DA3}" destId="{2CCE4CB8-0308-431C-8FC0-0ED71FB3EDD6}" srcOrd="0" destOrd="1" presId="urn:microsoft.com/office/officeart/2005/8/layout/hList6"/>
    <dgm:cxn modelId="{B702186C-C398-466E-A32B-386DCB7B09EE}" srcId="{0140E3EB-99DB-489C-AC44-B6C5D53FEA5F}" destId="{84D6D5E2-5D5A-429C-B40C-FDBCFBE7E044}" srcOrd="2" destOrd="0" parTransId="{A26CA492-F7F4-4A9F-BB6A-C82361EC5B76}" sibTransId="{794298F3-1019-4AEE-8283-986D5D3605A1}"/>
    <dgm:cxn modelId="{794F2379-DFAD-4A50-B5E4-CDDECEF0618C}" type="presOf" srcId="{8D479F87-037A-44B3-A6BD-19F42AD8DADB}" destId="{3D362217-BE8B-481E-8BA0-B48648ECDECB}" srcOrd="0" destOrd="1" presId="urn:microsoft.com/office/officeart/2005/8/layout/hList6"/>
    <dgm:cxn modelId="{D1387684-261D-48D4-8ABB-39D0DA80EF0A}" srcId="{B59A8176-99C0-4C83-BEFD-10E580C30DA3}" destId="{D04C42BF-AA38-4C00-988C-9D98C3C816C2}" srcOrd="0" destOrd="0" parTransId="{D15859C0-9251-42BD-B40E-AB4266338803}" sibTransId="{EECCD872-C772-4940-9869-34A8AE2E7204}"/>
    <dgm:cxn modelId="{70A60CB2-F6E6-42A6-B8AF-7BC7A9843E55}" type="presOf" srcId="{453BAD02-A0D4-4286-A24B-040D350AC299}" destId="{2CCE4CB8-0308-431C-8FC0-0ED71FB3EDD6}" srcOrd="0" destOrd="3" presId="urn:microsoft.com/office/officeart/2005/8/layout/hList6"/>
    <dgm:cxn modelId="{F230E3C7-7316-B146-8322-6BFA6A99559F}" srcId="{E9C62015-9BB1-6B42-AAE7-B25191912B36}" destId="{5E9902AF-E7A0-E14C-A84A-73047D06753E}" srcOrd="0" destOrd="0" parTransId="{4B58BD33-E027-8C41-BA71-06DB4A3D98A7}" sibTransId="{F2C20F39-6F4E-844E-AA7F-1BC504D4A23D}"/>
    <dgm:cxn modelId="{E0D127CA-46CA-4924-B389-091E46800D22}" srcId="{E8610FC4-44B2-4707-AC88-BB4513908ACB}" destId="{8D479F87-037A-44B3-A6BD-19F42AD8DADB}" srcOrd="0" destOrd="0" parTransId="{FEA2A2F5-5250-49F6-875B-73E14B81C3E7}" sibTransId="{B956033A-73E2-48EC-BA27-5189BF33682B}"/>
    <dgm:cxn modelId="{CD66C7CF-19CE-45CF-ADBA-D90444A84AE5}" srcId="{84D6D5E2-5D5A-429C-B40C-FDBCFBE7E044}" destId="{B59A8176-99C0-4C83-BEFD-10E580C30DA3}" srcOrd="0" destOrd="0" parTransId="{D70A5F3A-B035-4515-930A-22AF44016A33}" sibTransId="{459B4A81-CF92-4AC2-8AA7-F14DF6AFCC4C}"/>
    <dgm:cxn modelId="{927DD2D5-D34C-4B8F-AA2C-A78559BD45E1}" type="presOf" srcId="{D04C42BF-AA38-4C00-988C-9D98C3C816C2}" destId="{2CCE4CB8-0308-431C-8FC0-0ED71FB3EDD6}" srcOrd="0" destOrd="2" presId="urn:microsoft.com/office/officeart/2005/8/layout/hList6"/>
    <dgm:cxn modelId="{1A5AD3E1-9CF5-4586-BD1D-0B59CC50557D}" type="presOf" srcId="{0140E3EB-99DB-489C-AC44-B6C5D53FEA5F}" destId="{61AA6BD8-CFA9-4FD0-ADD3-DF58B9C74A0C}" srcOrd="0" destOrd="0" presId="urn:microsoft.com/office/officeart/2005/8/layout/hList6"/>
    <dgm:cxn modelId="{ED48F2ED-4824-2C49-9E0F-BFE5F9B266EC}" type="presParOf" srcId="{61AA6BD8-CFA9-4FD0-ADD3-DF58B9C74A0C}" destId="{DF655496-06E5-7844-8B05-4D4A3860055F}" srcOrd="0" destOrd="0" presId="urn:microsoft.com/office/officeart/2005/8/layout/hList6"/>
    <dgm:cxn modelId="{FB6B1BD4-E0A5-6B4A-9C77-1CACBAE50F31}" type="presParOf" srcId="{61AA6BD8-CFA9-4FD0-ADD3-DF58B9C74A0C}" destId="{85F45FF9-C2D6-AE4B-8383-730FC71F02BC}" srcOrd="1" destOrd="0" presId="urn:microsoft.com/office/officeart/2005/8/layout/hList6"/>
    <dgm:cxn modelId="{0C55F16F-B203-45E3-82B1-B97CC9BA4C1B}" type="presParOf" srcId="{61AA6BD8-CFA9-4FD0-ADD3-DF58B9C74A0C}" destId="{3D362217-BE8B-481E-8BA0-B48648ECDECB}" srcOrd="2" destOrd="0" presId="urn:microsoft.com/office/officeart/2005/8/layout/hList6"/>
    <dgm:cxn modelId="{4F7C8A53-DAAC-4405-8BCE-9722C58F344E}" type="presParOf" srcId="{61AA6BD8-CFA9-4FD0-ADD3-DF58B9C74A0C}" destId="{4D8DC9C3-DCA5-490D-AA33-5C07D4F8CC7C}" srcOrd="3" destOrd="0" presId="urn:microsoft.com/office/officeart/2005/8/layout/hList6"/>
    <dgm:cxn modelId="{7B14F122-C1F3-4773-9145-BD185DC3797A}" type="presParOf" srcId="{61AA6BD8-CFA9-4FD0-ADD3-DF58B9C74A0C}" destId="{2CCE4CB8-0308-431C-8FC0-0ED71FB3EDD6}"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CBA51C-72E2-4724-A8CC-8323298D9C07}"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D1FBD466-BB3C-4FE4-9995-0E1AB73CE241}">
      <dgm:prSet phldrT="[文本]"/>
      <dgm:spPr/>
      <dgm:t>
        <a:bodyPr/>
        <a:lstStyle/>
        <a:p>
          <a:r>
            <a:rPr lang="en-US" dirty="0"/>
            <a:t>Ignored</a:t>
          </a:r>
        </a:p>
      </dgm:t>
    </dgm:pt>
    <dgm:pt modelId="{F31AA8CD-B908-4F13-B171-934F9FF4C372}" type="parTrans" cxnId="{40FEFFC1-3653-41B4-8605-A2594C5871E5}">
      <dgm:prSet/>
      <dgm:spPr/>
      <dgm:t>
        <a:bodyPr/>
        <a:lstStyle/>
        <a:p>
          <a:endParaRPr lang="en-US"/>
        </a:p>
      </dgm:t>
    </dgm:pt>
    <dgm:pt modelId="{C3D68EAB-99E5-488D-B292-CB0D9617B496}" type="sibTrans" cxnId="{40FEFFC1-3653-41B4-8605-A2594C5871E5}">
      <dgm:prSet/>
      <dgm:spPr/>
      <dgm:t>
        <a:bodyPr/>
        <a:lstStyle/>
        <a:p>
          <a:endParaRPr lang="en-US"/>
        </a:p>
      </dgm:t>
    </dgm:pt>
    <dgm:pt modelId="{DF636743-5BCC-4ADC-9C6E-B2511255733C}">
      <dgm:prSet phldrT="[文本]"/>
      <dgm:spPr/>
      <dgm:t>
        <a:bodyPr/>
        <a:lstStyle/>
        <a:p>
          <a:r>
            <a:rPr lang="en-US" dirty="0"/>
            <a:t>Noticed</a:t>
          </a:r>
        </a:p>
      </dgm:t>
    </dgm:pt>
    <dgm:pt modelId="{08397E68-D095-40F2-A757-E47C9F312A08}" type="parTrans" cxnId="{9B44D13A-CECC-4B34-997D-4EC8894B323F}">
      <dgm:prSet/>
      <dgm:spPr/>
      <dgm:t>
        <a:bodyPr/>
        <a:lstStyle/>
        <a:p>
          <a:endParaRPr lang="en-US"/>
        </a:p>
      </dgm:t>
    </dgm:pt>
    <dgm:pt modelId="{4D5859B7-C4D0-4892-A45E-56BDFC5E7494}" type="sibTrans" cxnId="{9B44D13A-CECC-4B34-997D-4EC8894B323F}">
      <dgm:prSet/>
      <dgm:spPr/>
      <dgm:t>
        <a:bodyPr/>
        <a:lstStyle/>
        <a:p>
          <a:endParaRPr lang="en-US"/>
        </a:p>
      </dgm:t>
    </dgm:pt>
    <dgm:pt modelId="{DE450C1B-D14B-46DE-81D8-BC48FA4D7E8A}">
      <dgm:prSet phldrT="[文本]"/>
      <dgm:spPr/>
      <dgm:t>
        <a:bodyPr/>
        <a:lstStyle/>
        <a:p>
          <a:r>
            <a:rPr lang="en-US" dirty="0"/>
            <a:t>Entered</a:t>
          </a:r>
        </a:p>
      </dgm:t>
    </dgm:pt>
    <dgm:pt modelId="{D0CECE56-8A51-4EC1-9E56-D7D1F66CFADD}" type="parTrans" cxnId="{109D33F2-8936-4F73-A510-EF5DA8AA9DD0}">
      <dgm:prSet/>
      <dgm:spPr/>
      <dgm:t>
        <a:bodyPr/>
        <a:lstStyle/>
        <a:p>
          <a:endParaRPr lang="en-US"/>
        </a:p>
      </dgm:t>
    </dgm:pt>
    <dgm:pt modelId="{F3727CD1-D520-46CE-84C3-1936D3F31922}" type="sibTrans" cxnId="{109D33F2-8936-4F73-A510-EF5DA8AA9DD0}">
      <dgm:prSet/>
      <dgm:spPr/>
      <dgm:t>
        <a:bodyPr/>
        <a:lstStyle/>
        <a:p>
          <a:endParaRPr lang="en-US"/>
        </a:p>
      </dgm:t>
    </dgm:pt>
    <dgm:pt modelId="{65FE1897-B74E-44C8-A698-CCCFD958AD47}">
      <dgm:prSet phldrT="[文本]"/>
      <dgm:spPr/>
      <dgm:t>
        <a:bodyPr/>
        <a:lstStyle/>
        <a:p>
          <a:r>
            <a:rPr lang="en-US" dirty="0"/>
            <a:t>Interacted</a:t>
          </a:r>
        </a:p>
      </dgm:t>
    </dgm:pt>
    <dgm:pt modelId="{303BBB10-A42C-4D9D-AD01-B85B45BE4507}" type="parTrans" cxnId="{DB283776-97C5-4718-AEE0-4D71344CA45D}">
      <dgm:prSet/>
      <dgm:spPr/>
      <dgm:t>
        <a:bodyPr/>
        <a:lstStyle/>
        <a:p>
          <a:endParaRPr lang="en-US"/>
        </a:p>
      </dgm:t>
    </dgm:pt>
    <dgm:pt modelId="{C4CE85EE-460A-42F9-B1BF-2E17658E7B32}" type="sibTrans" cxnId="{DB283776-97C5-4718-AEE0-4D71344CA45D}">
      <dgm:prSet/>
      <dgm:spPr/>
      <dgm:t>
        <a:bodyPr/>
        <a:lstStyle/>
        <a:p>
          <a:endParaRPr lang="en-US"/>
        </a:p>
      </dgm:t>
    </dgm:pt>
    <dgm:pt modelId="{D8C78F6A-C0EB-43E6-BEAD-FEFE104036CB}">
      <dgm:prSet phldrT="[文本]"/>
      <dgm:spPr/>
      <dgm:t>
        <a:bodyPr/>
        <a:lstStyle/>
        <a:p>
          <a:r>
            <a:rPr lang="en-US" dirty="0"/>
            <a:t>Accomplished</a:t>
          </a:r>
        </a:p>
      </dgm:t>
    </dgm:pt>
    <dgm:pt modelId="{D8DA6387-78CC-40A1-AB6D-DA90FE100015}" type="parTrans" cxnId="{8DC03893-2D9D-491A-899E-7B9C491B6024}">
      <dgm:prSet/>
      <dgm:spPr/>
      <dgm:t>
        <a:bodyPr/>
        <a:lstStyle/>
        <a:p>
          <a:endParaRPr lang="en-US"/>
        </a:p>
      </dgm:t>
    </dgm:pt>
    <dgm:pt modelId="{DCB18E43-73B9-4BC2-A13A-BF4C56B028E8}" type="sibTrans" cxnId="{8DC03893-2D9D-491A-899E-7B9C491B6024}">
      <dgm:prSet/>
      <dgm:spPr/>
      <dgm:t>
        <a:bodyPr/>
        <a:lstStyle/>
        <a:p>
          <a:endParaRPr lang="en-US"/>
        </a:p>
      </dgm:t>
    </dgm:pt>
    <dgm:pt modelId="{5AA7997B-A36B-4B32-A916-30436E8C1E8C}" type="pres">
      <dgm:prSet presAssocID="{55CBA51C-72E2-4724-A8CC-8323298D9C07}" presName="Name0" presStyleCnt="0">
        <dgm:presLayoutVars>
          <dgm:dir/>
          <dgm:resizeHandles val="exact"/>
        </dgm:presLayoutVars>
      </dgm:prSet>
      <dgm:spPr/>
    </dgm:pt>
    <dgm:pt modelId="{38076E00-FBFC-40E5-AB70-11F470D5BDA7}" type="pres">
      <dgm:prSet presAssocID="{D1FBD466-BB3C-4FE4-9995-0E1AB73CE241}" presName="node" presStyleLbl="node1" presStyleIdx="0" presStyleCnt="5" custScaleX="58581" custScaleY="47647">
        <dgm:presLayoutVars>
          <dgm:bulletEnabled val="1"/>
        </dgm:presLayoutVars>
      </dgm:prSet>
      <dgm:spPr/>
    </dgm:pt>
    <dgm:pt modelId="{7A8F37BD-D199-4F5B-BBE8-787A50A9A784}" type="pres">
      <dgm:prSet presAssocID="{C3D68EAB-99E5-488D-B292-CB0D9617B496}" presName="sibTrans" presStyleLbl="sibTrans1D1" presStyleIdx="0" presStyleCnt="4"/>
      <dgm:spPr/>
    </dgm:pt>
    <dgm:pt modelId="{5CBAF575-BD5B-483B-829C-F32CAE7F914E}" type="pres">
      <dgm:prSet presAssocID="{C3D68EAB-99E5-488D-B292-CB0D9617B496}" presName="connectorText" presStyleLbl="sibTrans1D1" presStyleIdx="0" presStyleCnt="4"/>
      <dgm:spPr/>
    </dgm:pt>
    <dgm:pt modelId="{52082F43-3D89-492B-A6B5-F9D70E1FA6FD}" type="pres">
      <dgm:prSet presAssocID="{DF636743-5BCC-4ADC-9C6E-B2511255733C}" presName="node" presStyleLbl="node1" presStyleIdx="1" presStyleCnt="5" custScaleX="58581" custScaleY="47647">
        <dgm:presLayoutVars>
          <dgm:bulletEnabled val="1"/>
        </dgm:presLayoutVars>
      </dgm:prSet>
      <dgm:spPr/>
    </dgm:pt>
    <dgm:pt modelId="{0BCE9046-EEFA-4EE7-B1EB-336A0FCC9E10}" type="pres">
      <dgm:prSet presAssocID="{4D5859B7-C4D0-4892-A45E-56BDFC5E7494}" presName="sibTrans" presStyleLbl="sibTrans1D1" presStyleIdx="1" presStyleCnt="4"/>
      <dgm:spPr/>
    </dgm:pt>
    <dgm:pt modelId="{B88B15B7-071E-4EFB-BCEA-CDC377DD7990}" type="pres">
      <dgm:prSet presAssocID="{4D5859B7-C4D0-4892-A45E-56BDFC5E7494}" presName="connectorText" presStyleLbl="sibTrans1D1" presStyleIdx="1" presStyleCnt="4"/>
      <dgm:spPr/>
    </dgm:pt>
    <dgm:pt modelId="{FB048C2B-C132-4152-BBD5-F42E3A83BE13}" type="pres">
      <dgm:prSet presAssocID="{DE450C1B-D14B-46DE-81D8-BC48FA4D7E8A}" presName="node" presStyleLbl="node1" presStyleIdx="2" presStyleCnt="5" custScaleX="58581" custScaleY="47647" custLinFactNeighborY="-4942">
        <dgm:presLayoutVars>
          <dgm:bulletEnabled val="1"/>
        </dgm:presLayoutVars>
      </dgm:prSet>
      <dgm:spPr/>
    </dgm:pt>
    <dgm:pt modelId="{FAC55E44-9EC4-4C4A-BC18-2E93ADBC0BA0}" type="pres">
      <dgm:prSet presAssocID="{F3727CD1-D520-46CE-84C3-1936D3F31922}" presName="sibTrans" presStyleLbl="sibTrans1D1" presStyleIdx="2" presStyleCnt="4"/>
      <dgm:spPr/>
    </dgm:pt>
    <dgm:pt modelId="{47040C35-07B5-4720-BCBA-A8A5A2C6D51F}" type="pres">
      <dgm:prSet presAssocID="{F3727CD1-D520-46CE-84C3-1936D3F31922}" presName="connectorText" presStyleLbl="sibTrans1D1" presStyleIdx="2" presStyleCnt="4"/>
      <dgm:spPr/>
    </dgm:pt>
    <dgm:pt modelId="{EF6A253F-B900-4C72-BBAC-BBFACB836109}" type="pres">
      <dgm:prSet presAssocID="{65FE1897-B74E-44C8-A698-CCCFD958AD47}" presName="node" presStyleLbl="node1" presStyleIdx="3" presStyleCnt="5" custScaleX="58581" custScaleY="47647" custLinFactNeighborY="-4942">
        <dgm:presLayoutVars>
          <dgm:bulletEnabled val="1"/>
        </dgm:presLayoutVars>
      </dgm:prSet>
      <dgm:spPr/>
    </dgm:pt>
    <dgm:pt modelId="{C4B6B8E6-EE6C-4B94-8B60-E1DD808A9EBC}" type="pres">
      <dgm:prSet presAssocID="{C4CE85EE-460A-42F9-B1BF-2E17658E7B32}" presName="sibTrans" presStyleLbl="sibTrans1D1" presStyleIdx="3" presStyleCnt="4"/>
      <dgm:spPr/>
    </dgm:pt>
    <dgm:pt modelId="{F88E2B96-D530-4558-8C5E-A6D4764F12AC}" type="pres">
      <dgm:prSet presAssocID="{C4CE85EE-460A-42F9-B1BF-2E17658E7B32}" presName="connectorText" presStyleLbl="sibTrans1D1" presStyleIdx="3" presStyleCnt="4"/>
      <dgm:spPr/>
    </dgm:pt>
    <dgm:pt modelId="{A08E7272-9B95-48BE-AB55-AEC0FE97159B}" type="pres">
      <dgm:prSet presAssocID="{D8C78F6A-C0EB-43E6-BEAD-FEFE104036CB}" presName="node" presStyleLbl="node1" presStyleIdx="4" presStyleCnt="5" custScaleX="58581" custScaleY="47647" custLinFactNeighborX="-741" custLinFactNeighborY="-11120">
        <dgm:presLayoutVars>
          <dgm:bulletEnabled val="1"/>
        </dgm:presLayoutVars>
      </dgm:prSet>
      <dgm:spPr/>
    </dgm:pt>
  </dgm:ptLst>
  <dgm:cxnLst>
    <dgm:cxn modelId="{63227D08-C4AB-4213-B74E-9714603E00D4}" type="presOf" srcId="{F3727CD1-D520-46CE-84C3-1936D3F31922}" destId="{47040C35-07B5-4720-BCBA-A8A5A2C6D51F}" srcOrd="1" destOrd="0" presId="urn:microsoft.com/office/officeart/2005/8/layout/bProcess3"/>
    <dgm:cxn modelId="{C185170D-7FAE-4EF4-939F-8A47E839DCC8}" type="presOf" srcId="{C4CE85EE-460A-42F9-B1BF-2E17658E7B32}" destId="{F88E2B96-D530-4558-8C5E-A6D4764F12AC}" srcOrd="1" destOrd="0" presId="urn:microsoft.com/office/officeart/2005/8/layout/bProcess3"/>
    <dgm:cxn modelId="{D0B8E60E-A6A4-4383-8BE8-E528C9D11B9C}" type="presOf" srcId="{C4CE85EE-460A-42F9-B1BF-2E17658E7B32}" destId="{C4B6B8E6-EE6C-4B94-8B60-E1DD808A9EBC}" srcOrd="0" destOrd="0" presId="urn:microsoft.com/office/officeart/2005/8/layout/bProcess3"/>
    <dgm:cxn modelId="{05E1B715-5F42-440E-AD4B-8000352D9870}" type="presOf" srcId="{F3727CD1-D520-46CE-84C3-1936D3F31922}" destId="{FAC55E44-9EC4-4C4A-BC18-2E93ADBC0BA0}" srcOrd="0" destOrd="0" presId="urn:microsoft.com/office/officeart/2005/8/layout/bProcess3"/>
    <dgm:cxn modelId="{2A37EE20-F377-4187-A42C-FDC7A9327446}" type="presOf" srcId="{4D5859B7-C4D0-4892-A45E-56BDFC5E7494}" destId="{B88B15B7-071E-4EFB-BCEA-CDC377DD7990}" srcOrd="1" destOrd="0" presId="urn:microsoft.com/office/officeart/2005/8/layout/bProcess3"/>
    <dgm:cxn modelId="{9B44D13A-CECC-4B34-997D-4EC8894B323F}" srcId="{55CBA51C-72E2-4724-A8CC-8323298D9C07}" destId="{DF636743-5BCC-4ADC-9C6E-B2511255733C}" srcOrd="1" destOrd="0" parTransId="{08397E68-D095-40F2-A757-E47C9F312A08}" sibTransId="{4D5859B7-C4D0-4892-A45E-56BDFC5E7494}"/>
    <dgm:cxn modelId="{31E9794F-8D48-4C3D-9EAE-3CCFFC510E33}" type="presOf" srcId="{C3D68EAB-99E5-488D-B292-CB0D9617B496}" destId="{7A8F37BD-D199-4F5B-BBE8-787A50A9A784}" srcOrd="0" destOrd="0" presId="urn:microsoft.com/office/officeart/2005/8/layout/bProcess3"/>
    <dgm:cxn modelId="{5833F157-96F0-4C12-8F8A-5AC33518F0F5}" type="presOf" srcId="{55CBA51C-72E2-4724-A8CC-8323298D9C07}" destId="{5AA7997B-A36B-4B32-A916-30436E8C1E8C}" srcOrd="0" destOrd="0" presId="urn:microsoft.com/office/officeart/2005/8/layout/bProcess3"/>
    <dgm:cxn modelId="{2AEBAB59-41BC-4D52-9715-BEF3B7D93207}" type="presOf" srcId="{DF636743-5BCC-4ADC-9C6E-B2511255733C}" destId="{52082F43-3D89-492B-A6B5-F9D70E1FA6FD}" srcOrd="0" destOrd="0" presId="urn:microsoft.com/office/officeart/2005/8/layout/bProcess3"/>
    <dgm:cxn modelId="{DB283776-97C5-4718-AEE0-4D71344CA45D}" srcId="{55CBA51C-72E2-4724-A8CC-8323298D9C07}" destId="{65FE1897-B74E-44C8-A698-CCCFD958AD47}" srcOrd="3" destOrd="0" parTransId="{303BBB10-A42C-4D9D-AD01-B85B45BE4507}" sibTransId="{C4CE85EE-460A-42F9-B1BF-2E17658E7B32}"/>
    <dgm:cxn modelId="{8DC03893-2D9D-491A-899E-7B9C491B6024}" srcId="{55CBA51C-72E2-4724-A8CC-8323298D9C07}" destId="{D8C78F6A-C0EB-43E6-BEAD-FEFE104036CB}" srcOrd="4" destOrd="0" parTransId="{D8DA6387-78CC-40A1-AB6D-DA90FE100015}" sibTransId="{DCB18E43-73B9-4BC2-A13A-BF4C56B028E8}"/>
    <dgm:cxn modelId="{1E83379E-E5C0-4FB1-9EF7-A3AA4A2CFDFF}" type="presOf" srcId="{DE450C1B-D14B-46DE-81D8-BC48FA4D7E8A}" destId="{FB048C2B-C132-4152-BBD5-F42E3A83BE13}" srcOrd="0" destOrd="0" presId="urn:microsoft.com/office/officeart/2005/8/layout/bProcess3"/>
    <dgm:cxn modelId="{F7D264B5-5CE8-4A7E-BA43-0D1F44AF734A}" type="presOf" srcId="{D1FBD466-BB3C-4FE4-9995-0E1AB73CE241}" destId="{38076E00-FBFC-40E5-AB70-11F470D5BDA7}" srcOrd="0" destOrd="0" presId="urn:microsoft.com/office/officeart/2005/8/layout/bProcess3"/>
    <dgm:cxn modelId="{A359B9B9-C219-46A6-BE63-229512A80AFC}" type="presOf" srcId="{65FE1897-B74E-44C8-A698-CCCFD958AD47}" destId="{EF6A253F-B900-4C72-BBAC-BBFACB836109}" srcOrd="0" destOrd="0" presId="urn:microsoft.com/office/officeart/2005/8/layout/bProcess3"/>
    <dgm:cxn modelId="{40FEFFC1-3653-41B4-8605-A2594C5871E5}" srcId="{55CBA51C-72E2-4724-A8CC-8323298D9C07}" destId="{D1FBD466-BB3C-4FE4-9995-0E1AB73CE241}" srcOrd="0" destOrd="0" parTransId="{F31AA8CD-B908-4F13-B171-934F9FF4C372}" sibTransId="{C3D68EAB-99E5-488D-B292-CB0D9617B496}"/>
    <dgm:cxn modelId="{42F2CEC4-E36C-4045-AD6F-C09F456CA201}" type="presOf" srcId="{4D5859B7-C4D0-4892-A45E-56BDFC5E7494}" destId="{0BCE9046-EEFA-4EE7-B1EB-336A0FCC9E10}" srcOrd="0" destOrd="0" presId="urn:microsoft.com/office/officeart/2005/8/layout/bProcess3"/>
    <dgm:cxn modelId="{6D2149D0-1414-47CF-87FE-91359B834125}" type="presOf" srcId="{D8C78F6A-C0EB-43E6-BEAD-FEFE104036CB}" destId="{A08E7272-9B95-48BE-AB55-AEC0FE97159B}" srcOrd="0" destOrd="0" presId="urn:microsoft.com/office/officeart/2005/8/layout/bProcess3"/>
    <dgm:cxn modelId="{36445FDC-8825-42C3-AEB2-79BCFF2B26A1}" type="presOf" srcId="{C3D68EAB-99E5-488D-B292-CB0D9617B496}" destId="{5CBAF575-BD5B-483B-829C-F32CAE7F914E}" srcOrd="1" destOrd="0" presId="urn:microsoft.com/office/officeart/2005/8/layout/bProcess3"/>
    <dgm:cxn modelId="{109D33F2-8936-4F73-A510-EF5DA8AA9DD0}" srcId="{55CBA51C-72E2-4724-A8CC-8323298D9C07}" destId="{DE450C1B-D14B-46DE-81D8-BC48FA4D7E8A}" srcOrd="2" destOrd="0" parTransId="{D0CECE56-8A51-4EC1-9E56-D7D1F66CFADD}" sibTransId="{F3727CD1-D520-46CE-84C3-1936D3F31922}"/>
    <dgm:cxn modelId="{BAC2D56E-172C-47D0-876D-99FB0FE23A52}" type="presParOf" srcId="{5AA7997B-A36B-4B32-A916-30436E8C1E8C}" destId="{38076E00-FBFC-40E5-AB70-11F470D5BDA7}" srcOrd="0" destOrd="0" presId="urn:microsoft.com/office/officeart/2005/8/layout/bProcess3"/>
    <dgm:cxn modelId="{A3A917D4-82C1-4106-95BE-33DB4230FE0A}" type="presParOf" srcId="{5AA7997B-A36B-4B32-A916-30436E8C1E8C}" destId="{7A8F37BD-D199-4F5B-BBE8-787A50A9A784}" srcOrd="1" destOrd="0" presId="urn:microsoft.com/office/officeart/2005/8/layout/bProcess3"/>
    <dgm:cxn modelId="{1ADCD419-CF5D-42DA-B271-B0015482CA8B}" type="presParOf" srcId="{7A8F37BD-D199-4F5B-BBE8-787A50A9A784}" destId="{5CBAF575-BD5B-483B-829C-F32CAE7F914E}" srcOrd="0" destOrd="0" presId="urn:microsoft.com/office/officeart/2005/8/layout/bProcess3"/>
    <dgm:cxn modelId="{4FB36F2D-7FC5-4EFE-AA94-693A57374D9B}" type="presParOf" srcId="{5AA7997B-A36B-4B32-A916-30436E8C1E8C}" destId="{52082F43-3D89-492B-A6B5-F9D70E1FA6FD}" srcOrd="2" destOrd="0" presId="urn:microsoft.com/office/officeart/2005/8/layout/bProcess3"/>
    <dgm:cxn modelId="{2B39D5B3-6189-4876-AB48-50DE4E703059}" type="presParOf" srcId="{5AA7997B-A36B-4B32-A916-30436E8C1E8C}" destId="{0BCE9046-EEFA-4EE7-B1EB-336A0FCC9E10}" srcOrd="3" destOrd="0" presId="urn:microsoft.com/office/officeart/2005/8/layout/bProcess3"/>
    <dgm:cxn modelId="{0E512A8E-3391-4B01-8984-754FD783FE28}" type="presParOf" srcId="{0BCE9046-EEFA-4EE7-B1EB-336A0FCC9E10}" destId="{B88B15B7-071E-4EFB-BCEA-CDC377DD7990}" srcOrd="0" destOrd="0" presId="urn:microsoft.com/office/officeart/2005/8/layout/bProcess3"/>
    <dgm:cxn modelId="{DF41F945-A29E-41BF-B2AE-3721147868E9}" type="presParOf" srcId="{5AA7997B-A36B-4B32-A916-30436E8C1E8C}" destId="{FB048C2B-C132-4152-BBD5-F42E3A83BE13}" srcOrd="4" destOrd="0" presId="urn:microsoft.com/office/officeart/2005/8/layout/bProcess3"/>
    <dgm:cxn modelId="{3B67D0DB-667F-41CC-A826-83156FFD3356}" type="presParOf" srcId="{5AA7997B-A36B-4B32-A916-30436E8C1E8C}" destId="{FAC55E44-9EC4-4C4A-BC18-2E93ADBC0BA0}" srcOrd="5" destOrd="0" presId="urn:microsoft.com/office/officeart/2005/8/layout/bProcess3"/>
    <dgm:cxn modelId="{EFCD3695-548B-4106-A363-04C351FAD4F9}" type="presParOf" srcId="{FAC55E44-9EC4-4C4A-BC18-2E93ADBC0BA0}" destId="{47040C35-07B5-4720-BCBA-A8A5A2C6D51F}" srcOrd="0" destOrd="0" presId="urn:microsoft.com/office/officeart/2005/8/layout/bProcess3"/>
    <dgm:cxn modelId="{63F23832-2B98-401F-9EAB-F4CF72FE6553}" type="presParOf" srcId="{5AA7997B-A36B-4B32-A916-30436E8C1E8C}" destId="{EF6A253F-B900-4C72-BBAC-BBFACB836109}" srcOrd="6" destOrd="0" presId="urn:microsoft.com/office/officeart/2005/8/layout/bProcess3"/>
    <dgm:cxn modelId="{B9126878-5C28-4EF7-B945-EDEA12D25939}" type="presParOf" srcId="{5AA7997B-A36B-4B32-A916-30436E8C1E8C}" destId="{C4B6B8E6-EE6C-4B94-8B60-E1DD808A9EBC}" srcOrd="7" destOrd="0" presId="urn:microsoft.com/office/officeart/2005/8/layout/bProcess3"/>
    <dgm:cxn modelId="{EB36B514-3CA3-4D60-8B23-13E2CA9C2B8C}" type="presParOf" srcId="{C4B6B8E6-EE6C-4B94-8B60-E1DD808A9EBC}" destId="{F88E2B96-D530-4558-8C5E-A6D4764F12AC}" srcOrd="0" destOrd="0" presId="urn:microsoft.com/office/officeart/2005/8/layout/bProcess3"/>
    <dgm:cxn modelId="{3889F521-F6ED-4BED-B91E-DA9AC94B2AB8}" type="presParOf" srcId="{5AA7997B-A36B-4B32-A916-30436E8C1E8C}" destId="{A08E7272-9B95-48BE-AB55-AEC0FE97159B}"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A21FBD-26A8-41C0-A782-06A988131FDD}"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331B81A9-B247-41B2-A5D8-16AD6AC51B2B}">
      <dgm:prSet phldrT="[Text]"/>
      <dgm:spPr/>
      <dgm:t>
        <a:bodyPr/>
        <a:lstStyle/>
        <a:p>
          <a:pPr>
            <a:buFont typeface="Arial"/>
            <a:buChar char="•"/>
          </a:pPr>
          <a:r>
            <a:rPr lang="en-US" dirty="0"/>
            <a:t>Pneumatic tube at TPM breaks most</a:t>
          </a:r>
        </a:p>
      </dgm:t>
    </dgm:pt>
    <dgm:pt modelId="{CBB43095-99B1-45F0-BE32-AF6BF74A6A21}" type="parTrans" cxnId="{FDCF578D-7F4B-4EE9-BF48-A53C13FDEB4D}">
      <dgm:prSet/>
      <dgm:spPr/>
      <dgm:t>
        <a:bodyPr/>
        <a:lstStyle/>
        <a:p>
          <a:endParaRPr lang="en-US"/>
        </a:p>
      </dgm:t>
    </dgm:pt>
    <dgm:pt modelId="{C81AF588-84A3-486B-A177-8AA672BCCB7A}" type="sibTrans" cxnId="{FDCF578D-7F4B-4EE9-BF48-A53C13FDEB4D}">
      <dgm:prSet/>
      <dgm:spPr/>
      <dgm:t>
        <a:bodyPr/>
        <a:lstStyle/>
        <a:p>
          <a:endParaRPr lang="en-US"/>
        </a:p>
      </dgm:t>
    </dgm:pt>
    <dgm:pt modelId="{A320D0C5-291C-47C5-ABD6-CB9F2AEED172}">
      <dgm:prSet phldrT="[Text]"/>
      <dgm:spPr/>
      <dgm:t>
        <a:bodyPr/>
        <a:lstStyle/>
        <a:p>
          <a:pPr>
            <a:buFont typeface="Arial"/>
            <a:buChar char="•"/>
          </a:pPr>
          <a:r>
            <a:rPr lang="en-US" dirty="0"/>
            <a:t>In a sample size of 30, the pneumatic tube was broken 15 times</a:t>
          </a:r>
        </a:p>
      </dgm:t>
    </dgm:pt>
    <dgm:pt modelId="{327DEAD6-5ACF-4387-85D1-4687A4582DA3}" type="parTrans" cxnId="{179CCA48-3B8B-48ED-9B09-424D9FDD8646}">
      <dgm:prSet/>
      <dgm:spPr/>
      <dgm:t>
        <a:bodyPr/>
        <a:lstStyle/>
        <a:p>
          <a:endParaRPr lang="en-US"/>
        </a:p>
      </dgm:t>
    </dgm:pt>
    <dgm:pt modelId="{8E9971E5-6AEC-41B0-8368-2984B0151901}" type="sibTrans" cxnId="{179CCA48-3B8B-48ED-9B09-424D9FDD8646}">
      <dgm:prSet/>
      <dgm:spPr/>
      <dgm:t>
        <a:bodyPr/>
        <a:lstStyle/>
        <a:p>
          <a:endParaRPr lang="en-US"/>
        </a:p>
      </dgm:t>
    </dgm:pt>
    <dgm:pt modelId="{DFE4D106-D711-40F0-8C5C-00681C5AFFEB}">
      <dgm:prSet phldrT="[Text]"/>
      <dgm:spPr/>
      <dgm:t>
        <a:bodyPr/>
        <a:lstStyle/>
        <a:p>
          <a:pPr>
            <a:buFont typeface="Arial"/>
            <a:buChar char="•"/>
          </a:pPr>
          <a:r>
            <a:rPr lang="en-US" dirty="0"/>
            <a:t>Albeit pneumatic tube is one of the most popular interactives</a:t>
          </a:r>
        </a:p>
      </dgm:t>
    </dgm:pt>
    <dgm:pt modelId="{CBE28681-47BE-44B4-B8B0-23DB45BD6909}" type="parTrans" cxnId="{9268E910-DC63-4571-B0B6-62C95AFD80CE}">
      <dgm:prSet/>
      <dgm:spPr/>
      <dgm:t>
        <a:bodyPr/>
        <a:lstStyle/>
        <a:p>
          <a:endParaRPr lang="en-US"/>
        </a:p>
      </dgm:t>
    </dgm:pt>
    <dgm:pt modelId="{8582F3C7-5314-4BB3-9434-3073B67E2439}" type="sibTrans" cxnId="{9268E910-DC63-4571-B0B6-62C95AFD80CE}">
      <dgm:prSet/>
      <dgm:spPr/>
      <dgm:t>
        <a:bodyPr/>
        <a:lstStyle/>
        <a:p>
          <a:endParaRPr lang="en-US"/>
        </a:p>
      </dgm:t>
    </dgm:pt>
    <dgm:pt modelId="{6C49F9A7-647F-4512-ACA9-B946DBCA8EDF}" type="pres">
      <dgm:prSet presAssocID="{ABA21FBD-26A8-41C0-A782-06A988131FDD}" presName="Name0" presStyleCnt="0">
        <dgm:presLayoutVars>
          <dgm:chMax val="7"/>
          <dgm:chPref val="7"/>
          <dgm:dir/>
        </dgm:presLayoutVars>
      </dgm:prSet>
      <dgm:spPr/>
    </dgm:pt>
    <dgm:pt modelId="{2CDABAA6-D6AA-4A3D-832D-2DB748074812}" type="pres">
      <dgm:prSet presAssocID="{ABA21FBD-26A8-41C0-A782-06A988131FDD}" presName="Name1" presStyleCnt="0"/>
      <dgm:spPr/>
    </dgm:pt>
    <dgm:pt modelId="{F138EA4F-F0E5-42F5-B3C2-0E8F8F127E46}" type="pres">
      <dgm:prSet presAssocID="{ABA21FBD-26A8-41C0-A782-06A988131FDD}" presName="cycle" presStyleCnt="0"/>
      <dgm:spPr/>
    </dgm:pt>
    <dgm:pt modelId="{2D3A8F5A-83A8-4078-89D8-E799974B2868}" type="pres">
      <dgm:prSet presAssocID="{ABA21FBD-26A8-41C0-A782-06A988131FDD}" presName="srcNode" presStyleLbl="node1" presStyleIdx="0" presStyleCnt="3"/>
      <dgm:spPr/>
    </dgm:pt>
    <dgm:pt modelId="{EEEDE8D0-7D2D-4FD2-929F-AFCA79058775}" type="pres">
      <dgm:prSet presAssocID="{ABA21FBD-26A8-41C0-A782-06A988131FDD}" presName="conn" presStyleLbl="parChTrans1D2" presStyleIdx="0" presStyleCnt="1"/>
      <dgm:spPr/>
    </dgm:pt>
    <dgm:pt modelId="{43DAD9D1-1BBA-4299-9E55-A5AC7CFA5F98}" type="pres">
      <dgm:prSet presAssocID="{ABA21FBD-26A8-41C0-A782-06A988131FDD}" presName="extraNode" presStyleLbl="node1" presStyleIdx="0" presStyleCnt="3"/>
      <dgm:spPr/>
    </dgm:pt>
    <dgm:pt modelId="{21A10F39-2406-4DD2-97DA-BABF1D40FC78}" type="pres">
      <dgm:prSet presAssocID="{ABA21FBD-26A8-41C0-A782-06A988131FDD}" presName="dstNode" presStyleLbl="node1" presStyleIdx="0" presStyleCnt="3"/>
      <dgm:spPr/>
    </dgm:pt>
    <dgm:pt modelId="{30C42A4D-1C16-4C02-933A-A3EA69FE05E0}" type="pres">
      <dgm:prSet presAssocID="{331B81A9-B247-41B2-A5D8-16AD6AC51B2B}" presName="text_1" presStyleLbl="node1" presStyleIdx="0" presStyleCnt="3">
        <dgm:presLayoutVars>
          <dgm:bulletEnabled val="1"/>
        </dgm:presLayoutVars>
      </dgm:prSet>
      <dgm:spPr/>
    </dgm:pt>
    <dgm:pt modelId="{81EEACE6-DB50-4B22-8385-ABE225F4CDFD}" type="pres">
      <dgm:prSet presAssocID="{331B81A9-B247-41B2-A5D8-16AD6AC51B2B}" presName="accent_1" presStyleCnt="0"/>
      <dgm:spPr/>
    </dgm:pt>
    <dgm:pt modelId="{BC127AD1-D8A7-4057-8B16-87B0E46FE3E9}" type="pres">
      <dgm:prSet presAssocID="{331B81A9-B247-41B2-A5D8-16AD6AC51B2B}" presName="accentRepeatNode" presStyleLbl="solidFgAcc1" presStyleIdx="0" presStyleCnt="3"/>
      <dgm:spPr/>
    </dgm:pt>
    <dgm:pt modelId="{88E6BA8A-1132-4480-9719-4083B28B1630}" type="pres">
      <dgm:prSet presAssocID="{A320D0C5-291C-47C5-ABD6-CB9F2AEED172}" presName="text_2" presStyleLbl="node1" presStyleIdx="1" presStyleCnt="3">
        <dgm:presLayoutVars>
          <dgm:bulletEnabled val="1"/>
        </dgm:presLayoutVars>
      </dgm:prSet>
      <dgm:spPr/>
    </dgm:pt>
    <dgm:pt modelId="{7F6500CC-F7CD-4B1C-BAB6-D3BE647747AF}" type="pres">
      <dgm:prSet presAssocID="{A320D0C5-291C-47C5-ABD6-CB9F2AEED172}" presName="accent_2" presStyleCnt="0"/>
      <dgm:spPr/>
    </dgm:pt>
    <dgm:pt modelId="{BC2BA670-A2BB-4FC3-B61A-E5CEEBE1FB0B}" type="pres">
      <dgm:prSet presAssocID="{A320D0C5-291C-47C5-ABD6-CB9F2AEED172}" presName="accentRepeatNode" presStyleLbl="solidFgAcc1" presStyleIdx="1" presStyleCnt="3"/>
      <dgm:spPr/>
    </dgm:pt>
    <dgm:pt modelId="{9BDDFF01-0B60-438A-9D05-0FDCA87BCFC3}" type="pres">
      <dgm:prSet presAssocID="{DFE4D106-D711-40F0-8C5C-00681C5AFFEB}" presName="text_3" presStyleLbl="node1" presStyleIdx="2" presStyleCnt="3">
        <dgm:presLayoutVars>
          <dgm:bulletEnabled val="1"/>
        </dgm:presLayoutVars>
      </dgm:prSet>
      <dgm:spPr/>
    </dgm:pt>
    <dgm:pt modelId="{25DD03E4-37D3-4C79-922F-6E11CBEBBDC3}" type="pres">
      <dgm:prSet presAssocID="{DFE4D106-D711-40F0-8C5C-00681C5AFFEB}" presName="accent_3" presStyleCnt="0"/>
      <dgm:spPr/>
    </dgm:pt>
    <dgm:pt modelId="{D4EEF2B8-2B9D-4E2D-BD7B-C407D62A0F74}" type="pres">
      <dgm:prSet presAssocID="{DFE4D106-D711-40F0-8C5C-00681C5AFFEB}" presName="accentRepeatNode" presStyleLbl="solidFgAcc1" presStyleIdx="2" presStyleCnt="3"/>
      <dgm:spPr/>
    </dgm:pt>
  </dgm:ptLst>
  <dgm:cxnLst>
    <dgm:cxn modelId="{9268E910-DC63-4571-B0B6-62C95AFD80CE}" srcId="{ABA21FBD-26A8-41C0-A782-06A988131FDD}" destId="{DFE4D106-D711-40F0-8C5C-00681C5AFFEB}" srcOrd="2" destOrd="0" parTransId="{CBE28681-47BE-44B4-B8B0-23DB45BD6909}" sibTransId="{8582F3C7-5314-4BB3-9434-3073B67E2439}"/>
    <dgm:cxn modelId="{04FF951F-590A-45D6-AFDB-328B5F925928}" type="presOf" srcId="{A320D0C5-291C-47C5-ABD6-CB9F2AEED172}" destId="{88E6BA8A-1132-4480-9719-4083B28B1630}" srcOrd="0" destOrd="0" presId="urn:microsoft.com/office/officeart/2008/layout/VerticalCurvedList"/>
    <dgm:cxn modelId="{C7CAD02D-3AD5-456A-8A6F-F2794C041D57}" type="presOf" srcId="{C81AF588-84A3-486B-A177-8AA672BCCB7A}" destId="{EEEDE8D0-7D2D-4FD2-929F-AFCA79058775}" srcOrd="0" destOrd="0" presId="urn:microsoft.com/office/officeart/2008/layout/VerticalCurvedList"/>
    <dgm:cxn modelId="{179CCA48-3B8B-48ED-9B09-424D9FDD8646}" srcId="{ABA21FBD-26A8-41C0-A782-06A988131FDD}" destId="{A320D0C5-291C-47C5-ABD6-CB9F2AEED172}" srcOrd="1" destOrd="0" parTransId="{327DEAD6-5ACF-4387-85D1-4687A4582DA3}" sibTransId="{8E9971E5-6AEC-41B0-8368-2984B0151901}"/>
    <dgm:cxn modelId="{FDCF578D-7F4B-4EE9-BF48-A53C13FDEB4D}" srcId="{ABA21FBD-26A8-41C0-A782-06A988131FDD}" destId="{331B81A9-B247-41B2-A5D8-16AD6AC51B2B}" srcOrd="0" destOrd="0" parTransId="{CBB43095-99B1-45F0-BE32-AF6BF74A6A21}" sibTransId="{C81AF588-84A3-486B-A177-8AA672BCCB7A}"/>
    <dgm:cxn modelId="{E4FB16A6-28E0-4068-828E-E5ACBCB1AD76}" type="presOf" srcId="{DFE4D106-D711-40F0-8C5C-00681C5AFFEB}" destId="{9BDDFF01-0B60-438A-9D05-0FDCA87BCFC3}" srcOrd="0" destOrd="0" presId="urn:microsoft.com/office/officeart/2008/layout/VerticalCurvedList"/>
    <dgm:cxn modelId="{C5E248A7-20BF-4744-8138-A2A688848BAB}" type="presOf" srcId="{ABA21FBD-26A8-41C0-A782-06A988131FDD}" destId="{6C49F9A7-647F-4512-ACA9-B946DBCA8EDF}" srcOrd="0" destOrd="0" presId="urn:microsoft.com/office/officeart/2008/layout/VerticalCurvedList"/>
    <dgm:cxn modelId="{EF1204FB-D0C4-4A87-8E2E-E4CE0F07C447}" type="presOf" srcId="{331B81A9-B247-41B2-A5D8-16AD6AC51B2B}" destId="{30C42A4D-1C16-4C02-933A-A3EA69FE05E0}" srcOrd="0" destOrd="0" presId="urn:microsoft.com/office/officeart/2008/layout/VerticalCurvedList"/>
    <dgm:cxn modelId="{03442771-FDC0-40EB-B256-DF54B26EE438}" type="presParOf" srcId="{6C49F9A7-647F-4512-ACA9-B946DBCA8EDF}" destId="{2CDABAA6-D6AA-4A3D-832D-2DB748074812}" srcOrd="0" destOrd="0" presId="urn:microsoft.com/office/officeart/2008/layout/VerticalCurvedList"/>
    <dgm:cxn modelId="{05335BD3-B548-45D3-930E-278BB19C8F00}" type="presParOf" srcId="{2CDABAA6-D6AA-4A3D-832D-2DB748074812}" destId="{F138EA4F-F0E5-42F5-B3C2-0E8F8F127E46}" srcOrd="0" destOrd="0" presId="urn:microsoft.com/office/officeart/2008/layout/VerticalCurvedList"/>
    <dgm:cxn modelId="{388654B1-23A4-4FD8-B5DD-96C39FF98AA2}" type="presParOf" srcId="{F138EA4F-F0E5-42F5-B3C2-0E8F8F127E46}" destId="{2D3A8F5A-83A8-4078-89D8-E799974B2868}" srcOrd="0" destOrd="0" presId="urn:microsoft.com/office/officeart/2008/layout/VerticalCurvedList"/>
    <dgm:cxn modelId="{D96966B2-716C-4229-8855-EC9587A80112}" type="presParOf" srcId="{F138EA4F-F0E5-42F5-B3C2-0E8F8F127E46}" destId="{EEEDE8D0-7D2D-4FD2-929F-AFCA79058775}" srcOrd="1" destOrd="0" presId="urn:microsoft.com/office/officeart/2008/layout/VerticalCurvedList"/>
    <dgm:cxn modelId="{42BE78BB-68E2-432D-AC75-BC9507859D37}" type="presParOf" srcId="{F138EA4F-F0E5-42F5-B3C2-0E8F8F127E46}" destId="{43DAD9D1-1BBA-4299-9E55-A5AC7CFA5F98}" srcOrd="2" destOrd="0" presId="urn:microsoft.com/office/officeart/2008/layout/VerticalCurvedList"/>
    <dgm:cxn modelId="{44FCAE6C-B59E-4013-B981-4E98C16DE875}" type="presParOf" srcId="{F138EA4F-F0E5-42F5-B3C2-0E8F8F127E46}" destId="{21A10F39-2406-4DD2-97DA-BABF1D40FC78}" srcOrd="3" destOrd="0" presId="urn:microsoft.com/office/officeart/2008/layout/VerticalCurvedList"/>
    <dgm:cxn modelId="{B77A1BE7-18C2-43CD-93FE-F029C6197F43}" type="presParOf" srcId="{2CDABAA6-D6AA-4A3D-832D-2DB748074812}" destId="{30C42A4D-1C16-4C02-933A-A3EA69FE05E0}" srcOrd="1" destOrd="0" presId="urn:microsoft.com/office/officeart/2008/layout/VerticalCurvedList"/>
    <dgm:cxn modelId="{BF040275-3A8D-4C23-AEAB-C4CD0EF20405}" type="presParOf" srcId="{2CDABAA6-D6AA-4A3D-832D-2DB748074812}" destId="{81EEACE6-DB50-4B22-8385-ABE225F4CDFD}" srcOrd="2" destOrd="0" presId="urn:microsoft.com/office/officeart/2008/layout/VerticalCurvedList"/>
    <dgm:cxn modelId="{40EEB23D-4AB0-4B4F-875D-0B459A26E8C8}" type="presParOf" srcId="{81EEACE6-DB50-4B22-8385-ABE225F4CDFD}" destId="{BC127AD1-D8A7-4057-8B16-87B0E46FE3E9}" srcOrd="0" destOrd="0" presId="urn:microsoft.com/office/officeart/2008/layout/VerticalCurvedList"/>
    <dgm:cxn modelId="{FA88FE7C-D151-4471-8F5F-F3BF217651A2}" type="presParOf" srcId="{2CDABAA6-D6AA-4A3D-832D-2DB748074812}" destId="{88E6BA8A-1132-4480-9719-4083B28B1630}" srcOrd="3" destOrd="0" presId="urn:microsoft.com/office/officeart/2008/layout/VerticalCurvedList"/>
    <dgm:cxn modelId="{C1693787-40AF-46E6-9959-0FA19C185FCA}" type="presParOf" srcId="{2CDABAA6-D6AA-4A3D-832D-2DB748074812}" destId="{7F6500CC-F7CD-4B1C-BAB6-D3BE647747AF}" srcOrd="4" destOrd="0" presId="urn:microsoft.com/office/officeart/2008/layout/VerticalCurvedList"/>
    <dgm:cxn modelId="{1CAD6447-D9D8-4A49-A98D-A20112E8830C}" type="presParOf" srcId="{7F6500CC-F7CD-4B1C-BAB6-D3BE647747AF}" destId="{BC2BA670-A2BB-4FC3-B61A-E5CEEBE1FB0B}" srcOrd="0" destOrd="0" presId="urn:microsoft.com/office/officeart/2008/layout/VerticalCurvedList"/>
    <dgm:cxn modelId="{03E38C58-E5EF-4966-8B5C-49744C6C2DA5}" type="presParOf" srcId="{2CDABAA6-D6AA-4A3D-832D-2DB748074812}" destId="{9BDDFF01-0B60-438A-9D05-0FDCA87BCFC3}" srcOrd="5" destOrd="0" presId="urn:microsoft.com/office/officeart/2008/layout/VerticalCurvedList"/>
    <dgm:cxn modelId="{4F805216-DDD7-46F6-A04C-A00F2035FDF3}" type="presParOf" srcId="{2CDABAA6-D6AA-4A3D-832D-2DB748074812}" destId="{25DD03E4-37D3-4C79-922F-6E11CBEBBDC3}" srcOrd="6" destOrd="0" presId="urn:microsoft.com/office/officeart/2008/layout/VerticalCurvedList"/>
    <dgm:cxn modelId="{66AFA9DB-7D78-4A84-A925-72795D5260CF}" type="presParOf" srcId="{25DD03E4-37D3-4C79-922F-6E11CBEBBDC3}" destId="{D4EEF2B8-2B9D-4E2D-BD7B-C407D62A0F7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E0FFB3-0F2B-4C73-BFB6-AA65151C006F}"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607A0CBF-7609-48EC-814E-8C02129EA181}">
      <dgm:prSet phldrT="[Text]"/>
      <dgm:spPr/>
      <dgm:t>
        <a:bodyPr/>
        <a:lstStyle/>
        <a:p>
          <a:r>
            <a:rPr lang="en-US" dirty="0"/>
            <a:t>Objective 3: Assess Visitor Experience</a:t>
          </a:r>
        </a:p>
      </dgm:t>
    </dgm:pt>
    <dgm:pt modelId="{AC002AD0-A14B-4E33-8039-99C509733A4D}" type="parTrans" cxnId="{2F9C5654-7084-485C-BC38-BE9794C6BB53}">
      <dgm:prSet/>
      <dgm:spPr/>
      <dgm:t>
        <a:bodyPr/>
        <a:lstStyle/>
        <a:p>
          <a:endParaRPr lang="en-US"/>
        </a:p>
      </dgm:t>
    </dgm:pt>
    <dgm:pt modelId="{EA75C878-CD1F-4ED1-A34D-436F4193C324}" type="sibTrans" cxnId="{2F9C5654-7084-485C-BC38-BE9794C6BB53}">
      <dgm:prSet/>
      <dgm:spPr/>
      <dgm:t>
        <a:bodyPr/>
        <a:lstStyle/>
        <a:p>
          <a:endParaRPr lang="en-US"/>
        </a:p>
      </dgm:t>
    </dgm:pt>
    <dgm:pt modelId="{2129654A-26AE-4757-B576-C7C3D2FEEF3B}">
      <dgm:prSet phldrT="[Text]"/>
      <dgm:spPr/>
      <dgm:t>
        <a:bodyPr/>
        <a:lstStyle/>
        <a:p>
          <a:r>
            <a:rPr lang="en-US" dirty="0"/>
            <a:t>Exit Survey</a:t>
          </a:r>
        </a:p>
      </dgm:t>
    </dgm:pt>
    <dgm:pt modelId="{0CBA6371-2D7F-45C1-8392-4522CA1E932C}" type="parTrans" cxnId="{48907034-FC0C-4021-8082-9458EC8D0C75}">
      <dgm:prSet/>
      <dgm:spPr/>
      <dgm:t>
        <a:bodyPr/>
        <a:lstStyle/>
        <a:p>
          <a:endParaRPr lang="en-US"/>
        </a:p>
      </dgm:t>
    </dgm:pt>
    <dgm:pt modelId="{E7839196-EF50-469D-BF21-7DFF118FF7C3}" type="sibTrans" cxnId="{48907034-FC0C-4021-8082-9458EC8D0C75}">
      <dgm:prSet/>
      <dgm:spPr/>
      <dgm:t>
        <a:bodyPr/>
        <a:lstStyle/>
        <a:p>
          <a:endParaRPr lang="en-US"/>
        </a:p>
      </dgm:t>
    </dgm:pt>
    <dgm:pt modelId="{D925B270-1044-4360-9641-5F3445A66AA9}">
      <dgm:prSet phldrT="[Text]"/>
      <dgm:spPr/>
      <dgm:t>
        <a:bodyPr/>
        <a:lstStyle/>
        <a:p>
          <a:r>
            <a:rPr lang="en-US" dirty="0"/>
            <a:t>Objective 4: Conduct In-depth Evaluation</a:t>
          </a:r>
        </a:p>
      </dgm:t>
    </dgm:pt>
    <dgm:pt modelId="{3716FC67-B928-40BA-AF2B-BF1632CD0415}" type="parTrans" cxnId="{17CFEF4F-C236-4140-8ADF-769D0060B309}">
      <dgm:prSet/>
      <dgm:spPr/>
      <dgm:t>
        <a:bodyPr/>
        <a:lstStyle/>
        <a:p>
          <a:endParaRPr lang="en-US"/>
        </a:p>
      </dgm:t>
    </dgm:pt>
    <dgm:pt modelId="{BCBE48AA-1E4B-4059-857F-A3B1EAE3D076}" type="sibTrans" cxnId="{17CFEF4F-C236-4140-8ADF-769D0060B309}">
      <dgm:prSet/>
      <dgm:spPr/>
      <dgm:t>
        <a:bodyPr/>
        <a:lstStyle/>
        <a:p>
          <a:endParaRPr lang="en-US"/>
        </a:p>
      </dgm:t>
    </dgm:pt>
    <dgm:pt modelId="{5D814D2D-4ECD-4641-8C7A-C8A3A3222820}">
      <dgm:prSet phldrT="[Text]"/>
      <dgm:spPr/>
      <dgm:t>
        <a:bodyPr/>
        <a:lstStyle/>
        <a:p>
          <a:pPr>
            <a:buChar char="•"/>
          </a:pPr>
          <a:r>
            <a:rPr lang="en-US" dirty="0"/>
            <a:t>Visitor Interview</a:t>
          </a:r>
        </a:p>
      </dgm:t>
    </dgm:pt>
    <dgm:pt modelId="{9E7BADED-5133-41D2-89E9-C8F1E2780EBA}" type="parTrans" cxnId="{93537021-9266-4E10-A6E8-40D9E7E785B5}">
      <dgm:prSet/>
      <dgm:spPr/>
      <dgm:t>
        <a:bodyPr/>
        <a:lstStyle/>
        <a:p>
          <a:endParaRPr lang="en-US"/>
        </a:p>
      </dgm:t>
    </dgm:pt>
    <dgm:pt modelId="{5C1588D2-F3BA-4659-AC21-5D8111907BB5}" type="sibTrans" cxnId="{93537021-9266-4E10-A6E8-40D9E7E785B5}">
      <dgm:prSet/>
      <dgm:spPr/>
      <dgm:t>
        <a:bodyPr/>
        <a:lstStyle/>
        <a:p>
          <a:endParaRPr lang="en-US"/>
        </a:p>
      </dgm:t>
    </dgm:pt>
    <dgm:pt modelId="{E5832246-A5F8-42A6-A350-54D300390E5F}" type="pres">
      <dgm:prSet presAssocID="{A7E0FFB3-0F2B-4C73-BFB6-AA65151C006F}" presName="Name0" presStyleCnt="0">
        <dgm:presLayoutVars>
          <dgm:dir/>
          <dgm:animLvl val="lvl"/>
          <dgm:resizeHandles/>
        </dgm:presLayoutVars>
      </dgm:prSet>
      <dgm:spPr/>
    </dgm:pt>
    <dgm:pt modelId="{300B44DA-80DD-45DA-813F-A09E3729E521}" type="pres">
      <dgm:prSet presAssocID="{607A0CBF-7609-48EC-814E-8C02129EA181}" presName="linNode" presStyleCnt="0"/>
      <dgm:spPr/>
    </dgm:pt>
    <dgm:pt modelId="{85B05079-1999-4DFA-9FB8-B990FF98C410}" type="pres">
      <dgm:prSet presAssocID="{607A0CBF-7609-48EC-814E-8C02129EA181}" presName="parentShp" presStyleLbl="node1" presStyleIdx="0" presStyleCnt="2">
        <dgm:presLayoutVars>
          <dgm:bulletEnabled val="1"/>
        </dgm:presLayoutVars>
      </dgm:prSet>
      <dgm:spPr/>
    </dgm:pt>
    <dgm:pt modelId="{28463C17-BE32-4A41-962E-7F38AF8D6F17}" type="pres">
      <dgm:prSet presAssocID="{607A0CBF-7609-48EC-814E-8C02129EA181}" presName="childShp" presStyleLbl="bgAccFollowNode1" presStyleIdx="0" presStyleCnt="2">
        <dgm:presLayoutVars>
          <dgm:bulletEnabled val="1"/>
        </dgm:presLayoutVars>
      </dgm:prSet>
      <dgm:spPr/>
    </dgm:pt>
    <dgm:pt modelId="{F2D9ACAA-0638-4B6E-AB5E-11FF135038A4}" type="pres">
      <dgm:prSet presAssocID="{EA75C878-CD1F-4ED1-A34D-436F4193C324}" presName="spacing" presStyleCnt="0"/>
      <dgm:spPr/>
    </dgm:pt>
    <dgm:pt modelId="{41009A0E-5748-448E-BCB1-8B5084821FA4}" type="pres">
      <dgm:prSet presAssocID="{D925B270-1044-4360-9641-5F3445A66AA9}" presName="linNode" presStyleCnt="0"/>
      <dgm:spPr/>
    </dgm:pt>
    <dgm:pt modelId="{7B3A64B2-9865-4F8F-BA6D-045EC98029E4}" type="pres">
      <dgm:prSet presAssocID="{D925B270-1044-4360-9641-5F3445A66AA9}" presName="parentShp" presStyleLbl="node1" presStyleIdx="1" presStyleCnt="2">
        <dgm:presLayoutVars>
          <dgm:bulletEnabled val="1"/>
        </dgm:presLayoutVars>
      </dgm:prSet>
      <dgm:spPr/>
    </dgm:pt>
    <dgm:pt modelId="{1A34CA53-B1BC-4187-87B6-411D3DC127D1}" type="pres">
      <dgm:prSet presAssocID="{D925B270-1044-4360-9641-5F3445A66AA9}" presName="childShp" presStyleLbl="bgAccFollowNode1" presStyleIdx="1" presStyleCnt="2">
        <dgm:presLayoutVars>
          <dgm:bulletEnabled val="1"/>
        </dgm:presLayoutVars>
      </dgm:prSet>
      <dgm:spPr/>
    </dgm:pt>
  </dgm:ptLst>
  <dgm:cxnLst>
    <dgm:cxn modelId="{8A24A806-09E5-429E-BC9B-0BCB4BEDB069}" type="presOf" srcId="{5D814D2D-4ECD-4641-8C7A-C8A3A3222820}" destId="{1A34CA53-B1BC-4187-87B6-411D3DC127D1}" srcOrd="0" destOrd="0" presId="urn:microsoft.com/office/officeart/2005/8/layout/vList6"/>
    <dgm:cxn modelId="{AED36315-728F-411E-9B79-5BE0F49F844D}" type="presOf" srcId="{2129654A-26AE-4757-B576-C7C3D2FEEF3B}" destId="{28463C17-BE32-4A41-962E-7F38AF8D6F17}" srcOrd="0" destOrd="0" presId="urn:microsoft.com/office/officeart/2005/8/layout/vList6"/>
    <dgm:cxn modelId="{93537021-9266-4E10-A6E8-40D9E7E785B5}" srcId="{D925B270-1044-4360-9641-5F3445A66AA9}" destId="{5D814D2D-4ECD-4641-8C7A-C8A3A3222820}" srcOrd="0" destOrd="0" parTransId="{9E7BADED-5133-41D2-89E9-C8F1E2780EBA}" sibTransId="{5C1588D2-F3BA-4659-AC21-5D8111907BB5}"/>
    <dgm:cxn modelId="{48907034-FC0C-4021-8082-9458EC8D0C75}" srcId="{607A0CBF-7609-48EC-814E-8C02129EA181}" destId="{2129654A-26AE-4757-B576-C7C3D2FEEF3B}" srcOrd="0" destOrd="0" parTransId="{0CBA6371-2D7F-45C1-8392-4522CA1E932C}" sibTransId="{E7839196-EF50-469D-BF21-7DFF118FF7C3}"/>
    <dgm:cxn modelId="{17CFEF4F-C236-4140-8ADF-769D0060B309}" srcId="{A7E0FFB3-0F2B-4C73-BFB6-AA65151C006F}" destId="{D925B270-1044-4360-9641-5F3445A66AA9}" srcOrd="1" destOrd="0" parTransId="{3716FC67-B928-40BA-AF2B-BF1632CD0415}" sibTransId="{BCBE48AA-1E4B-4059-857F-A3B1EAE3D076}"/>
    <dgm:cxn modelId="{2F9C5654-7084-485C-BC38-BE9794C6BB53}" srcId="{A7E0FFB3-0F2B-4C73-BFB6-AA65151C006F}" destId="{607A0CBF-7609-48EC-814E-8C02129EA181}" srcOrd="0" destOrd="0" parTransId="{AC002AD0-A14B-4E33-8039-99C509733A4D}" sibTransId="{EA75C878-CD1F-4ED1-A34D-436F4193C324}"/>
    <dgm:cxn modelId="{8D5E9C77-1AF5-4AFB-AE9B-18D5B1DB8A23}" type="presOf" srcId="{D925B270-1044-4360-9641-5F3445A66AA9}" destId="{7B3A64B2-9865-4F8F-BA6D-045EC98029E4}" srcOrd="0" destOrd="0" presId="urn:microsoft.com/office/officeart/2005/8/layout/vList6"/>
    <dgm:cxn modelId="{22B58899-9A79-45B0-951D-138A0EAA94AA}" type="presOf" srcId="{A7E0FFB3-0F2B-4C73-BFB6-AA65151C006F}" destId="{E5832246-A5F8-42A6-A350-54D300390E5F}" srcOrd="0" destOrd="0" presId="urn:microsoft.com/office/officeart/2005/8/layout/vList6"/>
    <dgm:cxn modelId="{F28D5CD5-4460-4D5F-9DF4-E426FB716468}" type="presOf" srcId="{607A0CBF-7609-48EC-814E-8C02129EA181}" destId="{85B05079-1999-4DFA-9FB8-B990FF98C410}" srcOrd="0" destOrd="0" presId="urn:microsoft.com/office/officeart/2005/8/layout/vList6"/>
    <dgm:cxn modelId="{097241BE-5DF6-43A1-8CEC-F17BC6255CFF}" type="presParOf" srcId="{E5832246-A5F8-42A6-A350-54D300390E5F}" destId="{300B44DA-80DD-45DA-813F-A09E3729E521}" srcOrd="0" destOrd="0" presId="urn:microsoft.com/office/officeart/2005/8/layout/vList6"/>
    <dgm:cxn modelId="{121CC43B-F451-4C34-9F67-CA598B75A9F6}" type="presParOf" srcId="{300B44DA-80DD-45DA-813F-A09E3729E521}" destId="{85B05079-1999-4DFA-9FB8-B990FF98C410}" srcOrd="0" destOrd="0" presId="urn:microsoft.com/office/officeart/2005/8/layout/vList6"/>
    <dgm:cxn modelId="{296E0418-B649-43AA-B11F-46F7667802FE}" type="presParOf" srcId="{300B44DA-80DD-45DA-813F-A09E3729E521}" destId="{28463C17-BE32-4A41-962E-7F38AF8D6F17}" srcOrd="1" destOrd="0" presId="urn:microsoft.com/office/officeart/2005/8/layout/vList6"/>
    <dgm:cxn modelId="{1743FF8C-4CD4-4526-89A0-2E1A85815803}" type="presParOf" srcId="{E5832246-A5F8-42A6-A350-54D300390E5F}" destId="{F2D9ACAA-0638-4B6E-AB5E-11FF135038A4}" srcOrd="1" destOrd="0" presId="urn:microsoft.com/office/officeart/2005/8/layout/vList6"/>
    <dgm:cxn modelId="{CC4CBF9D-B71B-4AF6-B4DE-F20DE4764A3D}" type="presParOf" srcId="{E5832246-A5F8-42A6-A350-54D300390E5F}" destId="{41009A0E-5748-448E-BCB1-8B5084821FA4}" srcOrd="2" destOrd="0" presId="urn:microsoft.com/office/officeart/2005/8/layout/vList6"/>
    <dgm:cxn modelId="{5E60D37C-3DE8-44CB-B2E9-1848E3158613}" type="presParOf" srcId="{41009A0E-5748-448E-BCB1-8B5084821FA4}" destId="{7B3A64B2-9865-4F8F-BA6D-045EC98029E4}" srcOrd="0" destOrd="0" presId="urn:microsoft.com/office/officeart/2005/8/layout/vList6"/>
    <dgm:cxn modelId="{CB32D85F-E197-4817-A46F-7B384C50D6E8}" type="presParOf" srcId="{41009A0E-5748-448E-BCB1-8B5084821FA4}" destId="{1A34CA53-B1BC-4187-87B6-411D3DC127D1}"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BE54711-652A-42AC-856A-B2805B8D1B08}" type="doc">
      <dgm:prSet loTypeId="urn:microsoft.com/office/officeart/2005/8/layout/pyramid2" loCatId="pyramid" qsTypeId="urn:microsoft.com/office/officeart/2005/8/quickstyle/simple1" qsCatId="simple" csTypeId="urn:microsoft.com/office/officeart/2005/8/colors/accent1_2" csCatId="accent1" phldr="1"/>
      <dgm:spPr/>
    </dgm:pt>
    <dgm:pt modelId="{3B6F2CD5-7184-4963-A8C7-F7001BB506C8}">
      <dgm:prSet phldrT="[Text]"/>
      <dgm:spPr/>
      <dgm:t>
        <a:bodyPr/>
        <a:lstStyle/>
        <a:p>
          <a:r>
            <a:rPr lang="en-US" dirty="0"/>
            <a:t> Data Collected</a:t>
          </a:r>
        </a:p>
      </dgm:t>
    </dgm:pt>
    <dgm:pt modelId="{40DEDA84-F876-40BB-9CB5-044CE924F31E}" type="parTrans" cxnId="{494FFA53-F153-4535-AEFE-C67E05C7B6B7}">
      <dgm:prSet/>
      <dgm:spPr/>
      <dgm:t>
        <a:bodyPr/>
        <a:lstStyle/>
        <a:p>
          <a:endParaRPr lang="en-US"/>
        </a:p>
      </dgm:t>
    </dgm:pt>
    <dgm:pt modelId="{3ECF7B6C-9C19-45ED-BBD0-0CF3442DE963}" type="sibTrans" cxnId="{494FFA53-F153-4535-AEFE-C67E05C7B6B7}">
      <dgm:prSet/>
      <dgm:spPr/>
      <dgm:t>
        <a:bodyPr/>
        <a:lstStyle/>
        <a:p>
          <a:endParaRPr lang="en-US"/>
        </a:p>
      </dgm:t>
    </dgm:pt>
    <dgm:pt modelId="{D352A8E3-7EF5-4192-9DFC-E7C78BAFDFCF}">
      <dgm:prSet phldrT="[Text]"/>
      <dgm:spPr/>
      <dgm:t>
        <a:bodyPr/>
        <a:lstStyle/>
        <a:p>
          <a:r>
            <a:rPr lang="en-US" dirty="0"/>
            <a:t>Survey Protocol</a:t>
          </a:r>
        </a:p>
      </dgm:t>
    </dgm:pt>
    <dgm:pt modelId="{702F13B7-CAFF-4DC3-BCD1-339A72D4B729}" type="parTrans" cxnId="{FC6678EC-F469-45C9-8DD0-3AA23B5E3D1B}">
      <dgm:prSet/>
      <dgm:spPr/>
      <dgm:t>
        <a:bodyPr/>
        <a:lstStyle/>
        <a:p>
          <a:endParaRPr lang="en-US"/>
        </a:p>
      </dgm:t>
    </dgm:pt>
    <dgm:pt modelId="{39276DA3-6C91-4789-948D-6FFD76CAB639}" type="sibTrans" cxnId="{FC6678EC-F469-45C9-8DD0-3AA23B5E3D1B}">
      <dgm:prSet/>
      <dgm:spPr/>
      <dgm:t>
        <a:bodyPr/>
        <a:lstStyle/>
        <a:p>
          <a:endParaRPr lang="en-US"/>
        </a:p>
      </dgm:t>
    </dgm:pt>
    <dgm:pt modelId="{5C9216D4-8A8F-4647-8AAB-B0E6B9531DE8}">
      <dgm:prSet phldrT="[Text]"/>
      <dgm:spPr/>
      <dgm:t>
        <a:bodyPr/>
        <a:lstStyle/>
        <a:p>
          <a:r>
            <a:rPr lang="en-US" dirty="0"/>
            <a:t>Report Cards</a:t>
          </a:r>
        </a:p>
      </dgm:t>
    </dgm:pt>
    <dgm:pt modelId="{684FA373-682F-4D02-968E-831BC3FBE8E0}" type="parTrans" cxnId="{6F405634-B37F-4A7A-9175-B645AA089E55}">
      <dgm:prSet/>
      <dgm:spPr/>
      <dgm:t>
        <a:bodyPr/>
        <a:lstStyle/>
        <a:p>
          <a:endParaRPr lang="en-US"/>
        </a:p>
      </dgm:t>
    </dgm:pt>
    <dgm:pt modelId="{87FFFBCD-780E-4DBD-8ACB-A2FA9DB70394}" type="sibTrans" cxnId="{6F405634-B37F-4A7A-9175-B645AA089E55}">
      <dgm:prSet/>
      <dgm:spPr/>
      <dgm:t>
        <a:bodyPr/>
        <a:lstStyle/>
        <a:p>
          <a:endParaRPr lang="en-US"/>
        </a:p>
      </dgm:t>
    </dgm:pt>
    <dgm:pt modelId="{D6F7D5C1-C04D-4110-B3FC-E8EA7AFC82AF}" type="pres">
      <dgm:prSet presAssocID="{1BE54711-652A-42AC-856A-B2805B8D1B08}" presName="compositeShape" presStyleCnt="0">
        <dgm:presLayoutVars>
          <dgm:dir/>
          <dgm:resizeHandles/>
        </dgm:presLayoutVars>
      </dgm:prSet>
      <dgm:spPr/>
    </dgm:pt>
    <dgm:pt modelId="{AC5AC8C5-AFCB-402E-9693-E8C64B36AA97}" type="pres">
      <dgm:prSet presAssocID="{1BE54711-652A-42AC-856A-B2805B8D1B08}" presName="pyramid" presStyleLbl="node1" presStyleIdx="0" presStyleCnt="1"/>
      <dgm:spPr/>
    </dgm:pt>
    <dgm:pt modelId="{2672EA22-0ECF-4686-9AE3-CAEA113B7726}" type="pres">
      <dgm:prSet presAssocID="{1BE54711-652A-42AC-856A-B2805B8D1B08}" presName="theList" presStyleCnt="0"/>
      <dgm:spPr/>
    </dgm:pt>
    <dgm:pt modelId="{ED1B07C3-C310-4D1E-B013-F7086E6DD7DA}" type="pres">
      <dgm:prSet presAssocID="{3B6F2CD5-7184-4963-A8C7-F7001BB506C8}" presName="aNode" presStyleLbl="fgAcc1" presStyleIdx="0" presStyleCnt="3">
        <dgm:presLayoutVars>
          <dgm:bulletEnabled val="1"/>
        </dgm:presLayoutVars>
      </dgm:prSet>
      <dgm:spPr/>
    </dgm:pt>
    <dgm:pt modelId="{1EDA5922-762D-4B43-80B2-41172287C706}" type="pres">
      <dgm:prSet presAssocID="{3B6F2CD5-7184-4963-A8C7-F7001BB506C8}" presName="aSpace" presStyleCnt="0"/>
      <dgm:spPr/>
    </dgm:pt>
    <dgm:pt modelId="{5490B6AE-8444-4F70-B99A-2433DD34635B}" type="pres">
      <dgm:prSet presAssocID="{D352A8E3-7EF5-4192-9DFC-E7C78BAFDFCF}" presName="aNode" presStyleLbl="fgAcc1" presStyleIdx="1" presStyleCnt="3">
        <dgm:presLayoutVars>
          <dgm:bulletEnabled val="1"/>
        </dgm:presLayoutVars>
      </dgm:prSet>
      <dgm:spPr/>
    </dgm:pt>
    <dgm:pt modelId="{237CB431-B6A4-4344-9896-653D606AABB1}" type="pres">
      <dgm:prSet presAssocID="{D352A8E3-7EF5-4192-9DFC-E7C78BAFDFCF}" presName="aSpace" presStyleCnt="0"/>
      <dgm:spPr/>
    </dgm:pt>
    <dgm:pt modelId="{C0422871-066E-4D13-94D5-B4846989C639}" type="pres">
      <dgm:prSet presAssocID="{5C9216D4-8A8F-4647-8AAB-B0E6B9531DE8}" presName="aNode" presStyleLbl="fgAcc1" presStyleIdx="2" presStyleCnt="3">
        <dgm:presLayoutVars>
          <dgm:bulletEnabled val="1"/>
        </dgm:presLayoutVars>
      </dgm:prSet>
      <dgm:spPr/>
    </dgm:pt>
    <dgm:pt modelId="{4C0044DA-B1B2-46BE-B11B-DE8707112CDB}" type="pres">
      <dgm:prSet presAssocID="{5C9216D4-8A8F-4647-8AAB-B0E6B9531DE8}" presName="aSpace" presStyleCnt="0"/>
      <dgm:spPr/>
    </dgm:pt>
  </dgm:ptLst>
  <dgm:cxnLst>
    <dgm:cxn modelId="{6F405634-B37F-4A7A-9175-B645AA089E55}" srcId="{1BE54711-652A-42AC-856A-B2805B8D1B08}" destId="{5C9216D4-8A8F-4647-8AAB-B0E6B9531DE8}" srcOrd="2" destOrd="0" parTransId="{684FA373-682F-4D02-968E-831BC3FBE8E0}" sibTransId="{87FFFBCD-780E-4DBD-8ACB-A2FA9DB70394}"/>
    <dgm:cxn modelId="{494FFA53-F153-4535-AEFE-C67E05C7B6B7}" srcId="{1BE54711-652A-42AC-856A-B2805B8D1B08}" destId="{3B6F2CD5-7184-4963-A8C7-F7001BB506C8}" srcOrd="0" destOrd="0" parTransId="{40DEDA84-F876-40BB-9CB5-044CE924F31E}" sibTransId="{3ECF7B6C-9C19-45ED-BBD0-0CF3442DE963}"/>
    <dgm:cxn modelId="{EB438F5C-666C-4E2F-AE92-25D02890F846}" type="presOf" srcId="{5C9216D4-8A8F-4647-8AAB-B0E6B9531DE8}" destId="{C0422871-066E-4D13-94D5-B4846989C639}" srcOrd="0" destOrd="0" presId="urn:microsoft.com/office/officeart/2005/8/layout/pyramid2"/>
    <dgm:cxn modelId="{0FE7B35E-5D33-4203-9F77-00C9BBA298E6}" type="presOf" srcId="{1BE54711-652A-42AC-856A-B2805B8D1B08}" destId="{D6F7D5C1-C04D-4110-B3FC-E8EA7AFC82AF}" srcOrd="0" destOrd="0" presId="urn:microsoft.com/office/officeart/2005/8/layout/pyramid2"/>
    <dgm:cxn modelId="{35311467-E467-4635-B7B5-B29CAC85D01F}" type="presOf" srcId="{3B6F2CD5-7184-4963-A8C7-F7001BB506C8}" destId="{ED1B07C3-C310-4D1E-B013-F7086E6DD7DA}" srcOrd="0" destOrd="0" presId="urn:microsoft.com/office/officeart/2005/8/layout/pyramid2"/>
    <dgm:cxn modelId="{A09DDE95-6A25-4F13-ABDC-C60AFA702490}" type="presOf" srcId="{D352A8E3-7EF5-4192-9DFC-E7C78BAFDFCF}" destId="{5490B6AE-8444-4F70-B99A-2433DD34635B}" srcOrd="0" destOrd="0" presId="urn:microsoft.com/office/officeart/2005/8/layout/pyramid2"/>
    <dgm:cxn modelId="{FC6678EC-F469-45C9-8DD0-3AA23B5E3D1B}" srcId="{1BE54711-652A-42AC-856A-B2805B8D1B08}" destId="{D352A8E3-7EF5-4192-9DFC-E7C78BAFDFCF}" srcOrd="1" destOrd="0" parTransId="{702F13B7-CAFF-4DC3-BCD1-339A72D4B729}" sibTransId="{39276DA3-6C91-4789-948D-6FFD76CAB639}"/>
    <dgm:cxn modelId="{6B97612F-1A6D-40C8-94D4-B6FA48B129C5}" type="presParOf" srcId="{D6F7D5C1-C04D-4110-B3FC-E8EA7AFC82AF}" destId="{AC5AC8C5-AFCB-402E-9693-E8C64B36AA97}" srcOrd="0" destOrd="0" presId="urn:microsoft.com/office/officeart/2005/8/layout/pyramid2"/>
    <dgm:cxn modelId="{126109A4-618F-44EE-86EA-64F2C59F62A0}" type="presParOf" srcId="{D6F7D5C1-C04D-4110-B3FC-E8EA7AFC82AF}" destId="{2672EA22-0ECF-4686-9AE3-CAEA113B7726}" srcOrd="1" destOrd="0" presId="urn:microsoft.com/office/officeart/2005/8/layout/pyramid2"/>
    <dgm:cxn modelId="{D1AF6197-87E8-4F68-A497-3CC6A067EB8E}" type="presParOf" srcId="{2672EA22-0ECF-4686-9AE3-CAEA113B7726}" destId="{ED1B07C3-C310-4D1E-B013-F7086E6DD7DA}" srcOrd="0" destOrd="0" presId="urn:microsoft.com/office/officeart/2005/8/layout/pyramid2"/>
    <dgm:cxn modelId="{2365DAB5-9669-4C7B-8BE1-7381D7197974}" type="presParOf" srcId="{2672EA22-0ECF-4686-9AE3-CAEA113B7726}" destId="{1EDA5922-762D-4B43-80B2-41172287C706}" srcOrd="1" destOrd="0" presId="urn:microsoft.com/office/officeart/2005/8/layout/pyramid2"/>
    <dgm:cxn modelId="{AEA944FC-8B6F-4F13-8C9C-2FF72438C6CB}" type="presParOf" srcId="{2672EA22-0ECF-4686-9AE3-CAEA113B7726}" destId="{5490B6AE-8444-4F70-B99A-2433DD34635B}" srcOrd="2" destOrd="0" presId="urn:microsoft.com/office/officeart/2005/8/layout/pyramid2"/>
    <dgm:cxn modelId="{67A3CE72-9AD5-4F1D-BA82-8E200F8C27D3}" type="presParOf" srcId="{2672EA22-0ECF-4686-9AE3-CAEA113B7726}" destId="{237CB431-B6A4-4344-9896-653D606AABB1}" srcOrd="3" destOrd="0" presId="urn:microsoft.com/office/officeart/2005/8/layout/pyramid2"/>
    <dgm:cxn modelId="{4D30AA54-F461-4BA1-9664-27C561C75405}" type="presParOf" srcId="{2672EA22-0ECF-4686-9AE3-CAEA113B7726}" destId="{C0422871-066E-4D13-94D5-B4846989C639}" srcOrd="4" destOrd="0" presId="urn:microsoft.com/office/officeart/2005/8/layout/pyramid2"/>
    <dgm:cxn modelId="{2FB797AB-DC4D-4B38-8869-4849919F9055}" type="presParOf" srcId="{2672EA22-0ECF-4686-9AE3-CAEA113B7726}" destId="{4C0044DA-B1B2-46BE-B11B-DE8707112CDB}"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CD366-2833-4CA0-9E67-7C0D2CCF15DD}">
      <dsp:nvSpPr>
        <dsp:cNvPr id="0" name=""/>
        <dsp:cNvSpPr/>
      </dsp:nvSpPr>
      <dsp:spPr>
        <a:xfrm>
          <a:off x="2621" y="0"/>
          <a:ext cx="2747926" cy="364172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marL="0" lvl="0" indent="0" algn="l" defTabSz="1066800">
            <a:lnSpc>
              <a:spcPct val="90000"/>
            </a:lnSpc>
            <a:spcBef>
              <a:spcPct val="0"/>
            </a:spcBef>
            <a:spcAft>
              <a:spcPct val="35000"/>
            </a:spcAft>
            <a:buNone/>
          </a:pPr>
          <a:r>
            <a:rPr lang="en-US" sz="2400" kern="1200" dirty="0">
              <a:solidFill>
                <a:schemeClr val="bg1"/>
              </a:solidFill>
            </a:rPr>
            <a:t>Cole Flegel</a:t>
          </a:r>
        </a:p>
        <a:p>
          <a:pPr marL="171450" lvl="1" indent="-171450" algn="l" defTabSz="844550">
            <a:lnSpc>
              <a:spcPct val="90000"/>
            </a:lnSpc>
            <a:spcBef>
              <a:spcPct val="0"/>
            </a:spcBef>
            <a:spcAft>
              <a:spcPct val="15000"/>
            </a:spcAft>
            <a:buChar char="•"/>
          </a:pPr>
          <a:r>
            <a:rPr lang="en-US" sz="1900" kern="1200" dirty="0">
              <a:solidFill>
                <a:schemeClr val="bg1"/>
              </a:solidFill>
            </a:rPr>
            <a:t>Robotics Engineering</a:t>
          </a:r>
        </a:p>
      </dsp:txBody>
      <dsp:txXfrm>
        <a:off x="2621" y="1456690"/>
        <a:ext cx="2747926" cy="1456690"/>
      </dsp:txXfrm>
    </dsp:sp>
    <dsp:sp modelId="{3DC9E37E-C883-48E7-8428-F9AF70692A59}">
      <dsp:nvSpPr>
        <dsp:cNvPr id="0" name=""/>
        <dsp:cNvSpPr/>
      </dsp:nvSpPr>
      <dsp:spPr>
        <a:xfrm>
          <a:off x="770237" y="218503"/>
          <a:ext cx="1212694" cy="12126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E4F050-A1E8-4F83-8523-F52315302A5A}">
      <dsp:nvSpPr>
        <dsp:cNvPr id="0" name=""/>
        <dsp:cNvSpPr/>
      </dsp:nvSpPr>
      <dsp:spPr>
        <a:xfrm>
          <a:off x="2832986" y="0"/>
          <a:ext cx="2747926" cy="364172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marL="0" lvl="0" indent="0" algn="l" defTabSz="1066800">
            <a:lnSpc>
              <a:spcPct val="90000"/>
            </a:lnSpc>
            <a:spcBef>
              <a:spcPct val="0"/>
            </a:spcBef>
            <a:spcAft>
              <a:spcPct val="35000"/>
            </a:spcAft>
            <a:buNone/>
          </a:pPr>
          <a:r>
            <a:rPr lang="en-US" sz="2400" kern="1200" dirty="0">
              <a:solidFill>
                <a:schemeClr val="bg1"/>
              </a:solidFill>
            </a:rPr>
            <a:t>Huaxin Yang</a:t>
          </a:r>
        </a:p>
        <a:p>
          <a:pPr marL="171450" lvl="1" indent="-171450" algn="l" defTabSz="844550">
            <a:lnSpc>
              <a:spcPct val="90000"/>
            </a:lnSpc>
            <a:spcBef>
              <a:spcPct val="0"/>
            </a:spcBef>
            <a:spcAft>
              <a:spcPct val="15000"/>
            </a:spcAft>
            <a:buChar char="•"/>
          </a:pPr>
          <a:r>
            <a:rPr lang="en-US" sz="1900" kern="1200" dirty="0">
              <a:solidFill>
                <a:schemeClr val="bg1"/>
              </a:solidFill>
            </a:rPr>
            <a:t>Management Engineering</a:t>
          </a:r>
        </a:p>
      </dsp:txBody>
      <dsp:txXfrm>
        <a:off x="2832986" y="1456690"/>
        <a:ext cx="2747926" cy="1456690"/>
      </dsp:txXfrm>
    </dsp:sp>
    <dsp:sp modelId="{8F34FC9C-1569-46DA-A9F2-73E59A7D28C2}">
      <dsp:nvSpPr>
        <dsp:cNvPr id="0" name=""/>
        <dsp:cNvSpPr/>
      </dsp:nvSpPr>
      <dsp:spPr>
        <a:xfrm>
          <a:off x="3600602" y="218503"/>
          <a:ext cx="1212694" cy="12126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7B482A-FECD-4E69-A13B-FA6C0BF13B4C}">
      <dsp:nvSpPr>
        <dsp:cNvPr id="0" name=""/>
        <dsp:cNvSpPr/>
      </dsp:nvSpPr>
      <dsp:spPr>
        <a:xfrm>
          <a:off x="5663350" y="0"/>
          <a:ext cx="2747926" cy="364172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marL="0" lvl="0" indent="0" algn="l" defTabSz="1066800">
            <a:lnSpc>
              <a:spcPct val="90000"/>
            </a:lnSpc>
            <a:spcBef>
              <a:spcPct val="0"/>
            </a:spcBef>
            <a:spcAft>
              <a:spcPct val="35000"/>
            </a:spcAft>
            <a:buNone/>
          </a:pPr>
          <a:r>
            <a:rPr lang="en-US" sz="2400" kern="1200" dirty="0">
              <a:solidFill>
                <a:schemeClr val="bg1"/>
              </a:solidFill>
            </a:rPr>
            <a:t>Tom Perry</a:t>
          </a:r>
        </a:p>
        <a:p>
          <a:pPr marL="171450" lvl="1" indent="-171450" algn="l" defTabSz="844550">
            <a:lnSpc>
              <a:spcPct val="90000"/>
            </a:lnSpc>
            <a:spcBef>
              <a:spcPct val="0"/>
            </a:spcBef>
            <a:spcAft>
              <a:spcPct val="15000"/>
            </a:spcAft>
            <a:buChar char="•"/>
          </a:pPr>
          <a:r>
            <a:rPr lang="en-US" sz="1900" kern="1200" dirty="0">
              <a:solidFill>
                <a:schemeClr val="bg1"/>
              </a:solidFill>
            </a:rPr>
            <a:t>Biology &amp; Bio-technology</a:t>
          </a:r>
        </a:p>
      </dsp:txBody>
      <dsp:txXfrm>
        <a:off x="5663350" y="1456690"/>
        <a:ext cx="2747926" cy="1456690"/>
      </dsp:txXfrm>
    </dsp:sp>
    <dsp:sp modelId="{E19F9FF9-738E-4718-B423-7ED5C0595159}">
      <dsp:nvSpPr>
        <dsp:cNvPr id="0" name=""/>
        <dsp:cNvSpPr/>
      </dsp:nvSpPr>
      <dsp:spPr>
        <a:xfrm>
          <a:off x="6430966" y="218503"/>
          <a:ext cx="1212694" cy="12126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74DC5-DABB-404C-848E-44B20F21545F}">
      <dsp:nvSpPr>
        <dsp:cNvPr id="0" name=""/>
        <dsp:cNvSpPr/>
      </dsp:nvSpPr>
      <dsp:spPr>
        <a:xfrm>
          <a:off x="8493714" y="0"/>
          <a:ext cx="2747926" cy="364172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marL="0" lvl="0" indent="0" algn="l" defTabSz="1066800">
            <a:lnSpc>
              <a:spcPct val="90000"/>
            </a:lnSpc>
            <a:spcBef>
              <a:spcPct val="0"/>
            </a:spcBef>
            <a:spcAft>
              <a:spcPct val="35000"/>
            </a:spcAft>
            <a:buNone/>
          </a:pPr>
          <a:r>
            <a:rPr lang="en-US" sz="2400" kern="1200" dirty="0">
              <a:solidFill>
                <a:schemeClr val="bg1"/>
              </a:solidFill>
            </a:rPr>
            <a:t>Ziheng (Leo) Li</a:t>
          </a:r>
        </a:p>
        <a:p>
          <a:pPr marL="171450" lvl="1" indent="-171450" algn="l" defTabSz="844550">
            <a:lnSpc>
              <a:spcPct val="90000"/>
            </a:lnSpc>
            <a:spcBef>
              <a:spcPct val="0"/>
            </a:spcBef>
            <a:spcAft>
              <a:spcPct val="15000"/>
            </a:spcAft>
            <a:buChar char="•"/>
          </a:pPr>
          <a:r>
            <a:rPr lang="en-US" sz="1900" kern="1200" dirty="0">
              <a:solidFill>
                <a:schemeClr val="bg1"/>
              </a:solidFill>
            </a:rPr>
            <a:t>Computer Science &amp; Electrical Engineering</a:t>
          </a:r>
        </a:p>
      </dsp:txBody>
      <dsp:txXfrm>
        <a:off x="8493714" y="1456690"/>
        <a:ext cx="2747926" cy="1456690"/>
      </dsp:txXfrm>
    </dsp:sp>
    <dsp:sp modelId="{BAB6CE5A-AB77-4251-BADC-FF0CF82AE9EE}">
      <dsp:nvSpPr>
        <dsp:cNvPr id="0" name=""/>
        <dsp:cNvSpPr/>
      </dsp:nvSpPr>
      <dsp:spPr>
        <a:xfrm>
          <a:off x="9261330" y="218503"/>
          <a:ext cx="1212694" cy="1212694"/>
        </a:xfrm>
        <a:prstGeom prst="ellipse">
          <a:avLst/>
        </a:prstGeom>
        <a:blipFill>
          <a:blip xmlns:r="http://schemas.openxmlformats.org/officeDocument/2006/relationships" r:embed="rId4">
            <a:alphaModFix/>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8509D9-235F-4F63-B74F-8663B96D464E}">
      <dsp:nvSpPr>
        <dsp:cNvPr id="0" name=""/>
        <dsp:cNvSpPr/>
      </dsp:nvSpPr>
      <dsp:spPr>
        <a:xfrm>
          <a:off x="449770" y="2913380"/>
          <a:ext cx="10344721" cy="546258"/>
        </a:xfrm>
        <a:prstGeom prst="leftRightArrow">
          <a:avLst/>
        </a:prstGeom>
        <a:solidFill>
          <a:schemeClr val="accent1">
            <a:tint val="6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C0DEF-8133-3A41-8963-C395C594EBC6}">
      <dsp:nvSpPr>
        <dsp:cNvPr id="0" name=""/>
        <dsp:cNvSpPr/>
      </dsp:nvSpPr>
      <dsp:spPr>
        <a:xfrm rot="5400000">
          <a:off x="486786" y="1474825"/>
          <a:ext cx="1460028" cy="2429455"/>
        </a:xfrm>
        <a:prstGeom prst="corner">
          <a:avLst>
            <a:gd name="adj1" fmla="val 16120"/>
            <a:gd name="adj2" fmla="val 161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9EBA8-B879-6A47-867C-EB9A89F274AC}">
      <dsp:nvSpPr>
        <dsp:cNvPr id="0" name=""/>
        <dsp:cNvSpPr/>
      </dsp:nvSpPr>
      <dsp:spPr>
        <a:xfrm>
          <a:off x="243071" y="2200709"/>
          <a:ext cx="2193325" cy="192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Opened July 28,2017</a:t>
          </a:r>
        </a:p>
      </dsp:txBody>
      <dsp:txXfrm>
        <a:off x="243071" y="2200709"/>
        <a:ext cx="2193325" cy="1922578"/>
      </dsp:txXfrm>
    </dsp:sp>
    <dsp:sp modelId="{0A00553C-F592-AB4B-AF83-047148B5608C}">
      <dsp:nvSpPr>
        <dsp:cNvPr id="0" name=""/>
        <dsp:cNvSpPr/>
      </dsp:nvSpPr>
      <dsp:spPr>
        <a:xfrm>
          <a:off x="2022562" y="1295966"/>
          <a:ext cx="413835" cy="413835"/>
        </a:xfrm>
        <a:prstGeom prst="triangle">
          <a:avLst>
            <a:gd name="adj" fmla="val 10000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A45119-97BB-2547-804F-EFEE9228324B}">
      <dsp:nvSpPr>
        <dsp:cNvPr id="0" name=""/>
        <dsp:cNvSpPr/>
      </dsp:nvSpPr>
      <dsp:spPr>
        <a:xfrm rot="5400000">
          <a:off x="3171846" y="810405"/>
          <a:ext cx="1460028" cy="2429455"/>
        </a:xfrm>
        <a:prstGeom prst="corner">
          <a:avLst>
            <a:gd name="adj1" fmla="val 16120"/>
            <a:gd name="adj2" fmla="val 161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3D5CF7-9391-5F4B-AB87-559379F9DC44}">
      <dsp:nvSpPr>
        <dsp:cNvPr id="0" name=""/>
        <dsp:cNvSpPr/>
      </dsp:nvSpPr>
      <dsp:spPr>
        <a:xfrm>
          <a:off x="2928131" y="1536288"/>
          <a:ext cx="2193325" cy="192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Holds large number of interactive exhibits</a:t>
          </a:r>
        </a:p>
      </dsp:txBody>
      <dsp:txXfrm>
        <a:off x="2928131" y="1536288"/>
        <a:ext cx="2193325" cy="1922578"/>
      </dsp:txXfrm>
    </dsp:sp>
    <dsp:sp modelId="{12641566-1A79-6348-8EF4-87D2BD9D94BC}">
      <dsp:nvSpPr>
        <dsp:cNvPr id="0" name=""/>
        <dsp:cNvSpPr/>
      </dsp:nvSpPr>
      <dsp:spPr>
        <a:xfrm>
          <a:off x="4707621" y="631545"/>
          <a:ext cx="413835" cy="413835"/>
        </a:xfrm>
        <a:prstGeom prst="triangle">
          <a:avLst>
            <a:gd name="adj" fmla="val 10000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E43689-37C5-9644-9FCD-F02C814092B3}">
      <dsp:nvSpPr>
        <dsp:cNvPr id="0" name=""/>
        <dsp:cNvSpPr/>
      </dsp:nvSpPr>
      <dsp:spPr>
        <a:xfrm rot="5400000">
          <a:off x="5856905" y="145984"/>
          <a:ext cx="1460028" cy="2429455"/>
        </a:xfrm>
        <a:prstGeom prst="corner">
          <a:avLst>
            <a:gd name="adj1" fmla="val 16120"/>
            <a:gd name="adj2" fmla="val 161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1A421E-2EE2-F943-B945-9B03D1C75885}">
      <dsp:nvSpPr>
        <dsp:cNvPr id="0" name=""/>
        <dsp:cNvSpPr/>
      </dsp:nvSpPr>
      <dsp:spPr>
        <a:xfrm>
          <a:off x="5613190" y="871868"/>
          <a:ext cx="2193325" cy="192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Yet to conduct a formal evaluation of interactives</a:t>
          </a:r>
        </a:p>
      </dsp:txBody>
      <dsp:txXfrm>
        <a:off x="5613190" y="871868"/>
        <a:ext cx="2193325" cy="1922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FF817-4C76-8C40-A3F2-A9F1814F0A90}">
      <dsp:nvSpPr>
        <dsp:cNvPr id="0" name=""/>
        <dsp:cNvSpPr/>
      </dsp:nvSpPr>
      <dsp:spPr>
        <a:xfrm>
          <a:off x="1851661" y="0"/>
          <a:ext cx="8255724" cy="515982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AEF4EEA-DCD1-0440-B543-CCF595185CE3}">
      <dsp:nvSpPr>
        <dsp:cNvPr id="0" name=""/>
        <dsp:cNvSpPr/>
      </dsp:nvSpPr>
      <dsp:spPr>
        <a:xfrm>
          <a:off x="1739019" y="3836848"/>
          <a:ext cx="189881" cy="189881"/>
        </a:xfrm>
        <a:prstGeom prst="ellipse">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F0BF9584-14B8-D040-AE25-1F5063EAC961}">
      <dsp:nvSpPr>
        <dsp:cNvPr id="0" name=""/>
        <dsp:cNvSpPr/>
      </dsp:nvSpPr>
      <dsp:spPr>
        <a:xfrm>
          <a:off x="1833960" y="3931788"/>
          <a:ext cx="1411728" cy="1228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14"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1. Identify current and best practices</a:t>
          </a:r>
        </a:p>
        <a:p>
          <a:pPr marL="0" lvl="0" indent="0" algn="l" defTabSz="800100">
            <a:lnSpc>
              <a:spcPct val="90000"/>
            </a:lnSpc>
            <a:spcBef>
              <a:spcPct val="0"/>
            </a:spcBef>
            <a:spcAft>
              <a:spcPct val="35000"/>
            </a:spcAft>
            <a:buNone/>
          </a:pPr>
          <a:r>
            <a:rPr lang="en-US" sz="1800" kern="1200" dirty="0"/>
            <a:t>5/8 ~ 6/7</a:t>
          </a:r>
          <a:endParaRPr lang="en-US" sz="1800" kern="1200" dirty="0">
            <a:solidFill>
              <a:schemeClr val="tx1"/>
            </a:solidFill>
          </a:endParaRPr>
        </a:p>
      </dsp:txBody>
      <dsp:txXfrm>
        <a:off x="1833960" y="3931788"/>
        <a:ext cx="1411728" cy="1228039"/>
      </dsp:txXfrm>
    </dsp:sp>
    <dsp:sp modelId="{C2DE937F-D38E-D542-953C-C91728AEE037}">
      <dsp:nvSpPr>
        <dsp:cNvPr id="0" name=""/>
        <dsp:cNvSpPr/>
      </dsp:nvSpPr>
      <dsp:spPr>
        <a:xfrm>
          <a:off x="3080574" y="2636672"/>
          <a:ext cx="330228" cy="330228"/>
        </a:xfrm>
        <a:prstGeom prst="ellipse">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2B81ABA3-8510-0F44-A0F4-7885480BF864}">
      <dsp:nvSpPr>
        <dsp:cNvPr id="0" name=""/>
        <dsp:cNvSpPr/>
      </dsp:nvSpPr>
      <dsp:spPr>
        <a:xfrm>
          <a:off x="3245689" y="2801786"/>
          <a:ext cx="1733702" cy="2358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981"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2. Solicit TPM Staff Knowledge </a:t>
          </a:r>
        </a:p>
        <a:p>
          <a:pPr marL="0" lvl="0" indent="0" algn="l" defTabSz="800100">
            <a:lnSpc>
              <a:spcPct val="90000"/>
            </a:lnSpc>
            <a:spcBef>
              <a:spcPct val="0"/>
            </a:spcBef>
            <a:spcAft>
              <a:spcPct val="35000"/>
            </a:spcAft>
            <a:buNone/>
          </a:pPr>
          <a:r>
            <a:rPr lang="en-US" sz="1800" kern="1200" dirty="0"/>
            <a:t>5/11 ~5/22</a:t>
          </a:r>
          <a:endParaRPr lang="en-US" sz="1800" kern="1200" dirty="0">
            <a:solidFill>
              <a:schemeClr val="tx1"/>
            </a:solidFill>
          </a:endParaRPr>
        </a:p>
      </dsp:txBody>
      <dsp:txXfrm>
        <a:off x="3245689" y="2801786"/>
        <a:ext cx="1733702" cy="2358041"/>
      </dsp:txXfrm>
    </dsp:sp>
    <dsp:sp modelId="{0A75C3A5-F97B-D140-8D2E-A8734FF53D8F}">
      <dsp:nvSpPr>
        <dsp:cNvPr id="0" name=""/>
        <dsp:cNvSpPr/>
      </dsp:nvSpPr>
      <dsp:spPr>
        <a:xfrm>
          <a:off x="4793637" y="1752277"/>
          <a:ext cx="437553" cy="437553"/>
        </a:xfrm>
        <a:prstGeom prst="ellipse">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63B24169-7043-484C-92D0-EE7AF29001AC}">
      <dsp:nvSpPr>
        <dsp:cNvPr id="0" name=""/>
        <dsp:cNvSpPr/>
      </dsp:nvSpPr>
      <dsp:spPr>
        <a:xfrm>
          <a:off x="5012414" y="1971054"/>
          <a:ext cx="1733702" cy="3188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85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3. Assess Visitor Experience</a:t>
          </a:r>
        </a:p>
        <a:p>
          <a:pPr marL="0" lvl="0" indent="0" algn="l" defTabSz="800100">
            <a:lnSpc>
              <a:spcPct val="90000"/>
            </a:lnSpc>
            <a:spcBef>
              <a:spcPct val="0"/>
            </a:spcBef>
            <a:spcAft>
              <a:spcPct val="35000"/>
            </a:spcAft>
            <a:buNone/>
          </a:pPr>
          <a:r>
            <a:rPr lang="en-US" sz="1800" kern="1200" dirty="0"/>
            <a:t>5/23~6/7</a:t>
          </a:r>
          <a:endParaRPr lang="en-US" sz="1800" kern="1200" dirty="0">
            <a:solidFill>
              <a:schemeClr val="tx1"/>
            </a:solidFill>
          </a:endParaRPr>
        </a:p>
      </dsp:txBody>
      <dsp:txXfrm>
        <a:off x="5012414" y="1971054"/>
        <a:ext cx="1733702" cy="3188773"/>
      </dsp:txXfrm>
    </dsp:sp>
    <dsp:sp modelId="{149AA151-9906-B240-B7A4-6DB6D868BBAB}">
      <dsp:nvSpPr>
        <dsp:cNvPr id="0" name=""/>
        <dsp:cNvSpPr/>
      </dsp:nvSpPr>
      <dsp:spPr>
        <a:xfrm>
          <a:off x="6659431" y="1167153"/>
          <a:ext cx="586156" cy="586156"/>
        </a:xfrm>
        <a:prstGeom prst="ellipse">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C145124B-C155-E949-9992-1904F8A0CF7B}">
      <dsp:nvSpPr>
        <dsp:cNvPr id="0" name=""/>
        <dsp:cNvSpPr/>
      </dsp:nvSpPr>
      <dsp:spPr>
        <a:xfrm>
          <a:off x="6952509" y="1460231"/>
          <a:ext cx="1733702" cy="3699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592"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4. Evaluate selected interactives in-depth</a:t>
          </a:r>
        </a:p>
        <a:p>
          <a:pPr marL="0" lvl="0" indent="0" algn="l" defTabSz="800100">
            <a:lnSpc>
              <a:spcPct val="90000"/>
            </a:lnSpc>
            <a:spcBef>
              <a:spcPct val="0"/>
            </a:spcBef>
            <a:spcAft>
              <a:spcPct val="35000"/>
            </a:spcAft>
            <a:buNone/>
          </a:pPr>
          <a:r>
            <a:rPr lang="en-US" sz="1800" kern="1200" dirty="0"/>
            <a:t>6/3~6/16</a:t>
          </a:r>
          <a:endParaRPr lang="en-US" sz="1800" kern="1200" dirty="0">
            <a:solidFill>
              <a:schemeClr val="tx1"/>
            </a:solidFill>
          </a:endParaRPr>
        </a:p>
      </dsp:txBody>
      <dsp:txXfrm>
        <a:off x="6952509" y="1460231"/>
        <a:ext cx="1733702" cy="36995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8616C-B1D8-4562-A605-603AD7B99C68}">
      <dsp:nvSpPr>
        <dsp:cNvPr id="0" name=""/>
        <dsp:cNvSpPr/>
      </dsp:nvSpPr>
      <dsp:spPr>
        <a:xfrm rot="16200000">
          <a:off x="-1418497" y="1419489"/>
          <a:ext cx="5418667" cy="2579687"/>
        </a:xfrm>
        <a:prstGeom prst="flowChartManualOperati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0" tIns="0" rIns="198964" bIns="0" numCol="1" spcCol="1270" anchor="t" anchorCtr="0">
          <a:noAutofit/>
        </a:bodyPr>
        <a:lstStyle/>
        <a:p>
          <a:pPr marL="0" lvl="0" indent="0" algn="l" defTabSz="1377950">
            <a:lnSpc>
              <a:spcPct val="90000"/>
            </a:lnSpc>
            <a:spcBef>
              <a:spcPct val="0"/>
            </a:spcBef>
            <a:spcAft>
              <a:spcPct val="35000"/>
            </a:spcAft>
            <a:buNone/>
          </a:pPr>
          <a:r>
            <a:rPr lang="en-US" sz="3100" kern="1200" dirty="0"/>
            <a:t>Heat-map</a:t>
          </a:r>
        </a:p>
        <a:p>
          <a:pPr marL="228600" lvl="1" indent="-228600" algn="l" defTabSz="1066800">
            <a:lnSpc>
              <a:spcPct val="90000"/>
            </a:lnSpc>
            <a:spcBef>
              <a:spcPct val="0"/>
            </a:spcBef>
            <a:spcAft>
              <a:spcPct val="15000"/>
            </a:spcAft>
            <a:buChar char="•"/>
          </a:pPr>
          <a:r>
            <a:rPr lang="en-US" sz="2400" kern="1200" dirty="0"/>
            <a:t>Where do visitors linger?</a:t>
          </a:r>
        </a:p>
        <a:p>
          <a:pPr marL="228600" lvl="1" indent="-228600" algn="l" defTabSz="1066800">
            <a:lnSpc>
              <a:spcPct val="90000"/>
            </a:lnSpc>
            <a:spcBef>
              <a:spcPct val="0"/>
            </a:spcBef>
            <a:spcAft>
              <a:spcPct val="15000"/>
            </a:spcAft>
            <a:buChar char="•"/>
          </a:pPr>
          <a:r>
            <a:rPr lang="en-US" sz="2400" kern="1200" dirty="0"/>
            <a:t>How attractive are for each exhibit?</a:t>
          </a:r>
        </a:p>
      </dsp:txBody>
      <dsp:txXfrm rot="5400000">
        <a:off x="993" y="1083732"/>
        <a:ext cx="2579687" cy="3251201"/>
      </dsp:txXfrm>
    </dsp:sp>
    <dsp:sp modelId="{3DC11569-678F-4904-9475-784CA7F84D84}">
      <dsp:nvSpPr>
        <dsp:cNvPr id="0" name=""/>
        <dsp:cNvSpPr/>
      </dsp:nvSpPr>
      <dsp:spPr>
        <a:xfrm rot="16200000">
          <a:off x="1354666" y="1419489"/>
          <a:ext cx="5418667" cy="2579687"/>
        </a:xfrm>
        <a:prstGeom prst="flowChartManualOperati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0" tIns="0" rIns="198964" bIns="0" numCol="1" spcCol="1270" anchor="t" anchorCtr="0">
          <a:noAutofit/>
        </a:bodyPr>
        <a:lstStyle/>
        <a:p>
          <a:pPr marL="0" lvl="0" indent="0" algn="l" defTabSz="1377950">
            <a:lnSpc>
              <a:spcPct val="90000"/>
            </a:lnSpc>
            <a:spcBef>
              <a:spcPct val="0"/>
            </a:spcBef>
            <a:spcAft>
              <a:spcPct val="35000"/>
            </a:spcAft>
            <a:buNone/>
          </a:pPr>
          <a:r>
            <a:rPr lang="en-US" sz="3100" kern="1200" dirty="0"/>
            <a:t>Trace-map</a:t>
          </a:r>
        </a:p>
        <a:p>
          <a:pPr marL="228600" lvl="1" indent="-228600" algn="l" defTabSz="1066800">
            <a:lnSpc>
              <a:spcPct val="90000"/>
            </a:lnSpc>
            <a:spcBef>
              <a:spcPct val="0"/>
            </a:spcBef>
            <a:spcAft>
              <a:spcPct val="15000"/>
            </a:spcAft>
            <a:buChar char="•"/>
          </a:pPr>
          <a:r>
            <a:rPr lang="en-US" sz="2400" kern="1200" dirty="0"/>
            <a:t>How do visitors navigate through the gallery?</a:t>
          </a:r>
        </a:p>
        <a:p>
          <a:pPr marL="228600" lvl="1" indent="-228600" algn="l" defTabSz="1066800">
            <a:lnSpc>
              <a:spcPct val="90000"/>
            </a:lnSpc>
            <a:spcBef>
              <a:spcPct val="0"/>
            </a:spcBef>
            <a:spcAft>
              <a:spcPct val="15000"/>
            </a:spcAft>
            <a:buChar char="•"/>
          </a:pPr>
          <a:r>
            <a:rPr lang="en-US" sz="2400" kern="1200" dirty="0"/>
            <a:t>What’s the traffic flow for each exhibit?</a:t>
          </a:r>
        </a:p>
      </dsp:txBody>
      <dsp:txXfrm rot="5400000">
        <a:off x="2774156" y="1083732"/>
        <a:ext cx="2579687" cy="3251201"/>
      </dsp:txXfrm>
    </dsp:sp>
    <dsp:sp modelId="{C04F00B0-2643-4116-A285-3E3E4073728B}">
      <dsp:nvSpPr>
        <dsp:cNvPr id="0" name=""/>
        <dsp:cNvSpPr/>
      </dsp:nvSpPr>
      <dsp:spPr>
        <a:xfrm rot="16200000">
          <a:off x="4127830" y="1419489"/>
          <a:ext cx="5418667" cy="2579687"/>
        </a:xfrm>
        <a:prstGeom prst="flowChartManualOperati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0" tIns="0" rIns="198964" bIns="0" numCol="1" spcCol="1270" anchor="t" anchorCtr="0">
          <a:noAutofit/>
        </a:bodyPr>
        <a:lstStyle/>
        <a:p>
          <a:pPr marL="0" lvl="0" indent="0" algn="l" defTabSz="1377950">
            <a:lnSpc>
              <a:spcPct val="90000"/>
            </a:lnSpc>
            <a:spcBef>
              <a:spcPct val="0"/>
            </a:spcBef>
            <a:spcAft>
              <a:spcPct val="35000"/>
            </a:spcAft>
            <a:buNone/>
          </a:pPr>
          <a:r>
            <a:rPr lang="en-US" sz="3100" kern="1200" dirty="0"/>
            <a:t>Scoring</a:t>
          </a:r>
        </a:p>
        <a:p>
          <a:pPr marL="228600" lvl="1" indent="-228600" algn="l" defTabSz="1066800">
            <a:lnSpc>
              <a:spcPct val="90000"/>
            </a:lnSpc>
            <a:spcBef>
              <a:spcPct val="0"/>
            </a:spcBef>
            <a:spcAft>
              <a:spcPct val="15000"/>
            </a:spcAft>
            <a:buChar char="•"/>
          </a:pPr>
          <a:r>
            <a:rPr lang="en-US" sz="2400" kern="1200" dirty="0"/>
            <a:t>Attraction Score</a:t>
          </a:r>
        </a:p>
        <a:p>
          <a:pPr marL="228600" lvl="1" indent="-228600" algn="l" defTabSz="1066800">
            <a:lnSpc>
              <a:spcPct val="90000"/>
            </a:lnSpc>
            <a:spcBef>
              <a:spcPct val="0"/>
            </a:spcBef>
            <a:spcAft>
              <a:spcPct val="15000"/>
            </a:spcAft>
            <a:buChar char="•"/>
          </a:pPr>
          <a:r>
            <a:rPr lang="en-US" sz="2400" kern="1200" dirty="0"/>
            <a:t>Placement Score</a:t>
          </a:r>
        </a:p>
      </dsp:txBody>
      <dsp:txXfrm rot="5400000">
        <a:off x="5547320" y="1083732"/>
        <a:ext cx="2579687" cy="32512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655496-06E5-7844-8B05-4D4A3860055F}">
      <dsp:nvSpPr>
        <dsp:cNvPr id="0" name=""/>
        <dsp:cNvSpPr/>
      </dsp:nvSpPr>
      <dsp:spPr>
        <a:xfrm rot="16200000">
          <a:off x="-1418497" y="1419489"/>
          <a:ext cx="5418667" cy="2579687"/>
        </a:xfrm>
        <a:prstGeom prst="flowChartManualOperati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0" tIns="0" rIns="223119" bIns="0" numCol="1" spcCol="1270" anchor="t" anchorCtr="0">
          <a:noAutofit/>
        </a:bodyPr>
        <a:lstStyle/>
        <a:p>
          <a:pPr marL="0" lvl="0" indent="0" algn="l" defTabSz="1555750">
            <a:lnSpc>
              <a:spcPct val="90000"/>
            </a:lnSpc>
            <a:spcBef>
              <a:spcPct val="0"/>
            </a:spcBef>
            <a:spcAft>
              <a:spcPct val="35000"/>
            </a:spcAft>
            <a:buNone/>
          </a:pPr>
          <a:r>
            <a:rPr lang="en-US" sz="3500" kern="1200" dirty="0"/>
            <a:t>Dwell Time (DT)</a:t>
          </a:r>
        </a:p>
        <a:p>
          <a:pPr marL="228600" lvl="1" indent="-228600" algn="l" defTabSz="1200150">
            <a:lnSpc>
              <a:spcPct val="90000"/>
            </a:lnSpc>
            <a:spcBef>
              <a:spcPct val="0"/>
            </a:spcBef>
            <a:spcAft>
              <a:spcPct val="15000"/>
            </a:spcAft>
            <a:buChar char="•"/>
          </a:pPr>
          <a:r>
            <a:rPr lang="en-US" sz="2700" kern="1200" dirty="0"/>
            <a:t>How long do visitor stay at an exhibit?</a:t>
          </a:r>
        </a:p>
      </dsp:txBody>
      <dsp:txXfrm rot="5400000">
        <a:off x="993" y="1083732"/>
        <a:ext cx="2579687" cy="3251201"/>
      </dsp:txXfrm>
    </dsp:sp>
    <dsp:sp modelId="{3D362217-BE8B-481E-8BA0-B48648ECDECB}">
      <dsp:nvSpPr>
        <dsp:cNvPr id="0" name=""/>
        <dsp:cNvSpPr/>
      </dsp:nvSpPr>
      <dsp:spPr>
        <a:xfrm rot="16200000">
          <a:off x="1354666" y="1419489"/>
          <a:ext cx="5418667" cy="2579687"/>
        </a:xfrm>
        <a:prstGeom prst="flowChartManualOperati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0" tIns="0" rIns="223119" bIns="0" numCol="1" spcCol="1270" anchor="t" anchorCtr="0">
          <a:noAutofit/>
        </a:bodyPr>
        <a:lstStyle/>
        <a:p>
          <a:pPr marL="0" lvl="0" indent="0" algn="l" defTabSz="1555750">
            <a:lnSpc>
              <a:spcPct val="90000"/>
            </a:lnSpc>
            <a:spcBef>
              <a:spcPct val="0"/>
            </a:spcBef>
            <a:spcAft>
              <a:spcPct val="35000"/>
            </a:spcAft>
            <a:buNone/>
          </a:pPr>
          <a:r>
            <a:rPr lang="en-US" sz="3500" kern="1200" dirty="0"/>
            <a:t>Degree of Interaction (DOI)</a:t>
          </a:r>
        </a:p>
        <a:p>
          <a:pPr marL="228600" lvl="1" indent="-228600" algn="l" defTabSz="1200150">
            <a:lnSpc>
              <a:spcPct val="90000"/>
            </a:lnSpc>
            <a:spcBef>
              <a:spcPct val="0"/>
            </a:spcBef>
            <a:spcAft>
              <a:spcPct val="15000"/>
            </a:spcAft>
            <a:buChar char="•"/>
          </a:pPr>
          <a:r>
            <a:rPr lang="en-US" sz="2700" kern="1200" dirty="0"/>
            <a:t>How deeply do visitors interact?</a:t>
          </a:r>
        </a:p>
      </dsp:txBody>
      <dsp:txXfrm rot="5400000">
        <a:off x="2774156" y="1083732"/>
        <a:ext cx="2579687" cy="3251201"/>
      </dsp:txXfrm>
    </dsp:sp>
    <dsp:sp modelId="{2CCE4CB8-0308-431C-8FC0-0ED71FB3EDD6}">
      <dsp:nvSpPr>
        <dsp:cNvPr id="0" name=""/>
        <dsp:cNvSpPr/>
      </dsp:nvSpPr>
      <dsp:spPr>
        <a:xfrm rot="16200000">
          <a:off x="4127830" y="1419489"/>
          <a:ext cx="5418667" cy="2579687"/>
        </a:xfrm>
        <a:prstGeom prst="flowChartManualOperati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0" tIns="0" rIns="223119" bIns="0" numCol="1" spcCol="1270" anchor="t" anchorCtr="0">
          <a:noAutofit/>
        </a:bodyPr>
        <a:lstStyle/>
        <a:p>
          <a:pPr marL="0" lvl="0" indent="0" algn="l" defTabSz="1555750">
            <a:lnSpc>
              <a:spcPct val="90000"/>
            </a:lnSpc>
            <a:spcBef>
              <a:spcPct val="0"/>
            </a:spcBef>
            <a:spcAft>
              <a:spcPct val="35000"/>
            </a:spcAft>
            <a:buNone/>
          </a:pPr>
          <a:r>
            <a:rPr lang="en-US" sz="3500" kern="1200"/>
            <a:t>Scoring</a:t>
          </a:r>
          <a:endParaRPr lang="en-US" sz="3500" kern="1200" dirty="0"/>
        </a:p>
        <a:p>
          <a:pPr marL="228600" lvl="1" indent="-228600" algn="l" defTabSz="1200150">
            <a:lnSpc>
              <a:spcPct val="90000"/>
            </a:lnSpc>
            <a:spcBef>
              <a:spcPct val="0"/>
            </a:spcBef>
            <a:spcAft>
              <a:spcPct val="15000"/>
            </a:spcAft>
            <a:buChar char="•"/>
          </a:pPr>
          <a:r>
            <a:rPr lang="en-US" sz="2700" kern="1200"/>
            <a:t>Engagement Score</a:t>
          </a:r>
          <a:endParaRPr lang="en-US" sz="2700" kern="1200" dirty="0"/>
        </a:p>
        <a:p>
          <a:pPr marL="457200" lvl="2" indent="-228600" algn="l" defTabSz="1200150">
            <a:lnSpc>
              <a:spcPct val="90000"/>
            </a:lnSpc>
            <a:spcBef>
              <a:spcPct val="0"/>
            </a:spcBef>
            <a:spcAft>
              <a:spcPct val="15000"/>
            </a:spcAft>
            <a:buChar char="•"/>
          </a:pPr>
          <a:r>
            <a:rPr lang="en-US" sz="2700" kern="1200"/>
            <a:t>DOI Score</a:t>
          </a:r>
          <a:endParaRPr lang="en-US" sz="2700" kern="1200" dirty="0"/>
        </a:p>
        <a:p>
          <a:pPr marL="457200" lvl="2" indent="-228600" algn="l" defTabSz="1200150">
            <a:lnSpc>
              <a:spcPct val="90000"/>
            </a:lnSpc>
            <a:spcBef>
              <a:spcPct val="0"/>
            </a:spcBef>
            <a:spcAft>
              <a:spcPct val="15000"/>
            </a:spcAft>
            <a:buChar char="•"/>
          </a:pPr>
          <a:r>
            <a:rPr lang="en-US" sz="2700" kern="1200"/>
            <a:t>DT Score</a:t>
          </a:r>
          <a:endParaRPr lang="en-US" sz="2700" kern="1200" dirty="0"/>
        </a:p>
      </dsp:txBody>
      <dsp:txXfrm rot="5400000">
        <a:off x="5547320" y="1083732"/>
        <a:ext cx="2579687" cy="32512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F37BD-D199-4F5B-BBE8-787A50A9A784}">
      <dsp:nvSpPr>
        <dsp:cNvPr id="0" name=""/>
        <dsp:cNvSpPr/>
      </dsp:nvSpPr>
      <dsp:spPr>
        <a:xfrm>
          <a:off x="3594840" y="539975"/>
          <a:ext cx="904119" cy="91440"/>
        </a:xfrm>
        <a:custGeom>
          <a:avLst/>
          <a:gdLst/>
          <a:ahLst/>
          <a:cxnLst/>
          <a:rect l="0" t="0" r="0" b="0"/>
          <a:pathLst>
            <a:path>
              <a:moveTo>
                <a:pt x="0" y="45720"/>
              </a:moveTo>
              <a:lnTo>
                <a:pt x="90411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23532" y="581021"/>
        <a:ext cx="46736" cy="9347"/>
      </dsp:txXfrm>
    </dsp:sp>
    <dsp:sp modelId="{38076E00-FBFC-40E5-AB70-11F470D5BDA7}">
      <dsp:nvSpPr>
        <dsp:cNvPr id="0" name=""/>
        <dsp:cNvSpPr/>
      </dsp:nvSpPr>
      <dsp:spPr>
        <a:xfrm>
          <a:off x="1215908" y="4783"/>
          <a:ext cx="2380731" cy="116182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Ignored</a:t>
          </a:r>
        </a:p>
      </dsp:txBody>
      <dsp:txXfrm>
        <a:off x="1215908" y="4783"/>
        <a:ext cx="2380731" cy="1161824"/>
      </dsp:txXfrm>
    </dsp:sp>
    <dsp:sp modelId="{0BCE9046-EEFA-4EE7-B1EB-336A0FCC9E10}">
      <dsp:nvSpPr>
        <dsp:cNvPr id="0" name=""/>
        <dsp:cNvSpPr/>
      </dsp:nvSpPr>
      <dsp:spPr>
        <a:xfrm>
          <a:off x="2406274" y="1164807"/>
          <a:ext cx="3315451" cy="783614"/>
        </a:xfrm>
        <a:custGeom>
          <a:avLst/>
          <a:gdLst/>
          <a:ahLst/>
          <a:cxnLst/>
          <a:rect l="0" t="0" r="0" b="0"/>
          <a:pathLst>
            <a:path>
              <a:moveTo>
                <a:pt x="3315451" y="0"/>
              </a:moveTo>
              <a:lnTo>
                <a:pt x="3315451" y="408907"/>
              </a:lnTo>
              <a:lnTo>
                <a:pt x="0" y="408907"/>
              </a:lnTo>
              <a:lnTo>
                <a:pt x="0" y="783614"/>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78650" y="1551941"/>
        <a:ext cx="170698" cy="9347"/>
      </dsp:txXfrm>
    </dsp:sp>
    <dsp:sp modelId="{52082F43-3D89-492B-A6B5-F9D70E1FA6FD}">
      <dsp:nvSpPr>
        <dsp:cNvPr id="0" name=""/>
        <dsp:cNvSpPr/>
      </dsp:nvSpPr>
      <dsp:spPr>
        <a:xfrm>
          <a:off x="4531360" y="4783"/>
          <a:ext cx="2380731" cy="116182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Noticed</a:t>
          </a:r>
        </a:p>
      </dsp:txBody>
      <dsp:txXfrm>
        <a:off x="4531360" y="4783"/>
        <a:ext cx="2380731" cy="1161824"/>
      </dsp:txXfrm>
    </dsp:sp>
    <dsp:sp modelId="{FAC55E44-9EC4-4C4A-BC18-2E93ADBC0BA0}">
      <dsp:nvSpPr>
        <dsp:cNvPr id="0" name=""/>
        <dsp:cNvSpPr/>
      </dsp:nvSpPr>
      <dsp:spPr>
        <a:xfrm>
          <a:off x="3594840" y="2516014"/>
          <a:ext cx="904119" cy="91440"/>
        </a:xfrm>
        <a:custGeom>
          <a:avLst/>
          <a:gdLst/>
          <a:ahLst/>
          <a:cxnLst/>
          <a:rect l="0" t="0" r="0" b="0"/>
          <a:pathLst>
            <a:path>
              <a:moveTo>
                <a:pt x="0" y="45720"/>
              </a:moveTo>
              <a:lnTo>
                <a:pt x="90411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23532" y="2557060"/>
        <a:ext cx="46736" cy="9347"/>
      </dsp:txXfrm>
    </dsp:sp>
    <dsp:sp modelId="{FB048C2B-C132-4152-BBD5-F42E3A83BE13}">
      <dsp:nvSpPr>
        <dsp:cNvPr id="0" name=""/>
        <dsp:cNvSpPr/>
      </dsp:nvSpPr>
      <dsp:spPr>
        <a:xfrm>
          <a:off x="1215908" y="1980822"/>
          <a:ext cx="2380731" cy="116182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Entered</a:t>
          </a:r>
        </a:p>
      </dsp:txBody>
      <dsp:txXfrm>
        <a:off x="1215908" y="1980822"/>
        <a:ext cx="2380731" cy="1161824"/>
      </dsp:txXfrm>
    </dsp:sp>
    <dsp:sp modelId="{C4B6B8E6-EE6C-4B94-8B60-E1DD808A9EBC}">
      <dsp:nvSpPr>
        <dsp:cNvPr id="0" name=""/>
        <dsp:cNvSpPr/>
      </dsp:nvSpPr>
      <dsp:spPr>
        <a:xfrm>
          <a:off x="2376159" y="3140846"/>
          <a:ext cx="3345566" cy="753475"/>
        </a:xfrm>
        <a:custGeom>
          <a:avLst/>
          <a:gdLst/>
          <a:ahLst/>
          <a:cxnLst/>
          <a:rect l="0" t="0" r="0" b="0"/>
          <a:pathLst>
            <a:path>
              <a:moveTo>
                <a:pt x="3345566" y="0"/>
              </a:moveTo>
              <a:lnTo>
                <a:pt x="3345566" y="393837"/>
              </a:lnTo>
              <a:lnTo>
                <a:pt x="0" y="393837"/>
              </a:lnTo>
              <a:lnTo>
                <a:pt x="0" y="753475"/>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63037" y="3512910"/>
        <a:ext cx="171810" cy="9347"/>
      </dsp:txXfrm>
    </dsp:sp>
    <dsp:sp modelId="{EF6A253F-B900-4C72-BBAC-BBFACB836109}">
      <dsp:nvSpPr>
        <dsp:cNvPr id="0" name=""/>
        <dsp:cNvSpPr/>
      </dsp:nvSpPr>
      <dsp:spPr>
        <a:xfrm>
          <a:off x="4531360" y="1980822"/>
          <a:ext cx="2380731" cy="116182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Interacted</a:t>
          </a:r>
        </a:p>
      </dsp:txBody>
      <dsp:txXfrm>
        <a:off x="4531360" y="1980822"/>
        <a:ext cx="2380731" cy="1161824"/>
      </dsp:txXfrm>
    </dsp:sp>
    <dsp:sp modelId="{A08E7272-9B95-48BE-AB55-AEC0FE97159B}">
      <dsp:nvSpPr>
        <dsp:cNvPr id="0" name=""/>
        <dsp:cNvSpPr/>
      </dsp:nvSpPr>
      <dsp:spPr>
        <a:xfrm>
          <a:off x="1185793" y="3926722"/>
          <a:ext cx="2380731" cy="116182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Accomplished</a:t>
          </a:r>
        </a:p>
      </dsp:txBody>
      <dsp:txXfrm>
        <a:off x="1185793" y="3926722"/>
        <a:ext cx="2380731" cy="11618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DE8D0-7D2D-4FD2-929F-AFCA79058775}">
      <dsp:nvSpPr>
        <dsp:cNvPr id="0" name=""/>
        <dsp:cNvSpPr/>
      </dsp:nvSpPr>
      <dsp:spPr>
        <a:xfrm>
          <a:off x="-6168232" y="-943967"/>
          <a:ext cx="7344725" cy="7344725"/>
        </a:xfrm>
        <a:prstGeom prst="blockArc">
          <a:avLst>
            <a:gd name="adj1" fmla="val 18900000"/>
            <a:gd name="adj2" fmla="val 2700000"/>
            <a:gd name="adj3" fmla="val 294"/>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C42A4D-1C16-4C02-933A-A3EA69FE05E0}">
      <dsp:nvSpPr>
        <dsp:cNvPr id="0" name=""/>
        <dsp:cNvSpPr/>
      </dsp:nvSpPr>
      <dsp:spPr>
        <a:xfrm>
          <a:off x="757402" y="545679"/>
          <a:ext cx="5143451" cy="1091358"/>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6265" tIns="58420" rIns="58420" bIns="58420" numCol="1" spcCol="1270" anchor="ctr" anchorCtr="0">
          <a:noAutofit/>
        </a:bodyPr>
        <a:lstStyle/>
        <a:p>
          <a:pPr marL="0" lvl="0" indent="0" algn="l" defTabSz="1022350">
            <a:lnSpc>
              <a:spcPct val="90000"/>
            </a:lnSpc>
            <a:spcBef>
              <a:spcPct val="0"/>
            </a:spcBef>
            <a:spcAft>
              <a:spcPct val="35000"/>
            </a:spcAft>
            <a:buFont typeface="Arial"/>
            <a:buNone/>
          </a:pPr>
          <a:r>
            <a:rPr lang="en-US" sz="2300" kern="1200" dirty="0"/>
            <a:t>Pneumatic tube at TPM breaks most</a:t>
          </a:r>
        </a:p>
      </dsp:txBody>
      <dsp:txXfrm>
        <a:off x="757402" y="545679"/>
        <a:ext cx="5143451" cy="1091358"/>
      </dsp:txXfrm>
    </dsp:sp>
    <dsp:sp modelId="{BC127AD1-D8A7-4057-8B16-87B0E46FE3E9}">
      <dsp:nvSpPr>
        <dsp:cNvPr id="0" name=""/>
        <dsp:cNvSpPr/>
      </dsp:nvSpPr>
      <dsp:spPr>
        <a:xfrm>
          <a:off x="75303" y="409259"/>
          <a:ext cx="1364197" cy="1364197"/>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E6BA8A-1132-4480-9719-4083B28B1630}">
      <dsp:nvSpPr>
        <dsp:cNvPr id="0" name=""/>
        <dsp:cNvSpPr/>
      </dsp:nvSpPr>
      <dsp:spPr>
        <a:xfrm>
          <a:off x="1154111" y="2182715"/>
          <a:ext cx="4746743" cy="1091358"/>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6265" tIns="58420" rIns="58420" bIns="58420" numCol="1" spcCol="1270" anchor="ctr" anchorCtr="0">
          <a:noAutofit/>
        </a:bodyPr>
        <a:lstStyle/>
        <a:p>
          <a:pPr marL="0" lvl="0" indent="0" algn="l" defTabSz="1022350">
            <a:lnSpc>
              <a:spcPct val="90000"/>
            </a:lnSpc>
            <a:spcBef>
              <a:spcPct val="0"/>
            </a:spcBef>
            <a:spcAft>
              <a:spcPct val="35000"/>
            </a:spcAft>
            <a:buFont typeface="Arial"/>
            <a:buNone/>
          </a:pPr>
          <a:r>
            <a:rPr lang="en-US" sz="2300" kern="1200" dirty="0"/>
            <a:t>In a sample size of 30, the pneumatic tube was broken 15 times</a:t>
          </a:r>
        </a:p>
      </dsp:txBody>
      <dsp:txXfrm>
        <a:off x="1154111" y="2182715"/>
        <a:ext cx="4746743" cy="1091358"/>
      </dsp:txXfrm>
    </dsp:sp>
    <dsp:sp modelId="{BC2BA670-A2BB-4FC3-B61A-E5CEEBE1FB0B}">
      <dsp:nvSpPr>
        <dsp:cNvPr id="0" name=""/>
        <dsp:cNvSpPr/>
      </dsp:nvSpPr>
      <dsp:spPr>
        <a:xfrm>
          <a:off x="472012" y="2046296"/>
          <a:ext cx="1364197" cy="1364197"/>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DDFF01-0B60-438A-9D05-0FDCA87BCFC3}">
      <dsp:nvSpPr>
        <dsp:cNvPr id="0" name=""/>
        <dsp:cNvSpPr/>
      </dsp:nvSpPr>
      <dsp:spPr>
        <a:xfrm>
          <a:off x="757402" y="3819753"/>
          <a:ext cx="5143451" cy="1091358"/>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6265" tIns="58420" rIns="58420" bIns="58420" numCol="1" spcCol="1270" anchor="ctr" anchorCtr="0">
          <a:noAutofit/>
        </a:bodyPr>
        <a:lstStyle/>
        <a:p>
          <a:pPr marL="0" lvl="0" indent="0" algn="l" defTabSz="1022350">
            <a:lnSpc>
              <a:spcPct val="90000"/>
            </a:lnSpc>
            <a:spcBef>
              <a:spcPct val="0"/>
            </a:spcBef>
            <a:spcAft>
              <a:spcPct val="35000"/>
            </a:spcAft>
            <a:buFont typeface="Arial"/>
            <a:buNone/>
          </a:pPr>
          <a:r>
            <a:rPr lang="en-US" sz="2300" kern="1200" dirty="0"/>
            <a:t>Albeit pneumatic tube is one of the most popular interactives</a:t>
          </a:r>
        </a:p>
      </dsp:txBody>
      <dsp:txXfrm>
        <a:off x="757402" y="3819753"/>
        <a:ext cx="5143451" cy="1091358"/>
      </dsp:txXfrm>
    </dsp:sp>
    <dsp:sp modelId="{D4EEF2B8-2B9D-4E2D-BD7B-C407D62A0F74}">
      <dsp:nvSpPr>
        <dsp:cNvPr id="0" name=""/>
        <dsp:cNvSpPr/>
      </dsp:nvSpPr>
      <dsp:spPr>
        <a:xfrm>
          <a:off x="75303" y="3683333"/>
          <a:ext cx="1364197" cy="1364197"/>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63C17-BE32-4A41-962E-7F38AF8D6F17}">
      <dsp:nvSpPr>
        <dsp:cNvPr id="0" name=""/>
        <dsp:cNvSpPr/>
      </dsp:nvSpPr>
      <dsp:spPr>
        <a:xfrm>
          <a:off x="2933145" y="617"/>
          <a:ext cx="4399718" cy="2410199"/>
        </a:xfrm>
        <a:prstGeom prst="rightArrow">
          <a:avLst>
            <a:gd name="adj1" fmla="val 75000"/>
            <a:gd name="adj2" fmla="val 5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115" tIns="31115" rIns="31115" bIns="31115" numCol="1" spcCol="1270" anchor="t" anchorCtr="0">
          <a:noAutofit/>
        </a:bodyPr>
        <a:lstStyle/>
        <a:p>
          <a:pPr marL="285750" lvl="1" indent="-285750" algn="l" defTabSz="2178050">
            <a:lnSpc>
              <a:spcPct val="90000"/>
            </a:lnSpc>
            <a:spcBef>
              <a:spcPct val="0"/>
            </a:spcBef>
            <a:spcAft>
              <a:spcPct val="15000"/>
            </a:spcAft>
            <a:buChar char="•"/>
          </a:pPr>
          <a:r>
            <a:rPr lang="en-US" sz="4900" kern="1200" dirty="0"/>
            <a:t>Exit Survey</a:t>
          </a:r>
        </a:p>
      </dsp:txBody>
      <dsp:txXfrm>
        <a:off x="2933145" y="301892"/>
        <a:ext cx="3495893" cy="1807649"/>
      </dsp:txXfrm>
    </dsp:sp>
    <dsp:sp modelId="{85B05079-1999-4DFA-9FB8-B990FF98C410}">
      <dsp:nvSpPr>
        <dsp:cNvPr id="0" name=""/>
        <dsp:cNvSpPr/>
      </dsp:nvSpPr>
      <dsp:spPr>
        <a:xfrm>
          <a:off x="0" y="617"/>
          <a:ext cx="2933145" cy="241019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Objective 3: Assess Visitor Experience</a:t>
          </a:r>
        </a:p>
      </dsp:txBody>
      <dsp:txXfrm>
        <a:off x="117656" y="118273"/>
        <a:ext cx="2697833" cy="2174887"/>
      </dsp:txXfrm>
    </dsp:sp>
    <dsp:sp modelId="{1A34CA53-B1BC-4187-87B6-411D3DC127D1}">
      <dsp:nvSpPr>
        <dsp:cNvPr id="0" name=""/>
        <dsp:cNvSpPr/>
      </dsp:nvSpPr>
      <dsp:spPr>
        <a:xfrm>
          <a:off x="2933145" y="2651836"/>
          <a:ext cx="4399718" cy="2410199"/>
        </a:xfrm>
        <a:prstGeom prst="rightArrow">
          <a:avLst>
            <a:gd name="adj1" fmla="val 75000"/>
            <a:gd name="adj2" fmla="val 5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115" tIns="31115" rIns="31115" bIns="31115" numCol="1" spcCol="1270" anchor="t" anchorCtr="0">
          <a:noAutofit/>
        </a:bodyPr>
        <a:lstStyle/>
        <a:p>
          <a:pPr marL="285750" lvl="1" indent="-285750" algn="l" defTabSz="2178050">
            <a:lnSpc>
              <a:spcPct val="90000"/>
            </a:lnSpc>
            <a:spcBef>
              <a:spcPct val="0"/>
            </a:spcBef>
            <a:spcAft>
              <a:spcPct val="15000"/>
            </a:spcAft>
            <a:buChar char="•"/>
          </a:pPr>
          <a:r>
            <a:rPr lang="en-US" sz="4900" kern="1200" dirty="0"/>
            <a:t>Visitor Interview</a:t>
          </a:r>
        </a:p>
      </dsp:txBody>
      <dsp:txXfrm>
        <a:off x="2933145" y="2953111"/>
        <a:ext cx="3495893" cy="1807649"/>
      </dsp:txXfrm>
    </dsp:sp>
    <dsp:sp modelId="{7B3A64B2-9865-4F8F-BA6D-045EC98029E4}">
      <dsp:nvSpPr>
        <dsp:cNvPr id="0" name=""/>
        <dsp:cNvSpPr/>
      </dsp:nvSpPr>
      <dsp:spPr>
        <a:xfrm>
          <a:off x="0" y="2651836"/>
          <a:ext cx="2933145" cy="241019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Objective 4: Conduct In-depth Evaluation</a:t>
          </a:r>
        </a:p>
      </dsp:txBody>
      <dsp:txXfrm>
        <a:off x="117656" y="2769492"/>
        <a:ext cx="2697833" cy="21748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AC8C5-AFCB-402E-9693-E8C64B36AA97}">
      <dsp:nvSpPr>
        <dsp:cNvPr id="0" name=""/>
        <dsp:cNvSpPr/>
      </dsp:nvSpPr>
      <dsp:spPr>
        <a:xfrm>
          <a:off x="948266" y="0"/>
          <a:ext cx="5418667" cy="5418667"/>
        </a:xfrm>
        <a:prstGeom prst="triangl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1B07C3-C310-4D1E-B013-F7086E6DD7DA}">
      <dsp:nvSpPr>
        <dsp:cNvPr id="0" name=""/>
        <dsp:cNvSpPr/>
      </dsp:nvSpPr>
      <dsp:spPr>
        <a:xfrm>
          <a:off x="3657599" y="544777"/>
          <a:ext cx="3522133" cy="1282700"/>
        </a:xfrm>
        <a:prstGeom prst="round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 Data Collected</a:t>
          </a:r>
        </a:p>
      </dsp:txBody>
      <dsp:txXfrm>
        <a:off x="3720215" y="607393"/>
        <a:ext cx="3396901" cy="1157468"/>
      </dsp:txXfrm>
    </dsp:sp>
    <dsp:sp modelId="{5490B6AE-8444-4F70-B99A-2433DD34635B}">
      <dsp:nvSpPr>
        <dsp:cNvPr id="0" name=""/>
        <dsp:cNvSpPr/>
      </dsp:nvSpPr>
      <dsp:spPr>
        <a:xfrm>
          <a:off x="3657599" y="1987814"/>
          <a:ext cx="3522133" cy="1282700"/>
        </a:xfrm>
        <a:prstGeom prst="round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Survey Protocol</a:t>
          </a:r>
        </a:p>
      </dsp:txBody>
      <dsp:txXfrm>
        <a:off x="3720215" y="2050430"/>
        <a:ext cx="3396901" cy="1157468"/>
      </dsp:txXfrm>
    </dsp:sp>
    <dsp:sp modelId="{C0422871-066E-4D13-94D5-B4846989C639}">
      <dsp:nvSpPr>
        <dsp:cNvPr id="0" name=""/>
        <dsp:cNvSpPr/>
      </dsp:nvSpPr>
      <dsp:spPr>
        <a:xfrm>
          <a:off x="3657599" y="3430852"/>
          <a:ext cx="3522133" cy="1282700"/>
        </a:xfrm>
        <a:prstGeom prst="round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Report Cards</a:t>
          </a:r>
        </a:p>
      </dsp:txBody>
      <dsp:txXfrm>
        <a:off x="3720215" y="3493468"/>
        <a:ext cx="3396901" cy="1157468"/>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0.81621</cdr:x>
      <cdr:y>0.03677</cdr:y>
    </cdr:from>
    <cdr:to>
      <cdr:x>1</cdr:x>
      <cdr:y>0.33535</cdr:y>
    </cdr:to>
    <cdr:sp macro="" textlink="">
      <cdr:nvSpPr>
        <cdr:cNvPr id="2" name="TextBox 1"/>
        <cdr:cNvSpPr txBox="1"/>
      </cdr:nvSpPr>
      <cdr:spPr>
        <a:xfrm xmlns:a="http://schemas.openxmlformats.org/drawingml/2006/main">
          <a:off x="9813758" y="239798"/>
          <a:ext cx="2209800" cy="194707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dirty="0"/>
            <a:t>Degree of Interaction</a:t>
          </a:r>
        </a:p>
        <a:p xmlns:a="http://schemas.openxmlformats.org/drawingml/2006/main">
          <a:r>
            <a:rPr lang="en-US" sz="1800" dirty="0"/>
            <a:t>0</a:t>
          </a:r>
          <a:r>
            <a:rPr lang="en-US" sz="1800" baseline="0" dirty="0"/>
            <a:t>  -&gt;  Ignored</a:t>
          </a:r>
        </a:p>
        <a:p xmlns:a="http://schemas.openxmlformats.org/drawingml/2006/main">
          <a:r>
            <a:rPr lang="en-US" sz="1800" baseline="0" dirty="0"/>
            <a:t>1  -&gt;  Noticed</a:t>
          </a:r>
        </a:p>
        <a:p xmlns:a="http://schemas.openxmlformats.org/drawingml/2006/main">
          <a:r>
            <a:rPr lang="en-US" sz="1800" baseline="0" dirty="0"/>
            <a:t>2  -&gt;  Entered</a:t>
          </a:r>
        </a:p>
        <a:p xmlns:a="http://schemas.openxmlformats.org/drawingml/2006/main">
          <a:r>
            <a:rPr lang="en-US" sz="1800" baseline="0" dirty="0"/>
            <a:t>3  -&gt;  Interacted</a:t>
          </a:r>
        </a:p>
        <a:p xmlns:a="http://schemas.openxmlformats.org/drawingml/2006/main">
          <a:r>
            <a:rPr lang="en-US" sz="1800" baseline="0" dirty="0"/>
            <a:t>5  -&gt;  Accomplished</a:t>
          </a:r>
          <a:endParaRPr lang="en-US" sz="1800" dirty="0"/>
        </a:p>
      </cdr:txBody>
    </cdr:sp>
  </cdr:relSizeAnchor>
</c:userShapes>
</file>

<file path=ppt/drawings/drawing2.xml><?xml version="1.0" encoding="utf-8"?>
<c:userShapes xmlns:c="http://schemas.openxmlformats.org/drawingml/2006/chart">
  <cdr:relSizeAnchor xmlns:cdr="http://schemas.openxmlformats.org/drawingml/2006/chartDrawing">
    <cdr:from>
      <cdr:x>0.8023</cdr:x>
      <cdr:y>0</cdr:y>
    </cdr:from>
    <cdr:to>
      <cdr:x>0.9773</cdr:x>
      <cdr:y>0.24658</cdr:y>
    </cdr:to>
    <cdr:sp macro="" textlink="">
      <cdr:nvSpPr>
        <cdr:cNvPr id="3" name="TextBox 2"/>
        <cdr:cNvSpPr txBox="1"/>
      </cdr:nvSpPr>
      <cdr:spPr>
        <a:xfrm xmlns:a="http://schemas.openxmlformats.org/drawingml/2006/main">
          <a:off x="9781674" y="-12032"/>
          <a:ext cx="2133600" cy="16066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latin typeface="Calibri" pitchFamily="34" charset="0"/>
              <a:cs typeface="Calibri" pitchFamily="34" charset="0"/>
            </a:rPr>
            <a:t>Degree of Interaction</a:t>
          </a:r>
        </a:p>
        <a:p xmlns:a="http://schemas.openxmlformats.org/drawingml/2006/main">
          <a:r>
            <a:rPr lang="en-US" sz="1600" dirty="0">
              <a:latin typeface="Calibri" pitchFamily="34" charset="0"/>
              <a:cs typeface="Calibri" pitchFamily="34" charset="0"/>
            </a:rPr>
            <a:t>0</a:t>
          </a:r>
          <a:r>
            <a:rPr lang="en-US" sz="1600" baseline="0" dirty="0">
              <a:latin typeface="Calibri" pitchFamily="34" charset="0"/>
              <a:cs typeface="Calibri" pitchFamily="34" charset="0"/>
            </a:rPr>
            <a:t>  -&gt;  Ignored</a:t>
          </a:r>
        </a:p>
        <a:p xmlns:a="http://schemas.openxmlformats.org/drawingml/2006/main">
          <a:r>
            <a:rPr lang="en-US" sz="1600" baseline="0" dirty="0">
              <a:latin typeface="Calibri" pitchFamily="34" charset="0"/>
              <a:cs typeface="Calibri" pitchFamily="34" charset="0"/>
            </a:rPr>
            <a:t>1  -&gt;  Noticed</a:t>
          </a:r>
        </a:p>
        <a:p xmlns:a="http://schemas.openxmlformats.org/drawingml/2006/main">
          <a:r>
            <a:rPr lang="en-US" sz="1600" baseline="0" dirty="0">
              <a:latin typeface="Calibri" pitchFamily="34" charset="0"/>
              <a:cs typeface="Calibri" pitchFamily="34" charset="0"/>
            </a:rPr>
            <a:t>2  -&gt;  Entered</a:t>
          </a:r>
        </a:p>
        <a:p xmlns:a="http://schemas.openxmlformats.org/drawingml/2006/main">
          <a:r>
            <a:rPr lang="en-US" sz="1600" baseline="0" dirty="0">
              <a:latin typeface="Calibri" pitchFamily="34" charset="0"/>
              <a:cs typeface="Calibri" pitchFamily="34" charset="0"/>
            </a:rPr>
            <a:t>3  -&gt;  Interacted</a:t>
          </a:r>
        </a:p>
        <a:p xmlns:a="http://schemas.openxmlformats.org/drawingml/2006/main">
          <a:r>
            <a:rPr lang="en-US" sz="1600" baseline="0" dirty="0">
              <a:latin typeface="Calibri" pitchFamily="34" charset="0"/>
              <a:cs typeface="Calibri" pitchFamily="34" charset="0"/>
            </a:rPr>
            <a:t>5  -&gt;  Accomplished</a:t>
          </a:r>
          <a:endParaRPr lang="en-US" sz="1600" dirty="0">
            <a:latin typeface="Calibri" pitchFamily="34" charset="0"/>
            <a:cs typeface="Calibri" pitchFamily="34" charset="0"/>
          </a:endParaRPr>
        </a:p>
      </cdr:txBody>
    </cdr:sp>
  </cdr:relSizeAnchor>
  <cdr:relSizeAnchor xmlns:cdr="http://schemas.openxmlformats.org/drawingml/2006/chartDrawing">
    <cdr:from>
      <cdr:x>0</cdr:x>
      <cdr:y>0</cdr:y>
    </cdr:from>
    <cdr:to>
      <cdr:x>0.15924</cdr:x>
      <cdr:y>0.31808</cdr:y>
    </cdr:to>
    <cdr:sp macro="" textlink="">
      <cdr:nvSpPr>
        <cdr:cNvPr id="4" name="TextBox 1"/>
        <cdr:cNvSpPr txBox="1"/>
      </cdr:nvSpPr>
      <cdr:spPr>
        <a:xfrm xmlns:a="http://schemas.openxmlformats.org/drawingml/2006/main">
          <a:off x="0" y="0"/>
          <a:ext cx="1947521" cy="14179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baseline="0"/>
        </a:p>
      </cdr:txBody>
    </cdr:sp>
  </cdr:relSizeAnchor>
  <cdr:relSizeAnchor xmlns:cdr="http://schemas.openxmlformats.org/drawingml/2006/chartDrawing">
    <cdr:from>
      <cdr:x>0</cdr:x>
      <cdr:y>0</cdr:y>
    </cdr:from>
    <cdr:to>
      <cdr:x>0.15924</cdr:x>
      <cdr:y>0.31808</cdr:y>
    </cdr:to>
    <cdr:sp macro="" textlink="">
      <cdr:nvSpPr>
        <cdr:cNvPr id="5" name="TextBox 1"/>
        <cdr:cNvSpPr txBox="1"/>
      </cdr:nvSpPr>
      <cdr:spPr>
        <a:xfrm xmlns:a="http://schemas.openxmlformats.org/drawingml/2006/main">
          <a:off x="0" y="0"/>
          <a:ext cx="1947521" cy="14179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a:p>
      </cdr:txBody>
    </cdr:sp>
  </cdr:relSizeAnchor>
</c:userShapes>
</file>

<file path=ppt/drawings/drawing3.xml><?xml version="1.0" encoding="utf-8"?>
<c:userShapes xmlns:c="http://schemas.openxmlformats.org/drawingml/2006/chart">
  <cdr:relSizeAnchor xmlns:cdr="http://schemas.openxmlformats.org/drawingml/2006/chartDrawing">
    <cdr:from>
      <cdr:x>0.10571</cdr:x>
      <cdr:y>0.0765</cdr:y>
    </cdr:from>
    <cdr:to>
      <cdr:x>0.20166</cdr:x>
      <cdr:y>0.14959</cdr:y>
    </cdr:to>
    <cdr:sp macro="" textlink="">
      <cdr:nvSpPr>
        <cdr:cNvPr id="2" name="TextBox 1"/>
        <cdr:cNvSpPr txBox="1"/>
      </cdr:nvSpPr>
      <cdr:spPr>
        <a:xfrm xmlns:a="http://schemas.openxmlformats.org/drawingml/2006/main">
          <a:off x="583189" y="228946"/>
          <a:ext cx="529330" cy="2187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100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80303-716A-44FD-9184-A0B0D170FFC7}" type="datetimeFigureOut">
              <a:rPr lang="en-US" smtClean="0"/>
              <a:t>6/21/18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841075-A70D-4EFE-9FE2-E5ADFCBBBF9A}" type="slidenum">
              <a:rPr lang="en-US" smtClean="0"/>
              <a:t>‹#›</a:t>
            </a:fld>
            <a:endParaRPr lang="en-US"/>
          </a:p>
        </p:txBody>
      </p:sp>
    </p:spTree>
    <p:extLst>
      <p:ext uri="{BB962C8B-B14F-4D97-AF65-F5344CB8AC3E}">
        <p14:creationId xmlns:p14="http://schemas.microsoft.com/office/powerpoint/2010/main" val="1345271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41075-A70D-4EFE-9FE2-E5ADFCBBBF9A}" type="slidenum">
              <a:rPr lang="en-US" smtClean="0"/>
              <a:t>1</a:t>
            </a:fld>
            <a:endParaRPr lang="en-US"/>
          </a:p>
        </p:txBody>
      </p:sp>
    </p:spTree>
    <p:extLst>
      <p:ext uri="{BB962C8B-B14F-4D97-AF65-F5344CB8AC3E}">
        <p14:creationId xmlns:p14="http://schemas.microsoft.com/office/powerpoint/2010/main" val="2635807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41075-A70D-4EFE-9FE2-E5ADFCBBBF9A}" type="slidenum">
              <a:rPr lang="en-US" smtClean="0"/>
              <a:t>12</a:t>
            </a:fld>
            <a:endParaRPr lang="en-US"/>
          </a:p>
        </p:txBody>
      </p:sp>
    </p:spTree>
    <p:extLst>
      <p:ext uri="{BB962C8B-B14F-4D97-AF65-F5344CB8AC3E}">
        <p14:creationId xmlns:p14="http://schemas.microsoft.com/office/powerpoint/2010/main" val="2212762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41075-A70D-4EFE-9FE2-E5ADFCBBBF9A}" type="slidenum">
              <a:rPr lang="en-US" smtClean="0"/>
              <a:t>13</a:t>
            </a:fld>
            <a:endParaRPr lang="en-US"/>
          </a:p>
        </p:txBody>
      </p:sp>
    </p:spTree>
    <p:extLst>
      <p:ext uri="{BB962C8B-B14F-4D97-AF65-F5344CB8AC3E}">
        <p14:creationId xmlns:p14="http://schemas.microsoft.com/office/powerpoint/2010/main" val="344307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41075-A70D-4EFE-9FE2-E5ADFCBBBF9A}" type="slidenum">
              <a:rPr lang="en-US" smtClean="0"/>
              <a:t>14</a:t>
            </a:fld>
            <a:endParaRPr lang="en-US"/>
          </a:p>
        </p:txBody>
      </p:sp>
    </p:spTree>
    <p:extLst>
      <p:ext uri="{BB962C8B-B14F-4D97-AF65-F5344CB8AC3E}">
        <p14:creationId xmlns:p14="http://schemas.microsoft.com/office/powerpoint/2010/main" val="67397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41075-A70D-4EFE-9FE2-E5ADFCBBBF9A}" type="slidenum">
              <a:rPr lang="en-US" smtClean="0"/>
              <a:t>15</a:t>
            </a:fld>
            <a:endParaRPr lang="en-US"/>
          </a:p>
        </p:txBody>
      </p:sp>
    </p:spTree>
    <p:extLst>
      <p:ext uri="{BB962C8B-B14F-4D97-AF65-F5344CB8AC3E}">
        <p14:creationId xmlns:p14="http://schemas.microsoft.com/office/powerpoint/2010/main" val="3775075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41075-A70D-4EFE-9FE2-E5ADFCBBBF9A}" type="slidenum">
              <a:rPr lang="en-US" smtClean="0"/>
              <a:t>16</a:t>
            </a:fld>
            <a:endParaRPr lang="en-US"/>
          </a:p>
        </p:txBody>
      </p:sp>
    </p:spTree>
    <p:extLst>
      <p:ext uri="{BB962C8B-B14F-4D97-AF65-F5344CB8AC3E}">
        <p14:creationId xmlns:p14="http://schemas.microsoft.com/office/powerpoint/2010/main" val="3480021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41075-A70D-4EFE-9FE2-E5ADFCBBBF9A}" type="slidenum">
              <a:rPr lang="en-US" smtClean="0"/>
              <a:t>17</a:t>
            </a:fld>
            <a:endParaRPr lang="en-US"/>
          </a:p>
        </p:txBody>
      </p:sp>
    </p:spTree>
    <p:extLst>
      <p:ext uri="{BB962C8B-B14F-4D97-AF65-F5344CB8AC3E}">
        <p14:creationId xmlns:p14="http://schemas.microsoft.com/office/powerpoint/2010/main" val="2944368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dirty="0"/>
          </a:p>
        </p:txBody>
      </p:sp>
      <p:sp>
        <p:nvSpPr>
          <p:cNvPr id="4" name="灯片编号占位符 3"/>
          <p:cNvSpPr>
            <a:spLocks noGrp="1"/>
          </p:cNvSpPr>
          <p:nvPr>
            <p:ph type="sldNum" sz="quarter" idx="10"/>
          </p:nvPr>
        </p:nvSpPr>
        <p:spPr/>
        <p:txBody>
          <a:bodyPr/>
          <a:lstStyle/>
          <a:p>
            <a:fld id="{A9841075-A70D-4EFE-9FE2-E5ADFCBBBF9A}" type="slidenum">
              <a:rPr lang="en-US" smtClean="0"/>
              <a:pPr/>
              <a:t>23</a:t>
            </a:fld>
            <a:endParaRPr lang="en-US"/>
          </a:p>
        </p:txBody>
      </p:sp>
    </p:spTree>
    <p:extLst>
      <p:ext uri="{BB962C8B-B14F-4D97-AF65-F5344CB8AC3E}">
        <p14:creationId xmlns:p14="http://schemas.microsoft.com/office/powerpoint/2010/main" val="1787190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52C48F-07BC-4E28-B4F2-5AD87828A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763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52C48F-07BC-4E28-B4F2-5AD87828A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556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41075-A70D-4EFE-9FE2-E5ADFCBBBF9A}" type="slidenum">
              <a:rPr lang="en-US" smtClean="0"/>
              <a:t>35</a:t>
            </a:fld>
            <a:endParaRPr lang="en-US"/>
          </a:p>
        </p:txBody>
      </p:sp>
    </p:spTree>
    <p:extLst>
      <p:ext uri="{BB962C8B-B14F-4D97-AF65-F5344CB8AC3E}">
        <p14:creationId xmlns:p14="http://schemas.microsoft.com/office/powerpoint/2010/main" val="298244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41075-A70D-4EFE-9FE2-E5ADFCBBBF9A}" type="slidenum">
              <a:rPr lang="en-US" smtClean="0"/>
              <a:t>2</a:t>
            </a:fld>
            <a:endParaRPr lang="en-US"/>
          </a:p>
        </p:txBody>
      </p:sp>
    </p:spTree>
    <p:extLst>
      <p:ext uri="{BB962C8B-B14F-4D97-AF65-F5344CB8AC3E}">
        <p14:creationId xmlns:p14="http://schemas.microsoft.com/office/powerpoint/2010/main" val="74185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DDBC83-889B-430C-979C-E9025FF6CABB}" type="slidenum">
              <a:rPr lang="en-US" smtClean="0"/>
              <a:t>3</a:t>
            </a:fld>
            <a:endParaRPr lang="en-US"/>
          </a:p>
        </p:txBody>
      </p:sp>
    </p:spTree>
    <p:extLst>
      <p:ext uri="{BB962C8B-B14F-4D97-AF65-F5344CB8AC3E}">
        <p14:creationId xmlns:p14="http://schemas.microsoft.com/office/powerpoint/2010/main" val="93754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3EDDBC83-889B-430C-979C-E9025FF6CABB}" type="slidenum">
              <a:rPr lang="en-US" smtClean="0"/>
              <a:t>4</a:t>
            </a:fld>
            <a:endParaRPr lang="en-US"/>
          </a:p>
        </p:txBody>
      </p:sp>
    </p:spTree>
    <p:extLst>
      <p:ext uri="{BB962C8B-B14F-4D97-AF65-F5344CB8AC3E}">
        <p14:creationId xmlns:p14="http://schemas.microsoft.com/office/powerpoint/2010/main" val="3819397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41075-A70D-4EFE-9FE2-E5ADFCBBBF9A}" type="slidenum">
              <a:rPr lang="en-US" smtClean="0"/>
              <a:t>5</a:t>
            </a:fld>
            <a:endParaRPr lang="en-US"/>
          </a:p>
        </p:txBody>
      </p:sp>
    </p:spTree>
    <p:extLst>
      <p:ext uri="{BB962C8B-B14F-4D97-AF65-F5344CB8AC3E}">
        <p14:creationId xmlns:p14="http://schemas.microsoft.com/office/powerpoint/2010/main" val="1402278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41075-A70D-4EFE-9FE2-E5ADFCBBBF9A}" type="slidenum">
              <a:rPr lang="en-US" smtClean="0"/>
              <a:t>8</a:t>
            </a:fld>
            <a:endParaRPr lang="en-US"/>
          </a:p>
        </p:txBody>
      </p:sp>
    </p:spTree>
    <p:extLst>
      <p:ext uri="{BB962C8B-B14F-4D97-AF65-F5344CB8AC3E}">
        <p14:creationId xmlns:p14="http://schemas.microsoft.com/office/powerpoint/2010/main" val="2686716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41075-A70D-4EFE-9FE2-E5ADFCBBBF9A}" type="slidenum">
              <a:rPr lang="en-US" smtClean="0"/>
              <a:t>9</a:t>
            </a:fld>
            <a:endParaRPr lang="en-US"/>
          </a:p>
        </p:txBody>
      </p:sp>
    </p:spTree>
    <p:extLst>
      <p:ext uri="{BB962C8B-B14F-4D97-AF65-F5344CB8AC3E}">
        <p14:creationId xmlns:p14="http://schemas.microsoft.com/office/powerpoint/2010/main" val="1768955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41075-A70D-4EFE-9FE2-E5ADFCBBBF9A}" type="slidenum">
              <a:rPr lang="en-US" smtClean="0"/>
              <a:t>10</a:t>
            </a:fld>
            <a:endParaRPr lang="en-US"/>
          </a:p>
        </p:txBody>
      </p:sp>
    </p:spTree>
    <p:extLst>
      <p:ext uri="{BB962C8B-B14F-4D97-AF65-F5344CB8AC3E}">
        <p14:creationId xmlns:p14="http://schemas.microsoft.com/office/powerpoint/2010/main" val="424836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41075-A70D-4EFE-9FE2-E5ADFCBBBF9A}" type="slidenum">
              <a:rPr lang="en-US" smtClean="0"/>
              <a:t>11</a:t>
            </a:fld>
            <a:endParaRPr lang="en-US"/>
          </a:p>
        </p:txBody>
      </p:sp>
    </p:spTree>
    <p:extLst>
      <p:ext uri="{BB962C8B-B14F-4D97-AF65-F5344CB8AC3E}">
        <p14:creationId xmlns:p14="http://schemas.microsoft.com/office/powerpoint/2010/main" val="141168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DB7EAF-7546-4A2C-B945-0C8E444472AB}" type="datetime1">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6642751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FA9CDF-0312-413A-9AB5-F31810FDD1F3}" type="datetime1">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729831837"/>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D58AF-C4D2-4A3D-995B-F265C043DCBE}" type="datetime1">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03291611"/>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5948CA-391D-42F6-BE82-CF1DEACC5A4D}" type="datetime1">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774255029"/>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6738334-8C4D-45E7-BD24-2B6A7FA11094}" type="datetime1">
              <a:rPr lang="en-US" smtClean="0"/>
              <a:t>6/21/18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7961987"/>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AE51178A-E34F-47FB-8B98-D1EBA290A423}" type="datetime1">
              <a:rPr lang="en-US" smtClean="0"/>
              <a:t>6/21/18</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4278048550"/>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00ECD403-57B2-4A47-A43D-7B16D28BF72E}" type="datetime1">
              <a:rPr lang="en-US" smtClean="0"/>
              <a:t>6/21/18</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4262149544"/>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183DC82-1831-4C03-AF07-D89C83FE8184}" type="datetime1">
              <a:rPr lang="en-US" smtClean="0"/>
              <a:t>6/21/18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9348821"/>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DF5CEA97-B551-4A5C-A8BB-F5D4985AAEBB}" type="datetime1">
              <a:rPr lang="en-US" smtClean="0"/>
              <a:t>6/21/18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868825545"/>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91216785-EC59-4617-AF7C-EBC8D9FEE9E0}" type="datetime1">
              <a:rPr lang="en-US" smtClean="0"/>
              <a:t>6/21/18</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317299457"/>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2DA921-536A-401E-AB4F-AD349696A14D}" type="datetime1">
              <a:rPr lang="en-US" smtClean="0"/>
              <a:t>6/21/18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01589069"/>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06565A-F96B-4B6C-ADE1-D91A9201A4BC}" type="datetime1">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52413408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F3A829-371C-45B7-9F74-8622B490C616}" type="datetime1">
              <a:rPr lang="en-US" smtClean="0"/>
              <a:t>6/21/18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987030529"/>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019829-51E4-413E-91D9-47C251347948}" type="datetime1">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954759705"/>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409BDD-15E5-46AD-9C0B-F7DD887A5AF9}" type="datetime1">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4111289046"/>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F3B1FE-72CE-40FF-9DBD-DB699C633F86}" type="datetime1">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5243603"/>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C8632BB-AAD8-4D21-A1BA-32421927D2F6}" type="datetime1">
              <a:rPr lang="en-US" smtClean="0"/>
              <a:t>6/21/18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318211435"/>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1796E115-2E19-4617-8436-8E1136C693A0}" type="datetime1">
              <a:rPr lang="en-US" smtClean="0"/>
              <a:t>6/21/18</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77629397"/>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6A99581E-69D1-4E94-A3E4-0CF1BE5ED1B4}" type="datetime1">
              <a:rPr lang="en-US" smtClean="0"/>
              <a:t>6/21/18</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357636666"/>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0BA1B45-B037-487F-AE08-EF453E3A1CA7}" type="datetime1">
              <a:rPr lang="en-US" smtClean="0"/>
              <a:t>6/21/18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29262569"/>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CD61DA9-D971-421F-BA51-689D8C0D057F}" type="datetime1">
              <a:rPr lang="en-US" smtClean="0"/>
              <a:t>6/21/18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62952317"/>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D4D8C674-924B-4F6D-9472-DC05B697FE08}" type="datetime1">
              <a:rPr lang="en-US" smtClean="0"/>
              <a:t>6/21/18</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043462725"/>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F58C483-659E-4261-95FF-FAD9A3F6F9E7}" type="datetime1">
              <a:rPr lang="en-US" smtClean="0"/>
              <a:t>6/21/18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449890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83975E-4308-40AA-A32E-FAA3E4EFD6A6}" type="datetime1">
              <a:rPr lang="en-US" smtClean="0"/>
              <a:t>6/21/18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4294702"/>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A96590-E58F-42C0-80C1-F400016D7D1C}" type="datetime1">
              <a:rPr lang="en-US" smtClean="0"/>
              <a:t>6/21/18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58372809"/>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FA7AC5-6045-4418-8E60-F48788734473}"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40347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FA7AC5-6045-4418-8E60-F48788734473}"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56044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F1FA7AC5-6045-4418-8E60-F48788734473}" type="datetimeFigureOut">
              <a:rPr lang="en-US" smtClean="0"/>
              <a:t>6/21/18</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229827345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FA7AC5-6045-4418-8E60-F48788734473}" type="datetimeFigureOut">
              <a:rPr lang="en-US" smtClean="0"/>
              <a:t>6/21/18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4214458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FA7AC5-6045-4418-8E60-F48788734473}" type="datetimeFigureOut">
              <a:rPr lang="en-US" smtClean="0"/>
              <a:t>6/21/18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19813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FA7AC5-6045-4418-8E60-F48788734473}" type="datetimeFigureOut">
              <a:rPr lang="en-US" smtClean="0"/>
              <a:t>6/21/18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174570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6/21/18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585555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1FA7AC5-6045-4418-8E60-F48788734473}" type="datetimeFigureOut">
              <a:rPr lang="en-US" smtClean="0"/>
              <a:t>6/21/18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6122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B0C46058-F831-4C22-B93B-FF35C1C63504}" type="datetime1">
              <a:rPr lang="en-US" smtClean="0"/>
              <a:t>6/21/18</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4974867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1FA7AC5-6045-4418-8E60-F48788734473}" type="datetimeFigureOut">
              <a:rPr lang="en-US" smtClean="0"/>
              <a:t>6/21/18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776753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FA7AC5-6045-4418-8E60-F48788734473}"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777200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F1FA7AC5-6045-4418-8E60-F48788734473}" type="datetimeFigureOut">
              <a:rPr lang="en-US" smtClean="0"/>
              <a:t>6/21/18</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961965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B9794EF-AB58-4CDF-80AF-307B7F7AA9DA}" type="datetime1">
              <a:rPr lang="en-US" smtClean="0"/>
              <a:t>6/21/18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859569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0F192A34-9EAC-487A-985C-C8C3DAAFA7E3}" type="datetime1">
              <a:rPr lang="en-US" smtClean="0"/>
              <a:t>6/21/18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6109971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395F917-865C-4AEC-8AD4-1DC6CA642FAA}" type="datetime1">
              <a:rPr lang="en-US" smtClean="0"/>
              <a:t>6/21/18</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95331450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F7F0A8-D1BA-4D3C-883D-4FDF38161C2D}" type="datetime1">
              <a:rPr lang="en-US" smtClean="0"/>
              <a:t>6/21/18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23408291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A80003-54B3-43D4-BB3B-28DB8F2DDA09}" type="datetime1">
              <a:rPr lang="en-US" smtClean="0"/>
              <a:t>6/21/18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9012032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327FD453-4217-4F62-A6F0-FCCAD970FE18}" type="datetime1">
              <a:rPr lang="en-US" smtClean="0"/>
              <a:t>6/21/18</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233489673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6" r:id="rId5"/>
    <p:sldLayoutId id="2147483777" r:id="rId6"/>
    <p:sldLayoutId id="2147483778" r:id="rId7"/>
    <p:sldLayoutId id="2147483779" r:id="rId8"/>
    <p:sldLayoutId id="2147483780" r:id="rId9"/>
  </p:sldLayoutIdLst>
  <p:transition spd="slow">
    <p:wipe/>
  </p:transition>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25EB513-AF8C-4A9A-B769-548060D79BAA}" type="datetime1">
              <a:rPr lang="en-US" smtClean="0"/>
              <a:t>6/21/18</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226610615"/>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p:wipe dir="r"/>
  </p:transition>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95CE6412-663C-4D0D-BF6E-5BAF43E4FC5D}" type="datetime1">
              <a:rPr lang="en-US" smtClean="0"/>
              <a:t>6/21/18</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164058974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wipe dir="r"/>
  </p:transition>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F1FA7AC5-6045-4418-8E60-F48788734473}" type="datetimeFigureOut">
              <a:rPr lang="en-US" smtClean="0"/>
              <a:t>6/21/18</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65424694"/>
      </p:ext>
    </p:extLst>
  </p:cSld>
  <p:clrMap bg1="dk1" tx1="lt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1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9.tiff"/></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slide" Target="slide3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slide" Target="slide35.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png"/><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chart" Target="../charts/chart5.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chart" Target="../charts/chart6.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diagramColors" Target="../diagrams/colors7.xml"/><Relationship Id="rId11" Type="http://schemas.openxmlformats.org/officeDocument/2006/relationships/image" Target="../media/image36.svg"/><Relationship Id="rId5" Type="http://schemas.openxmlformats.org/officeDocument/2006/relationships/diagramQuickStyle" Target="../diagrams/quickStyle7.xml"/><Relationship Id="rId10" Type="http://schemas.openxmlformats.org/officeDocument/2006/relationships/image" Target="../media/image35.png"/><Relationship Id="rId4" Type="http://schemas.openxmlformats.org/officeDocument/2006/relationships/diagramLayout" Target="../diagrams/layout7.xml"/><Relationship Id="rId9" Type="http://schemas.openxmlformats.org/officeDocument/2006/relationships/image" Target="../media/image34.svg"/><Relationship Id="rId1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9.png"/><Relationship Id="rId2" Type="http://schemas.openxmlformats.org/officeDocument/2006/relationships/slide" Target="slide35.xml"/><Relationship Id="rId1" Type="http://schemas.openxmlformats.org/officeDocument/2006/relationships/slideLayout" Target="../slideLayouts/slideLayout16.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7.png"/><Relationship Id="rId1" Type="http://schemas.openxmlformats.org/officeDocument/2006/relationships/slideLayout" Target="../slideLayouts/slideLayout2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35.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xml"/><Relationship Id="rId7" Type="http://schemas.openxmlformats.org/officeDocument/2006/relationships/slide" Target="slide7.xml"/><Relationship Id="rId12" Type="http://schemas.openxmlformats.org/officeDocument/2006/relationships/slide" Target="slide27.xm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slide" Target="slide35.xml"/><Relationship Id="rId11" Type="http://schemas.openxmlformats.org/officeDocument/2006/relationships/slide" Target="slide15.xml"/><Relationship Id="rId5" Type="http://schemas.openxmlformats.org/officeDocument/2006/relationships/slide" Target="slide3.xml"/><Relationship Id="rId10" Type="http://schemas.openxmlformats.org/officeDocument/2006/relationships/slide" Target="slide28.xml"/><Relationship Id="rId4" Type="http://schemas.openxmlformats.org/officeDocument/2006/relationships/image" Target="../media/image7.png"/><Relationship Id="rId9" Type="http://schemas.openxmlformats.org/officeDocument/2006/relationships/slide" Target="slide18.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3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5.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comments" Target="../comments/comment1.xml"/><Relationship Id="rId5" Type="http://schemas.openxmlformats.org/officeDocument/2006/relationships/image" Target="../media/image7.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93DD1-452A-4209-9F26-A9A80C8E2788}"/>
              </a:ext>
            </a:extLst>
          </p:cNvPr>
          <p:cNvSpPr>
            <a:spLocks noGrp="1"/>
          </p:cNvSpPr>
          <p:nvPr>
            <p:ph type="ctrTitle"/>
          </p:nvPr>
        </p:nvSpPr>
        <p:spPr/>
        <p:txBody>
          <a:bodyPr/>
          <a:lstStyle/>
          <a:p>
            <a:r>
              <a:rPr lang="en-US" dirty="0"/>
              <a:t>Evaluate the Interactives </a:t>
            </a:r>
            <a:br>
              <a:rPr lang="en-US" dirty="0"/>
            </a:br>
            <a:r>
              <a:rPr lang="en-US" dirty="0"/>
              <a:t>at TPM and MR</a:t>
            </a:r>
          </a:p>
        </p:txBody>
      </p:sp>
      <p:sp>
        <p:nvSpPr>
          <p:cNvPr id="9" name="Subtitle 2">
            <a:extLst>
              <a:ext uri="{FF2B5EF4-FFF2-40B4-BE49-F238E27FC236}">
                <a16:creationId xmlns:a16="http://schemas.microsoft.com/office/drawing/2014/main" id="{3ED70A19-7EB6-4B07-BF5B-44B996E5A357}"/>
              </a:ext>
            </a:extLst>
          </p:cNvPr>
          <p:cNvSpPr>
            <a:spLocks noGrp="1"/>
          </p:cNvSpPr>
          <p:nvPr>
            <p:ph type="subTitle" idx="1"/>
          </p:nvPr>
        </p:nvSpPr>
        <p:spPr>
          <a:xfrm>
            <a:off x="7460839" y="4272608"/>
            <a:ext cx="1567578" cy="1785292"/>
          </a:xfrm>
        </p:spPr>
        <p:txBody>
          <a:bodyPr>
            <a:noAutofit/>
          </a:bodyPr>
          <a:lstStyle/>
          <a:p>
            <a:r>
              <a:rPr lang="en-US" sz="1600" dirty="0"/>
              <a:t>Presented by: ​</a:t>
            </a:r>
          </a:p>
          <a:p>
            <a:r>
              <a:rPr lang="en-US" sz="1600" dirty="0"/>
              <a:t>Cole Flegel​</a:t>
            </a:r>
          </a:p>
          <a:p>
            <a:r>
              <a:rPr lang="en-US" sz="1600" dirty="0"/>
              <a:t>Huaxin Yang​</a:t>
            </a:r>
          </a:p>
          <a:p>
            <a:r>
              <a:rPr lang="en-US" sz="1600" dirty="0"/>
              <a:t>Thomas Perry​</a:t>
            </a:r>
          </a:p>
          <a:p>
            <a:r>
              <a:rPr lang="en-US" sz="1600" dirty="0"/>
              <a:t>Ziheng (Leo) Li</a:t>
            </a:r>
          </a:p>
          <a:p>
            <a:endParaRPr lang="en-US" sz="1600" dirty="0"/>
          </a:p>
        </p:txBody>
      </p:sp>
      <p:grpSp>
        <p:nvGrpSpPr>
          <p:cNvPr id="4" name="Group 3">
            <a:extLst>
              <a:ext uri="{FF2B5EF4-FFF2-40B4-BE49-F238E27FC236}">
                <a16:creationId xmlns:a16="http://schemas.microsoft.com/office/drawing/2014/main" id="{5DFC3DBC-A259-4CB1-A704-0C0E92143795}"/>
              </a:ext>
            </a:extLst>
          </p:cNvPr>
          <p:cNvGrpSpPr/>
          <p:nvPr/>
        </p:nvGrpSpPr>
        <p:grpSpPr>
          <a:xfrm>
            <a:off x="9398858" y="4816929"/>
            <a:ext cx="2718381" cy="996043"/>
            <a:chOff x="7496478" y="5463970"/>
            <a:chExt cx="4164219" cy="1464571"/>
          </a:xfrm>
        </p:grpSpPr>
        <p:pic>
          <p:nvPicPr>
            <p:cNvPr id="5" name="Picture 4">
              <a:extLst>
                <a:ext uri="{FF2B5EF4-FFF2-40B4-BE49-F238E27FC236}">
                  <a16:creationId xmlns:a16="http://schemas.microsoft.com/office/drawing/2014/main" id="{84C4E745-DB40-414A-892D-DE98743E7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478" y="5463971"/>
              <a:ext cx="1979803" cy="1275450"/>
            </a:xfrm>
            <a:prstGeom prst="rect">
              <a:avLst/>
            </a:prstGeom>
          </p:spPr>
        </p:pic>
        <p:sp>
          <p:nvSpPr>
            <p:cNvPr id="6" name="TextBox 5">
              <a:extLst>
                <a:ext uri="{FF2B5EF4-FFF2-40B4-BE49-F238E27FC236}">
                  <a16:creationId xmlns:a16="http://schemas.microsoft.com/office/drawing/2014/main" id="{E9728186-7A27-42BD-8B62-378FC358711C}"/>
                </a:ext>
              </a:extLst>
            </p:cNvPr>
            <p:cNvSpPr txBox="1"/>
            <p:nvPr/>
          </p:nvSpPr>
          <p:spPr>
            <a:xfrm>
              <a:off x="9680895" y="5463970"/>
              <a:ext cx="1979802" cy="1464571"/>
            </a:xfrm>
            <a:prstGeom prst="rect">
              <a:avLst/>
            </a:prstGeom>
            <a:noFill/>
          </p:spPr>
          <p:txBody>
            <a:bodyPr wrap="square" rtlCol="0">
              <a:spAutoFit/>
            </a:bodyPr>
            <a:lstStyle/>
            <a:p>
              <a:r>
                <a:rPr lang="en-US" sz="2400" dirty="0">
                  <a:solidFill>
                    <a:srgbClr val="0096A2"/>
                  </a:solidFill>
                </a:rPr>
                <a:t>The</a:t>
              </a:r>
            </a:p>
            <a:p>
              <a:r>
                <a:rPr lang="en-US" sz="2400" b="1" dirty="0">
                  <a:solidFill>
                    <a:srgbClr val="0096A2"/>
                  </a:solidFill>
                </a:rPr>
                <a:t>Postal</a:t>
              </a:r>
            </a:p>
            <a:p>
              <a:r>
                <a:rPr lang="en-US" sz="2400" dirty="0">
                  <a:solidFill>
                    <a:srgbClr val="0096A2"/>
                  </a:solidFill>
                </a:rPr>
                <a:t>Museum</a:t>
              </a:r>
            </a:p>
          </p:txBody>
        </p:sp>
      </p:grpSp>
      <p:sp>
        <p:nvSpPr>
          <p:cNvPr id="3" name="Slide Number Placeholder 2">
            <a:extLst>
              <a:ext uri="{FF2B5EF4-FFF2-40B4-BE49-F238E27FC236}">
                <a16:creationId xmlns:a16="http://schemas.microsoft.com/office/drawing/2014/main" id="{28A622B0-A701-4AF7-82B3-0908418334A6}"/>
              </a:ext>
            </a:extLst>
          </p:cNvPr>
          <p:cNvSpPr>
            <a:spLocks noGrp="1"/>
          </p:cNvSpPr>
          <p:nvPr>
            <p:ph type="sldNum" sz="quarter" idx="12"/>
          </p:nvPr>
        </p:nvSpPr>
        <p:spPr/>
        <p:txBody>
          <a:bodyPr/>
          <a:lstStyle/>
          <a:p>
            <a:fld id="{8C71CAF9-4461-454A-B702-D536C3775752}" type="slidenum">
              <a:rPr lang="en-US" smtClean="0"/>
              <a:t>1</a:t>
            </a:fld>
            <a:endParaRPr lang="en-US"/>
          </a:p>
        </p:txBody>
      </p:sp>
    </p:spTree>
    <p:extLst>
      <p:ext uri="{BB962C8B-B14F-4D97-AF65-F5344CB8AC3E}">
        <p14:creationId xmlns:p14="http://schemas.microsoft.com/office/powerpoint/2010/main" val="1024398920"/>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C186E8-6A90-4A00-BFBE-772DD23EC341}"/>
              </a:ext>
            </a:extLst>
          </p:cNvPr>
          <p:cNvSpPr txBox="1"/>
          <p:nvPr/>
        </p:nvSpPr>
        <p:spPr>
          <a:xfrm>
            <a:off x="392172" y="292974"/>
            <a:ext cx="3551177" cy="369332"/>
          </a:xfrm>
          <a:prstGeom prst="rect">
            <a:avLst/>
          </a:prstGeom>
          <a:noFill/>
        </p:spPr>
        <p:txBody>
          <a:bodyPr wrap="square" rtlCol="0">
            <a:spAutoFit/>
          </a:bodyPr>
          <a:lstStyle/>
          <a:p>
            <a:r>
              <a:rPr lang="en-US" dirty="0"/>
              <a:t>Issue 1: TPM Dressing Up</a:t>
            </a:r>
          </a:p>
        </p:txBody>
      </p:sp>
      <p:pic>
        <p:nvPicPr>
          <p:cNvPr id="12" name="Picture 11">
            <a:hlinkClick r:id="" action="ppaction://hlinkshowjump?jump=firstslide"/>
            <a:extLst>
              <a:ext uri="{FF2B5EF4-FFF2-40B4-BE49-F238E27FC236}">
                <a16:creationId xmlns:a16="http://schemas.microsoft.com/office/drawing/2014/main" id="{6DF2FCB4-1F8A-4E68-8149-D14F0DE5CC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
        <p:nvSpPr>
          <p:cNvPr id="2" name="Slide Number Placeholder 1">
            <a:extLst>
              <a:ext uri="{FF2B5EF4-FFF2-40B4-BE49-F238E27FC236}">
                <a16:creationId xmlns:a16="http://schemas.microsoft.com/office/drawing/2014/main" id="{3C43C4D5-0776-4CFA-9615-13B4BC9AEAEC}"/>
              </a:ext>
            </a:extLst>
          </p:cNvPr>
          <p:cNvSpPr>
            <a:spLocks noGrp="1"/>
          </p:cNvSpPr>
          <p:nvPr>
            <p:ph type="sldNum" sz="quarter" idx="12"/>
          </p:nvPr>
        </p:nvSpPr>
        <p:spPr/>
        <p:txBody>
          <a:bodyPr/>
          <a:lstStyle/>
          <a:p>
            <a:fld id="{8C71CAF9-4461-454A-B702-D536C3775752}" type="slidenum">
              <a:rPr lang="en-US" smtClean="0"/>
              <a:t>10</a:t>
            </a:fld>
            <a:endParaRPr lang="en-US"/>
          </a:p>
        </p:txBody>
      </p:sp>
      <p:pic>
        <p:nvPicPr>
          <p:cNvPr id="11" name="Picture 10">
            <a:extLst>
              <a:ext uri="{FF2B5EF4-FFF2-40B4-BE49-F238E27FC236}">
                <a16:creationId xmlns:a16="http://schemas.microsoft.com/office/drawing/2014/main" id="{B6723722-8CF0-F047-9BBB-17044BEA8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350" y="1231748"/>
            <a:ext cx="10501115" cy="4999735"/>
          </a:xfrm>
          <a:prstGeom prst="rect">
            <a:avLst/>
          </a:prstGeom>
        </p:spPr>
      </p:pic>
      <p:sp>
        <p:nvSpPr>
          <p:cNvPr id="10" name="TextBox 9">
            <a:extLst>
              <a:ext uri="{FF2B5EF4-FFF2-40B4-BE49-F238E27FC236}">
                <a16:creationId xmlns:a16="http://schemas.microsoft.com/office/drawing/2014/main" id="{9D8B75F2-85F5-4A89-931D-8B1492FD3820}"/>
              </a:ext>
            </a:extLst>
          </p:cNvPr>
          <p:cNvSpPr txBox="1"/>
          <p:nvPr/>
        </p:nvSpPr>
        <p:spPr>
          <a:xfrm>
            <a:off x="5301234" y="3833204"/>
            <a:ext cx="2001349" cy="830997"/>
          </a:xfrm>
          <a:prstGeom prst="rect">
            <a:avLst/>
          </a:prstGeom>
          <a:noFill/>
        </p:spPr>
        <p:txBody>
          <a:bodyPr wrap="square" rtlCol="0">
            <a:spAutoFit/>
          </a:bodyPr>
          <a:lstStyle/>
          <a:p>
            <a:pPr algn="ctr"/>
            <a:r>
              <a:rPr lang="en-US" sz="4800" b="1" dirty="0">
                <a:solidFill>
                  <a:srgbClr val="FF0000"/>
                </a:solidFill>
              </a:rPr>
              <a:t>11/100</a:t>
            </a:r>
            <a:endParaRPr lang="en-US" sz="4800" dirty="0">
              <a:solidFill>
                <a:schemeClr val="bg1"/>
              </a:solidFill>
            </a:endParaRPr>
          </a:p>
        </p:txBody>
      </p:sp>
      <p:grpSp>
        <p:nvGrpSpPr>
          <p:cNvPr id="17" name="Group 16">
            <a:extLst>
              <a:ext uri="{FF2B5EF4-FFF2-40B4-BE49-F238E27FC236}">
                <a16:creationId xmlns:a16="http://schemas.microsoft.com/office/drawing/2014/main" id="{93C6178F-5771-2F49-8CFF-436DB362CD57}"/>
              </a:ext>
            </a:extLst>
          </p:cNvPr>
          <p:cNvGrpSpPr/>
          <p:nvPr/>
        </p:nvGrpSpPr>
        <p:grpSpPr>
          <a:xfrm>
            <a:off x="380231" y="2351568"/>
            <a:ext cx="11279651" cy="1672436"/>
            <a:chOff x="380231" y="2351568"/>
            <a:chExt cx="11279651" cy="1672436"/>
          </a:xfrm>
        </p:grpSpPr>
        <p:sp>
          <p:nvSpPr>
            <p:cNvPr id="14" name="Rectangle 13">
              <a:extLst>
                <a:ext uri="{FF2B5EF4-FFF2-40B4-BE49-F238E27FC236}">
                  <a16:creationId xmlns:a16="http://schemas.microsoft.com/office/drawing/2014/main" id="{D554147D-8693-114B-9F12-C35867D3A688}"/>
                </a:ext>
              </a:extLst>
            </p:cNvPr>
            <p:cNvSpPr/>
            <p:nvPr/>
          </p:nvSpPr>
          <p:spPr>
            <a:xfrm>
              <a:off x="3104367" y="3439229"/>
              <a:ext cx="6395084" cy="584775"/>
            </a:xfrm>
            <a:prstGeom prst="rect">
              <a:avLst/>
            </a:prstGeom>
          </p:spPr>
          <p:txBody>
            <a:bodyPr wrap="none">
              <a:spAutoFit/>
            </a:bodyPr>
            <a:lstStyle/>
            <a:p>
              <a:pPr algn="ctr"/>
              <a:r>
                <a:rPr lang="en-US" sz="3200" b="1" dirty="0"/>
                <a:t>TPM Dressing Up Placement Score:</a:t>
              </a:r>
              <a:endParaRPr lang="en-US" sz="3200" b="1" dirty="0">
                <a:solidFill>
                  <a:srgbClr val="FF0000"/>
                </a:solidFill>
              </a:endParaRPr>
            </a:p>
          </p:txBody>
        </p:sp>
        <p:grpSp>
          <p:nvGrpSpPr>
            <p:cNvPr id="16" name="Group 15">
              <a:extLst>
                <a:ext uri="{FF2B5EF4-FFF2-40B4-BE49-F238E27FC236}">
                  <a16:creationId xmlns:a16="http://schemas.microsoft.com/office/drawing/2014/main" id="{AEEEE69A-AD53-F648-9D71-36C9FDF74026}"/>
                </a:ext>
              </a:extLst>
            </p:cNvPr>
            <p:cNvGrpSpPr/>
            <p:nvPr/>
          </p:nvGrpSpPr>
          <p:grpSpPr>
            <a:xfrm>
              <a:off x="380231" y="2351568"/>
              <a:ext cx="11279651" cy="1164604"/>
              <a:chOff x="380231" y="2351568"/>
              <a:chExt cx="11279651" cy="1164604"/>
            </a:xfrm>
          </p:grpSpPr>
          <p:sp>
            <p:nvSpPr>
              <p:cNvPr id="4" name="TextBox 3">
                <a:extLst>
                  <a:ext uri="{FF2B5EF4-FFF2-40B4-BE49-F238E27FC236}">
                    <a16:creationId xmlns:a16="http://schemas.microsoft.com/office/drawing/2014/main" id="{D2FFFAC4-73D7-2042-85D0-E4B543F74DE5}"/>
                  </a:ext>
                </a:extLst>
              </p:cNvPr>
              <p:cNvSpPr txBox="1"/>
              <p:nvPr/>
            </p:nvSpPr>
            <p:spPr>
              <a:xfrm>
                <a:off x="380231" y="2351568"/>
                <a:ext cx="11279651" cy="584775"/>
              </a:xfrm>
              <a:prstGeom prst="rect">
                <a:avLst/>
              </a:prstGeom>
              <a:noFill/>
            </p:spPr>
            <p:txBody>
              <a:bodyPr wrap="square" rtlCol="0">
                <a:spAutoFit/>
              </a:bodyPr>
              <a:lstStyle/>
              <a:p>
                <a:pPr algn="ctr"/>
                <a:r>
                  <a:rPr lang="en-US" sz="3200" b="1" dirty="0"/>
                  <a:t>TPM Placement Score Average: </a:t>
                </a:r>
              </a:p>
            </p:txBody>
          </p:sp>
          <p:sp>
            <p:nvSpPr>
              <p:cNvPr id="15" name="TextBox 14">
                <a:extLst>
                  <a:ext uri="{FF2B5EF4-FFF2-40B4-BE49-F238E27FC236}">
                    <a16:creationId xmlns:a16="http://schemas.microsoft.com/office/drawing/2014/main" id="{E44D15B6-FB94-7A44-A9FC-725C9A3C16D4}"/>
                  </a:ext>
                </a:extLst>
              </p:cNvPr>
              <p:cNvSpPr txBox="1"/>
              <p:nvPr/>
            </p:nvSpPr>
            <p:spPr>
              <a:xfrm>
                <a:off x="5301234" y="2869841"/>
                <a:ext cx="2001349" cy="646331"/>
              </a:xfrm>
              <a:prstGeom prst="rect">
                <a:avLst/>
              </a:prstGeom>
              <a:noFill/>
            </p:spPr>
            <p:txBody>
              <a:bodyPr wrap="square" rtlCol="0">
                <a:spAutoFit/>
              </a:bodyPr>
              <a:lstStyle/>
              <a:p>
                <a:pPr algn="ctr"/>
                <a:r>
                  <a:rPr lang="en-US" sz="3600" b="1" dirty="0">
                    <a:solidFill>
                      <a:srgbClr val="00B0F0"/>
                    </a:solidFill>
                  </a:rPr>
                  <a:t>73/100</a:t>
                </a:r>
                <a:endParaRPr lang="en-US" sz="3600" dirty="0">
                  <a:solidFill>
                    <a:srgbClr val="00B0F0"/>
                  </a:solidFill>
                </a:endParaRPr>
              </a:p>
            </p:txBody>
          </p:sp>
        </p:grpSp>
      </p:grpSp>
    </p:spTree>
    <p:extLst>
      <p:ext uri="{BB962C8B-B14F-4D97-AF65-F5344CB8AC3E}">
        <p14:creationId xmlns:p14="http://schemas.microsoft.com/office/powerpoint/2010/main" val="272268551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22" presetClass="entr" presetSubtype="8"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FDA4EC-2AD6-44F9-AD94-03CA72250128}"/>
              </a:ext>
            </a:extLst>
          </p:cNvPr>
          <p:cNvPicPr/>
          <p:nvPr/>
        </p:nvPicPr>
        <p:blipFill rotWithShape="1">
          <a:blip r:embed="rId3">
            <a:extLst>
              <a:ext uri="{28A0092B-C50C-407E-A947-70E740481C1C}">
                <a14:useLocalDpi xmlns:a14="http://schemas.microsoft.com/office/drawing/2010/main" val="0"/>
              </a:ext>
            </a:extLst>
          </a:blip>
          <a:srcRect l="30942" t="60872" r="29284" b="8673"/>
          <a:stretch/>
        </p:blipFill>
        <p:spPr bwMode="auto">
          <a:xfrm>
            <a:off x="1818267" y="872620"/>
            <a:ext cx="8986874" cy="5301502"/>
          </a:xfrm>
          <a:prstGeom prst="rect">
            <a:avLst/>
          </a:prstGeom>
          <a:noFill/>
          <a:extLst>
            <a:ext uri="{53640926-AAD7-44D8-BBD7-CCE9431645EC}">
              <a14:shadowObscured xmlns:a14="http://schemas.microsoft.com/office/drawing/2010/main"/>
            </a:ext>
          </a:extLst>
        </p:spPr>
      </p:pic>
      <p:pic>
        <p:nvPicPr>
          <p:cNvPr id="11" name="Picture 10">
            <a:hlinkClick r:id="" action="ppaction://hlinkshowjump?jump=firstslide"/>
            <a:extLst>
              <a:ext uri="{FF2B5EF4-FFF2-40B4-BE49-F238E27FC236}">
                <a16:creationId xmlns:a16="http://schemas.microsoft.com/office/drawing/2014/main" id="{33A56EB5-3893-46C5-B4E5-2B2C454925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grpSp>
        <p:nvGrpSpPr>
          <p:cNvPr id="4" name="Group 3">
            <a:extLst>
              <a:ext uri="{FF2B5EF4-FFF2-40B4-BE49-F238E27FC236}">
                <a16:creationId xmlns:a16="http://schemas.microsoft.com/office/drawing/2014/main" id="{D1DD2DB8-7BCF-4F49-82CA-DA59FC1B78CA}"/>
              </a:ext>
            </a:extLst>
          </p:cNvPr>
          <p:cNvGrpSpPr/>
          <p:nvPr/>
        </p:nvGrpSpPr>
        <p:grpSpPr>
          <a:xfrm>
            <a:off x="10183440" y="58816"/>
            <a:ext cx="1899703" cy="1445380"/>
            <a:chOff x="10183440" y="58816"/>
            <a:chExt cx="1899703" cy="1445380"/>
          </a:xfrm>
        </p:grpSpPr>
        <p:pic>
          <p:nvPicPr>
            <p:cNvPr id="13" name="Picture 12" descr="A close up of a map&#10;&#10;Description generated with high confidence">
              <a:extLst>
                <a:ext uri="{FF2B5EF4-FFF2-40B4-BE49-F238E27FC236}">
                  <a16:creationId xmlns:a16="http://schemas.microsoft.com/office/drawing/2014/main" id="{A8693773-6056-43E0-A997-B2154A993F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3440" y="58816"/>
              <a:ext cx="1899703" cy="1445380"/>
            </a:xfrm>
            <a:prstGeom prst="rect">
              <a:avLst/>
            </a:prstGeom>
            <a:ln>
              <a:noFill/>
            </a:ln>
            <a:effectLst>
              <a:outerShdw blurRad="190500" algn="tl" rotWithShape="0">
                <a:srgbClr val="000000">
                  <a:alpha val="70000"/>
                </a:srgbClr>
              </a:outerShdw>
            </a:effectLst>
          </p:spPr>
        </p:pic>
        <p:sp>
          <p:nvSpPr>
            <p:cNvPr id="14" name="Rectangle 13">
              <a:extLst>
                <a:ext uri="{FF2B5EF4-FFF2-40B4-BE49-F238E27FC236}">
                  <a16:creationId xmlns:a16="http://schemas.microsoft.com/office/drawing/2014/main" id="{AA0C6D0B-6F2D-4B73-AE20-D5E7CF9D8E7C}"/>
                </a:ext>
              </a:extLst>
            </p:cNvPr>
            <p:cNvSpPr/>
            <p:nvPr/>
          </p:nvSpPr>
          <p:spPr>
            <a:xfrm>
              <a:off x="10764901" y="936955"/>
              <a:ext cx="615039" cy="3809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Slide Number Placeholder 1">
            <a:extLst>
              <a:ext uri="{FF2B5EF4-FFF2-40B4-BE49-F238E27FC236}">
                <a16:creationId xmlns:a16="http://schemas.microsoft.com/office/drawing/2014/main" id="{46EE81C7-31A7-4563-8071-B2EF86A619CC}"/>
              </a:ext>
            </a:extLst>
          </p:cNvPr>
          <p:cNvSpPr>
            <a:spLocks noGrp="1"/>
          </p:cNvSpPr>
          <p:nvPr>
            <p:ph type="sldNum" sz="quarter" idx="12"/>
          </p:nvPr>
        </p:nvSpPr>
        <p:spPr/>
        <p:txBody>
          <a:bodyPr/>
          <a:lstStyle/>
          <a:p>
            <a:fld id="{8C71CAF9-4461-454A-B702-D536C3775752}" type="slidenum">
              <a:rPr lang="en-US" smtClean="0"/>
              <a:t>11</a:t>
            </a:fld>
            <a:endParaRPr lang="en-US"/>
          </a:p>
        </p:txBody>
      </p:sp>
      <p:sp>
        <p:nvSpPr>
          <p:cNvPr id="10" name="TextBox 9">
            <a:extLst>
              <a:ext uri="{FF2B5EF4-FFF2-40B4-BE49-F238E27FC236}">
                <a16:creationId xmlns:a16="http://schemas.microsoft.com/office/drawing/2014/main" id="{819D8FBE-6551-C942-91D3-AF978192F049}"/>
              </a:ext>
            </a:extLst>
          </p:cNvPr>
          <p:cNvSpPr txBox="1"/>
          <p:nvPr/>
        </p:nvSpPr>
        <p:spPr>
          <a:xfrm>
            <a:off x="392172" y="292974"/>
            <a:ext cx="3551177" cy="369332"/>
          </a:xfrm>
          <a:prstGeom prst="rect">
            <a:avLst/>
          </a:prstGeom>
          <a:noFill/>
        </p:spPr>
        <p:txBody>
          <a:bodyPr wrap="square" rtlCol="0">
            <a:spAutoFit/>
          </a:bodyPr>
          <a:lstStyle/>
          <a:p>
            <a:r>
              <a:rPr lang="en-US" dirty="0"/>
              <a:t>Issue 1: TPM Dressing Up</a:t>
            </a:r>
          </a:p>
        </p:txBody>
      </p:sp>
    </p:spTree>
    <p:extLst>
      <p:ext uri="{BB962C8B-B14F-4D97-AF65-F5344CB8AC3E}">
        <p14:creationId xmlns:p14="http://schemas.microsoft.com/office/powerpoint/2010/main" val="3565197496"/>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B0632639-B30C-4E12-8187-12F8D1A74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a:extLst>
              <a:ext uri="{FF2B5EF4-FFF2-40B4-BE49-F238E27FC236}">
                <a16:creationId xmlns:a16="http://schemas.microsoft.com/office/drawing/2014/main" id="{C5EB283B-D87F-4E1F-951B-FD0A13CBA645}"/>
              </a:ext>
            </a:extLst>
          </p:cNvPr>
          <p:cNvPicPr/>
          <p:nvPr/>
        </p:nvPicPr>
        <p:blipFill rotWithShape="1">
          <a:blip r:embed="rId3" cstate="print">
            <a:extLst>
              <a:ext uri="{28A0092B-C50C-407E-A947-70E740481C1C}">
                <a14:useLocalDpi xmlns:a14="http://schemas.microsoft.com/office/drawing/2010/main" val="0"/>
              </a:ext>
            </a:extLst>
          </a:blip>
          <a:srcRect l="2190" t="21885" r="2455" b="22219"/>
          <a:stretch/>
        </p:blipFill>
        <p:spPr bwMode="auto">
          <a:xfrm>
            <a:off x="1724604" y="1806365"/>
            <a:ext cx="8242049" cy="3442102"/>
          </a:xfrm>
          <a:prstGeom prst="rect">
            <a:avLst/>
          </a:prstGeom>
          <a:extLst>
            <a:ext uri="{53640926-AAD7-44D8-BBD7-CCE9431645EC}">
              <a14:shadowObscured xmlns:a14="http://schemas.microsoft.com/office/drawing/2010/main"/>
            </a:ext>
          </a:extLst>
        </p:spPr>
      </p:pic>
      <p:pic>
        <p:nvPicPr>
          <p:cNvPr id="2" name="picture">
            <a:extLst>
              <a:ext uri="{FF2B5EF4-FFF2-40B4-BE49-F238E27FC236}">
                <a16:creationId xmlns:a16="http://schemas.microsoft.com/office/drawing/2014/main" id="{19032BEE-8EDF-4B4F-8B72-B799D93F2E2E}"/>
              </a:ext>
            </a:extLst>
          </p:cNvPr>
          <p:cNvPicPr/>
          <p:nvPr/>
        </p:nvPicPr>
        <p:blipFill>
          <a:blip r:embed="rId4">
            <a:extLst>
              <a:ext uri="{28A0092B-C50C-407E-A947-70E740481C1C}">
                <a14:useLocalDpi xmlns:a14="http://schemas.microsoft.com/office/drawing/2010/main" val="0"/>
              </a:ext>
            </a:extLst>
          </a:blip>
          <a:stretch>
            <a:fillRect/>
          </a:stretch>
        </p:blipFill>
        <p:spPr>
          <a:xfrm>
            <a:off x="1974975" y="1806365"/>
            <a:ext cx="8242050" cy="3714150"/>
          </a:xfrm>
          <a:prstGeom prst="rect">
            <a:avLst/>
          </a:prstGeom>
        </p:spPr>
      </p:pic>
      <p:pic>
        <p:nvPicPr>
          <p:cNvPr id="11" name="Picture 10">
            <a:hlinkClick r:id="" action="ppaction://hlinkshowjump?jump=firstslide"/>
            <a:extLst>
              <a:ext uri="{FF2B5EF4-FFF2-40B4-BE49-F238E27FC236}">
                <a16:creationId xmlns:a16="http://schemas.microsoft.com/office/drawing/2014/main" id="{0562EC76-94C1-4E9F-A031-99BB251128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grpSp>
        <p:nvGrpSpPr>
          <p:cNvPr id="5" name="Group 4">
            <a:extLst>
              <a:ext uri="{FF2B5EF4-FFF2-40B4-BE49-F238E27FC236}">
                <a16:creationId xmlns:a16="http://schemas.microsoft.com/office/drawing/2014/main" id="{31A0B7A7-8E24-4CCD-8122-EC4741950496}"/>
              </a:ext>
            </a:extLst>
          </p:cNvPr>
          <p:cNvGrpSpPr/>
          <p:nvPr/>
        </p:nvGrpSpPr>
        <p:grpSpPr>
          <a:xfrm>
            <a:off x="3091981" y="1830604"/>
            <a:ext cx="1597465" cy="3963334"/>
            <a:chOff x="3091981" y="1830604"/>
            <a:chExt cx="1597465" cy="3963334"/>
          </a:xfrm>
        </p:grpSpPr>
        <p:grpSp>
          <p:nvGrpSpPr>
            <p:cNvPr id="13" name="Group 12">
              <a:extLst>
                <a:ext uri="{FF2B5EF4-FFF2-40B4-BE49-F238E27FC236}">
                  <a16:creationId xmlns:a16="http://schemas.microsoft.com/office/drawing/2014/main" id="{605B6BAD-C9F1-4655-9EE7-F4A2B0CE7BE9}"/>
                </a:ext>
              </a:extLst>
            </p:cNvPr>
            <p:cNvGrpSpPr/>
            <p:nvPr/>
          </p:nvGrpSpPr>
          <p:grpSpPr>
            <a:xfrm>
              <a:off x="3121329" y="4702997"/>
              <a:ext cx="1568117" cy="1090941"/>
              <a:chOff x="2285914" y="4000500"/>
              <a:chExt cx="1216565" cy="889908"/>
            </a:xfrm>
          </p:grpSpPr>
          <p:sp>
            <p:nvSpPr>
              <p:cNvPr id="15" name="Rectangle 14">
                <a:extLst>
                  <a:ext uri="{FF2B5EF4-FFF2-40B4-BE49-F238E27FC236}">
                    <a16:creationId xmlns:a16="http://schemas.microsoft.com/office/drawing/2014/main" id="{24A2E76A-94FB-4F23-AB3A-64DB89F4C912}"/>
                  </a:ext>
                </a:extLst>
              </p:cNvPr>
              <p:cNvSpPr/>
              <p:nvPr/>
            </p:nvSpPr>
            <p:spPr>
              <a:xfrm>
                <a:off x="2285914" y="4000500"/>
                <a:ext cx="1216565" cy="88990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D9C54A1-65C9-497B-9410-C1C1FCBB4D2E}"/>
                  </a:ext>
                </a:extLst>
              </p:cNvPr>
              <p:cNvSpPr txBox="1"/>
              <p:nvPr/>
            </p:nvSpPr>
            <p:spPr>
              <a:xfrm>
                <a:off x="3229131" y="4363179"/>
                <a:ext cx="185497" cy="527228"/>
              </a:xfrm>
              <a:prstGeom prst="rect">
                <a:avLst/>
              </a:prstGeom>
              <a:noFill/>
            </p:spPr>
            <p:txBody>
              <a:bodyPr wrap="square" rtlCol="0">
                <a:spAutoFit/>
              </a:bodyPr>
              <a:lstStyle/>
              <a:p>
                <a:r>
                  <a:rPr lang="en-US" sz="3600" b="1" dirty="0"/>
                  <a:t>2</a:t>
                </a:r>
              </a:p>
            </p:txBody>
          </p:sp>
        </p:grpSp>
        <p:grpSp>
          <p:nvGrpSpPr>
            <p:cNvPr id="19" name="Group 18">
              <a:extLst>
                <a:ext uri="{FF2B5EF4-FFF2-40B4-BE49-F238E27FC236}">
                  <a16:creationId xmlns:a16="http://schemas.microsoft.com/office/drawing/2014/main" id="{ABF9DBC6-97E2-4928-AA8C-9A291DC54EAE}"/>
                </a:ext>
              </a:extLst>
            </p:cNvPr>
            <p:cNvGrpSpPr/>
            <p:nvPr/>
          </p:nvGrpSpPr>
          <p:grpSpPr>
            <a:xfrm>
              <a:off x="3091981" y="1830604"/>
              <a:ext cx="1568117" cy="1090941"/>
              <a:chOff x="2285914" y="4000500"/>
              <a:chExt cx="1216565" cy="889908"/>
            </a:xfrm>
          </p:grpSpPr>
          <p:sp>
            <p:nvSpPr>
              <p:cNvPr id="20" name="Rectangle 19">
                <a:extLst>
                  <a:ext uri="{FF2B5EF4-FFF2-40B4-BE49-F238E27FC236}">
                    <a16:creationId xmlns:a16="http://schemas.microsoft.com/office/drawing/2014/main" id="{B71E6618-8741-43B6-AF53-785213BFE5BD}"/>
                  </a:ext>
                </a:extLst>
              </p:cNvPr>
              <p:cNvSpPr/>
              <p:nvPr/>
            </p:nvSpPr>
            <p:spPr>
              <a:xfrm>
                <a:off x="2285914" y="4000500"/>
                <a:ext cx="1216565" cy="88990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0C0B91A-9D21-4A33-AA01-28ECB17C0A41}"/>
                  </a:ext>
                </a:extLst>
              </p:cNvPr>
              <p:cNvSpPr txBox="1"/>
              <p:nvPr/>
            </p:nvSpPr>
            <p:spPr>
              <a:xfrm>
                <a:off x="3229131" y="4363179"/>
                <a:ext cx="185497" cy="527228"/>
              </a:xfrm>
              <a:prstGeom prst="rect">
                <a:avLst/>
              </a:prstGeom>
              <a:noFill/>
            </p:spPr>
            <p:txBody>
              <a:bodyPr wrap="square" rtlCol="0">
                <a:spAutoFit/>
              </a:bodyPr>
              <a:lstStyle/>
              <a:p>
                <a:r>
                  <a:rPr lang="en-US" sz="3600" b="1" dirty="0"/>
                  <a:t>2</a:t>
                </a:r>
              </a:p>
            </p:txBody>
          </p:sp>
        </p:grpSp>
      </p:grpSp>
      <p:sp>
        <p:nvSpPr>
          <p:cNvPr id="6" name="Slide Number Placeholder 5">
            <a:extLst>
              <a:ext uri="{FF2B5EF4-FFF2-40B4-BE49-F238E27FC236}">
                <a16:creationId xmlns:a16="http://schemas.microsoft.com/office/drawing/2014/main" id="{2D9A44DF-4F66-4B4C-85E5-07F3AE99C65F}"/>
              </a:ext>
            </a:extLst>
          </p:cNvPr>
          <p:cNvSpPr>
            <a:spLocks noGrp="1"/>
          </p:cNvSpPr>
          <p:nvPr>
            <p:ph type="sldNum" sz="quarter" idx="12"/>
          </p:nvPr>
        </p:nvSpPr>
        <p:spPr/>
        <p:txBody>
          <a:bodyPr/>
          <a:lstStyle/>
          <a:p>
            <a:fld id="{8C71CAF9-4461-454A-B702-D536C3775752}" type="slidenum">
              <a:rPr lang="en-US" smtClean="0"/>
              <a:t>12</a:t>
            </a:fld>
            <a:endParaRPr lang="en-US"/>
          </a:p>
        </p:txBody>
      </p:sp>
      <p:sp>
        <p:nvSpPr>
          <p:cNvPr id="16" name="TextBox 15">
            <a:extLst>
              <a:ext uri="{FF2B5EF4-FFF2-40B4-BE49-F238E27FC236}">
                <a16:creationId xmlns:a16="http://schemas.microsoft.com/office/drawing/2014/main" id="{338BB4CF-DE88-F141-896E-92002097F1C6}"/>
              </a:ext>
            </a:extLst>
          </p:cNvPr>
          <p:cNvSpPr txBox="1"/>
          <p:nvPr/>
        </p:nvSpPr>
        <p:spPr>
          <a:xfrm>
            <a:off x="-250372" y="114937"/>
            <a:ext cx="12192000" cy="707886"/>
          </a:xfrm>
          <a:prstGeom prst="rect">
            <a:avLst/>
          </a:prstGeom>
          <a:noFill/>
        </p:spPr>
        <p:txBody>
          <a:bodyPr wrap="square" rtlCol="0">
            <a:spAutoFit/>
          </a:bodyPr>
          <a:lstStyle/>
          <a:p>
            <a:pPr algn="ctr"/>
            <a:r>
              <a:rPr lang="en-US" sz="4000" b="1" dirty="0"/>
              <a:t>MR Heat &amp; Trace Map</a:t>
            </a:r>
          </a:p>
        </p:txBody>
      </p:sp>
    </p:spTree>
    <p:extLst>
      <p:ext uri="{BB962C8B-B14F-4D97-AF65-F5344CB8AC3E}">
        <p14:creationId xmlns:p14="http://schemas.microsoft.com/office/powerpoint/2010/main" val="6652745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1.11111E-6 L 0.01614 -0.24745 " pathEditMode="relative" rAng="0" ptsTypes="AA">
                                      <p:cBhvr>
                                        <p:cTn id="6" dur="2000" fill="hold"/>
                                        <p:tgtEl>
                                          <p:spTgt spid="3"/>
                                        </p:tgtEl>
                                        <p:attrNameLst>
                                          <p:attrName>ppt_x</p:attrName>
                                          <p:attrName>ppt_y</p:attrName>
                                        </p:attrNameLst>
                                      </p:cBhvr>
                                      <p:rCtr x="-52" y="-12523"/>
                                    </p:animMotion>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1000"/>
                                        <p:tgtEl>
                                          <p:spTgt spid="2"/>
                                        </p:tgtEl>
                                      </p:cBhvr>
                                    </p:animEffect>
                                  </p:childTnLst>
                                </p:cTn>
                              </p:par>
                              <p:par>
                                <p:cTn id="10" presetID="0" presetClass="path" presetSubtype="0" accel="50000" decel="50000" fill="hold" nodeType="withEffect">
                                  <p:stCondLst>
                                    <p:cond delay="0"/>
                                  </p:stCondLst>
                                  <p:childTnLst>
                                    <p:animMotion origin="layout" path="M 0 2.22222E-6 L -0.00286 0.17731 " pathEditMode="relative" rAng="0" ptsTypes="AA">
                                      <p:cBhvr>
                                        <p:cTn id="11" dur="2000" fill="hold"/>
                                        <p:tgtEl>
                                          <p:spTgt spid="2"/>
                                        </p:tgtEl>
                                        <p:attrNameLst>
                                          <p:attrName>ppt_x</p:attrName>
                                          <p:attrName>ppt_y</p:attrName>
                                        </p:attrNameLst>
                                      </p:cBhvr>
                                      <p:rCtr x="-143" y="8866"/>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684ED1-23B2-6F4D-B608-283B1E7E35D1}"/>
              </a:ext>
            </a:extLst>
          </p:cNvPr>
          <p:cNvSpPr>
            <a:spLocks noGrp="1"/>
          </p:cNvSpPr>
          <p:nvPr>
            <p:ph type="sldNum" sz="quarter" idx="12"/>
          </p:nvPr>
        </p:nvSpPr>
        <p:spPr/>
        <p:txBody>
          <a:bodyPr/>
          <a:lstStyle/>
          <a:p>
            <a:fld id="{8C71CAF9-4461-454A-B702-D536C3775752}" type="slidenum">
              <a:rPr lang="en-US" smtClean="0"/>
              <a:t>13</a:t>
            </a:fld>
            <a:endParaRPr lang="en-US"/>
          </a:p>
        </p:txBody>
      </p:sp>
      <p:sp>
        <p:nvSpPr>
          <p:cNvPr id="3" name="TextBox 2">
            <a:extLst>
              <a:ext uri="{FF2B5EF4-FFF2-40B4-BE49-F238E27FC236}">
                <a16:creationId xmlns:a16="http://schemas.microsoft.com/office/drawing/2014/main" id="{95EF26AD-BDCA-C14C-879C-703B28D6348E}"/>
              </a:ext>
            </a:extLst>
          </p:cNvPr>
          <p:cNvSpPr txBox="1"/>
          <p:nvPr/>
        </p:nvSpPr>
        <p:spPr>
          <a:xfrm>
            <a:off x="392172" y="292974"/>
            <a:ext cx="3551177" cy="369332"/>
          </a:xfrm>
          <a:prstGeom prst="rect">
            <a:avLst/>
          </a:prstGeom>
          <a:noFill/>
        </p:spPr>
        <p:txBody>
          <a:bodyPr wrap="square" rtlCol="0">
            <a:spAutoFit/>
          </a:bodyPr>
          <a:lstStyle/>
          <a:p>
            <a:r>
              <a:rPr lang="en-US" dirty="0"/>
              <a:t>Issue 2: MR Timescope</a:t>
            </a:r>
          </a:p>
        </p:txBody>
      </p:sp>
      <p:pic>
        <p:nvPicPr>
          <p:cNvPr id="4" name="Picture 3">
            <a:extLst>
              <a:ext uri="{FF2B5EF4-FFF2-40B4-BE49-F238E27FC236}">
                <a16:creationId xmlns:a16="http://schemas.microsoft.com/office/drawing/2014/main" id="{F9C50467-8FEC-0148-9665-F443CF931F1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71826" y="1321861"/>
            <a:ext cx="5852432" cy="4607451"/>
          </a:xfrm>
          <a:prstGeom prst="rect">
            <a:avLst/>
          </a:prstGeom>
          <a:noFill/>
          <a:ln>
            <a:noFill/>
          </a:ln>
        </p:spPr>
      </p:pic>
      <p:grpSp>
        <p:nvGrpSpPr>
          <p:cNvPr id="7" name="Group 6">
            <a:extLst>
              <a:ext uri="{FF2B5EF4-FFF2-40B4-BE49-F238E27FC236}">
                <a16:creationId xmlns:a16="http://schemas.microsoft.com/office/drawing/2014/main" id="{0714CE4F-CD41-9946-8973-5457670FADE9}"/>
              </a:ext>
            </a:extLst>
          </p:cNvPr>
          <p:cNvGrpSpPr/>
          <p:nvPr/>
        </p:nvGrpSpPr>
        <p:grpSpPr>
          <a:xfrm>
            <a:off x="10085606" y="85149"/>
            <a:ext cx="2079456" cy="932899"/>
            <a:chOff x="10085606" y="11190"/>
            <a:chExt cx="2079456" cy="932899"/>
          </a:xfrm>
        </p:grpSpPr>
        <p:pic>
          <p:nvPicPr>
            <p:cNvPr id="5" name="Picture 4">
              <a:extLst>
                <a:ext uri="{FF2B5EF4-FFF2-40B4-BE49-F238E27FC236}">
                  <a16:creationId xmlns:a16="http://schemas.microsoft.com/office/drawing/2014/main" id="{8EED10F7-9AC3-9D44-B248-A5A7ABCD13AA}"/>
                </a:ext>
              </a:extLst>
            </p:cNvPr>
            <p:cNvPicPr>
              <a:picLocks noChangeAspect="1"/>
            </p:cNvPicPr>
            <p:nvPr/>
          </p:nvPicPr>
          <p:blipFill>
            <a:blip r:embed="rId4"/>
            <a:stretch>
              <a:fillRect/>
            </a:stretch>
          </p:blipFill>
          <p:spPr>
            <a:xfrm>
              <a:off x="10085606" y="11190"/>
              <a:ext cx="2079456" cy="932899"/>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E7975F1E-17C0-4840-8198-D040C725F94A}"/>
                </a:ext>
              </a:extLst>
            </p:cNvPr>
            <p:cNvSpPr/>
            <p:nvPr/>
          </p:nvSpPr>
          <p:spPr>
            <a:xfrm>
              <a:off x="10376144" y="422263"/>
              <a:ext cx="615039" cy="3809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18686355"/>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2E4A0DE-93A1-4CE6-82E8-CFDA9CDDCA40}"/>
              </a:ext>
            </a:extLst>
          </p:cNvPr>
          <p:cNvGraphicFramePr/>
          <p:nvPr>
            <p:extLst>
              <p:ext uri="{D42A27DB-BD31-4B8C-83A1-F6EECF244321}">
                <p14:modId xmlns:p14="http://schemas.microsoft.com/office/powerpoint/2010/main" val="433088638"/>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hlinkClick r:id="" action="ppaction://hlinkshowjump?jump=firstslide"/>
            <a:extLst>
              <a:ext uri="{FF2B5EF4-FFF2-40B4-BE49-F238E27FC236}">
                <a16:creationId xmlns:a16="http://schemas.microsoft.com/office/drawing/2014/main" id="{A408D59F-BF22-457C-9079-CFE3EFB4EA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
        <p:nvSpPr>
          <p:cNvPr id="4" name="Slide Number Placeholder 3">
            <a:extLst>
              <a:ext uri="{FF2B5EF4-FFF2-40B4-BE49-F238E27FC236}">
                <a16:creationId xmlns:a16="http://schemas.microsoft.com/office/drawing/2014/main" id="{D636EA82-4C08-412A-9A42-713F64EF143D}"/>
              </a:ext>
            </a:extLst>
          </p:cNvPr>
          <p:cNvSpPr>
            <a:spLocks noGrp="1"/>
          </p:cNvSpPr>
          <p:nvPr>
            <p:ph type="sldNum" sz="quarter" idx="12"/>
          </p:nvPr>
        </p:nvSpPr>
        <p:spPr/>
        <p:txBody>
          <a:bodyPr/>
          <a:lstStyle/>
          <a:p>
            <a:fld id="{8C71CAF9-4461-454A-B702-D536C3775752}" type="slidenum">
              <a:rPr lang="en-US" smtClean="0"/>
              <a:t>14</a:t>
            </a:fld>
            <a:endParaRPr lang="en-US"/>
          </a:p>
        </p:txBody>
      </p:sp>
      <p:sp>
        <p:nvSpPr>
          <p:cNvPr id="8" name="矩形 6">
            <a:extLst>
              <a:ext uri="{FF2B5EF4-FFF2-40B4-BE49-F238E27FC236}">
                <a16:creationId xmlns:a16="http://schemas.microsoft.com/office/drawing/2014/main" id="{7371DF6F-72A8-6E45-B4E0-426ECF6AEBE4}"/>
              </a:ext>
            </a:extLst>
          </p:cNvPr>
          <p:cNvSpPr/>
          <p:nvPr/>
        </p:nvSpPr>
        <p:spPr>
          <a:xfrm>
            <a:off x="10057175" y="2486026"/>
            <a:ext cx="637116" cy="169609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6">
            <a:extLst>
              <a:ext uri="{FF2B5EF4-FFF2-40B4-BE49-F238E27FC236}">
                <a16:creationId xmlns:a16="http://schemas.microsoft.com/office/drawing/2014/main" id="{1A72058E-F2AB-D44A-9ADB-A08607508F74}"/>
              </a:ext>
            </a:extLst>
          </p:cNvPr>
          <p:cNvSpPr/>
          <p:nvPr/>
        </p:nvSpPr>
        <p:spPr>
          <a:xfrm>
            <a:off x="10757262" y="2486026"/>
            <a:ext cx="637116" cy="169609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6">
            <a:extLst>
              <a:ext uri="{FF2B5EF4-FFF2-40B4-BE49-F238E27FC236}">
                <a16:creationId xmlns:a16="http://schemas.microsoft.com/office/drawing/2014/main" id="{61350878-A5FD-0748-B58A-398D0ECB158C}"/>
              </a:ext>
            </a:extLst>
          </p:cNvPr>
          <p:cNvSpPr/>
          <p:nvPr/>
        </p:nvSpPr>
        <p:spPr>
          <a:xfrm>
            <a:off x="9355333" y="2486026"/>
            <a:ext cx="637116" cy="169609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564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CC78796-6078-4665-8155-BB1B49E95812}"/>
              </a:ext>
            </a:extLst>
          </p:cNvPr>
          <p:cNvGraphicFramePr/>
          <p:nvPr>
            <p:extLst>
              <p:ext uri="{D42A27DB-BD31-4B8C-83A1-F6EECF244321}">
                <p14:modId xmlns:p14="http://schemas.microsoft.com/office/powerpoint/2010/main" val="347722422"/>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hlinkClick r:id="rId4" action="ppaction://hlinksldjump"/>
            <a:extLst>
              <a:ext uri="{FF2B5EF4-FFF2-40B4-BE49-F238E27FC236}">
                <a16:creationId xmlns:a16="http://schemas.microsoft.com/office/drawing/2014/main" id="{0080BB2E-1907-49D2-BB99-B69BDDAC5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
        <p:nvSpPr>
          <p:cNvPr id="4" name="Slide Number Placeholder 3">
            <a:extLst>
              <a:ext uri="{FF2B5EF4-FFF2-40B4-BE49-F238E27FC236}">
                <a16:creationId xmlns:a16="http://schemas.microsoft.com/office/drawing/2014/main" id="{B570EC22-AE87-4184-8EAB-3AA5ED69D257}"/>
              </a:ext>
            </a:extLst>
          </p:cNvPr>
          <p:cNvSpPr>
            <a:spLocks noGrp="1"/>
          </p:cNvSpPr>
          <p:nvPr>
            <p:ph type="sldNum" sz="quarter" idx="12"/>
          </p:nvPr>
        </p:nvSpPr>
        <p:spPr/>
        <p:txBody>
          <a:bodyPr/>
          <a:lstStyle/>
          <a:p>
            <a:fld id="{8C71CAF9-4461-454A-B702-D536C3775752}" type="slidenum">
              <a:rPr lang="en-US" smtClean="0"/>
              <a:t>15</a:t>
            </a:fld>
            <a:endParaRPr lang="en-US"/>
          </a:p>
        </p:txBody>
      </p:sp>
      <p:sp>
        <p:nvSpPr>
          <p:cNvPr id="5" name="矩形 6">
            <a:extLst>
              <a:ext uri="{FF2B5EF4-FFF2-40B4-BE49-F238E27FC236}">
                <a16:creationId xmlns:a16="http://schemas.microsoft.com/office/drawing/2014/main" id="{9AB3E4CB-6BE3-E048-A79F-059F1EA3CA64}"/>
              </a:ext>
            </a:extLst>
          </p:cNvPr>
          <p:cNvSpPr/>
          <p:nvPr/>
        </p:nvSpPr>
        <p:spPr>
          <a:xfrm>
            <a:off x="8140896" y="3600450"/>
            <a:ext cx="1231704" cy="203899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矩形 6">
            <a:extLst>
              <a:ext uri="{FF2B5EF4-FFF2-40B4-BE49-F238E27FC236}">
                <a16:creationId xmlns:a16="http://schemas.microsoft.com/office/drawing/2014/main" id="{6E614904-F6EB-5046-A7DD-1A77154A374C}"/>
              </a:ext>
            </a:extLst>
          </p:cNvPr>
          <p:cNvSpPr/>
          <p:nvPr/>
        </p:nvSpPr>
        <p:spPr>
          <a:xfrm>
            <a:off x="10018283" y="3600450"/>
            <a:ext cx="1231704" cy="203899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81829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53EA1-CA5F-4A82-9591-EF68DFDF7767}"/>
              </a:ext>
            </a:extLst>
          </p:cNvPr>
          <p:cNvSpPr>
            <a:spLocks noGrp="1"/>
          </p:cNvSpPr>
          <p:nvPr>
            <p:ph type="title"/>
          </p:nvPr>
        </p:nvSpPr>
        <p:spPr/>
        <p:txBody>
          <a:bodyPr/>
          <a:lstStyle/>
          <a:p>
            <a:pPr algn="ctr"/>
            <a:r>
              <a:rPr lang="en-US" dirty="0"/>
              <a:t>Intuitiveness</a:t>
            </a:r>
            <a:br>
              <a:rPr lang="en-US" dirty="0"/>
            </a:br>
            <a:r>
              <a:rPr lang="en-US" dirty="0"/>
              <a:t>&amp;</a:t>
            </a:r>
            <a:br>
              <a:rPr lang="en-US" dirty="0"/>
            </a:br>
            <a:r>
              <a:rPr lang="en-US" dirty="0"/>
              <a:t>Usability</a:t>
            </a:r>
          </a:p>
        </p:txBody>
      </p:sp>
      <p:pic>
        <p:nvPicPr>
          <p:cNvPr id="6" name="Picture 5">
            <a:extLst>
              <a:ext uri="{FF2B5EF4-FFF2-40B4-BE49-F238E27FC236}">
                <a16:creationId xmlns:a16="http://schemas.microsoft.com/office/drawing/2014/main" id="{EF837063-8254-4BAC-BF21-DAB254FA30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2690" y="372361"/>
            <a:ext cx="3657599" cy="2743198"/>
          </a:xfrm>
          <a:prstGeom prst="rect">
            <a:avLst/>
          </a:prstGeom>
        </p:spPr>
      </p:pic>
      <p:pic>
        <p:nvPicPr>
          <p:cNvPr id="8" name="Picture 7">
            <a:extLst>
              <a:ext uri="{FF2B5EF4-FFF2-40B4-BE49-F238E27FC236}">
                <a16:creationId xmlns:a16="http://schemas.microsoft.com/office/drawing/2014/main" id="{7B2D62D4-E23F-4B6F-8A90-16E716F88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2690" y="3495130"/>
            <a:ext cx="3657598" cy="2743199"/>
          </a:xfrm>
          <a:prstGeom prst="rect">
            <a:avLst/>
          </a:prstGeom>
        </p:spPr>
      </p:pic>
      <p:pic>
        <p:nvPicPr>
          <p:cNvPr id="10" name="Picture 9">
            <a:extLst>
              <a:ext uri="{FF2B5EF4-FFF2-40B4-BE49-F238E27FC236}">
                <a16:creationId xmlns:a16="http://schemas.microsoft.com/office/drawing/2014/main" id="{40441D80-C140-4243-BEF8-FE206FDC7E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3419" y="353111"/>
            <a:ext cx="3657599" cy="2743199"/>
          </a:xfrm>
          <a:prstGeom prst="rect">
            <a:avLst/>
          </a:prstGeom>
        </p:spPr>
      </p:pic>
      <p:sp>
        <p:nvSpPr>
          <p:cNvPr id="11" name="TextBox 10">
            <a:extLst>
              <a:ext uri="{FF2B5EF4-FFF2-40B4-BE49-F238E27FC236}">
                <a16:creationId xmlns:a16="http://schemas.microsoft.com/office/drawing/2014/main" id="{08D3CB6E-E804-47B1-A495-8393B4034FAA}"/>
              </a:ext>
            </a:extLst>
          </p:cNvPr>
          <p:cNvSpPr txBox="1"/>
          <p:nvPr/>
        </p:nvSpPr>
        <p:spPr>
          <a:xfrm>
            <a:off x="7673419" y="3424428"/>
            <a:ext cx="3836709" cy="3139321"/>
          </a:xfrm>
          <a:prstGeom prst="rect">
            <a:avLst/>
          </a:prstGeom>
          <a:noFill/>
        </p:spPr>
        <p:txBody>
          <a:bodyPr wrap="square" rtlCol="0">
            <a:spAutoFit/>
          </a:bodyPr>
          <a:lstStyle/>
          <a:p>
            <a:pPr marL="285750" indent="-285750">
              <a:buFont typeface="Arial" panose="020B0604020202020204" pitchFamily="34" charset="0"/>
              <a:buChar char="•"/>
            </a:pPr>
            <a:r>
              <a:rPr lang="en-US" dirty="0"/>
              <a:t>Interactives should be easy </a:t>
            </a:r>
            <a:r>
              <a:rPr lang="en-US"/>
              <a:t>to understand </a:t>
            </a:r>
            <a:r>
              <a:rPr lang="en-US" dirty="0"/>
              <a:t>and use</a:t>
            </a:r>
          </a:p>
          <a:p>
            <a:pPr marL="285750" indent="-285750">
              <a:buFont typeface="Arial" panose="020B0604020202020204" pitchFamily="34" charset="0"/>
              <a:buChar char="•"/>
            </a:pPr>
            <a:r>
              <a:rPr lang="en-US" dirty="0"/>
              <a:t>Many interactives use step-stools to make them accessible to children</a:t>
            </a:r>
          </a:p>
          <a:p>
            <a:pPr marL="285750" indent="-285750">
              <a:buFont typeface="Arial" panose="020B0604020202020204" pitchFamily="34" charset="0"/>
              <a:buChar char="•"/>
            </a:pPr>
            <a:r>
              <a:rPr lang="en-US" dirty="0"/>
              <a:t>Traveling Post </a:t>
            </a:r>
            <a:r>
              <a:rPr lang="en-US"/>
              <a:t>Office </a:t>
            </a:r>
            <a:r>
              <a:rPr lang="en-US" dirty="0"/>
              <a:t>has no instructions</a:t>
            </a:r>
            <a:r>
              <a:rPr lang="en-US"/>
              <a:t>, but the </a:t>
            </a:r>
            <a:r>
              <a:rPr lang="en-US" dirty="0"/>
              <a:t>idea is easy to get</a:t>
            </a:r>
          </a:p>
          <a:p>
            <a:pPr marL="285750" indent="-285750">
              <a:buFont typeface="Arial" panose="020B0604020202020204" pitchFamily="34" charset="0"/>
              <a:buChar char="•"/>
            </a:pPr>
            <a:r>
              <a:rPr lang="en-US" dirty="0"/>
              <a:t>Timescope also has </a:t>
            </a:r>
            <a:r>
              <a:rPr lang="en-US"/>
              <a:t>no instructions, but </a:t>
            </a:r>
            <a:r>
              <a:rPr lang="en-US" dirty="0"/>
              <a:t>many </a:t>
            </a:r>
            <a:r>
              <a:rPr lang="en-US"/>
              <a:t>visitors </a:t>
            </a:r>
            <a:r>
              <a:rPr lang="en-US" dirty="0"/>
              <a:t>make assumptions</a:t>
            </a:r>
          </a:p>
        </p:txBody>
      </p:sp>
      <p:pic>
        <p:nvPicPr>
          <p:cNvPr id="9" name="Picture 8">
            <a:hlinkClick r:id="rId6" action="ppaction://hlinksldjump"/>
            <a:extLst>
              <a:ext uri="{FF2B5EF4-FFF2-40B4-BE49-F238E27FC236}">
                <a16:creationId xmlns:a16="http://schemas.microsoft.com/office/drawing/2014/main" id="{35E82A3C-E7D3-4ED7-B96D-AF2C0A86F5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
        <p:nvSpPr>
          <p:cNvPr id="3" name="Slide Number Placeholder 2">
            <a:extLst>
              <a:ext uri="{FF2B5EF4-FFF2-40B4-BE49-F238E27FC236}">
                <a16:creationId xmlns:a16="http://schemas.microsoft.com/office/drawing/2014/main" id="{A77026A1-AB7D-405F-B94A-9963F30B7135}"/>
              </a:ext>
            </a:extLst>
          </p:cNvPr>
          <p:cNvSpPr>
            <a:spLocks noGrp="1"/>
          </p:cNvSpPr>
          <p:nvPr>
            <p:ph type="sldNum" sz="quarter" idx="12"/>
          </p:nvPr>
        </p:nvSpPr>
        <p:spPr/>
        <p:txBody>
          <a:bodyPr/>
          <a:lstStyle/>
          <a:p>
            <a:fld id="{8C71CAF9-4461-454A-B702-D536C3775752}" type="slidenum">
              <a:rPr lang="en-US" smtClean="0"/>
              <a:t>16</a:t>
            </a:fld>
            <a:endParaRPr lang="en-US"/>
          </a:p>
        </p:txBody>
      </p:sp>
    </p:spTree>
    <p:extLst>
      <p:ext uri="{BB962C8B-B14F-4D97-AF65-F5344CB8AC3E}">
        <p14:creationId xmlns:p14="http://schemas.microsoft.com/office/powerpoint/2010/main" val="3581518052"/>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D686C7-3E3C-4F1D-A3FC-680BEEBED9EC}"/>
              </a:ext>
            </a:extLst>
          </p:cNvPr>
          <p:cNvSpPr>
            <a:spLocks noGrp="1"/>
          </p:cNvSpPr>
          <p:nvPr>
            <p:ph type="sldNum" sz="quarter" idx="12"/>
          </p:nvPr>
        </p:nvSpPr>
        <p:spPr/>
        <p:txBody>
          <a:bodyPr/>
          <a:lstStyle/>
          <a:p>
            <a:fld id="{8C71CAF9-4461-454A-B702-D536C3775752}" type="slidenum">
              <a:rPr lang="en-US" smtClean="0"/>
              <a:t>17</a:t>
            </a:fld>
            <a:endParaRPr lang="en-US"/>
          </a:p>
        </p:txBody>
      </p:sp>
      <p:pic>
        <p:nvPicPr>
          <p:cNvPr id="5" name="Picture 4">
            <a:extLst>
              <a:ext uri="{FF2B5EF4-FFF2-40B4-BE49-F238E27FC236}">
                <a16:creationId xmlns:a16="http://schemas.microsoft.com/office/drawing/2014/main" id="{E2B97DDA-6DD6-4219-A0DB-26C71A0951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42" b="3875"/>
          <a:stretch/>
        </p:blipFill>
        <p:spPr>
          <a:xfrm>
            <a:off x="2694927" y="707886"/>
            <a:ext cx="6685556" cy="3452649"/>
          </a:xfrm>
          <a:prstGeom prst="rect">
            <a:avLst/>
          </a:prstGeom>
        </p:spPr>
      </p:pic>
      <p:sp>
        <p:nvSpPr>
          <p:cNvPr id="9" name="TextBox 8">
            <a:extLst>
              <a:ext uri="{FF2B5EF4-FFF2-40B4-BE49-F238E27FC236}">
                <a16:creationId xmlns:a16="http://schemas.microsoft.com/office/drawing/2014/main" id="{39766757-6439-A442-8DAC-C607CD02E803}"/>
              </a:ext>
            </a:extLst>
          </p:cNvPr>
          <p:cNvSpPr txBox="1"/>
          <p:nvPr/>
        </p:nvSpPr>
        <p:spPr>
          <a:xfrm>
            <a:off x="791329" y="4174150"/>
            <a:ext cx="10492752" cy="225106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t>The Switchframe interactive is very attractive, but suffers slightly from misuse</a:t>
            </a:r>
          </a:p>
          <a:p>
            <a:pPr marL="285750" indent="-285750">
              <a:lnSpc>
                <a:spcPct val="150000"/>
              </a:lnSpc>
              <a:buFont typeface="Arial" panose="020B0604020202020204" pitchFamily="34" charset="0"/>
              <a:buChar char="•"/>
            </a:pPr>
            <a:r>
              <a:rPr lang="en-US" sz="2400" dirty="0"/>
              <a:t>Most visitors approach exhibit from the right hand side, and attempt to pick up the telephone, not noticing the “start” button on the left hand side</a:t>
            </a:r>
          </a:p>
          <a:p>
            <a:pPr marL="285750" indent="-285750">
              <a:lnSpc>
                <a:spcPct val="150000"/>
              </a:lnSpc>
              <a:buFont typeface="Arial" panose="020B0604020202020204" pitchFamily="34" charset="0"/>
              <a:buChar char="•"/>
            </a:pPr>
            <a:r>
              <a:rPr lang="en-US" sz="2400" dirty="0"/>
              <a:t>Very little in the way of written instructions, relying almost entirely on voiceover</a:t>
            </a:r>
          </a:p>
        </p:txBody>
      </p:sp>
      <p:sp>
        <p:nvSpPr>
          <p:cNvPr id="10" name="TextBox 9">
            <a:extLst>
              <a:ext uri="{FF2B5EF4-FFF2-40B4-BE49-F238E27FC236}">
                <a16:creationId xmlns:a16="http://schemas.microsoft.com/office/drawing/2014/main" id="{BFA8026A-2B68-DB4C-B905-82FE04EA9916}"/>
              </a:ext>
            </a:extLst>
          </p:cNvPr>
          <p:cNvSpPr txBox="1"/>
          <p:nvPr/>
        </p:nvSpPr>
        <p:spPr>
          <a:xfrm>
            <a:off x="-58295" y="0"/>
            <a:ext cx="12192000" cy="707886"/>
          </a:xfrm>
          <a:prstGeom prst="rect">
            <a:avLst/>
          </a:prstGeom>
          <a:noFill/>
        </p:spPr>
        <p:txBody>
          <a:bodyPr wrap="square" rtlCol="0">
            <a:spAutoFit/>
          </a:bodyPr>
          <a:lstStyle/>
          <a:p>
            <a:pPr algn="ctr"/>
            <a:r>
              <a:rPr lang="en-US" sz="4000" b="1" dirty="0"/>
              <a:t>Usability - Switchframe</a:t>
            </a:r>
          </a:p>
        </p:txBody>
      </p:sp>
    </p:spTree>
    <p:extLst>
      <p:ext uri="{BB962C8B-B14F-4D97-AF65-F5344CB8AC3E}">
        <p14:creationId xmlns:p14="http://schemas.microsoft.com/office/powerpoint/2010/main" val="1496446158"/>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36349F-271F-754E-BFEF-DA54DC9E374E}"/>
              </a:ext>
            </a:extLst>
          </p:cNvPr>
          <p:cNvSpPr>
            <a:spLocks noGrp="1"/>
          </p:cNvSpPr>
          <p:nvPr>
            <p:ph type="sldNum" sz="quarter" idx="12"/>
          </p:nvPr>
        </p:nvSpPr>
        <p:spPr/>
        <p:txBody>
          <a:bodyPr/>
          <a:lstStyle/>
          <a:p>
            <a:fld id="{8C71CAF9-4461-454A-B702-D536C3775752}" type="slidenum">
              <a:rPr lang="en-US" smtClean="0"/>
              <a:t>18</a:t>
            </a:fld>
            <a:endParaRPr lang="en-US"/>
          </a:p>
        </p:txBody>
      </p:sp>
      <p:pic>
        <p:nvPicPr>
          <p:cNvPr id="3" name="Picture 2" descr="https://lh5.googleusercontent.com/3OzLTlDyUWErtJ1zk8wBsZedzsLhYZylFcu_RCdiIMLB2DRyzhqL7TBjL8eSa6gGf7ke0umsX1VpR0Erb3p2XkDgWR7C532YW9NedWhyvY3KZP9hazdFh-7D8aGmJid2gK2AoAvM">
            <a:extLst>
              <a:ext uri="{FF2B5EF4-FFF2-40B4-BE49-F238E27FC236}">
                <a16:creationId xmlns:a16="http://schemas.microsoft.com/office/drawing/2014/main" id="{16192A16-3129-9A48-88DC-C2798743F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893" y="811120"/>
            <a:ext cx="5099300" cy="5557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1EB5F8-7C45-1143-ADC1-5157394B0405}"/>
              </a:ext>
            </a:extLst>
          </p:cNvPr>
          <p:cNvSpPr txBox="1"/>
          <p:nvPr/>
        </p:nvSpPr>
        <p:spPr>
          <a:xfrm>
            <a:off x="5486400" y="369172"/>
            <a:ext cx="6558455" cy="64888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t>The Pneumatic Tube interactive also suffers from misuse, exacerbated by its popularity</a:t>
            </a:r>
          </a:p>
          <a:p>
            <a:pPr marL="285750" indent="-285750">
              <a:lnSpc>
                <a:spcPct val="150000"/>
              </a:lnSpc>
              <a:buFont typeface="Arial" panose="020B0604020202020204" pitchFamily="34" charset="0"/>
              <a:buChar char="•"/>
            </a:pPr>
            <a:r>
              <a:rPr lang="en-US" sz="2800" dirty="0"/>
              <a:t>Some visitors do not use the canisters, sending up letters that can jam by themselves, or send too many canisters at once, overtaxing the air pump</a:t>
            </a:r>
          </a:p>
          <a:p>
            <a:pPr marL="285750" indent="-285750">
              <a:lnSpc>
                <a:spcPct val="150000"/>
              </a:lnSpc>
              <a:buFont typeface="Arial" panose="020B0604020202020204" pitchFamily="34" charset="0"/>
              <a:buChar char="•"/>
            </a:pPr>
            <a:r>
              <a:rPr lang="en-US" sz="2800" dirty="0"/>
              <a:t>Coupled with frequent use, this can cause problems with the mechanism behind the interactive very quickly</a:t>
            </a:r>
          </a:p>
        </p:txBody>
      </p:sp>
      <p:sp>
        <p:nvSpPr>
          <p:cNvPr id="5" name="TextBox 4">
            <a:extLst>
              <a:ext uri="{FF2B5EF4-FFF2-40B4-BE49-F238E27FC236}">
                <a16:creationId xmlns:a16="http://schemas.microsoft.com/office/drawing/2014/main" id="{3CC411A3-5D20-8943-8A00-3014EA26E338}"/>
              </a:ext>
            </a:extLst>
          </p:cNvPr>
          <p:cNvSpPr txBox="1"/>
          <p:nvPr/>
        </p:nvSpPr>
        <p:spPr>
          <a:xfrm>
            <a:off x="-2853558" y="0"/>
            <a:ext cx="12192000" cy="707886"/>
          </a:xfrm>
          <a:prstGeom prst="rect">
            <a:avLst/>
          </a:prstGeom>
          <a:noFill/>
        </p:spPr>
        <p:txBody>
          <a:bodyPr wrap="square" rtlCol="0">
            <a:spAutoFit/>
          </a:bodyPr>
          <a:lstStyle/>
          <a:p>
            <a:pPr algn="ctr"/>
            <a:r>
              <a:rPr lang="en-US" sz="4000" b="1" dirty="0"/>
              <a:t>Usability – Pneumatic Tube</a:t>
            </a:r>
          </a:p>
        </p:txBody>
      </p:sp>
    </p:spTree>
    <p:extLst>
      <p:ext uri="{BB962C8B-B14F-4D97-AF65-F5344CB8AC3E}">
        <p14:creationId xmlns:p14="http://schemas.microsoft.com/office/powerpoint/2010/main" val="4093733096"/>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53EA1-CA5F-4A82-9591-EF68DFDF7767}"/>
              </a:ext>
            </a:extLst>
          </p:cNvPr>
          <p:cNvSpPr>
            <a:spLocks noGrp="1"/>
          </p:cNvSpPr>
          <p:nvPr>
            <p:ph type="title"/>
          </p:nvPr>
        </p:nvSpPr>
        <p:spPr>
          <a:xfrm>
            <a:off x="252919" y="1123837"/>
            <a:ext cx="2947482" cy="4601183"/>
          </a:xfrm>
        </p:spPr>
        <p:txBody>
          <a:bodyPr/>
          <a:lstStyle/>
          <a:p>
            <a:pPr algn="ctr"/>
            <a:r>
              <a:rPr lang="en-US"/>
              <a:t>Engagement</a:t>
            </a:r>
            <a:br>
              <a:rPr lang="en-US"/>
            </a:br>
            <a:r>
              <a:rPr lang="en-US"/>
              <a:t>&amp;</a:t>
            </a:r>
            <a:br>
              <a:rPr lang="en-US"/>
            </a:br>
            <a:r>
              <a:rPr lang="en-US"/>
              <a:t>Interaction</a:t>
            </a:r>
            <a:endParaRPr lang="en-US" dirty="0"/>
          </a:p>
        </p:txBody>
      </p:sp>
      <p:graphicFrame>
        <p:nvGraphicFramePr>
          <p:cNvPr id="4" name="Diagram 3">
            <a:extLst>
              <a:ext uri="{FF2B5EF4-FFF2-40B4-BE49-F238E27FC236}">
                <a16:creationId xmlns:a16="http://schemas.microsoft.com/office/drawing/2014/main" id="{13C64BA9-DAFD-4C02-A459-FE8A3175A539}"/>
              </a:ext>
            </a:extLst>
          </p:cNvPr>
          <p:cNvGraphicFramePr/>
          <p:nvPr>
            <p:extLst>
              <p:ext uri="{D42A27DB-BD31-4B8C-83A1-F6EECF244321}">
                <p14:modId xmlns:p14="http://schemas.microsoft.com/office/powerpoint/2010/main" val="1894530444"/>
              </p:ext>
            </p:extLst>
          </p:nvPr>
        </p:nvGraphicFramePr>
        <p:xfrm>
          <a:off x="3448575" y="71509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hlinkClick r:id="" action="ppaction://hlinkshowjump?jump=firstslide"/>
            <a:extLst>
              <a:ext uri="{FF2B5EF4-FFF2-40B4-BE49-F238E27FC236}">
                <a16:creationId xmlns:a16="http://schemas.microsoft.com/office/drawing/2014/main" id="{F4F6F9E9-45C1-4915-A527-B0E2492EB5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
        <p:nvSpPr>
          <p:cNvPr id="3" name="Slide Number Placeholder 2">
            <a:extLst>
              <a:ext uri="{FF2B5EF4-FFF2-40B4-BE49-F238E27FC236}">
                <a16:creationId xmlns:a16="http://schemas.microsoft.com/office/drawing/2014/main" id="{B4CB6DC4-35C3-4D50-8DA2-8C6FE1AF857B}"/>
              </a:ext>
            </a:extLst>
          </p:cNvPr>
          <p:cNvSpPr>
            <a:spLocks noGrp="1"/>
          </p:cNvSpPr>
          <p:nvPr>
            <p:ph type="sldNum" sz="quarter" idx="12"/>
          </p:nvPr>
        </p:nvSpPr>
        <p:spPr/>
        <p:txBody>
          <a:bodyPr/>
          <a:lstStyle/>
          <a:p>
            <a:fld id="{8C71CAF9-4461-454A-B702-D536C3775752}" type="slidenum">
              <a:rPr lang="en-US" smtClean="0"/>
              <a:pPr/>
              <a:t>19</a:t>
            </a:fld>
            <a:endParaRPr lang="en-US"/>
          </a:p>
        </p:txBody>
      </p:sp>
    </p:spTree>
    <p:extLst>
      <p:ext uri="{BB962C8B-B14F-4D97-AF65-F5344CB8AC3E}">
        <p14:creationId xmlns:p14="http://schemas.microsoft.com/office/powerpoint/2010/main" val="23852955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3D362217-BE8B-481E-8BA0-B48648ECDECB}"/>
                                            </p:graphicEl>
                                          </p:spTgt>
                                        </p:tgtEl>
                                        <p:attrNameLst>
                                          <p:attrName>style.visibility</p:attrName>
                                        </p:attrNameLst>
                                      </p:cBhvr>
                                      <p:to>
                                        <p:strVal val="visible"/>
                                      </p:to>
                                    </p:set>
                                    <p:animEffect transition="in" filter="wipe(left)">
                                      <p:cBhvr>
                                        <p:cTn id="7" dur="500"/>
                                        <p:tgtEl>
                                          <p:spTgt spid="4">
                                            <p:graphicEl>
                                              <a:dgm id="{3D362217-BE8B-481E-8BA0-B48648ECDEC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dgm id="{2CCE4CB8-0308-431C-8FC0-0ED71FB3EDD6}"/>
                                            </p:graphicEl>
                                          </p:spTgt>
                                        </p:tgtEl>
                                        <p:attrNameLst>
                                          <p:attrName>style.visibility</p:attrName>
                                        </p:attrNameLst>
                                      </p:cBhvr>
                                      <p:to>
                                        <p:strVal val="visible"/>
                                      </p:to>
                                    </p:set>
                                    <p:animEffect transition="in" filter="wipe(left)">
                                      <p:cBhvr>
                                        <p:cTn id="12" dur="500"/>
                                        <p:tgtEl>
                                          <p:spTgt spid="4">
                                            <p:graphicEl>
                                              <a:dgm id="{2CCE4CB8-0308-431C-8FC0-0ED71FB3EDD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257E606-259E-41B2-A71E-B8CC46FB0898}"/>
              </a:ext>
            </a:extLst>
          </p:cNvPr>
          <p:cNvSpPr/>
          <p:nvPr/>
        </p:nvSpPr>
        <p:spPr>
          <a:xfrm>
            <a:off x="4305179" y="273954"/>
            <a:ext cx="3581637" cy="946770"/>
          </a:xfrm>
          <a:prstGeom prst="roundRect">
            <a:avLst/>
          </a:prstGeom>
          <a:solidFill>
            <a:srgbClr val="40BAD2"/>
          </a:solidFill>
          <a:ln>
            <a:solidFill>
              <a:srgbClr val="40B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solidFill>
                  <a:schemeClr val="bg1"/>
                </a:solidFill>
              </a:rPr>
              <a:t>Introducing the Team</a:t>
            </a:r>
          </a:p>
        </p:txBody>
      </p:sp>
      <p:graphicFrame>
        <p:nvGraphicFramePr>
          <p:cNvPr id="13" name="Content Placeholder 3">
            <a:extLst>
              <a:ext uri="{FF2B5EF4-FFF2-40B4-BE49-F238E27FC236}">
                <a16:creationId xmlns:a16="http://schemas.microsoft.com/office/drawing/2014/main" id="{F9BCFD83-CC8A-4F7A-B716-9A810F7B5EC5}"/>
              </a:ext>
            </a:extLst>
          </p:cNvPr>
          <p:cNvGraphicFramePr>
            <a:graphicFrameLocks noGrp="1"/>
          </p:cNvGraphicFramePr>
          <p:nvPr>
            <p:ph idx="4294967295"/>
            <p:extLst>
              <p:ext uri="{D42A27DB-BD31-4B8C-83A1-F6EECF244321}">
                <p14:modId xmlns:p14="http://schemas.microsoft.com/office/powerpoint/2010/main" val="3974530020"/>
              </p:ext>
            </p:extLst>
          </p:nvPr>
        </p:nvGraphicFramePr>
        <p:xfrm>
          <a:off x="473867" y="1999566"/>
          <a:ext cx="11244263" cy="3641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id="{80C21023-7FE3-4AEC-BBAA-BAC2AB7920E6}"/>
              </a:ext>
            </a:extLst>
          </p:cNvPr>
          <p:cNvSpPr>
            <a:spLocks noGrp="1"/>
          </p:cNvSpPr>
          <p:nvPr>
            <p:ph type="ctrTitle" idx="4294967295"/>
          </p:nvPr>
        </p:nvSpPr>
        <p:spPr>
          <a:xfrm>
            <a:off x="7783513" y="989013"/>
            <a:ext cx="4408487" cy="487362"/>
          </a:xfrm>
        </p:spPr>
        <p:txBody>
          <a:bodyPr>
            <a:normAutofit fontScale="90000"/>
          </a:bodyPr>
          <a:lstStyle/>
          <a:p>
            <a:r>
              <a:rPr lang="en-US" dirty="0">
                <a:solidFill>
                  <a:schemeClr val="bg1"/>
                </a:solidFill>
              </a:rPr>
              <a:t>Introducing the Team</a:t>
            </a:r>
          </a:p>
        </p:txBody>
      </p:sp>
      <p:pic>
        <p:nvPicPr>
          <p:cNvPr id="15" name="Picture 14">
            <a:hlinkClick r:id="" action="ppaction://hlinkshowjump?jump=firstslide"/>
            <a:extLst>
              <a:ext uri="{FF2B5EF4-FFF2-40B4-BE49-F238E27FC236}">
                <a16:creationId xmlns:a16="http://schemas.microsoft.com/office/drawing/2014/main" id="{D8453751-ECB4-43A2-8458-5057915A39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534" y="6335464"/>
            <a:ext cx="625466" cy="379661"/>
          </a:xfrm>
          <a:prstGeom prst="rect">
            <a:avLst/>
          </a:prstGeom>
        </p:spPr>
      </p:pic>
      <p:sp>
        <p:nvSpPr>
          <p:cNvPr id="2" name="Slide Number Placeholder 1">
            <a:extLst>
              <a:ext uri="{FF2B5EF4-FFF2-40B4-BE49-F238E27FC236}">
                <a16:creationId xmlns:a16="http://schemas.microsoft.com/office/drawing/2014/main" id="{6F6ABA37-1E24-4B22-A0EA-5DA30DCAF1D9}"/>
              </a:ext>
            </a:extLst>
          </p:cNvPr>
          <p:cNvSpPr>
            <a:spLocks noGrp="1"/>
          </p:cNvSpPr>
          <p:nvPr>
            <p:ph type="sldNum" sz="quarter" idx="12"/>
          </p:nvPr>
        </p:nvSpPr>
        <p:spPr/>
        <p:txBody>
          <a:bodyPr/>
          <a:lstStyle/>
          <a:p>
            <a:fld id="{8C71CAF9-4461-454A-B702-D536C3775752}" type="slidenum">
              <a:rPr lang="en-US" smtClean="0"/>
              <a:t>2</a:t>
            </a:fld>
            <a:endParaRPr lang="en-US"/>
          </a:p>
        </p:txBody>
      </p:sp>
      <p:pic>
        <p:nvPicPr>
          <p:cNvPr id="7" name="Picture 6">
            <a:extLst>
              <a:ext uri="{FF2B5EF4-FFF2-40B4-BE49-F238E27FC236}">
                <a16:creationId xmlns:a16="http://schemas.microsoft.com/office/drawing/2014/main" id="{0137D34A-FB94-5645-9D28-22092C4A6D6D}"/>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5044437" y="1269951"/>
            <a:ext cx="2103120" cy="729615"/>
          </a:xfrm>
          <a:prstGeom prst="rect">
            <a:avLst/>
          </a:prstGeom>
        </p:spPr>
      </p:pic>
    </p:spTree>
    <p:extLst>
      <p:ext uri="{BB962C8B-B14F-4D97-AF65-F5344CB8AC3E}">
        <p14:creationId xmlns:p14="http://schemas.microsoft.com/office/powerpoint/2010/main" val="9457305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3">
                                            <p:graphicEl>
                                              <a:dgm id="{DC8509D9-235F-4F63-B74F-8663B96D464E}"/>
                                            </p:graphicEl>
                                          </p:spTgt>
                                        </p:tgtEl>
                                        <p:attrNameLst>
                                          <p:attrName>style.visibility</p:attrName>
                                        </p:attrNameLst>
                                      </p:cBhvr>
                                      <p:to>
                                        <p:strVal val="visible"/>
                                      </p:to>
                                    </p:set>
                                    <p:animEffect transition="in" filter="barn(outVertical)">
                                      <p:cBhvr>
                                        <p:cTn id="10" dur="500"/>
                                        <p:tgtEl>
                                          <p:spTgt spid="13">
                                            <p:graphicEl>
                                              <a:dgm id="{DC8509D9-235F-4F63-B74F-8663B96D464E}"/>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graphicEl>
                                              <a:dgm id="{3DC9E37E-C883-48E7-8428-F9AF70692A59}"/>
                                            </p:graphicEl>
                                          </p:spTgt>
                                        </p:tgtEl>
                                        <p:attrNameLst>
                                          <p:attrName>style.visibility</p:attrName>
                                        </p:attrNameLst>
                                      </p:cBhvr>
                                      <p:to>
                                        <p:strVal val="visible"/>
                                      </p:to>
                                    </p:set>
                                    <p:animEffect transition="in" filter="wipe(down)">
                                      <p:cBhvr>
                                        <p:cTn id="15" dur="500"/>
                                        <p:tgtEl>
                                          <p:spTgt spid="13">
                                            <p:graphicEl>
                                              <a:dgm id="{3DC9E37E-C883-48E7-8428-F9AF70692A59}"/>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graphicEl>
                                              <a:dgm id="{D18CD366-2833-4CA0-9E67-7C0D2CCF15DD}"/>
                                            </p:graphicEl>
                                          </p:spTgt>
                                        </p:tgtEl>
                                        <p:attrNameLst>
                                          <p:attrName>style.visibility</p:attrName>
                                        </p:attrNameLst>
                                      </p:cBhvr>
                                      <p:to>
                                        <p:strVal val="visible"/>
                                      </p:to>
                                    </p:set>
                                    <p:animEffect transition="in" filter="wipe(down)">
                                      <p:cBhvr>
                                        <p:cTn id="18" dur="500"/>
                                        <p:tgtEl>
                                          <p:spTgt spid="13">
                                            <p:graphicEl>
                                              <a:dgm id="{D18CD366-2833-4CA0-9E67-7C0D2CCF15DD}"/>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graphicEl>
                                              <a:dgm id="{8F34FC9C-1569-46DA-A9F2-73E59A7D28C2}"/>
                                            </p:graphicEl>
                                          </p:spTgt>
                                        </p:tgtEl>
                                        <p:attrNameLst>
                                          <p:attrName>style.visibility</p:attrName>
                                        </p:attrNameLst>
                                      </p:cBhvr>
                                      <p:to>
                                        <p:strVal val="visible"/>
                                      </p:to>
                                    </p:set>
                                    <p:animEffect transition="in" filter="wipe(down)">
                                      <p:cBhvr>
                                        <p:cTn id="23" dur="500"/>
                                        <p:tgtEl>
                                          <p:spTgt spid="13">
                                            <p:graphicEl>
                                              <a:dgm id="{8F34FC9C-1569-46DA-A9F2-73E59A7D28C2}"/>
                                            </p:graphic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graphicEl>
                                              <a:dgm id="{45E4F050-A1E8-4F83-8523-F52315302A5A}"/>
                                            </p:graphicEl>
                                          </p:spTgt>
                                        </p:tgtEl>
                                        <p:attrNameLst>
                                          <p:attrName>style.visibility</p:attrName>
                                        </p:attrNameLst>
                                      </p:cBhvr>
                                      <p:to>
                                        <p:strVal val="visible"/>
                                      </p:to>
                                    </p:set>
                                    <p:animEffect transition="in" filter="wipe(down)">
                                      <p:cBhvr>
                                        <p:cTn id="26" dur="500"/>
                                        <p:tgtEl>
                                          <p:spTgt spid="13">
                                            <p:graphicEl>
                                              <a:dgm id="{45E4F050-A1E8-4F83-8523-F52315302A5A}"/>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graphicEl>
                                              <a:dgm id="{E19F9FF9-738E-4718-B423-7ED5C0595159}"/>
                                            </p:graphicEl>
                                          </p:spTgt>
                                        </p:tgtEl>
                                        <p:attrNameLst>
                                          <p:attrName>style.visibility</p:attrName>
                                        </p:attrNameLst>
                                      </p:cBhvr>
                                      <p:to>
                                        <p:strVal val="visible"/>
                                      </p:to>
                                    </p:set>
                                    <p:animEffect transition="in" filter="wipe(down)">
                                      <p:cBhvr>
                                        <p:cTn id="31" dur="500"/>
                                        <p:tgtEl>
                                          <p:spTgt spid="13">
                                            <p:graphicEl>
                                              <a:dgm id="{E19F9FF9-738E-4718-B423-7ED5C0595159}"/>
                                            </p:graphic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graphicEl>
                                              <a:dgm id="{AB7B482A-FECD-4E69-A13B-FA6C0BF13B4C}"/>
                                            </p:graphicEl>
                                          </p:spTgt>
                                        </p:tgtEl>
                                        <p:attrNameLst>
                                          <p:attrName>style.visibility</p:attrName>
                                        </p:attrNameLst>
                                      </p:cBhvr>
                                      <p:to>
                                        <p:strVal val="visible"/>
                                      </p:to>
                                    </p:set>
                                    <p:animEffect transition="in" filter="wipe(down)">
                                      <p:cBhvr>
                                        <p:cTn id="34" dur="500"/>
                                        <p:tgtEl>
                                          <p:spTgt spid="13">
                                            <p:graphicEl>
                                              <a:dgm id="{AB7B482A-FECD-4E69-A13B-FA6C0BF13B4C}"/>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graphicEl>
                                              <a:dgm id="{BAB6CE5A-AB77-4251-BADC-FF0CF82AE9EE}"/>
                                            </p:graphicEl>
                                          </p:spTgt>
                                        </p:tgtEl>
                                        <p:attrNameLst>
                                          <p:attrName>style.visibility</p:attrName>
                                        </p:attrNameLst>
                                      </p:cBhvr>
                                      <p:to>
                                        <p:strVal val="visible"/>
                                      </p:to>
                                    </p:set>
                                    <p:animEffect transition="in" filter="wipe(down)">
                                      <p:cBhvr>
                                        <p:cTn id="39" dur="500"/>
                                        <p:tgtEl>
                                          <p:spTgt spid="13">
                                            <p:graphicEl>
                                              <a:dgm id="{BAB6CE5A-AB77-4251-BADC-FF0CF82AE9EE}"/>
                                            </p:graphic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graphicEl>
                                              <a:dgm id="{A8174DC5-DABB-404C-848E-44B20F21545F}"/>
                                            </p:graphicEl>
                                          </p:spTgt>
                                        </p:tgtEl>
                                        <p:attrNameLst>
                                          <p:attrName>style.visibility</p:attrName>
                                        </p:attrNameLst>
                                      </p:cBhvr>
                                      <p:to>
                                        <p:strVal val="visible"/>
                                      </p:to>
                                    </p:set>
                                    <p:animEffect transition="in" filter="wipe(down)">
                                      <p:cBhvr>
                                        <p:cTn id="42" dur="500"/>
                                        <p:tgtEl>
                                          <p:spTgt spid="13">
                                            <p:graphicEl>
                                              <a:dgm id="{A8174DC5-DABB-404C-848E-44B20F2154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 action="ppaction://hlinkshowjump?jump=firstslide"/>
            <a:extLst>
              <a:ext uri="{FF2B5EF4-FFF2-40B4-BE49-F238E27FC236}">
                <a16:creationId xmlns:a16="http://schemas.microsoft.com/office/drawing/2014/main" id="{F86C869C-C3DA-44D2-ABF4-49CBBE72FC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
        <p:nvSpPr>
          <p:cNvPr id="2" name="Slide Number Placeholder 1">
            <a:extLst>
              <a:ext uri="{FF2B5EF4-FFF2-40B4-BE49-F238E27FC236}">
                <a16:creationId xmlns:a16="http://schemas.microsoft.com/office/drawing/2014/main" id="{AE8E4D3B-B796-4D71-9410-ABA436395B2B}"/>
              </a:ext>
            </a:extLst>
          </p:cNvPr>
          <p:cNvSpPr>
            <a:spLocks noGrp="1"/>
          </p:cNvSpPr>
          <p:nvPr>
            <p:ph type="sldNum" sz="quarter" idx="12"/>
          </p:nvPr>
        </p:nvSpPr>
        <p:spPr/>
        <p:txBody>
          <a:bodyPr/>
          <a:lstStyle/>
          <a:p>
            <a:fld id="{8C71CAF9-4461-454A-B702-D536C3775752}" type="slidenum">
              <a:rPr lang="en-US" smtClean="0"/>
              <a:pPr/>
              <a:t>20</a:t>
            </a:fld>
            <a:endParaRPr lang="en-US"/>
          </a:p>
        </p:txBody>
      </p:sp>
      <p:sp>
        <p:nvSpPr>
          <p:cNvPr id="7" name="TextBox 6"/>
          <p:cNvSpPr txBox="1"/>
          <p:nvPr/>
        </p:nvSpPr>
        <p:spPr>
          <a:xfrm>
            <a:off x="0" y="594360"/>
            <a:ext cx="12192000" cy="707886"/>
          </a:xfrm>
          <a:prstGeom prst="rect">
            <a:avLst/>
          </a:prstGeom>
          <a:noFill/>
        </p:spPr>
        <p:txBody>
          <a:bodyPr wrap="square" rtlCol="0">
            <a:spAutoFit/>
          </a:bodyPr>
          <a:lstStyle/>
          <a:p>
            <a:pPr algn="ctr"/>
            <a:r>
              <a:rPr lang="en-US" sz="4000" dirty="0"/>
              <a:t>Dwell Time</a:t>
            </a:r>
          </a:p>
        </p:txBody>
      </p:sp>
      <p:sp>
        <p:nvSpPr>
          <p:cNvPr id="9" name="左箭头 8"/>
          <p:cNvSpPr/>
          <p:nvPr/>
        </p:nvSpPr>
        <p:spPr>
          <a:xfrm>
            <a:off x="1676400" y="2880360"/>
            <a:ext cx="4556760" cy="2773680"/>
          </a:xfrm>
          <a:prstGeom prst="leftArrow">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Short Dwell Time</a:t>
            </a:r>
          </a:p>
          <a:p>
            <a:pPr algn="ctr"/>
            <a:r>
              <a:rPr lang="en-US" sz="2400" dirty="0"/>
              <a:t>&lt; 1 minute</a:t>
            </a:r>
          </a:p>
        </p:txBody>
      </p:sp>
      <p:sp>
        <p:nvSpPr>
          <p:cNvPr id="8" name="右箭头 7"/>
          <p:cNvSpPr/>
          <p:nvPr/>
        </p:nvSpPr>
        <p:spPr>
          <a:xfrm>
            <a:off x="5897880" y="1859280"/>
            <a:ext cx="4785360" cy="2743200"/>
          </a:xfrm>
          <a:prstGeom prst="rightArrow">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Long Dwell Time</a:t>
            </a:r>
          </a:p>
          <a:p>
            <a:pPr algn="ctr"/>
            <a:r>
              <a:rPr lang="en-US" sz="2400" dirty="0"/>
              <a:t>&gt; 4 minutes</a:t>
            </a:r>
          </a:p>
        </p:txBody>
      </p:sp>
      <p:sp>
        <p:nvSpPr>
          <p:cNvPr id="10" name="TextBox 9"/>
          <p:cNvSpPr txBox="1"/>
          <p:nvPr/>
        </p:nvSpPr>
        <p:spPr>
          <a:xfrm>
            <a:off x="6507480" y="4130040"/>
            <a:ext cx="3703320" cy="1569660"/>
          </a:xfrm>
          <a:prstGeom prst="rect">
            <a:avLst/>
          </a:prstGeom>
          <a:noFill/>
        </p:spPr>
        <p:txBody>
          <a:bodyPr wrap="square" rtlCol="0">
            <a:spAutoFit/>
          </a:bodyPr>
          <a:lstStyle/>
          <a:p>
            <a:r>
              <a:rPr lang="en-US" sz="2400" dirty="0"/>
              <a:t>Pneumatic Tube</a:t>
            </a:r>
          </a:p>
          <a:p>
            <a:r>
              <a:rPr lang="en-US" sz="2400" dirty="0"/>
              <a:t>Design-a-Stamp</a:t>
            </a:r>
          </a:p>
          <a:p>
            <a:r>
              <a:rPr lang="en-US" sz="2400" dirty="0"/>
              <a:t>Journey of a Mail Coach</a:t>
            </a:r>
          </a:p>
          <a:p>
            <a:endParaRPr lang="en-US" sz="2400" dirty="0"/>
          </a:p>
        </p:txBody>
      </p:sp>
      <p:sp>
        <p:nvSpPr>
          <p:cNvPr id="11" name="TextBox 10"/>
          <p:cNvSpPr txBox="1"/>
          <p:nvPr/>
        </p:nvSpPr>
        <p:spPr>
          <a:xfrm>
            <a:off x="3108960" y="1874520"/>
            <a:ext cx="3642360" cy="1569660"/>
          </a:xfrm>
          <a:prstGeom prst="rect">
            <a:avLst/>
          </a:prstGeom>
          <a:noFill/>
        </p:spPr>
        <p:txBody>
          <a:bodyPr wrap="square" rtlCol="0">
            <a:spAutoFit/>
          </a:bodyPr>
          <a:lstStyle/>
          <a:p>
            <a:r>
              <a:rPr lang="en-US" sz="2400" dirty="0"/>
              <a:t>Packet Ships and Pirates</a:t>
            </a:r>
          </a:p>
          <a:p>
            <a:r>
              <a:rPr lang="en-US" sz="2400" dirty="0"/>
              <a:t>Lantern Slide Viewer</a:t>
            </a:r>
          </a:p>
          <a:p>
            <a:r>
              <a:rPr lang="en-US" sz="2400" dirty="0"/>
              <a:t>Unpack-a-Picture</a:t>
            </a:r>
          </a:p>
          <a:p>
            <a:r>
              <a:rPr lang="en-US" sz="2400" dirty="0"/>
              <a:t>Timescope</a:t>
            </a:r>
          </a:p>
        </p:txBody>
      </p:sp>
      <p:grpSp>
        <p:nvGrpSpPr>
          <p:cNvPr id="22" name="组合 21"/>
          <p:cNvGrpSpPr/>
          <p:nvPr/>
        </p:nvGrpSpPr>
        <p:grpSpPr>
          <a:xfrm>
            <a:off x="8990648" y="4053840"/>
            <a:ext cx="3078480" cy="2537460"/>
            <a:chOff x="8990648" y="4053840"/>
            <a:chExt cx="3078480" cy="2537460"/>
          </a:xfrm>
        </p:grpSpPr>
        <p:pic>
          <p:nvPicPr>
            <p:cNvPr id="13317" name="Picture 5"/>
            <p:cNvPicPr>
              <a:picLocks noChangeAspect="1" noChangeArrowheads="1"/>
            </p:cNvPicPr>
            <p:nvPr/>
          </p:nvPicPr>
          <p:blipFill>
            <a:blip r:embed="rId3" cstate="print"/>
            <a:srcRect/>
            <a:stretch>
              <a:fillRect/>
            </a:stretch>
          </p:blipFill>
          <p:spPr bwMode="auto">
            <a:xfrm>
              <a:off x="8990648" y="5600700"/>
              <a:ext cx="1952625" cy="990600"/>
            </a:xfrm>
            <a:prstGeom prst="rect">
              <a:avLst/>
            </a:prstGeom>
            <a:noFill/>
            <a:ln w="9525">
              <a:noFill/>
              <a:miter lim="800000"/>
              <a:headEnd/>
              <a:tailEnd/>
            </a:ln>
          </p:spPr>
        </p:pic>
        <p:pic>
          <p:nvPicPr>
            <p:cNvPr id="13318" name="Picture 6"/>
            <p:cNvPicPr>
              <a:picLocks noChangeAspect="1" noChangeArrowheads="1"/>
            </p:cNvPicPr>
            <p:nvPr/>
          </p:nvPicPr>
          <p:blipFill>
            <a:blip r:embed="rId4" cstate="print"/>
            <a:srcRect/>
            <a:stretch>
              <a:fillRect/>
            </a:stretch>
          </p:blipFill>
          <p:spPr bwMode="auto">
            <a:xfrm>
              <a:off x="10634943" y="4053840"/>
              <a:ext cx="1434185" cy="2179320"/>
            </a:xfrm>
            <a:prstGeom prst="rect">
              <a:avLst/>
            </a:prstGeom>
            <a:noFill/>
            <a:ln w="9525">
              <a:noFill/>
              <a:miter lim="800000"/>
              <a:headEnd/>
              <a:tailEnd/>
            </a:ln>
          </p:spPr>
        </p:pic>
        <p:pic>
          <p:nvPicPr>
            <p:cNvPr id="13319" name="Picture 7"/>
            <p:cNvPicPr>
              <a:picLocks noChangeAspect="1" noChangeArrowheads="1"/>
            </p:cNvPicPr>
            <p:nvPr/>
          </p:nvPicPr>
          <p:blipFill>
            <a:blip r:embed="rId5" cstate="print">
              <a:lum bright="20000"/>
            </a:blip>
            <a:srcRect/>
            <a:stretch>
              <a:fillRect/>
            </a:stretch>
          </p:blipFill>
          <p:spPr bwMode="auto">
            <a:xfrm>
              <a:off x="9672116" y="4632960"/>
              <a:ext cx="1015887" cy="1177290"/>
            </a:xfrm>
            <a:prstGeom prst="rect">
              <a:avLst/>
            </a:prstGeom>
            <a:noFill/>
            <a:ln w="9525">
              <a:noFill/>
              <a:miter lim="800000"/>
              <a:headEnd/>
              <a:tailEnd/>
            </a:ln>
          </p:spPr>
        </p:pic>
      </p:grpSp>
      <p:grpSp>
        <p:nvGrpSpPr>
          <p:cNvPr id="20" name="组合 19"/>
          <p:cNvGrpSpPr/>
          <p:nvPr/>
        </p:nvGrpSpPr>
        <p:grpSpPr>
          <a:xfrm>
            <a:off x="91440" y="430531"/>
            <a:ext cx="2819399" cy="2815589"/>
            <a:chOff x="91440" y="430531"/>
            <a:chExt cx="2819399" cy="2815589"/>
          </a:xfrm>
        </p:grpSpPr>
        <p:pic>
          <p:nvPicPr>
            <p:cNvPr id="13314" name="Picture 2"/>
            <p:cNvPicPr>
              <a:picLocks noChangeAspect="1" noChangeArrowheads="1"/>
            </p:cNvPicPr>
            <p:nvPr/>
          </p:nvPicPr>
          <p:blipFill>
            <a:blip r:embed="rId6" cstate="print"/>
            <a:srcRect/>
            <a:stretch>
              <a:fillRect/>
            </a:stretch>
          </p:blipFill>
          <p:spPr bwMode="auto">
            <a:xfrm>
              <a:off x="91440" y="430531"/>
              <a:ext cx="2678350" cy="1291590"/>
            </a:xfrm>
            <a:prstGeom prst="rect">
              <a:avLst/>
            </a:prstGeom>
            <a:noFill/>
            <a:ln w="9525">
              <a:noFill/>
              <a:miter lim="800000"/>
              <a:headEnd/>
              <a:tailEnd/>
            </a:ln>
          </p:spPr>
        </p:pic>
        <p:pic>
          <p:nvPicPr>
            <p:cNvPr id="13313" name="Picture 1"/>
            <p:cNvPicPr>
              <a:picLocks noChangeAspect="1" noChangeArrowheads="1"/>
            </p:cNvPicPr>
            <p:nvPr/>
          </p:nvPicPr>
          <p:blipFill>
            <a:blip r:embed="rId7" cstate="print"/>
            <a:srcRect/>
            <a:stretch>
              <a:fillRect/>
            </a:stretch>
          </p:blipFill>
          <p:spPr bwMode="auto">
            <a:xfrm>
              <a:off x="91440" y="1401128"/>
              <a:ext cx="1801177" cy="1269353"/>
            </a:xfrm>
            <a:prstGeom prst="rect">
              <a:avLst/>
            </a:prstGeom>
            <a:noFill/>
            <a:ln w="9525">
              <a:noFill/>
              <a:miter lim="800000"/>
              <a:headEnd/>
              <a:tailEnd/>
            </a:ln>
          </p:spPr>
        </p:pic>
        <p:pic>
          <p:nvPicPr>
            <p:cNvPr id="13316" name="Picture 4"/>
            <p:cNvPicPr>
              <a:picLocks noChangeAspect="1" noChangeArrowheads="1"/>
            </p:cNvPicPr>
            <p:nvPr/>
          </p:nvPicPr>
          <p:blipFill>
            <a:blip r:embed="rId8" cstate="print"/>
            <a:srcRect/>
            <a:stretch>
              <a:fillRect/>
            </a:stretch>
          </p:blipFill>
          <p:spPr bwMode="auto">
            <a:xfrm>
              <a:off x="670561" y="2423159"/>
              <a:ext cx="1956888" cy="822961"/>
            </a:xfrm>
            <a:prstGeom prst="rect">
              <a:avLst/>
            </a:prstGeom>
            <a:noFill/>
            <a:ln w="9525">
              <a:noFill/>
              <a:miter lim="800000"/>
              <a:headEnd/>
              <a:tailEnd/>
            </a:ln>
          </p:spPr>
        </p:pic>
        <p:pic>
          <p:nvPicPr>
            <p:cNvPr id="13321" name="Picture 9" descr="https://lh5.googleusercontent.com/XRA4LjJPNsGrCKppeK-KKhdeDT4BEAyWFIsIK6F4jeMUxpRDizpuQPnm1bqV3TfETHWmJhTaHOOOaelw2D39D2_FHn3AdfYSOWk8W7hW7N2dW76PO3qAZR5O5N4JCYxSGw5s9PU6ZLc"/>
            <p:cNvPicPr>
              <a:picLocks noChangeAspect="1" noChangeArrowheads="1"/>
            </p:cNvPicPr>
            <p:nvPr/>
          </p:nvPicPr>
          <p:blipFill>
            <a:blip r:embed="rId9" cstate="print"/>
            <a:srcRect l="17279" t="22667" r="29721" b="38133"/>
            <a:stretch>
              <a:fillRect/>
            </a:stretch>
          </p:blipFill>
          <p:spPr bwMode="auto">
            <a:xfrm>
              <a:off x="1592112" y="1706880"/>
              <a:ext cx="1318727" cy="731520"/>
            </a:xfrm>
            <a:prstGeom prst="rect">
              <a:avLst/>
            </a:prstGeom>
            <a:noFill/>
          </p:spPr>
        </p:pic>
      </p:grpSp>
      <p:sp>
        <p:nvSpPr>
          <p:cNvPr id="4" name="TextBox 3">
            <a:extLst>
              <a:ext uri="{FF2B5EF4-FFF2-40B4-BE49-F238E27FC236}">
                <a16:creationId xmlns:a16="http://schemas.microsoft.com/office/drawing/2014/main" id="{62F03574-9766-D547-8476-DC5A2E3BC176}"/>
              </a:ext>
            </a:extLst>
          </p:cNvPr>
          <p:cNvSpPr txBox="1"/>
          <p:nvPr/>
        </p:nvSpPr>
        <p:spPr>
          <a:xfrm>
            <a:off x="0" y="4053840"/>
            <a:ext cx="2159876" cy="461665"/>
          </a:xfrm>
          <a:prstGeom prst="rect">
            <a:avLst/>
          </a:prstGeom>
          <a:noFill/>
        </p:spPr>
        <p:txBody>
          <a:bodyPr wrap="square" rtlCol="0">
            <a:spAutoFit/>
          </a:bodyPr>
          <a:lstStyle/>
          <a:p>
            <a:r>
              <a:rPr lang="en-US" sz="2400" b="1" dirty="0"/>
              <a:t>Forgettable</a:t>
            </a:r>
          </a:p>
        </p:txBody>
      </p:sp>
      <p:sp>
        <p:nvSpPr>
          <p:cNvPr id="19" name="TextBox 18">
            <a:extLst>
              <a:ext uri="{FF2B5EF4-FFF2-40B4-BE49-F238E27FC236}">
                <a16:creationId xmlns:a16="http://schemas.microsoft.com/office/drawing/2014/main" id="{B8E64C58-8770-DA46-B0A9-6D08010E7855}"/>
              </a:ext>
            </a:extLst>
          </p:cNvPr>
          <p:cNvSpPr txBox="1"/>
          <p:nvPr/>
        </p:nvSpPr>
        <p:spPr>
          <a:xfrm>
            <a:off x="10634135" y="2956620"/>
            <a:ext cx="2159876" cy="461665"/>
          </a:xfrm>
          <a:prstGeom prst="rect">
            <a:avLst/>
          </a:prstGeom>
          <a:noFill/>
        </p:spPr>
        <p:txBody>
          <a:bodyPr wrap="square" rtlCol="0">
            <a:spAutoFit/>
          </a:bodyPr>
          <a:lstStyle/>
          <a:p>
            <a:r>
              <a:rPr lang="en-US" sz="2400" b="1" dirty="0"/>
              <a:t>Occupied</a:t>
            </a:r>
          </a:p>
        </p:txBody>
      </p:sp>
    </p:spTree>
    <p:extLst>
      <p:ext uri="{BB962C8B-B14F-4D97-AF65-F5344CB8AC3E}">
        <p14:creationId xmlns:p14="http://schemas.microsoft.com/office/powerpoint/2010/main" val="132316344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53"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righ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53"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p:bldP spid="11" grpId="0"/>
      <p:bldP spid="4"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8C71CAF9-4461-454A-B702-D536C3775752}" type="slidenum">
              <a:rPr lang="en-US" smtClean="0"/>
              <a:pPr/>
              <a:t>21</a:t>
            </a:fld>
            <a:endParaRPr lang="en-US"/>
          </a:p>
        </p:txBody>
      </p:sp>
      <p:sp>
        <p:nvSpPr>
          <p:cNvPr id="3" name="TextBox 2"/>
          <p:cNvSpPr txBox="1"/>
          <p:nvPr/>
        </p:nvSpPr>
        <p:spPr>
          <a:xfrm>
            <a:off x="0" y="594360"/>
            <a:ext cx="12192000" cy="707886"/>
          </a:xfrm>
          <a:prstGeom prst="rect">
            <a:avLst/>
          </a:prstGeom>
          <a:noFill/>
        </p:spPr>
        <p:txBody>
          <a:bodyPr wrap="square" rtlCol="0">
            <a:spAutoFit/>
          </a:bodyPr>
          <a:lstStyle/>
          <a:p>
            <a:pPr algn="ctr"/>
            <a:r>
              <a:rPr lang="en-US" sz="4000" dirty="0"/>
              <a:t>Degree of interaction</a:t>
            </a:r>
          </a:p>
        </p:txBody>
      </p:sp>
      <p:graphicFrame>
        <p:nvGraphicFramePr>
          <p:cNvPr id="6" name="图示 5"/>
          <p:cNvGraphicFramePr/>
          <p:nvPr/>
        </p:nvGraphicFramePr>
        <p:xfrm>
          <a:off x="0" y="1493520"/>
          <a:ext cx="8128000" cy="5364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7665720" y="1981200"/>
            <a:ext cx="3977640" cy="3416320"/>
          </a:xfrm>
          <a:prstGeom prst="rect">
            <a:avLst/>
          </a:prstGeom>
          <a:noFill/>
        </p:spPr>
        <p:txBody>
          <a:bodyPr wrap="square" rtlCol="0">
            <a:spAutoFit/>
          </a:bodyPr>
          <a:lstStyle/>
          <a:p>
            <a:r>
              <a:rPr lang="en-US" altLang="zh-CN" sz="3600" i="1" dirty="0"/>
              <a:t>Coding:</a:t>
            </a:r>
            <a:endParaRPr lang="en-US" sz="3600" i="1" dirty="0"/>
          </a:p>
          <a:p>
            <a:r>
              <a:rPr lang="en-US" sz="3600" dirty="0"/>
              <a:t>Ignored </a:t>
            </a:r>
            <a:r>
              <a:rPr lang="en-US" altLang="zh-CN" sz="3600" dirty="0"/>
              <a:t>= 0</a:t>
            </a:r>
            <a:endParaRPr lang="en-US" sz="3600" dirty="0"/>
          </a:p>
          <a:p>
            <a:r>
              <a:rPr lang="en-US" sz="3600" dirty="0"/>
              <a:t>Noticed </a:t>
            </a:r>
            <a:r>
              <a:rPr lang="en-US" altLang="zh-CN" sz="3600" dirty="0"/>
              <a:t>= 1</a:t>
            </a:r>
            <a:endParaRPr lang="en-US" sz="3600" dirty="0"/>
          </a:p>
          <a:p>
            <a:r>
              <a:rPr lang="en-US" sz="3600" dirty="0"/>
              <a:t>Entered </a:t>
            </a:r>
            <a:r>
              <a:rPr lang="en-US" altLang="zh-CN" sz="3600" dirty="0"/>
              <a:t>= 2</a:t>
            </a:r>
            <a:endParaRPr lang="en-US" sz="3600" dirty="0"/>
          </a:p>
          <a:p>
            <a:r>
              <a:rPr lang="en-US" sz="3600" dirty="0"/>
              <a:t>Interacted </a:t>
            </a:r>
            <a:r>
              <a:rPr lang="en-US" altLang="zh-CN" sz="3600" dirty="0"/>
              <a:t>= 3</a:t>
            </a:r>
            <a:endParaRPr lang="en-US" sz="3600" dirty="0"/>
          </a:p>
          <a:p>
            <a:r>
              <a:rPr lang="en-US" sz="3600" dirty="0"/>
              <a:t>Accomplished </a:t>
            </a:r>
            <a:r>
              <a:rPr lang="en-US" altLang="zh-CN" sz="3600" dirty="0"/>
              <a:t>= 5</a:t>
            </a:r>
            <a:endParaRPr lang="en-US" sz="3600" dirty="0"/>
          </a:p>
        </p:txBody>
      </p:sp>
    </p:spTree>
    <p:extLst>
      <p:ext uri="{BB962C8B-B14F-4D97-AF65-F5344CB8AC3E}">
        <p14:creationId xmlns:p14="http://schemas.microsoft.com/office/powerpoint/2010/main" val="420165932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1000"/>
                                        <p:tgtEl>
                                          <p:spTgt spid="7">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1000"/>
                                        <p:tgtEl>
                                          <p:spTgt spid="7">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fade">
                                      <p:cBhvr>
                                        <p:cTn id="28" dur="1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uiExpand="1"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 action="ppaction://hlinkshowjump?jump=firstslide"/>
            <a:extLst>
              <a:ext uri="{FF2B5EF4-FFF2-40B4-BE49-F238E27FC236}">
                <a16:creationId xmlns:a16="http://schemas.microsoft.com/office/drawing/2014/main" id="{F6619D46-21B0-49D5-A920-AAAF3A1785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
        <p:nvSpPr>
          <p:cNvPr id="4" name="Slide Number Placeholder 3">
            <a:extLst>
              <a:ext uri="{FF2B5EF4-FFF2-40B4-BE49-F238E27FC236}">
                <a16:creationId xmlns:a16="http://schemas.microsoft.com/office/drawing/2014/main" id="{9D569148-3761-45DF-8FD1-DB4519FD79B9}"/>
              </a:ext>
            </a:extLst>
          </p:cNvPr>
          <p:cNvSpPr>
            <a:spLocks noGrp="1"/>
          </p:cNvSpPr>
          <p:nvPr>
            <p:ph type="sldNum" sz="quarter" idx="12"/>
          </p:nvPr>
        </p:nvSpPr>
        <p:spPr/>
        <p:txBody>
          <a:bodyPr/>
          <a:lstStyle/>
          <a:p>
            <a:fld id="{8C71CAF9-4461-454A-B702-D536C3775752}" type="slidenum">
              <a:rPr lang="en-US" smtClean="0"/>
              <a:pPr/>
              <a:t>22</a:t>
            </a:fld>
            <a:endParaRPr lang="en-US"/>
          </a:p>
        </p:txBody>
      </p:sp>
      <p:graphicFrame>
        <p:nvGraphicFramePr>
          <p:cNvPr id="6" name="图表 5"/>
          <p:cNvGraphicFramePr/>
          <p:nvPr/>
        </p:nvGraphicFramePr>
        <p:xfrm>
          <a:off x="168442" y="156411"/>
          <a:ext cx="12023558" cy="6521115"/>
        </p:xfrm>
        <a:graphic>
          <a:graphicData uri="http://schemas.openxmlformats.org/drawingml/2006/chart">
            <c:chart xmlns:c="http://schemas.openxmlformats.org/drawingml/2006/chart" xmlns:r="http://schemas.openxmlformats.org/officeDocument/2006/relationships" r:id="rId3"/>
          </a:graphicData>
        </a:graphic>
      </p:graphicFrame>
      <p:sp>
        <p:nvSpPr>
          <p:cNvPr id="7" name="矩形 6"/>
          <p:cNvSpPr/>
          <p:nvPr/>
        </p:nvSpPr>
        <p:spPr>
          <a:xfrm>
            <a:off x="2935706" y="3789946"/>
            <a:ext cx="854242" cy="139566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5951622" y="3785934"/>
            <a:ext cx="854242" cy="139566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11245519" y="3797962"/>
            <a:ext cx="854242" cy="139566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09618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 action="ppaction://hlinkshowjump?jump=firstslide"/>
            <a:extLst>
              <a:ext uri="{FF2B5EF4-FFF2-40B4-BE49-F238E27FC236}">
                <a16:creationId xmlns:a16="http://schemas.microsoft.com/office/drawing/2014/main" id="{F273048F-4E28-4214-BABF-001286A91D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
        <p:nvSpPr>
          <p:cNvPr id="4" name="Slide Number Placeholder 3">
            <a:extLst>
              <a:ext uri="{FF2B5EF4-FFF2-40B4-BE49-F238E27FC236}">
                <a16:creationId xmlns:a16="http://schemas.microsoft.com/office/drawing/2014/main" id="{A6F6C895-72DD-4D6B-924E-D07B43C2ED0D}"/>
              </a:ext>
            </a:extLst>
          </p:cNvPr>
          <p:cNvSpPr>
            <a:spLocks noGrp="1"/>
          </p:cNvSpPr>
          <p:nvPr>
            <p:ph type="sldNum" sz="quarter" idx="12"/>
          </p:nvPr>
        </p:nvSpPr>
        <p:spPr/>
        <p:txBody>
          <a:bodyPr/>
          <a:lstStyle/>
          <a:p>
            <a:fld id="{8C71CAF9-4461-454A-B702-D536C3775752}" type="slidenum">
              <a:rPr lang="en-US" smtClean="0"/>
              <a:pPr/>
              <a:t>23</a:t>
            </a:fld>
            <a:endParaRPr lang="en-US"/>
          </a:p>
        </p:txBody>
      </p:sp>
      <p:graphicFrame>
        <p:nvGraphicFramePr>
          <p:cNvPr id="5" name="图表 4"/>
          <p:cNvGraphicFramePr/>
          <p:nvPr/>
        </p:nvGraphicFramePr>
        <p:xfrm>
          <a:off x="0" y="180474"/>
          <a:ext cx="12192000" cy="6677526"/>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直接箭头连接符 6"/>
          <p:cNvCxnSpPr/>
          <p:nvPr/>
        </p:nvCxnSpPr>
        <p:spPr>
          <a:xfrm>
            <a:off x="6175408" y="1756611"/>
            <a:ext cx="12032" cy="2622884"/>
          </a:xfrm>
          <a:prstGeom prst="straightConnector1">
            <a:avLst/>
          </a:prstGeom>
          <a:ln w="38100">
            <a:solidFill>
              <a:schemeClr val="accent6"/>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11537482" y="1740569"/>
            <a:ext cx="12032" cy="2622884"/>
          </a:xfrm>
          <a:prstGeom prst="straightConnector1">
            <a:avLst/>
          </a:prstGeom>
          <a:ln w="38100">
            <a:solidFill>
              <a:schemeClr val="accent6"/>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72440" y="2560320"/>
            <a:ext cx="1171956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4353026" y="2545080"/>
            <a:ext cx="854242" cy="272796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6654266" y="2545080"/>
            <a:ext cx="854242" cy="274320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8284946" y="2545080"/>
            <a:ext cx="854242" cy="274320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10388066" y="2560320"/>
            <a:ext cx="854242" cy="269748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699150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5" presetClass="emph" presetSubtype="0" fill="hold" nodeType="clickEffect">
                                  <p:stCondLst>
                                    <p:cond delay="0"/>
                                  </p:stCondLst>
                                  <p:childTnLst>
                                    <p:anim calcmode="discrete" valueType="str">
                                      <p:cBhvr>
                                        <p:cTn id="16" dur="1000" fill="hold"/>
                                        <p:tgtEl>
                                          <p:spTgt spid="7"/>
                                        </p:tgtEl>
                                        <p:attrNameLst>
                                          <p:attrName>style.visibility</p:attrName>
                                        </p:attrNameLst>
                                      </p:cBhvr>
                                      <p:tavLst>
                                        <p:tav tm="0">
                                          <p:val>
                                            <p:strVal val="hidden"/>
                                          </p:val>
                                        </p:tav>
                                        <p:tav tm="50000">
                                          <p:val>
                                            <p:strVal val="visible"/>
                                          </p:val>
                                        </p:tav>
                                      </p:tavLst>
                                    </p:anim>
                                  </p:childTnLst>
                                </p:cTn>
                              </p:par>
                              <p:par>
                                <p:cTn id="17" presetID="35" presetClass="emph" presetSubtype="0" fill="hold" nodeType="withEffect">
                                  <p:stCondLst>
                                    <p:cond delay="0"/>
                                  </p:stCondLst>
                                  <p:childTnLst>
                                    <p:anim calcmode="discrete" valueType="str">
                                      <p:cBhvr>
                                        <p:cTn id="18"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8C71CAF9-4461-454A-B702-D536C3775752}" type="slidenum">
              <a:rPr lang="en-US" smtClean="0"/>
              <a:pPr/>
              <a:t>24</a:t>
            </a:fld>
            <a:endParaRPr lang="en-US"/>
          </a:p>
        </p:txBody>
      </p:sp>
      <p:graphicFrame>
        <p:nvGraphicFramePr>
          <p:cNvPr id="3" name="图表 2"/>
          <p:cNvGraphicFramePr/>
          <p:nvPr/>
        </p:nvGraphicFramePr>
        <p:xfrm>
          <a:off x="289560" y="365760"/>
          <a:ext cx="11612880" cy="60198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8">
            <a:hlinkClick r:id="rId3" action="ppaction://hlinksldjump"/>
            <a:extLst>
              <a:ext uri="{FF2B5EF4-FFF2-40B4-BE49-F238E27FC236}">
                <a16:creationId xmlns:a16="http://schemas.microsoft.com/office/drawing/2014/main" id="{35E82A3C-E7D3-4ED7-B96D-AF2C0A86F5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
        <p:nvSpPr>
          <p:cNvPr id="5" name="矩形 4"/>
          <p:cNvSpPr/>
          <p:nvPr/>
        </p:nvSpPr>
        <p:spPr>
          <a:xfrm>
            <a:off x="1228826" y="3688080"/>
            <a:ext cx="1133374" cy="199644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矩形 5"/>
          <p:cNvSpPr/>
          <p:nvPr/>
        </p:nvSpPr>
        <p:spPr>
          <a:xfrm>
            <a:off x="10281386" y="3622306"/>
            <a:ext cx="1133374" cy="2031734"/>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
          <p:cNvSpPr txBox="1"/>
          <p:nvPr/>
        </p:nvSpPr>
        <p:spPr>
          <a:xfrm>
            <a:off x="9982200" y="474263"/>
            <a:ext cx="2209800" cy="194707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Degree of Interaction</a:t>
            </a:r>
          </a:p>
          <a:p>
            <a:r>
              <a:rPr lang="en-US" sz="1800" dirty="0"/>
              <a:t>0</a:t>
            </a:r>
            <a:r>
              <a:rPr lang="en-US" sz="1800" baseline="0" dirty="0"/>
              <a:t>  -&gt;  Ignored</a:t>
            </a:r>
          </a:p>
          <a:p>
            <a:r>
              <a:rPr lang="en-US" sz="1800" baseline="0" dirty="0"/>
              <a:t>1  -&gt;  Noticed</a:t>
            </a:r>
          </a:p>
          <a:p>
            <a:r>
              <a:rPr lang="en-US" sz="1800" baseline="0" dirty="0"/>
              <a:t>2  -&gt;  Entered</a:t>
            </a:r>
          </a:p>
          <a:p>
            <a:r>
              <a:rPr lang="en-US" sz="1800" baseline="0" dirty="0"/>
              <a:t>3  -&gt;  Interacted</a:t>
            </a:r>
          </a:p>
          <a:p>
            <a:r>
              <a:rPr lang="en-US" sz="1800" baseline="0" dirty="0"/>
              <a:t>5  -&gt;  Accomplished</a:t>
            </a:r>
            <a:endParaRPr lang="en-US" sz="1800" dirty="0"/>
          </a:p>
        </p:txBody>
      </p:sp>
    </p:spTree>
    <p:extLst>
      <p:ext uri="{BB962C8B-B14F-4D97-AF65-F5344CB8AC3E}">
        <p14:creationId xmlns:p14="http://schemas.microsoft.com/office/powerpoint/2010/main" val="12608438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8C71CAF9-4461-454A-B702-D536C3775752}" type="slidenum">
              <a:rPr lang="en-US" smtClean="0"/>
              <a:pPr/>
              <a:t>25</a:t>
            </a:fld>
            <a:endParaRPr lang="en-US"/>
          </a:p>
        </p:txBody>
      </p:sp>
      <p:graphicFrame>
        <p:nvGraphicFramePr>
          <p:cNvPr id="3" name="图表 2"/>
          <p:cNvGraphicFramePr/>
          <p:nvPr/>
        </p:nvGraphicFramePr>
        <p:xfrm>
          <a:off x="0" y="365760"/>
          <a:ext cx="12192000" cy="627888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8">
            <a:hlinkClick r:id="rId3" action="ppaction://hlinksldjump"/>
            <a:extLst>
              <a:ext uri="{FF2B5EF4-FFF2-40B4-BE49-F238E27FC236}">
                <a16:creationId xmlns:a16="http://schemas.microsoft.com/office/drawing/2014/main" id="{35E82A3C-E7D3-4ED7-B96D-AF2C0A86F5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cxnSp>
        <p:nvCxnSpPr>
          <p:cNvPr id="5" name="直接箭头连接符 4"/>
          <p:cNvCxnSpPr/>
          <p:nvPr/>
        </p:nvCxnSpPr>
        <p:spPr>
          <a:xfrm flipH="1">
            <a:off x="1249680" y="2000451"/>
            <a:ext cx="3208" cy="1977189"/>
          </a:xfrm>
          <a:prstGeom prst="straightConnector1">
            <a:avLst/>
          </a:prstGeom>
          <a:ln w="38100">
            <a:solidFill>
              <a:srgbClr val="F7770D"/>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6553200" y="2179320"/>
            <a:ext cx="1371600" cy="377952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10424160" y="2164080"/>
            <a:ext cx="1371600" cy="377952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482652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5" presetClass="emph" presetSubtype="0" fill="hold" nodeType="clickEffect">
                                  <p:stCondLst>
                                    <p:cond delay="0"/>
                                  </p:stCondLst>
                                  <p:childTnLst>
                                    <p:anim calcmode="discrete" valueType="str">
                                      <p:cBhvr>
                                        <p:cTn id="12"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4AAD2FE-2CCA-4874-BA58-7AF2669CD350}"/>
              </a:ext>
            </a:extLst>
          </p:cNvPr>
          <p:cNvSpPr/>
          <p:nvPr/>
        </p:nvSpPr>
        <p:spPr>
          <a:xfrm>
            <a:off x="567531" y="160588"/>
            <a:ext cx="5246914" cy="2583809"/>
          </a:xfrm>
          <a:prstGeom prst="roundRect">
            <a:avLst/>
          </a:prstGeom>
          <a:solidFill>
            <a:srgbClr val="40BAD2"/>
          </a:solidFill>
          <a:ln w="57150">
            <a:solidFill>
              <a:srgbClr val="40B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p:txBody>
      </p:sp>
      <p:pic>
        <p:nvPicPr>
          <p:cNvPr id="3" name="Picture 3" descr="A picture containing indoor, wall, table, sitting&#10;&#10;Description generated with very high confidence">
            <a:extLst>
              <a:ext uri="{FF2B5EF4-FFF2-40B4-BE49-F238E27FC236}">
                <a16:creationId xmlns:a16="http://schemas.microsoft.com/office/drawing/2014/main" id="{6AA64B7C-0663-4583-8AF2-3F866622A24F}"/>
              </a:ext>
            </a:extLst>
          </p:cNvPr>
          <p:cNvPicPr>
            <a:picLocks noChangeAspect="1"/>
          </p:cNvPicPr>
          <p:nvPr/>
        </p:nvPicPr>
        <p:blipFill>
          <a:blip r:embed="rId2" cstate="print"/>
          <a:stretch>
            <a:fillRect/>
          </a:stretch>
        </p:blipFill>
        <p:spPr>
          <a:xfrm>
            <a:off x="567531" y="875688"/>
            <a:ext cx="5246914" cy="5617379"/>
          </a:xfrm>
          <a:prstGeom prst="rect">
            <a:avLst/>
          </a:prstGeom>
          <a:ln w="38100">
            <a:solidFill>
              <a:srgbClr val="40BAD2"/>
            </a:solidFill>
          </a:ln>
        </p:spPr>
      </p:pic>
      <p:graphicFrame>
        <p:nvGraphicFramePr>
          <p:cNvPr id="4" name="Diagram 3">
            <a:extLst>
              <a:ext uri="{FF2B5EF4-FFF2-40B4-BE49-F238E27FC236}">
                <a16:creationId xmlns:a16="http://schemas.microsoft.com/office/drawing/2014/main" id="{9A03D7FA-7D9F-4B4D-BCC6-7C0D3CEAE659}"/>
              </a:ext>
            </a:extLst>
          </p:cNvPr>
          <p:cNvGraphicFramePr/>
          <p:nvPr>
            <p:extLst/>
          </p:nvPr>
        </p:nvGraphicFramePr>
        <p:xfrm>
          <a:off x="5814445" y="686111"/>
          <a:ext cx="5976158" cy="5456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Crying Face with No Fill">
            <a:extLst>
              <a:ext uri="{FF2B5EF4-FFF2-40B4-BE49-F238E27FC236}">
                <a16:creationId xmlns:a16="http://schemas.microsoft.com/office/drawing/2014/main" id="{88A5E4A6-5B1C-47F0-8395-B1CB2A31716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20955" y="2971800"/>
            <a:ext cx="914400" cy="914400"/>
          </a:xfrm>
          <a:prstGeom prst="rect">
            <a:avLst/>
          </a:prstGeom>
        </p:spPr>
      </p:pic>
      <p:pic>
        <p:nvPicPr>
          <p:cNvPr id="8" name="Graphic 7" descr="Family with two children">
            <a:extLst>
              <a:ext uri="{FF2B5EF4-FFF2-40B4-BE49-F238E27FC236}">
                <a16:creationId xmlns:a16="http://schemas.microsoft.com/office/drawing/2014/main" id="{7FCB3044-EA9D-492B-9304-52C73D4F8ED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96000" y="4557350"/>
            <a:ext cx="914400" cy="914400"/>
          </a:xfrm>
          <a:prstGeom prst="rect">
            <a:avLst/>
          </a:prstGeom>
        </p:spPr>
      </p:pic>
      <p:pic>
        <p:nvPicPr>
          <p:cNvPr id="10" name="Graphic 9" descr="Hammer">
            <a:extLst>
              <a:ext uri="{FF2B5EF4-FFF2-40B4-BE49-F238E27FC236}">
                <a16:creationId xmlns:a16="http://schemas.microsoft.com/office/drawing/2014/main" id="{B3BF7AAF-DAFE-4242-8B33-BDCB9D9A1D0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63112" y="1264625"/>
            <a:ext cx="914400" cy="914400"/>
          </a:xfrm>
          <a:prstGeom prst="rect">
            <a:avLst/>
          </a:prstGeom>
        </p:spPr>
      </p:pic>
      <p:sp>
        <p:nvSpPr>
          <p:cNvPr id="12" name="TextBox 11">
            <a:extLst>
              <a:ext uri="{FF2B5EF4-FFF2-40B4-BE49-F238E27FC236}">
                <a16:creationId xmlns:a16="http://schemas.microsoft.com/office/drawing/2014/main" id="{37C15DF8-9D7F-4616-8826-9EF72AF90D28}"/>
              </a:ext>
            </a:extLst>
          </p:cNvPr>
          <p:cNvSpPr txBox="1"/>
          <p:nvPr/>
        </p:nvSpPr>
        <p:spPr>
          <a:xfrm>
            <a:off x="643069" y="225751"/>
            <a:ext cx="3808602" cy="584775"/>
          </a:xfrm>
          <a:prstGeom prst="rect">
            <a:avLst/>
          </a:prstGeom>
          <a:noFill/>
        </p:spPr>
        <p:txBody>
          <a:bodyPr wrap="square" rtlCol="0">
            <a:spAutoFit/>
          </a:bodyPr>
          <a:lstStyle/>
          <a:p>
            <a:r>
              <a:rPr lang="en-US" sz="3200" dirty="0">
                <a:solidFill>
                  <a:schemeClr val="bg1"/>
                </a:solidFill>
              </a:rPr>
              <a:t>Broken</a:t>
            </a:r>
          </a:p>
        </p:txBody>
      </p:sp>
      <p:pic>
        <p:nvPicPr>
          <p:cNvPr id="9" name="Picture 8">
            <a:hlinkClick r:id="" action="ppaction://hlinkshowjump?jump=firstslide"/>
            <a:extLst>
              <a:ext uri="{FF2B5EF4-FFF2-40B4-BE49-F238E27FC236}">
                <a16:creationId xmlns:a16="http://schemas.microsoft.com/office/drawing/2014/main" id="{8E4C2557-1D74-4008-93AF-A53C5A79102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
        <p:nvSpPr>
          <p:cNvPr id="2" name="Slide Number Placeholder 1">
            <a:extLst>
              <a:ext uri="{FF2B5EF4-FFF2-40B4-BE49-F238E27FC236}">
                <a16:creationId xmlns:a16="http://schemas.microsoft.com/office/drawing/2014/main" id="{F1BB39E4-34D9-45B9-95C2-5B2DC9F2B10E}"/>
              </a:ext>
            </a:extLst>
          </p:cNvPr>
          <p:cNvSpPr>
            <a:spLocks noGrp="1"/>
          </p:cNvSpPr>
          <p:nvPr>
            <p:ph type="sldNum" sz="quarter" idx="12"/>
          </p:nvPr>
        </p:nvSpPr>
        <p:spPr/>
        <p:txBody>
          <a:bodyPr/>
          <a:lstStyle/>
          <a:p>
            <a:fld id="{8C71CAF9-4461-454A-B702-D536C3775752}" type="slidenum">
              <a:rPr lang="en-US" smtClean="0"/>
              <a:pPr/>
              <a:t>26</a:t>
            </a:fld>
            <a:endParaRPr lang="en-US"/>
          </a:p>
        </p:txBody>
      </p:sp>
    </p:spTree>
    <p:extLst>
      <p:ext uri="{BB962C8B-B14F-4D97-AF65-F5344CB8AC3E}">
        <p14:creationId xmlns:p14="http://schemas.microsoft.com/office/powerpoint/2010/main" val="2976730673"/>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D424041-A9F3-49C3-9FF1-8E6020FD9B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
        <p:nvSpPr>
          <p:cNvPr id="5" name="Slide Number Placeholder 4">
            <a:extLst>
              <a:ext uri="{FF2B5EF4-FFF2-40B4-BE49-F238E27FC236}">
                <a16:creationId xmlns:a16="http://schemas.microsoft.com/office/drawing/2014/main" id="{E5BEF789-B745-484B-B76A-EBF3C53AB530}"/>
              </a:ext>
            </a:extLst>
          </p:cNvPr>
          <p:cNvSpPr>
            <a:spLocks noGrp="1"/>
          </p:cNvSpPr>
          <p:nvPr>
            <p:ph type="sldNum" sz="quarter" idx="12"/>
          </p:nvPr>
        </p:nvSpPr>
        <p:spPr/>
        <p:txBody>
          <a:bodyPr/>
          <a:lstStyle/>
          <a:p>
            <a:fld id="{8C71CAF9-4461-454A-B702-D536C3775752}" type="slidenum">
              <a:rPr lang="en-US" smtClean="0"/>
              <a:pPr/>
              <a:t>27</a:t>
            </a:fld>
            <a:endParaRPr lang="en-US"/>
          </a:p>
        </p:txBody>
      </p:sp>
      <p:graphicFrame>
        <p:nvGraphicFramePr>
          <p:cNvPr id="6" name="图表 5"/>
          <p:cNvGraphicFramePr/>
          <p:nvPr/>
        </p:nvGraphicFramePr>
        <p:xfrm>
          <a:off x="0" y="320040"/>
          <a:ext cx="9210675" cy="40576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图表 6"/>
          <p:cNvGraphicFramePr/>
          <p:nvPr/>
        </p:nvGraphicFramePr>
        <p:xfrm>
          <a:off x="960121" y="3825240"/>
          <a:ext cx="5516880" cy="30327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图表 7"/>
          <p:cNvGraphicFramePr/>
          <p:nvPr/>
        </p:nvGraphicFramePr>
        <p:xfrm>
          <a:off x="731520" y="0"/>
          <a:ext cx="10713720" cy="4057650"/>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p:cNvSpPr txBox="1"/>
          <p:nvPr/>
        </p:nvSpPr>
        <p:spPr>
          <a:xfrm>
            <a:off x="6964680" y="4267200"/>
            <a:ext cx="4267200" cy="1384995"/>
          </a:xfrm>
          <a:prstGeom prst="rect">
            <a:avLst/>
          </a:prstGeom>
          <a:noFill/>
        </p:spPr>
        <p:txBody>
          <a:bodyPr wrap="square" rtlCol="0">
            <a:spAutoFit/>
          </a:bodyPr>
          <a:lstStyle/>
          <a:p>
            <a:r>
              <a:rPr lang="en-US" sz="2800" dirty="0"/>
              <a:t>Design-a-Stamp</a:t>
            </a:r>
          </a:p>
          <a:p>
            <a:r>
              <a:rPr lang="en-US" sz="2800" dirty="0"/>
              <a:t>TPO Carriage</a:t>
            </a:r>
          </a:p>
          <a:p>
            <a:r>
              <a:rPr lang="en-US" sz="2800" dirty="0"/>
              <a:t>Pneumatic Trains</a:t>
            </a:r>
          </a:p>
        </p:txBody>
      </p:sp>
      <p:sp>
        <p:nvSpPr>
          <p:cNvPr id="11266" name="AutoShape 2" descr="http://img4.imgtn.bdimg.com/it/u=2546800238,3347248122&amp;fm=27&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7" name="Picture 3"/>
          <p:cNvPicPr>
            <a:picLocks noChangeAspect="1" noChangeArrowheads="1"/>
          </p:cNvPicPr>
          <p:nvPr/>
        </p:nvPicPr>
        <p:blipFill>
          <a:blip r:embed="rId7" cstate="print"/>
          <a:srcRect/>
          <a:stretch>
            <a:fillRect/>
          </a:stretch>
        </p:blipFill>
        <p:spPr bwMode="auto">
          <a:xfrm rot="20770093">
            <a:off x="9482065" y="5274378"/>
            <a:ext cx="2021988" cy="1245981"/>
          </a:xfrm>
          <a:prstGeom prst="rect">
            <a:avLst/>
          </a:prstGeom>
          <a:noFill/>
          <a:ln w="9525">
            <a:noFill/>
            <a:miter lim="800000"/>
            <a:headEnd/>
            <a:tailEnd/>
          </a:ln>
        </p:spPr>
      </p:pic>
    </p:spTree>
    <p:extLst>
      <p:ext uri="{BB962C8B-B14F-4D97-AF65-F5344CB8AC3E}">
        <p14:creationId xmlns:p14="http://schemas.microsoft.com/office/powerpoint/2010/main" val="241258271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53" presetClass="entr" presetSubtype="0" fill="hold" nodeType="afterEffect">
                                  <p:stCondLst>
                                    <p:cond delay="0"/>
                                  </p:stCondLst>
                                  <p:childTnLst>
                                    <p:set>
                                      <p:cBhvr>
                                        <p:cTn id="18" dur="1" fill="hold">
                                          <p:stCondLst>
                                            <p:cond delay="0"/>
                                          </p:stCondLst>
                                        </p:cTn>
                                        <p:tgtEl>
                                          <p:spTgt spid="11267"/>
                                        </p:tgtEl>
                                        <p:attrNameLst>
                                          <p:attrName>style.visibility</p:attrName>
                                        </p:attrNameLst>
                                      </p:cBhvr>
                                      <p:to>
                                        <p:strVal val="visible"/>
                                      </p:to>
                                    </p:set>
                                    <p:anim calcmode="lin" valueType="num">
                                      <p:cBhvr>
                                        <p:cTn id="19" dur="500" fill="hold"/>
                                        <p:tgtEl>
                                          <p:spTgt spid="11267"/>
                                        </p:tgtEl>
                                        <p:attrNameLst>
                                          <p:attrName>ppt_w</p:attrName>
                                        </p:attrNameLst>
                                      </p:cBhvr>
                                      <p:tavLst>
                                        <p:tav tm="0">
                                          <p:val>
                                            <p:fltVal val="0"/>
                                          </p:val>
                                        </p:tav>
                                        <p:tav tm="100000">
                                          <p:val>
                                            <p:strVal val="#ppt_w"/>
                                          </p:val>
                                        </p:tav>
                                      </p:tavLst>
                                    </p:anim>
                                    <p:anim calcmode="lin" valueType="num">
                                      <p:cBhvr>
                                        <p:cTn id="20" dur="500" fill="hold"/>
                                        <p:tgtEl>
                                          <p:spTgt spid="11267"/>
                                        </p:tgtEl>
                                        <p:attrNameLst>
                                          <p:attrName>ppt_h</p:attrName>
                                        </p:attrNameLst>
                                      </p:cBhvr>
                                      <p:tavLst>
                                        <p:tav tm="0">
                                          <p:val>
                                            <p:fltVal val="0"/>
                                          </p:val>
                                        </p:tav>
                                        <p:tav tm="100000">
                                          <p:val>
                                            <p:strVal val="#ppt_h"/>
                                          </p:val>
                                        </p:tav>
                                      </p:tavLst>
                                    </p:anim>
                                    <p:animEffect transition="in" filter="fade">
                                      <p:cBhvr>
                                        <p:cTn id="21"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53EA1-CA5F-4A82-9591-EF68DFDF7767}"/>
              </a:ext>
            </a:extLst>
          </p:cNvPr>
          <p:cNvSpPr>
            <a:spLocks noGrp="1"/>
          </p:cNvSpPr>
          <p:nvPr>
            <p:ph type="title"/>
          </p:nvPr>
        </p:nvSpPr>
        <p:spPr/>
        <p:txBody>
          <a:bodyPr/>
          <a:lstStyle/>
          <a:p>
            <a:pPr algn="ctr"/>
            <a:r>
              <a:rPr lang="en-US" dirty="0"/>
              <a:t>Recollection</a:t>
            </a:r>
            <a:br>
              <a:rPr lang="en-US" dirty="0"/>
            </a:br>
            <a:r>
              <a:rPr lang="en-US" dirty="0"/>
              <a:t>&amp;</a:t>
            </a:r>
            <a:br>
              <a:rPr lang="en-US" dirty="0"/>
            </a:br>
            <a:r>
              <a:rPr lang="en-US" dirty="0"/>
              <a:t>Learning</a:t>
            </a:r>
          </a:p>
        </p:txBody>
      </p:sp>
      <p:pic>
        <p:nvPicPr>
          <p:cNvPr id="3" name="Picture 2">
            <a:hlinkClick r:id="" action="ppaction://hlinkshowjump?jump=firstslide"/>
            <a:extLst>
              <a:ext uri="{FF2B5EF4-FFF2-40B4-BE49-F238E27FC236}">
                <a16:creationId xmlns:a16="http://schemas.microsoft.com/office/drawing/2014/main" id="{6029FE80-D69E-43B7-AC8C-9D03C7EAFF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
        <p:nvSpPr>
          <p:cNvPr id="4" name="TextBox 2">
            <a:extLst>
              <a:ext uri="{FF2B5EF4-FFF2-40B4-BE49-F238E27FC236}">
                <a16:creationId xmlns:a16="http://schemas.microsoft.com/office/drawing/2014/main" id="{445E4705-3CE1-4773-B949-4E9C1F8B8A49}"/>
              </a:ext>
            </a:extLst>
          </p:cNvPr>
          <p:cNvSpPr txBox="1"/>
          <p:nvPr/>
        </p:nvSpPr>
        <p:spPr>
          <a:xfrm>
            <a:off x="4059358" y="539062"/>
            <a:ext cx="6574775"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Collected during visitor study stages</a:t>
            </a:r>
          </a:p>
        </p:txBody>
      </p:sp>
      <p:sp>
        <p:nvSpPr>
          <p:cNvPr id="5" name="Slide Number Placeholder 4">
            <a:extLst>
              <a:ext uri="{FF2B5EF4-FFF2-40B4-BE49-F238E27FC236}">
                <a16:creationId xmlns:a16="http://schemas.microsoft.com/office/drawing/2014/main" id="{B725DA63-1692-449C-9727-9C66DEF75E39}"/>
              </a:ext>
            </a:extLst>
          </p:cNvPr>
          <p:cNvSpPr>
            <a:spLocks noGrp="1"/>
          </p:cNvSpPr>
          <p:nvPr>
            <p:ph type="sldNum" sz="quarter" idx="12"/>
          </p:nvPr>
        </p:nvSpPr>
        <p:spPr/>
        <p:txBody>
          <a:bodyPr/>
          <a:lstStyle/>
          <a:p>
            <a:fld id="{8C71CAF9-4461-454A-B702-D536C3775752}" type="slidenum">
              <a:rPr lang="en-US" smtClean="0"/>
              <a:t>28</a:t>
            </a:fld>
            <a:endParaRPr lang="en-US"/>
          </a:p>
        </p:txBody>
      </p:sp>
      <p:graphicFrame>
        <p:nvGraphicFramePr>
          <p:cNvPr id="6" name="Diagram 5">
            <a:extLst>
              <a:ext uri="{FF2B5EF4-FFF2-40B4-BE49-F238E27FC236}">
                <a16:creationId xmlns:a16="http://schemas.microsoft.com/office/drawing/2014/main" id="{13F39001-B8C4-416F-8E2F-2A19CB457018}"/>
              </a:ext>
            </a:extLst>
          </p:cNvPr>
          <p:cNvGraphicFramePr/>
          <p:nvPr>
            <p:extLst>
              <p:ext uri="{D42A27DB-BD31-4B8C-83A1-F6EECF244321}">
                <p14:modId xmlns:p14="http://schemas.microsoft.com/office/powerpoint/2010/main" val="3471309400"/>
              </p:ext>
            </p:extLst>
          </p:nvPr>
        </p:nvGraphicFramePr>
        <p:xfrm>
          <a:off x="3680313" y="1123837"/>
          <a:ext cx="7332864" cy="5062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46998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ction="ppaction://hlinksldjump"/>
            <a:extLst>
              <a:ext uri="{FF2B5EF4-FFF2-40B4-BE49-F238E27FC236}">
                <a16:creationId xmlns:a16="http://schemas.microsoft.com/office/drawing/2014/main" id="{A7A1C602-1FA7-482D-85A0-01A5849EA7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
        <p:nvSpPr>
          <p:cNvPr id="2" name="Slide Number Placeholder 1">
            <a:extLst>
              <a:ext uri="{FF2B5EF4-FFF2-40B4-BE49-F238E27FC236}">
                <a16:creationId xmlns:a16="http://schemas.microsoft.com/office/drawing/2014/main" id="{AE213519-D841-4F64-8F2D-AF2B74016945}"/>
              </a:ext>
            </a:extLst>
          </p:cNvPr>
          <p:cNvSpPr>
            <a:spLocks noGrp="1"/>
          </p:cNvSpPr>
          <p:nvPr>
            <p:ph type="sldNum" sz="quarter" idx="12"/>
          </p:nvPr>
        </p:nvSpPr>
        <p:spPr/>
        <p:txBody>
          <a:bodyPr/>
          <a:lstStyle/>
          <a:p>
            <a:fld id="{8C71CAF9-4461-454A-B702-D536C3775752}" type="slidenum">
              <a:rPr lang="en-US" smtClean="0"/>
              <a:t>29</a:t>
            </a:fld>
            <a:endParaRPr lang="en-US"/>
          </a:p>
        </p:txBody>
      </p:sp>
      <p:sp>
        <p:nvSpPr>
          <p:cNvPr id="7" name="AutoShape 4" descr="data:image/png;base64,iVBORw0KGgoAAAANSUhEUgAAAlsAAAF1CAYAAADfiy+qAAAgAElEQVR4Xu2dB7QVVZrvv0vOIFFAsiCCCuaECVEURRAJimLCbgPz2p74ZmZ1ej0zb7Vv2pk33aM2BlpRURsliEQRFG0wgaigGBBBkihIDpLe+u9+dT0czr3nVJ1T91TV+dVavRqh9q69f/urqt/59q6qssOHDx82NghAAAIQgAAEIACBUAiUIVuhcKVSCEAAAhCAAAQg4AggWwQCBCAAAQhAAAIQCJEAshUiXKqGAAQgAAEIQAACyBYxAAEIQAACEIAABEIkgGyFCJeqIQABCEAAAhCAALJFDEAAAhCAAAQgAIEQCSBbIcKlaghAAAIQgAAEIIBsEQMQgAAEIAABCEAgRALIVohwqRoCEIAABCAAAQggW8QABCAAAQhAAAIQCJEAshUiXKqGAAQgAAEIQAACyBYxAAEIQAACEIAABEIkgGyFCJeqIQABCEAAAhCAALJFDEAAAhCAAAQgAIEQCSBbIcKlaghAAAIQgAAEIIBsEQMQgAAEIAABCEAgRALIVohwqRoCEIAABCAAAQggW8QABCAAAQhAAAIQCJFAKLK1fft2mzFjhn344Ye2f/9+q1evnl1wwQV24YUXWs2aNUPsTvSqXrNmjT311FN20003Wfv27csbKC5//OMfbe/evfajH/3I6tate0Tjt27dag899JB17drVrrrqKnv11Vetc+fOdsIJJ2Tt5MaNG+3tt992vJs0aZJ1/3x2UP8effRR14/0rWPHjnb77bdbnTp18jmEi6OJEyfaHXfc4Rh+/vnn9umnn9oll1xyFLe8DhSwsMegYcOGduedd1qjRo2OqknnxNixY23Hjh3l/ch2uPRxnDt3rhvXMWPGWOPGjY8q/vTTT9v7779/xN9rP517559/vlWvXj3bIe3gwYP2xhtvuHP2jDPOsH379tm4cePc8W688cas5dkBAhCAAASOJlBw2dqyZYs98sgjTqquuOIKO/bYY23ZsmWmG0XPnj1t6NChOV30kzJYFcmW+qeb2pw5czLefCUYzzzzjJO0Dh062B/+8Afr0qWLDR48OCuazz77zJ588kkbNWqUkzWJkG6Y3bp1s379+mUt72cHTzQkhN27dz+iaI0aNdxNu6yszE+VR+2bLluLFi2yV155xUlqq1at8qq7EIU9BhITjdfJJ598VLWLFy+2P/3pT1a7du2cZSt9HHORLZ1/119/vdWqVcuJ0jvvvGMLFy50YnrppZdmHQv9CFDsaFP8SL6QrUJECXVAAAKlTKCgsnX48GF74YUXbOXKle5G2LRp03K2+kX+0ksv2W233WadOnUqGeaVyda3337rJOqcc845QoI8jl9++aXddddd1qBBg7x4VYVsDRs2LKNk5NXw/184XbYKUWch69AYK0v5/fffu8yjMkCpWSQJiwTmq6++coe95ZZbjshy5tqWXGRr27ZtR2QT840lL3bIbOU6SuwHAQhA4GgCBZUtb+pLv+yvvvrqI46mm8D48ePd1MS5557rfjG/9tprtmDBAtu9e7ebprjyyivt1FNPdb++tf8DDzxg5513nn300UemG5p+rV988cWujqlTp9rHH3/sjtGjRw+77rrr3JSSbswvvviiK/f666/bzp07rUWLFi4jpCyPtylroDq++eYbUwZGwqNMnDJy3rF1HNWnDIGmbiQ9Xpv37Nnj6pVkKPOUWu+UKVNcvfp39UeimT6NqP3FQFM/amPqdJs35aRpQ/XLa89ZZ53lpEw3UDGZNm2aKZOhNqutAwYMcJmTVDlRWS9ToWNqSs+bjvv666/t+eefdxJQrVo1JwrXXntt+TSYbu46jqYD33zzTevbt+9RmTEvq1OZbKm97733ns2cOdP1RWM9aNAgl+n0sl6pbZGopI5HumylSof6pDjp1auXG6d3333XDcUpp5zi+iIe2hRj+iHgxYx4KV7175KjbEwru3h4Qq3MnrK4P/7xj11G19vWr19vjz32mOuv+qIfHJoOzXQOpHKprN8VTSOmy5baIF46F/QD6LjjjrP0cT/xxBNdnCkLmS5XyBa3DQhAAAL5EyiobOVy41WTdWObPHmyLV261K1H0k1e0x26IQwZMsR69+5dLhgHDhxw4qYbvv79rbfecsJw5pln2tlnn22SJkmH5EqyoRuU5EICpBvXoUOHnFDoZqv1NBIgrfmR+Km81rJ88cUXTtAkM6rDkxvdvHUcZeIkahJDtUH76L+nT59uq1evLq9X0qKbqvaXOCpzJfHSDcsTnPQh0/SSjj169OjybIcE59lnn3UZEE0dpsvWqlWrXCYlvf2eYOiG761xat26tZMK1Sd50/qd+vXr26ZNm9x0b9u2bd0YKCsjTrrh6rgSV92k9b82bdo4QW7Xrt0REqG+5DLmGudJkya5Y59++ummaUCN480332zHH3+8E0a1pXnz5q4t4qa2iL1Yp/ZHkpJJtiSsaqMkTfxmz57t5Fnr1iQ1zz33nFvndc0117hY0jSkxEzMJFvZmFY2FSoGijnVPWvWLDcuOq63qb1ioFiTcCoWxFLrGhX3mloXY8WW4sHL/hZKtpRRFsN77rnHCanWjun8EOvNmzc7CdXxxUHTiKnThshW/hdZaoAABCBQFNnSL33dXCUkEhxPwHTR96bOdINUxkLZFN1AtemGqmk33ZS1nkQZEG+KRjeJW2+91VasWOEyVpp+037alGXSDcabrtMNUYuPtbZF4ib50yJ2LV5Whkk3JB27T58+5TdNZQMefvhhu+iii8r/zstAKXuljJPav3btWnczldBo0w1eN/qKpo50s1OfdIP2slaqR4y8hfPpspVpOkk3aUmVbvJikLqgPH0a0ZtaWrdu3RFt1THVR7VDfddxlJGqaNF3qmylL5D3MmjNmjVz/dPNXdkTSYv3cIAyhTfccIMbL0lz6nEktn/+85/t7rvvdpm31P5kki2tR0ut//HHH3fiKIGQDEmCJRdevClunnjiifLMVjamlT3YkSqcn3zyyRFjpwyoYl1SKcHy+qHYVMzph4ZiSpvGT3HnxUK+sqUfGsrk6ZieiCtOJLsSXS87pnWDEk9lb5XpQ7a4MUAAAhAoLIGiyJZ+5esGq5tr6nSLJEFiol/2uhHoxjNw4MDytUAV/crWVJw3feJlulKf2NLNPfXmmwlhah2ebKUeWzc+ZVu8qRjV4YmebsS60esmpXVqkjhvq2zNlieZWgivG61ETxkmiaGmnJTV0VZRZks3cC16FsPUNULpN+l02dJ/6wlCZb3Ubm9L5yQBkSxW9kRhRQvkJVUSTgmdRGf48OGuT96mbIvKSobEPp2b1v1NmDDBSar6n022vClWr37VqU31Zxo7/VvqPl5mqyKmlZ12qbIlgfQeTlCGMzWm0/uRXmf6OAeRrfSnETU9rIyfYqkiYUwVTWSrsBdYaoMABCAgAkWRrYoW+qaKSSFly7uxakrSe8JKT2jpaUDd4LzNe1VBJtlSNkBTn5k2Tc/ppq6bbPoTf9lkS/Vp2kvZLE0lSroknMrSeQ8SpN+EVUYyomkoyYxuqFqzJDlUNiebbGWqL5Ok+JGtitZsSX415Sn26ZsES/2U9ChzmL5J2JSBUYYmH9lSNkfTiumvTEiVrWxMc5UtTS9Lulu2bOmmxDV9qmlS/YBIzzh+9913rl3eK1K8Y1x++eUuuxhEtlKfRtTxJLWKTe9JUbHUjx2NrbKqynJq0ytCyGxxU4AABCAQDoGCypa3QF5rbdJfMZC6QF7rgXQTSJ3qU/eWL1/uHo+XdBRStpQt0g1Q70HSjUeS8sEHH7isjkRJWaFUsagos6VsnDIt6e9R0gJ7CY+kQq8iSM0W5SJb3nSkpo805SnxSM0mVSZHyq5pzZlkTTd4yWS2aUQvsyW5TH2QIZ1TIWRL/df6OC1W1+Ls1E3MxE7c9G/edFrqPpLH9P5kmkbMltmS9KRnUtNlyztuJqa5TiPq4RBNgWpNmtZiKWvZv39/t1YtVZ60dlDTi4pzjYHE03unlSfsQWQrdYG8l9HUgyWKW/VB4qlzz8va6u90HK17RLbCuchSKwQgAIGCypa3FkhTMppuS32hZuqrHzRVkeuarSDTiJWt2dJapPT3BqndutlovVXqmq3UY3tPlGndz2mnnVYeOVp4rxuW/hdkzZZXkbdeTTfc1LVi+vdU2dIaNomDMhSSOm/6MFVAJDiZ1mxpikxZEz9rtnKdRqwos+WJpB56kIB7C80lAvqzREB99wTTe7mrhEfrnTQtl8vTiJXJltbnaS2aFsxnWrOldWPZmGZ6+s8bu/SHBJQx0lSw4l/ZK/2o0Nq11H6orKZyU7nt2rXLtVPCFjSzlf40orKmkkodR2OQOl3uvWxWT5rOmzcP2eJ+AAEIQCAkAgWVLbUx9aWmejpLv9jTX2qqjEampxH1lnRlQPRYvicYQWRL03maztECfG06lupTZkMLk3VzV5u0jkVPYWk6UVMretKtItnSzd8r573AU1Kpp8skR3rSLv1pRAmasmiVPY3ojauyN96Cbb06QO3ytvTMlsRVQqnXYCiLqGxY6hNlusGmypa3Fksip7VTEgdvnNKfRpT8aMpL660KkdlSH3Qj19N/Xnv1tKGewNQ0qZ4Y9dZ1aQG52Co+5s+f7/5eDxvoic98phG9sRMXxaSyaKp/yZIl5U8jZmOqaWRlEL0Xhqaej+myJZlVRksxJbnzFu6nypZETEIm4VGfFSMvv/yy63M+04jpsuU9jKBpXMW2+qkHRLTWT698UBv1IILGm8xWSFdZqoUABEqeQMFlS0T1a143Uz2ZpYu8bu4SEr2ewZuOyfU9W0FkK9N7tiQZ3vuw0t+5pCkeZVT05J1uOMq4pC/OV7/S26ysiwQi9VMoWqOU63u2UqNPbVK2T9NmWseUOm2V6T1bqe+t0r5as6XpqExrtnQcyZxe/yARqOh9S5nes5VvZkvHTn/PlvfqDkmF9x6s1Hc/qYymdyVimpbNN7Ol+pQlk5BKuLRles9WZUwrE89Mr79If32HjpneD08iJcuSHQmQFrhrulvvZavslRd+3rOlsdcPEPHUk7OSLWWzFM8SLrFW/yRj4s3TiCV/XwAABCBQYAKhyFaB2+irutT1J5VN/fiqlJ1jT0DTrpJobxrTk1tluVLX2GXqqPfyWYmsl6WKPRA6AAEIQAACVUYA2aoy1ByoWAS08F+L9PVggzKR2jSNqIyPsjmavqxsU9ZN2VKJVuonqIrVH44LAQhAAALxIoBsxWu8aG1AAp4waZ2dMlV6GlDTaqmfcApYNcUgAAEIQAAClRJInGwx3hCAAAQgAAEIQCBKBJCtKI0GbYEABCAAAQhAIHEEkK3EDSkdggAEIAABCEAgSgSQrSiNBm2BAAQgAAEIQCBxBJCtxA0pHYIABCAAAQhAIEoEkK0ojQZtgQAEIAABCEAgcQSQrcQNKR2CAAQgAAEIQCBKBAoqW3qXkT5X0717d/cNQm36O32WRJ+T8T7Nkg5g06ZNps/C6OWT+jZft27drGXLlqaPGC9fvtx9aiX176MEkLZAAAIQgAAEIACByggUXLY+/vhj930+fYNN3+zLJlv6UK4+hqs3c+vDxHrppD5UrPL6vpzq0Pfb9Pf6eHLv3r2P+G4gwwsBCEAAAhCAAASiTKDgsiUp0qY3dHfp0iWrbOmbdXv37jV9nFibym/dutV69OjhPtyrj0fr47g7duxwWa6ePXu6D/WyQQACEIAABCAAgTgQKLhsacqwbdu2bupQwrRv377yacRly5bZtm3byrl4GTBNL2r/lStXuulCCZX+7f3330e24hBFtBECEIAABCAAgQoJhCJbWp/1xRdfuLVWrVu3tq+++qrSNVte65Tl8qYLJWrKZJHZInohAAEIQAACEIgzgdBk6/Dhwy4zpQyVpEsClimzpTVYkixNI1arVq18ulCL5D///HNkK87RRdshAAEIQAACELDQZEtTg+vXr3dPGUqktOA909OIWq8lKdO6rPbt2x+xEF6ZLRbIE6UQgAAEIAABCMSZQKiypeyWslm7du2qULYEb926dU6y9OoHCZleHdGsWTNe/RDnyKLtEIAABCAAAQg4AgWVLZhCAAIQgAAEIAABCBxJANkiIiAAAQhAAAIQgECIBJCtEOFSNQQgAAEIQAACEEC2iAEIQAACEIAABCAQIgFkK0S4VA0BCEAAAhCAAASQLWIAAhCAAAQgAAEIhEgA2QoRLlVDAAIQgAAEIAABZIsYgAAEIAABCEAAAiESQLZChEvVEIAABCAAAQhAANkiBiAAAQhAAAIQgECIBJCtEOFSNQQgAAEIQAACEEC2iAEIQAACEIAABCAQIgFkK0S4VA0BCEAAAhCAAASQLWIAAhCAAAQgAAEIhEgA2QoRLlVDAAIQgAAE/BDYueegTX7920qLtG9V2y7q1cRPtexbZAKhy9ahQ4fs888/t/nz59uAAQOsXbt2dvjwYXv11Vft5Zdftvr169uoUaOsffv2RUbB4SEAAQhAAALFJfDYjA320NT1lTaiSYMaNvf+Xhn32bZtmz344IN2+eWX2+mnn+722bt3r40bN866detm/fr1y6uDH374ob344ot21113WbNmzVxda9assaeeespuuummKr2Xz50711q1amUnn3xyeZ/Uvq+//jrvfuYFKUPh0GVr+fLltnTpUtu1a5ddccUVbiC2bt1qkydPtqFDh9qGDRvs3XfftREjRlj16tUL3T/qgwAEIAABCMSGQC6y1fKYWjbjNz8IRmrnJFuPPPKItW7d2q6//np3X121apVNmDDBzj77bF8S8sILL9iZZ555hEBJZvT3AwcOLJe52bNn2zvvvGM333wzslVBpIUuW95xUwdNFqyBue6660yB8dJLL7k/16lTJzYnBA2FAAQgAAEIFJpAIWRr6tSpTrL69+9vzZs3N8nQ7t27rWHDhnbppZfaG2+8YbNmzbKaNWvasGHDrGfPni479eSTT7rEyGWXXWYHDhxws0+6L99xxx3lEiXZWrZsmdWqVcsGDx5s+/bts2nTprn/v/jii61FixY2ceJE++ijj6xHjx42fPhw++yzz+z111+3devWWZMmTVw2Sv/euXNnN7OlY6S3qUuXLvbEE0/Yxo0b7fzzz7fatWu79lSrVs1JZPfu3U2Zrffee882b95cXpdm0pTZSu2n+q3jtG3bttDDlXN9kZYtTUGyQQACEIAABKJMoKyszPS/QmyFkC0lMDp27Gi6h5566qlOhiQv27dvt5NOOslmzpzpZpN27tzpkh0Sonnz5lndunXttNNOc/LSqVMnN12YKbO1fv1627Fjh5133nmuztWrV7u6tK+kTcKm6UpJnoRq//79pjL6O7VFx9Gfp0yZ4kRPApbepkGDBrm2ecKo7JxmxiRsS5YscTNjki0tRVLGbsaMGS6bJwmUbKX2c+3atfbJJ5+4bFyxtkjLlgDJxtkgAAEIlCqBP3/+ss1f8VLO3S+zMru85xA7s9OFOZdhx/wIdO3aNVKy9fTTT9vVV19tb775plun9d1337kMlySkTZs2TliUvZIETZo0yS3xkSzOmTPHVqxY4cpotkkylEm2PvjgAzvllFNcvZIt/VmzVdp34cKFToa87corr3TH1qa1VanrrLw/KwuX3qZLLrnEZbLUjwYNGjgZ1NpvZdx69eplN9544xF1eWu1lDVTPyVe48ePd2vEtUn6br/9didjxdiKIltas/Xcc885M5VBa2CUymTNVjFCgGNCAAJRJbBz73a77Jcn+W5erRq17LV/+9x3OQoUn0AhMluSrZEjR7qpOWWEJE6616ZnfLzMlu7FmtaTNCrrpGlATRFKdiRQHTp0KAcjqZFsKUuk+7imADWt52XBlCSRxF1wwQUuWaLpPwlcZbKlqcdMmS1NdUq2tEkK1Q9l1LTOW5mvbJktCdqQIUOcSErSlAUr1lYU2ZJpevOz9erV42nEYo0+x4UABCJNYOee7XbZr/zLljq16L41ke4bjctMoFCypcyPHkBTpknrlSQ86WuZJEISGE3l6WE2ra3Wk4vKKvXt29dlqzQVOHr0aDvuuONcgz3ZUv3aX5mkPn36uD9LzLw1W6pPZXTsr776qlLZ0pSf5wRemzTtqTq9zJYeqlu8eLHLzGnaUYKnvmn9mARP+6tNmdZspa5NK1bcVZlsFauDHBcCEIBAXAkgW3EdueDtzle2gh+ZkmESQLbCpEvdEIAABPIggGzlAS+mRee8s8X+Zfxqq1O7WoU9aNeito37n91j2sPSbDayVZrjTq8hAIEYEEC2YjBINBECORBAtnKAxC4QgAAEikEA2SoGdY4JgcITQLYKz5QaIQABCBSEALJVEIxUAoGiE0C2ij4ENAACEIBAZgLIFpEBgWQQQLaSMY70AgIQSCABZCuBg0qXSpIAslWSw06nIQCBOBBAtuIwSrQRAtkJIFvZGbEHBCAAgaIQQLaKgp2DQqDgBJCtgiOlQghAAAKFIYBsFYZj3GrZ886rlTa5Rqt2VrN9l7h1q6Tbi2yV9PDTeQhAIMoEkK0oj044bfvuif+wLWP/rXLZat3eOrzwXsZ9tm3bZg8++KBdfvnldvrpp7t99AmecePGuQ9M9+vXL6+G63M9Tz75ZHkdHTt2dB941jcSten4L730kvsMkPd3eR3QzBYsWGDNmjVznxUKuomB9/mfxo0bB60mcDlkKzA6CkIAAhAIlwCyFS7fKNb+3eP325aH/3flstWyjXWY8mGFsvXII49Y69at3fcDq1ev7j5GPWHCBDv77LN9yZb3vcP27duXHyv124iZGlAo2cp07HzGC9nKhx5lIQABCCSYALKV4MGtoGuFkK2pU6c6yerfv781b97cfUx69+7d1rBhQ7v00kvLP/qc+oHmNWvWuIzVrl277LLLLrMDBw7Yyy+/7LJTd9xxh3nClUm2Dh48aDNnzrQ///nP7njHHHOMy2wpw6UPSWvzsl0rV660iRMn2qFDh9w+p5xyimuPjlWtWjUniPqw9Jw5c8qP/emnn7oPXh9//PGubOpHrsvKyuy5556zLVu22I4dO1x578PWqXUqA0dmq/TOJ3oMAQhAICsBZCsrosTtUAjZkthILiQ0p556qk2bNs26dOli27dvdyIiMRoxYoTt3LnTSdDw4cNt3rx5VrduXTvttNNs8+bN1qlTJ3vxxRftzDPPLBctwU6fRhw1apS1aNGivM4NGzbYa6+9llG2rrjiCpMISsDq1avnjtm3b19TGcncunXrbMmSJTZ06FAnRt6x586d62RLWTNPBrWfpOySSy6xZ555xoYMGWJbt261pUuXuj8rm5dap46JbCXudKFDEIAABPIngGzlzzBuNRRCtp5++mknNG+++aZbp/Xdd9+5jNPXX39tbdq0cVKj7NX+/ftt0qRJJglShkjZpBUrVrgyyjpNmTIlo2x98MEHduONN5aj/eijj8rr9KYRdfz0zJaOqTbp35TF0qasmKRr/vz5LpvWq1cvV3cm2friiy+sd+/e1qFDB1u/fr299dZbTta8rNmmTZvsnXfescGDBx9Vp/qDbMXtbKC9EIAABKqAALJVBZAjdohCydbIkSPd9JwyPBINZaskW5kyW8okSZi6du3qsluaqpOwaBpO2SXJjbdlmkbcuHFjxsyWZO3KK690GTZNZUqyvMxWgwYN7L333nNi58mSpgHfffddGzRokD3//PPlx86W2UqXLT0EIIlUv706NaWKbEUs2GkOBCAAgSgQQLaiMApV24ZCyZayQ5qeW7hwoWmqTxkryVbqmq3atWs7IdFTfloHJRnRQnJNzSljpCyRJGn06NF23HHHORCZnka85ZZbXGYqdc2WZE9ZrFmzZln9+vWtZcuWpv0++eQTdxxtOrbkb/LkybZ48WKXdWvSpIlbd6X/9o6ttqeu2ZIYtmvXzmXAlJHLlNlKr/Paa68tFz2eRqzamOZoEIAABCJNANmK9PCE0rh8ZSuURlFp3gR49UPeCKkAAhCAQDgEkK1wuEa51m0TH7Fv//MfK21irc4nWrun3ohyN2hbGgFki5CAAAQgEFECyFZEBybkZh34ZkOlR6jRtKVZ9eoht4LqC0kA2SokTeqCAAQgUEACyFYBYVIVBIpIANkqInwODQEIQKAyAsgW8QGBZBBAtpIxjvQCAhBIIAFkK4GDSpdKkgCyVZLDTqchAIE4EEC24jBKtBEC2QkgW9kZsQcEIACBohBAtoqCnYNCoOAEkK2CI6VCCEAAAoUhgGwVhiO1QKDYBJCtYo8Ax4cABCBQAQFkqzRDY+uuzZV2vEn9ZqUJJsa9RrZiPHg0HQIQSDYBZCvZ45updy8sesJ+O+XnlXb8+NYn2pM/nV3hPvpWoT5GrQ8zt2/f3n3Wpk6dOkX7NqD3cWp9nkft0Jb62R99lPq8886zq666yqrn8f4wfWoo1+8f6puJM2fOdN+ArFWrVuiBhmyFjpgDQAACEAhGANkKxi3OpR6f93sbO/vfK+1Cy8atbeo/v5Vxn/379zvROu2009x3BxctWuSk64orrnAfZ9bHoKv624AVydYHH3zgRFBtliT17t3bunfvHnj4/MhW6kF0bH1wW2Ia1oZshUWWeiEAAQjkSQDZyhNgDIvnK1vKas2bN8+GDRtmNWvWtN27d7sPPXuy9e2335rk5/LLL3cfnP7qq6/sySeftF27dtlll11mF198sft3/d26deusT58+duWVV7oPTevD0sccc4w1a9bMLrzwQmvRooWrWx+31nEnTpzoiOtD0l27dnWZo/SPU6dmtlJlS2V79eplbdu2dcdeu3at+0C2+vH999/bM888Y5s3b7Z9+/a5D1ifcMIJ5VksHVMfo5ZIev+vzJVXxuuDPmCt9iqTddNNN9lrr73m+iJeapcYffPNN3bNNdfYkiVLbOvWra5vhdiQrUJQpA4IQAACIRBAtu9p0T4AACAASURBVEKAGvEq85WtNWvW2DvvvOOERJuX7ZFISX769+9vDRo0cGIkqZAM1a1b12XCJDOdOnWy6dOn23HHHWennHKKTZkyxYnVsmXLrH79+nbOOee4P0tmOnfu7ARMQqL6JDuHDh1yEnP++efbyy+/bCNGjLANGza4vxs5cmSF04jKaqnN3rHVHpXXMU8++WQnVhKvLVu2ODkaMmRIuVhlkq3t27e7st70qfoqNitXrnT9VvslZt4xldny5FHTma+88oqdccYZBct2IVsRP/FoHgQgULoEkK3SG/t8ZStTZksiNGDAAJszZ075NKI3ddakSRP39ytWrLBu3brZwIED7YknnrAvvvjCwS8rK7Obb77ZCVOrVq2c+CjjM3fuXJeFkrgp2/XII4/Ynj17XJmmTZu6LJnESP+fbRrRG2VlsDTVqQyT2vXxxx+7455++unlYqR91XbVKxmT4GWSLWWonnvuOXds1TVmzBgnW19//bX169fviDZJ8LxpxNmzZ7tsl/ovKfMycflGIrKVL0HKQwACEAiJALIVEtgIV5uvbGn9k6bhlCnS/959911bvXq1W3wu6UrNbElUlOnRlJ+yW/p3LRhfsGCBdejQwa352rlzp8sQaRrRk63Dhw+7LJmmGZVtqlGjhpuek9BJbFRG4qV9KstsedOIqcOhTJqyahVltpR9U2ZLGSntqylOZdMkSWq7N40ogVT7lX2bNm2ak7OKZEtlJFvq86pVq+z55593WS1NsxZqQ7YKRZJ6IAABCBSYALJVYKAxqC5f2VIXlb159tlnbf369Uc9jahMkZdx0vosrWNSpkjTjZKLvn37uim29HVTmm70ZEvHUDk9UTh8+HCX/Vq+fLmTNcmeMlPnnnuuzZo1K6c1W6nDoqyZt15Ma7aGDh3q1mw9+uijrl0SK4mW1ne9+uqr7hiSwZYtW7q1Yp5sffnll65f9erVs4YNG7oyynZlymwtXbrUydro0aOtefPmNmHCBJf9KuSCeWQrBicfTYQABEqTALJVeuNeCNlKGrVM05Bh9VGZM2XFrr322oJNIaqtyFZYI0a9EIAABPIkgGzlCTCGxXORrWOPaWuT/3FRDHsXrMlVJVuaZhw/frxbB6Yp2EJuyFYhaVIXBCAAgQISQLYKCDNGVS1cMa/S1h57zHHWuVW3GPWIpiJbxAAEIACBiBJAtiI6MDQLAj4JIFs+gbE7BCAAgaoigGxVFWmOA4FwCSBb4fKldghAAAKBCSBbgdFREAKRIoBsRWo4aAwEIACBHwggW0QDBJJBANlKxjjSCwhAIIEEkK0EDipdKkkCyFZJDjudhgAE4kAA2YrDKNFGCGQngGxlZ8QeEIAABIpCANkqCnYOCoGCE0C2Co6UCiEAAQgUhgCyVRiO1AKBYhNAtoo9AhwfAhCAQAUEkC1CAwLJIFAU2dIXw9944w33AUl9JHLUqFEF/eBjMoaGXkAAAqVOANkq9Qig/0khUBTZ2r59u02aNMl9hVtfIH///fdt2LBhSWFKPyAAAQgUhACyVRCMVAKBohMoimzt3LnTJk+ebIMHD3ay9cknn9jAgQOLDoMGQAACEIgSAWQrSqNBWyAQnEBRZEvNXbRokU2dOtXq169vt99+u7Vt2/aoXqxdu9b27dsXvHeUhAAEIBBjAru/32k/fjzYD9Gnfjw/xj2PV9M7d+5sZWVl8Wo0ra1SAkWRrc2bN9v06dNt6NChpinFBQsW2LXXXms1a9Y8ovP79++vUhgcDAIQgEBFBL7cuM9+9cQa+3Zb7telK846xv5qcOvAUHfu3W4D/vXUQOUX/OvKQOUo5J9AjRo1kC3/2EqqRFFkSxkrLY4fOXKkk63Zs2fbiBEjrE6dOiUFn85CAALxIfA3D3xuCz7Y5rvBv7+3q53bo5HvcirANGIgbBSCQOQIFEW2Dh48aDNmzHBTibVq1XKL43v27Bk5ODQIAhCAgEfg3DFLbP+Bw76B/PbuLnZx7ya+yyFbgZBRCAKRJFAU2YokCRoFAQhAoBICZ9y5OBAfZCsQNgpBIFEEkK1EDSedgQAEwiKAbIVFlnohkHwCyFbyx5geQgACBSBw5/2f2uJPd/iuicyWb2QUgEDiCCBbiRtSOgQBCIRBANkKgyp1QqA0CCBbpTHO9BICEMiTALKVJ0CKQ6CECSBbJTz4dB0CEMidALKVOyv2hAAEjiSAbBEREIAABHIggGzlAIldIACBjASQLQIDAhCAQA4EkK0cILELBCCAbBEDEIAABIISQLaCkqMcBCBAZosYgAAEIJADAWQrB0jsAgEIkNkiBiAAAQgEJYBsBSVHOQhAgMwWMQABCEAgBwLIVg6Q2AUCECCzRQxAAAIQCEoA2QpKjnIQgACZLWIAAhCAQA4EkK0cILELBCBAZosYgAAEIBCUALIVlBzlIAABMlvEAAQgAIEcCCBbOUBiFwhAgMwWMQABCEAgKAFkKyg5ykEAAmS2iAEIQAACORBAtnKAxC4QgACZLWIAAhCAQFACyFZQcpSDAATIbBEDEIAABHIggGzlAIldIAABMlvEAAQgAIGgBJCtoOQoBwEIkNkiBiAAAQjkQADZygESu0AAAmS2iAEIQAACQQnkK1sHvtlgdmB/zoev0bq97dyz3S771Uk5l0ndcdF9awKVoxAEIFB4AmS2Cs+UGiEAgQQSyEe2Tv38efv2P/6nLyqNrhllde/9NbLlixo7QyCaBJCtaI4LrYIABCJGIB/Z6vizc+3glk2+e9T08bk24LFBvsupAJmtQNgoBIFQCCBboWClUghAIGkE8pGtdvd0CYQD2QqEjUIQiBwBZCtyQ0KDIACBKBJAtqI4KrQJAvEggGzFY5xoJQQgUGQCyFaRB4DDQyDGBJCtGA8eTYcABKqOALJVdaw5EgSSRgDZStqI0h8IQCAUAshWKFipFAIlQQDZKolhppMQgEC+BPKRrY4/P9cObuZpxHzHgPIQiCsBZCuuI0e7IQCBKiWAbFUpbg4GgUQRQLYSNZx0BgIQCIsAshUWWeqFQPIJIFvJH2N6CAEIFIAAslUAiFQBgRIlgGyV6MDTbQhAwB8BZMsfL/aGAAR+IIBsEQ0QgAAEciCAbOUAiV0gAIGMBJAtAgMCEIBADgSQrRwgsQsEIIBsEQMQgAAEghJAtoKSoxwEIEBmixiAAAQgkAMBZCsHSOwCAQiQ2SIGIAABCAQlgGwFJUc5CECAzBYxAAEIQCAHAshWDpDYBQIQILNFDEAAAhAISgDZCkqOchCAAJktYgACEIBADgSQrRwgsQsEIEBmixiAAAQgEJQAshWUHOUgAAEyW8QABCAAgRwIIFs5QGIXCEAgWpmtPXv22AsvvGDr1q2zu+66yxo3bswQQQACEIgsAWQrskNDwyAQeQJFyWwdPnzYZs6cae3bt7cePXpYtWrVIg+KBkIAAqVNANkq7fGn9xDIh0BRZGvnzp32xz/+0TZv3uzaPmzYMOvZs2c+/aAsBCAAgVAJIFuh4qVyCCSaQFFk69tvv7WJEyfa0KFDbdeuXTZv3jwbOXKk1alTJ9Gw6RwEIBBfAshWfMeOlkOg2ASKIlsbN260BQsW2HXXXWf79+93a7euvvrqo9ZtrV27tth8OH4OBA4tmmOHPlmaw55/2aWs3fFW/dIhOe/PjhCIAoGfjf/Olq3+3ndT/ml4Ezv1/gF2eOu3vsvu/z8T7LZpP/JdTgUm/o+FgcpRyD+Btm3bWllZmf+ClCgZAkWRLS2Of+aZZ6x///5OtubPn2833nij1apV6wjwynqxRZvAvrdese9+dpvvRja6939bvatv8l2OAhAoFoF7H1hjS1fu9n34f7v9OOv2LxfZoS3f+C5b9w8v2XVPj/BdTgXm/uLjQOUo5J9AvXr1kC3/2EqqRFFkS4SXL1/uphK1OF5TiMcff3xJgU9KZ7c++V+2+aFf++5O3bMutjb/9wXf5SgAgWIRYBqxWOQ5LgTiT6BoshV/dPRABILKVqPBt1qLf7gfiBCIDQFkKzZDRUMhEDkCyFbkhiReDUK24jVetDY4AWQrODtKQqDUCSBbpR4BefYf2coTIMVjQwDZis1Q0VAIRI4AshW5IYlXg5CteI0XrQ1OANkKzo6SECh1AshWqUdAnv1HtvIESPHYEEC2YjNUNBQCkSOAbEVuSOLVIGQrXuNFa4MTQLaCs6MkBEqdALJV6hGQZ/+RrTwBUjw2BJCt2AwVDYVA5AggW5Ebkng1CNmK13jR2uAEkK3g7CgJgVIngGyVegTk2X9kK0+AFI8NAWQrNkNFQyEQOQLIVuSGJF4NQrbiNV60NjgBZCs4O0pCoNQJIFulHgF59h/ZyhMgxWNDANmKzVDRUAhEjgCyFbkhiVeDkK14jRetDU4A2QrOjpIQKHUCyFapR0Ce/Ue28gRI8dgQQLZiM1Q0FAKRI4BsRW5I4tUgZCte40VrgxNAtoKzoyQESp0AslXqEZBn/5GtPAFSPDYEkK3YDBUNhUDkCCBbkRuSeDUI2YrXeNHa4ASQreDsKAmBUieAbJV6BOTZf2QrT4AUjw0BZCs2Q0VDIRA5AshW5IYkXg1CtuI1XrQ2OAFkKzg7SkKg1AkgW6UeAXn2H9nKEyDFY0MA2YrNUNFQCESOALIVuSGJV4OQrXiNF60NTgDZCs6OkhAodQLIVqlHQJ79R7byBEjx2BBAtmIzVDQUApEjgGxFbkji1SBkK17jRWuDE0C2grOjJARKnQCyVeoRkGf/ka08AVI8NgSQrdgMFQ2FQOQIIFuRG5J4NQjZitd40drgBJCt4OwoCYFSJ4BslXoE5Nn/fGTrwB0/tZ88eqOt3fxlzq24sMfldt8tj+a8PzvGk8D9U39hzy98POfGN23Q3H55/X/ZWV0vyLmM3x2RLb/E2B8CEPAIIFvEQl4E8pGtx7rUtKlvT/B9/L8d9Gsbet6tvstRIB4Elq56y+7+wzDfje3Z/lR7dMxU3+VyLYBs5UqK/SAAgXQCyBYxkReBfGTrxwcX2sat63wf/6cDf2kj+oz2XY4C8SCw5Is3bczY4YEau+i+NYHK5VII2cqFEvtAAAKZCCBbxEVeBPKRrbEdzaYvnuj7+MiWb2SxKoBs/TBcTR+fawMeGxRo/MIUz0ANohAESpgAslXCg1+IriNbhaBIHakEgspW1zY9bPy9s0KDSWYrNLRUDIHEE0C2Ej/E4XYQ2QqXbynWjmyR2SrFuKfPySaAbCV7fEPvHbIVOuKSOwCyhWyVXNDT4cQTQLYSP8ThdhDZCpdvKdaObCFbpRj39DnZBJCtZI9v6L1DtkJHXHIHQLaQrZILejqceALIVuKHONwOIlvh8i3F2pEtZKsU454+J5sAspXs8Q29d8hW6IhL7gDIFrJVckFPhxNPANlK/BCH20FkK1y+pVg7soVslWLc0+dkE0C2kj2+ofcO2QodcckdANlCtkou6Olw4gkgW4kf4nA7iGyFy7cUa0e2kK1SjHv6nGwCyFayxzf03iFboSMuuQMgW8hWyQU9HU48AWQr8UMcbgeRrXD5lmLtyBayVYpxT5+TTQDZSvb4ht47ZCt0xCV3AGQL2Sq5oKfDiSeAbCV+iMPtILIVLt9SrB3ZQrZKMe7pc7IJIFvJHt/Qe4dshY645A6AbCFbJRf0dDjxBJCtxA9xuB1EtsLlW4q1I1vIVinGPX1ONgFkK9njG3rvkK3QEZfcAZAtZKvkgp4OJ54AspX4IQ63g8hWuHxLsXZkC9kqxbinz8kmUFTZ2rt3r40bN84uuOACO/nkk5NNOqG9Q7YSOrBF7BayhWwVMfw4NARCIVBU2Vq8eLHNnz/f+vfvj2yFMrzhV4pshc+41I6AbCFbpRbz9Df5BIomWzt27LDZs2dbnTp1rEOHDshWTGMN2YrpwEW42cgWshXh8KRpEAhEoGiytXDhQmvatKmtXbvWWrVqlVG2du3aFahTFApG4KPVe3Iu2Lh+dWvbvJbtevZB2/HYb3Iu5+1Y7+qbbGxHs9nvT/Zd9p7+/2RDzr7ZdzkKxIPA+6vftr994hbfje1ybHcb+2P/8ZTrge59YI0tXbk7193L9/u324+zbv9ykR3a8o3vsnX/8JJd9/QI3+VUYO4vPg5UjkL+CdSrV8/Kysr8F6REyRAoimx99913bvpw4MCB9tprr1UoWxIxtqoh8A/jttin6/b7OthfD25sfVZOsAMT/stXOe1c/bJhNraT2asfz/Bd9tYL7rWrege7Afk+GAWqnMDydUvsV5P+yvdxOzbvav9+wxO+y+Va4Gfjv7Nlq7/Pdffy/f5peBM79f4Bdnjrt77L7v8/E+y2aT/yXU4FJv6PhYHKUcg/gbZt2yJb/rGVVImiyJZEa+bMmeWgNZV4xx13WPv27UsKflQ6++rSrfZ3D6303ZyTOtW3/9t2tm1+6Ne+yzYafKvLbE1fPNF32Z8O/KWN6DPadzkKxIMA04g/jFPTx+fagMcGBRq4RfetCVSOQhCAQOEJFEW2Ursxd+7cCjNbhe8uNWYiEFS2VNfcPm8gW4RVQQkgW8hWQQOKyiAQAQJFl60IMCj5JgSVrdO7NbT7Ws5Etko+ggoLANlCtgobUdQGgeITQLaKPwZFbwGyVfQhoAEpBJAtZIsTAgJJI4BsJW1EA/QH2QoAjSKhEUC2kK3QgouKIVAkAshWkcBH6bDIVpRGg7YgW8gWZwEEkkYA2UraiAboD7IVABpFQiOAbCFboQUXFUOgSASQrSKBj9Jhka0ojQZtQbaQLc4CCCSNALKVtBEN0B9kKwA0ioRGANlCtkILLiqGQJEIIFtFAh+lwyJbURoN2oJsIVucBRBIGgFkK2kjGqA/yFYAaBQJjQCyhWyFFlxUDIEiEUC2igQ+SodFtqI0GrQF2UK2OAsgkDQCyFbSRjRAf5CtANAoEhoBZAvZCi24qBgCRSKAbBUJfJQOi2xFaTRoC7KFbHEWQCBpBJCtpI1ogP4gWwGgUSQ0AsgWshVacFExBIpEANkqEvgoHRbZitJo0BZkC9niLIBA0gggW0kb0QD9QbYCQKNIaASQLWQrtOCiYggUiQCyVSTwUTosshWl0aAtyBayxVkAgaQRQLaSNqIB+oNsBYBGkdAIIFvIVmjBRcUQKBIBZKtI4KN0WGQrSqNBW5AtZIuzAAJJI4BsJW1EA/QH2QoAjSKhEUC2kK3QgouKIVAkAshWkcBH6bDIVpRGg7YgW8gWZwEEkkYA2UraiAboD7IVABpFQiOAbCFboQUXFUOgSASQrSKBj9Jhka0ojQZtQbaQLc4CCCSNALKVtBEN0B9kKwA0ioRGANlCtkILLiqGQJEIIFtFAh+lwyJbURqN5LRl30dLbOuzD+bcobJadeyY2//ePty7wcaMHZ5zOW/Hrm162Ph7Z/kul2uBO+//1BZ/uiPX3cv3++3dXazjz8+1g5s3+S7b9PG5NuCxQb7LqcCi+9YEKkchCECg8ASQrcIzjV2NyFbshiwWDf6ibzs7vHe3r7bW6tjNvvnX/0S2/j81ZMtX+LAzBCJLANmK7NBUXcOQrapjXSpHUhbny4EnBurutqemI1vIVqDYoRAEokoA2YrqyFRhu5CtKoRdIodCtn4YaKYRSyTo6SYEKiGAbBEehmwRBIUmEFS2ymrVtq3jJpHZIrNV6JCkPggUlQCyVVT80Tg4shWNcUhSK5AtMltJimf6AoF8CSBb+RJMQHlkKwGDGLEuIFvIVsRCkuZAoKgEkK2i4o/GwZGtaIxDklqBbCFbSYpn+gKBfAkgW/kSTEB5ZCsBgxixLiBbyFbEQpLmQKCoBJCtouKPxsGRrWiMQ5JagWwhW0mKZ/oCgXwJIFv5EkxAeWQrAYMYsS4gW8hWxEKS5kCgqASQraLij8bBka1ojEOSWoFsIVtJimf6AoF8CSBb+RJMQHlkKwGDGLEuIFvIVsRCkuZAoKgEkK2i4o/GwZGtaIxDklqBbCFbSYpn+gKBfAkgW/kSTEB5ZCsBgxixLiBbyFbEQpLmQKCoBJCtouKPxsGRrWiMQ5JagWwhW0mKZ/oCgXwJIFv5EkxAeWQrAYMYsS4gW8hWxEKS5kCgqASQraLij8bBka1ojEOSWoFsIVtJimf6AoF8CSBb+RJMQHlkKwGDGLEuIFvIVsRCkuZAoKgEkK2i4o/GwZGtaIxDklqBbCFbSYpn+gKBfAkgW/kSTEB5ZCsBgxixLiBbyFbEQpLmQKCoBJCtouKPxsGRrWiMQ5JagWwhW0mKZ/oCgXwJIFv5EkxAeWQrAYMYsS4gW8hWxEKS5kCgqASKIlsHDx60GTNm2KJFi6xOnTo2fPhw6969e1FBlPLBka1SHv1w+o5sIVvhRBa1QiCeBIoiW6tXr7aFCxfa0KFDbdWqVU66Ro4caTVr1ownxZi3GtmK+QBGsPnIFrIVwbCkSRAoGoGiyFZqb9esWWMffvihXXXVVUWDUOoHRrZKPQIK339kC9kqfFRRIwTiS6CosrVnzx6bNm2a9evXz5o2bXoUxbVr19rWrVtDpbtt9+Gc629cr+yIfcu2b8m57OFGR/cv58Ih77jki0P2u+n7fR+le9tq9rN6E63mpLG+yx646Bp7uFOZLVw513fZEWf82PqdONh3OQoEI7B9z2E7nPtpYjpPdG7U+btr/R+wZi1b+ov77bdz/tF32XbHdLZfXP3fvsvlWuA3k/bbinWHct29fL+fXFXTznvwOsfE77blF2PtJ/P/xm8xt/8jo2YEKkch/wR69uxpZWVH3h/810KJJBMommxJtF588UU755xzrEOHDlXO+LsdB2z4/1pu+v9ct0b1qtv4fz7RWnyz3Nb91SA7vHd3rkWt7ml9rM3vJptVq5ZzmarakcxWVZGO33Gem7/J/v3Zr3w1/IZLW9pPL61tXw480Vc57VxWq7ZtHTfJxowd7rts1zY9bPy9s3yXy7XAnfd/aos/3ZHr7uX7/fbuLtbx5+easn1+t6aPz7UBjw3yW8ztv+i+NYHKUQgCECg8gaLIlhbIT5kyxbp06WK9e/cufK9yqPHhl9bbw9M25LDnkbtc37eljVr+v2zn3Mm+y7b4h/ut0eBbfZcLuwCyFTbh+Nbf92/et+27cv9B4vV06t+3sr039/LdcWTrSGTIlu8QogAEIkmgKLKldVqPPvqo7d2710Fp0qSJjRkzxho3blxlkILKln6137QM2dJAnd6tod3XcqZtfujXvsdN0jm2o9n0xRN9l/3pwF/aiD6jfZejgH8CZ9y52H8hM0O2fsBGZitQCFEIAokiUBTZigJBZOuHUSCzFYWIjGYbLvnrpbZj90HfjUO2kC3fQUMBCCSYALLlc3DJbP0AjMyWz+CJ4e7I1g+DxpqtGAYwTYZARAggWz4HAtlCtnyGTKx3R7aQrVgHMI2HQEQIIFs+BwLZQrZ8hkysd0e2kK1YBzCNh0BECCBbPgcC2UK2fIZMrHdHtpCtWAcwjYdARAggWz4HAtlCtnyGTKx3R7aQrVgHMI2HQEQIIFs+BwLZQrZ8hkysd0e2kK1YBzCNh0BECCBbPgcC2UK2fIZMrHdHtpCtWAcwjYdARAggWz4HAtlCtnyGTKx3R7aQrVgHMI2HQEQIIFs+BwLZQrZ8hkysd0e2kK1YBzCNh0BECCBbPgcC2UK2fIZMrHdHtpCtWAcwjYdARAggWz4HAtlCtnyGTKx3R7aQrVgHMI2HQEQIIFs+BwLZQrZ8hkysd0e2kK1YBzCNh0BECCBbPgcC2UK2fIZMrHdHtpCtWAcwjYdARAggWz4HAtlCtnyGTKx3R7aQrVgHMI2HQEQIIFs+BwLZQrZ8hkysd0e2kK1YBzCNh0BECCBbPgcC2UK2fIZMrHdHtpCtWAcwjYdARAggWz4HAtlCtnyGTKx3R7aQrVgHMI2HQEQIIFs+BwLZQrZ8hkysd0e2kK1YBzCNh0BECCBbPgcC2UK2fIZMrHdHtpCtWAcwjYdARAggWz4HAtlCtnyGTKx3R7aQrVgHMI2HQEQIIFs+BwLZQrZ8hkysd0e2kK1YBzCNh0BECCBbPgcC2SoN2Xp16dacI6NmjTI7/6TGOe8fpx2RLWSrsnhd+vlO27rzQM4hfV7PRlarZrWc92dHCCSFALLlcySRreTL1r2//9z+vGybr8i4oW9L+9sR7XyVicPOyBayVVGcTnhlk/3Hn77yHcZvPnia1ahe5rscBSAQZwLIls/RQ7aSLVvrN39v1/zzhz6jwqxatTJ7+6HTfJeLegFkC9mqKEaH/Wq5rdqw13cI//4nXe3cno18l6MABOJMANnyOXrIFrKVKWQa1qtu8/+zt89oiv7uyBayVVGU3vabFfbhql2+gxjZ8o2MAgkggGz5HERkC9lCtrKfNFP/vpXtvblX9h3T9iirVdu2jptkY8YO9122a5seNv7eWb7L5Vrgzvs/tcWf7sh19/L9fnt3F+v483Pt4OZNvss2fXyuDXhskO9yKrDovjWByuVaCNnKlRT7QcAM2fIZBcgWsoVsZT9pkK0fGCFbR8YLma3s5w97JI8AsuVzTJEtZAvZyn7SIFvIVkVRgmxlP3/YI3kEkC2fY4psIVvIVvaTBtlCtpCt7OcJe5QOAWTL51gjW8gWspX9pEG2kC1kK/t5wh6lQwDZ8jnWyBayhWxlP2mQLWQL2cp+nrBH6RBAtnyONbKFbCFb2U8aZAvZQraynyfsUToEkC2fY41sIVvIVvaTBtlCtpCt7OcJe5QOAWTL51gjW8gWspX9pEG2kC1kK/t5wh6lQwDZ8jnWyBayhWxlP2mQLWQL2cp+nrBH6RBAtnyONbKFbCFb2U8aZAvZQraynyfsUToEkC2fY41sIVvIVvaTBtlCtpCt7OcJe5QOAWTL51gjW8gWspX9pEG2kC1kK/t5wh6lQwDZ8jnWyBayhWxlP2mQLWQL2cp+nrBH6RBA9pT6ZwAAEdNJREFUtnyONbKFbCFb2U8aZAvZQraynyfsUToEkC2fY41sIVvIVvaTBtlCtpCt7OcJe5QOAWTL51gjW8gWspX9pEG2kC1kK/t5wh6lQwDZ8jnWyBayhWxlP2mQLWQL2cp+nrBH6RBAtnyONbKFbCFb2U8aZOtI2Wp3T5fs0DLs0fTxuTbgsUGByi66b02gcrkWuu03K+zDVbty3b18v9//pKud27OR73IUgECcCRRFtg4fPmyvvvqqvfzyy1a/fn0bNWqUtW/fvko5PvzSent42gbfx0S2kC1kK/tpg2whW2S2sp8n7FE6BIoiW1u3brXJkyfb0KFDbcOGDfbuu+/aiBEjrHr16lVGHtn6AfWrS7fa3z200jf707s1tPtazrTND/3ad9lGg2+1sR3Npi+e6LvsTwf+0kb0Ge27XC4F1m/+3q755w9z2fWIfRrWq27z/7O373JRL3DJXy+1HbsP+m5mMWRLjQwzm3PGnYt9c1CB397dxchs/YCOzFagMKJQzAkURbbWrFlj77zzjl133XW2bds2e+mll9yf69SpU2U4ka38ZUs1zO3zBrJlZsjWkaduUNlSLduemm5jxg4PdC1Atn7AFiYLHYVpxEAhSqESJYBs+Rx4phGPBBZUtlTLTRfU90n/L7tHMbOldr079vRA/YlyoaDZHGTrh1Els3VkhJPZivIZT9vCIhBp2frd735nH3/8cSh932GtA9fbY+cHgcoeKiuzdfWbByobZqHd1twOWs1Ah+i58307bGWByn7cpFqgcna4zBocbBqsbJZSB62W7bZmgepuaP7XAAY6UBUWCnqeNDy8ydrt2hiopZ81qmMHqn0fqGyDA8HGLpeDBWVR3fbbCTuDXcc212lk22sGO79qHK6VS7cC7xOcx/dWzzYHPm4UC/73f/93lS6DiSID2lQ5gaLIltZsPffcc27N1ubNm23JkiU2bNiwo4L1+++DXXAZdAhAAAIQgEBVEdB646pcc1xV/eI4hSNQFNnS04hvvPGGzZo1y+rVq1eUpxELh5CaIAABCEAAAhCAQMUEiiJbDAgEIAABCEAAAhAoFQLIVqmMNP2EAAQgAAEIQKAoBJCtomDnoBCAAAQgAAEIlAqBkpStuXPn2pw5c44Y48svv9zatGlj33zzjV100UWlMv6un3v37rVx48bZl19+6f67adOmdtNNN9lxxx1XVA4fffRRKOOR3l91Ul8x0Pb1119bv3798ur3jh07bObMmTZ48GCrVSvzE2F6v9wDDzxgeljE25o0aWJjxoyxxo0bV3j8XOrOp/F79uyx559/3pYvX+7WU+r9dz179qywSj3EMmXKFLviiiusUaPKP8GidZr6UkTq1yIOHjzoXnD84Ycf2ujRo6v8SxKZOlbR2Nx88802fvz48jFr166dixuN28aNG+3pp5+2TZs2uT7ceOON7u+9zVunqq9mHDhwwM4991wbMGCAr0XVfljnEwNBy+q8evLJJ+2SSy6x448/3l1XXnjhBbv66qsrjemgx/PKVdVx8m0n5UubQEnKljfkusAX4uYa9xDSxWrChAlOMnSjWLlypS1cuNCuv/56q1kz2CshgjJJfeFt0DqylUvvb9B4KERbo3aj0MuG161bZ9dcc419++237oXDw4cPtwYNGmTD6oSpsvMpk2xJbCZNmuSOoU93RWlLHxu1VUIlkZJYLl682NauXWtXXXWV+/vTTjvNTjrpJFu0aJGTLsl2WdlfXtuwfv16mzFjhpNXsZSEnHLKKdajR48odTmvtng/YqpVq2a33nqrq6sy2coWL7k2JmrnUK7tZr/SIoBspWQyvJP/zDPPdK+m2LJliymToIui3vflXUQkJPrlP3HiXz41Iyk54YQTjvreo375pj91mfp3Ehm98qJLly6uLt3ktm/fbpdddpldfPHF7u36+qWov+/Tp49deeWVvn4J5xrKmWRrwYIFNnDgQHcj9DionyeffPJRfe/YsWP5RVXH1A1av2b1//ock27aKvfVV185nupz79693Y3qmWeeca//UP/OP/98e+ihh1zmoFevXo67bt6XXnppQZ9ezSZbqcdr2LChy14o65k6lkOGDHEZGa+t6u+jjz7q/lt//vzzz92NVeKqsT106JD7b/UrdUu/USgGVa8yYrqpv/jii46bbsoSkn379pXz1b8pE6sbuzJLysjm+81RZRP1+SyN/THHHOOaKqlUuyQVioeuXbu6mJ02bZopIyyJOPXUU+3ZZ5912Qz9ncZS/VZ9ynKoL2+//bYtW7bM9UflxVU34/fff98UQ3oVjOJdDPVnHVfiIrHRvpIUv+dl9+7dcz0NjtovF9n64osv7MILL7R58+a5uNY5vXv3bjeGgwYNKpdUxY42xbm2/fv3m7J62l/80vvpxdK1117rvrahzNnZZ5/tzhXFl86j1HNH14adO3c6fjqvFK+KmUyx3LZt28BMKisoXsqK6ksgxx57rJ1xxhnl1wXFsxcPatd5553nsoRevKjt55xzjqteT6nrWqOY0yaBVVldc5VtVyxIYlMZ6fosBor/Tp06ueuLJ7qhdJZKIeCTALJVgWzpRqaboy74r732mjvBdWHVTVQZoD/96U/uoqebqP5dNzv9nS6muknpIqKLjqaT9N1HXRz1S1gXgdmzZ7u/0wVGQqKLsv6/f//+7iarC5ZurLpw6OIi6dBUjS7quogVekufVtM0ltrXokULd0GXWOgGuHTpUjf1kd533YSnTp3qeKTKlm4iutiLkdcnTYWIl/qnG4iyGeKkm66yKRJM71NOnvzqYpvOUbwlv0G29P7qRn/77bfbZ5995uQu9Xi6cX3yyScmAU9vg6bXJCbeZ6fUB91w1V+Np9rocdGUnG7IEpHUz1Jlki0JmpdZ0k25devW7majqSeNjSezOp4ES0KotkmQ9HepMai++dk03SX50Q1Pm/qmm7Pq1/SQzgvFhaTxgw8+sL59+5bfUHWueJktycWuXbvcDwe9R6927dpOCjXeugl754rXHx1HIukxrFGjhvuRoRun2iPh1xj4PS8Vu0Gzs5lkK3Xqt1WrVu66oP28mBWzTJkWLV3Q/vrRkbpp2jZTPz0OarsEU9cGTUt6mSL9KEs/d3S+iLmuTzqe3vuUKZYVJ2FsXr8Vk1qmoTbrGqbrQmrbdP3r3LmzE04vXsRPfdW58+abb7prjv5OY65rbmos6ZxULKYy0vVF55jiSTGJaIUxwtSZDwFkqwLZ0s1CEpE6VeT9Wb8wH3nkEdOFUpvWON1zzz0uy/DKK6+4bI4ESn+vG6cuDN6mX/q6uOompIuNMgX6d63l8NY26CIiKdPfSfC06eKhNSOVrZ8JGggVZXpSv1upG6Uufpn6rrU2urimy9brr7/uLvxeNsa7oXrfwtRFUzcSHcdbr5RJtrp163YUx6B99W6GqdOmXl2e3Elu9Ktb4qFNNwZJ0urVq48Yy4q+8en1V2OsG4e4VCSGmWTLuwGJuTIV+m8J2h133HGEbHnS5Qmu+Cq2UmNQcRR00/hIsm644QZ3827e/C9fP1CmUjc1/beyXJ4ApMqWMqPK4kqWvC11GlFldCNNly0vNiQK2keCrxuw+Gv/IOdltrVkFfGpLLOVuq5OPxrSM1uSY2WlvGNXlNmqqJ8eB7XN4yth9f6sa036uSMp9ZhXFsv6YVHRWsKgsZIumatWrXI/UrQ+TfGvOJJ0e5uyUIofL9YVO2q/zhNJqa4DEkrtJzlTHHfo0MFNx7711ltOqFIZac2pmOhHYj7ZzHz6T1kIVEYA2QogW/rFpmkCZXkkCcpQSYY0RaIbgm7K7733nl1wwQXl2RCJmTInmoKsLLOlX3f6laaLhmRFFxj9OtUx9Es2jLcU+5GtTH3XTUAXfl0YdWNU/7ReJZtsaRpKfZPM6M+SE11kdTHVNJJ4pmeaPI5nnXVWXpmtymRLbdLNU7+uNa66YXgL0zUuXhskZZoaU1t1Y/Au/p5spWa2NAWmmFBWR7y8rTLZkuBozBVTEm+JdmpmK122JCSKsdQYVKbNzzZ9+nT3I0FSLalSRlVTOrpxSrZ149SPCWVpvbVcqbKlf1M7UjNbKqubu/7NWyCfTbYkmooftV+ZDd1IdcOtTLYyxWZlDxtk45KrbOlHk6RY7dP/lO3UNUDx452vkgllC9Wf1DVb+nOmfmaTLf24ST93KspspcdyWGvjUnmpX0899ZQb87vvvttNAYqTromaZtU5sGLFCvfvihf9na4hup7qB5qmpCXq+nN6ltTLbKUz0tSk+irJVQyzQSBKBJCtALKlDIK3ZksXEN1UNcWjX29ae6GLmW7KWpeSvoYmdc2WLjiqS/s98cQTbppFN/L0NVu6uOhGqwt13bp1Cx4/fmQrU981baWpQd1M1PeWLVu6G3Q22dJNWDddpf81Faa69f9ai6Fft+qzt2Yr37VIqdDSpxH1b6lPI6auc/HW1WmdSXobmjVrVt5WiWa6bKk/Xh91jFzXbKX+2tdNXDGmqTu1S4KXuiYuNZsowdXNJjUGtV7KzyZp1A8JrYGRIGk6U4Ko7I2Oq7VXEh+Nt8ZY64482RJXjZ1uelp/o0XjEiVvzZYELVfZUlZR5ZUZ1lS6zhtNT1UmWxXFZtAppVxlS3w1ZhIEZV78PI2oafVM/cwmW3pyOP3ckVgqXpQNz7Rmy4vlMLLj6ZkttUVr89TG2267zcVS+ror/Sjx4kXZfWX59eNSDxpomllT1cpS6ZrorfdSHCgGNaaZGEnedG3WuRDGD1M/5xL7QiCVQEnLVlRCgadpojIStAMC8SUgeZGYaOpSGUqJST7TyPElQcshED0CyFYExgTZisAg0AQIxJyAHmJRlsx7ejWsTHjMMdF8CBSFALJVFOzxO2imqTdv0XbqSyrTexb2SzjjR5IWQyC5BNJfGK2pQE375bIV6r1buRyLfSBQ1QSQraomnoDjeYubK5OsBHSTLkAAAj4JSLa0BfkKA7LlEza7x4oAshWr4YpGY1NlS08Pei8XrOhFlN6C7vSXcOrFrXpKS4t6vffo6O+CLmiOBh1aAYHSJZAuW95ninROn3jiiW4tmR5k0BObehWEHgrSA0LKfulhivSXGKe++FkPEelBDb0w13v3nEjrQQ29Ty7134PIXumOGj2vCgLIVlVQTtgx0mUr24soK3oJp57Y1CPsesJSTyDp7dh63DvoSygThpnuQCB2BFKnEb1lBno6WT+09HoHPaWqJwxTX2uipxAlYtrSX/WS6cXPeq1Ephcr6zqk13+E8eLn2A0EDY4cAWQrckMS/Qaly1a2F1FW9KoC/cLVo+8SLr1zRy8v1d/xyHb0Y4AWQiATgYqmETVFqBf83nLLLe41EKlv1PemD/W6F8mWXltR2YuftQ40/aXSqS9WzufdaowqBMIigGyFRTbB9VYkWxW9iLIi2dLLB/XJF72FXNktvUtH78fhYpng4KFriSaQSbb0Ogq9u02bPlek/6VmtnTe6wWt2TJbeo+f3iunH2PpL5VOfbs+149Eh1hsO4dsxXboitfwimSrohdRVpbZ0ksrVZ+edtSLDfUZDjJbxRtbjgyBfAhkehpR03qSIQmVvkigN+vrywv6UoSmCStbs5X64mfv5bmSqfSXSuvFu5qO9D55lk8fKAuBMAggW2FQpU4IQAACEKiQQEUf5gYZBJJKANlK6sjSLwhAAAIRJYBsRXRgaFZoBJCt0NBSMQQgAAEIQAACEDBDtogCCEAAAhCAAAQgECIBZCtEuFQNAQhAAAIQgAAEkC1iAAIQgAAEIAABCIRIANkKES5VQwACEIAABCAAAWSLGIAABCAAAQhAAAIhEkC2QoRL1RCAAAQgAAEIQADZIgYgAAEIQAACEIBAiASQrRDhUjUEIAABCEAAAhBAtogBCEAAAhCAAAQgECIBZCtEuFQNAQhAAAIQgAAEkC1iAAIQgAAEIAABCIRIANkKES5VQwACEIAABCAAAWSLGIAABCAAAQhAAAIhEkC2QoRL1RCAAAQgAAEIQADZIgYgAAEIQAACEIBAiASQrRDhUjUEIAABCEAAAhBAtogBCEAAAhCAAAQgECKB/wdDZIieW+3VwAAAAABJRU5ErkJggg=="/>
          <p:cNvSpPr>
            <a:spLocks noChangeAspect="1" noChangeArrowheads="1"/>
          </p:cNvSpPr>
          <p:nvPr/>
        </p:nvSpPr>
        <p:spPr bwMode="auto">
          <a:xfrm>
            <a:off x="155575" y="-144463"/>
            <a:ext cx="5434902" cy="54349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lsAAAF1CAYAAADfiy+qAAAgAElEQVR4Xu2dB7QVVZrvv0vOIFFAsiCCCuaECVEURRAJimLCbgPz2p74ZmZ1ej0zb7Vv2pk33aM2BlpRURsliEQRFG0wgaigGBBBkihIDpLe+u9+dT0czr3nVJ1T91TV+dVavRqh9q69f/urqt/59q6qssOHDx82NghAAAIQgAAEIACBUAiUIVuhcKVSCEAAAhCAAAQg4AggWwQCBCAAAQhAAAIQCJEAshUiXKqGAAQgAAEIQAACyBYxAAEIQAACEIAABEIkgGyFCJeqIQABCEAAAhCAALJFDEAAAhCAAAQgAIEQCSBbIcKlaghAAAIQgAAEIIBsEQMQgAAEIAABCEAgRALIVohwqRoCEIAABCAAAQggW8QABCAAAQhAAAIQCJEAshUiXKqGAAQgAAEIQAACyBYxAAEIQAACEIAABEIkgGyFCJeqIQABCEAAAhCAALJFDEAAAhCAAAQgAIEQCSBbIcKlaghAAAIQgAAEIIBsEQMQgAAEIAABCEAgRALIVohwqRoCEIAABCAAAQggW8QABCAAAQhAAAIQCJFAKLK1fft2mzFjhn344Ye2f/9+q1evnl1wwQV24YUXWs2aNUPsTvSqXrNmjT311FN20003Wfv27csbKC5//OMfbe/evfajH/3I6tate0Tjt27dag899JB17drVrrrqKnv11Vetc+fOdsIJJ2Tt5MaNG+3tt992vJs0aZJ1/3x2UP8effRR14/0rWPHjnb77bdbnTp18jmEi6OJEyfaHXfc4Rh+/vnn9umnn9oll1xyFLe8DhSwsMegYcOGduedd1qjRo2OqknnxNixY23Hjh3l/ch2uPRxnDt3rhvXMWPGWOPGjY8q/vTTT9v7779/xN9rP517559/vlWvXj3bIe3gwYP2xhtvuHP2jDPOsH379tm4cePc8W688cas5dkBAhCAAASOJlBw2dqyZYs98sgjTqquuOIKO/bYY23ZsmWmG0XPnj1t6NChOV30kzJYFcmW+qeb2pw5czLefCUYzzzzjJO0Dh062B/+8Afr0qWLDR48OCuazz77zJ588kkbNWqUkzWJkG6Y3bp1s379+mUt72cHTzQkhN27dz+iaI0aNdxNu6yszE+VR+2bLluLFi2yV155xUlqq1at8qq7EIU9BhITjdfJJ598VLWLFy+2P/3pT1a7du2cZSt9HHORLZ1/119/vdWqVcuJ0jvvvGMLFy50YnrppZdmHQv9CFDsaFP8SL6QrUJECXVAAAKlTKCgsnX48GF74YUXbOXKle5G2LRp03K2+kX+0ksv2W233WadOnUqGeaVyda3337rJOqcc845QoI8jl9++aXddddd1qBBg7x4VYVsDRs2LKNk5NXw/184XbYKUWch69AYK0v5/fffu8yjMkCpWSQJiwTmq6++coe95ZZbjshy5tqWXGRr27ZtR2QT840lL3bIbOU6SuwHAQhA4GgCBZUtb+pLv+yvvvrqI46mm8D48ePd1MS5557rfjG/9tprtmDBAtu9e7ebprjyyivt1FNPdb++tf8DDzxg5513nn300UemG5p+rV988cWujqlTp9rHH3/sjtGjRw+77rrr3JSSbswvvviiK/f666/bzp07rUWLFi4jpCyPtylroDq++eYbUwZGwqNMnDJy3rF1HNWnDIGmbiQ9Xpv37Nnj6pVkKPOUWu+UKVNcvfp39UeimT6NqP3FQFM/amPqdJs35aRpQ/XLa89ZZ53lpEw3UDGZNm2aKZOhNqutAwYMcJmTVDlRWS9ToWNqSs+bjvv666/t+eefdxJQrVo1JwrXXntt+TSYbu46jqYD33zzTevbt+9RmTEvq1OZbKm97733ns2cOdP1RWM9aNAgl+n0sl6pbZGopI5HumylSof6pDjp1auXG6d3333XDcUpp5zi+iIe2hRj+iHgxYx4KV7175KjbEwru3h4Qq3MnrK4P/7xj11G19vWr19vjz32mOuv+qIfHJoOzXQOpHKprN8VTSOmy5baIF46F/QD6LjjjrP0cT/xxBNdnCkLmS5XyBa3DQhAAAL5EyiobOVy41WTdWObPHmyLV261K1H0k1e0x26IQwZMsR69+5dLhgHDhxw4qYbvv79rbfecsJw5pln2tlnn22SJkmH5EqyoRuU5EICpBvXoUOHnFDoZqv1NBIgrfmR+Km81rJ88cUXTtAkM6rDkxvdvHUcZeIkahJDtUH76L+nT59uq1evLq9X0qKbqvaXOCpzJfHSDcsTnPQh0/SSjj169OjybIcE59lnn3UZEE0dpsvWqlWrXCYlvf2eYOiG761xat26tZMK1Sd50/qd+vXr26ZNm9x0b9u2bd0YKCsjTrrh6rgSV92k9b82bdo4QW7Xrt0REqG+5DLmGudJkya5Y59++ummaUCN480332zHH3+8E0a1pXnz5q4t4qa2iL1Yp/ZHkpJJtiSsaqMkTfxmz57t5Fnr1iQ1zz33nFvndc0117hY0jSkxEzMJFvZmFY2FSoGijnVPWvWLDcuOq63qb1ioFiTcCoWxFLrGhX3mloXY8WW4sHL/hZKtpRRFsN77rnHCanWjun8EOvNmzc7CdXxxUHTiKnThshW/hdZaoAABCBQFNnSL33dXCUkEhxPwHTR96bOdINUxkLZFN1AtemGqmk33ZS1nkQZEG+KRjeJW2+91VasWOEyVpp+037alGXSDcabrtMNUYuPtbZF4ib50yJ2LV5Whkk3JB27T58+5TdNZQMefvhhu+iii8r/zstAKXuljJPav3btWnczldBo0w1eN/qKpo50s1OfdIP2slaqR4y8hfPpspVpOkk3aUmVbvJikLqgPH0a0ZtaWrdu3RFt1THVR7VDfddxlJGqaNF3qmylL5D3MmjNmjVz/dPNXdkTSYv3cIAyhTfccIMbL0lz6nEktn/+85/t7rvvdpm31P5kki2tR0ut//HHH3fiKIGQDEmCJRdevClunnjiifLMVjamlT3YkSqcn3zyyRFjpwyoYl1SKcHy+qHYVMzph4ZiSpvGT3HnxUK+sqUfGsrk6ZieiCtOJLsSXS87pnWDEk9lb5XpQ7a4MUAAAhAoLIGiyJZ+5esGq5tr6nSLJEFiol/2uhHoxjNw4MDytUAV/crWVJw3feJlulKf2NLNPfXmmwlhah2ebKUeWzc+ZVu8qRjV4YmebsS60esmpXVqkjhvq2zNlieZWgivG61ETxkmiaGmnJTV0VZRZks3cC16FsPUNULpN+l02dJ/6wlCZb3Ubm9L5yQBkSxW9kRhRQvkJVUSTgmdRGf48OGuT96mbIvKSobEPp2b1v1NmDDBSar6n022vClWr37VqU31Zxo7/VvqPl5mqyKmlZ12qbIlgfQeTlCGMzWm0/uRXmf6OAeRrfSnETU9rIyfYqkiYUwVTWSrsBdYaoMABCAgAkWRrYoW+qaKSSFly7uxakrSe8JKT2jpaUDd4LzNe1VBJtlSNkBTn5k2Tc/ppq6bbPoTf9lkS/Vp2kvZLE0lSroknMrSeQ8SpN+EVUYyomkoyYxuqFqzJDlUNiebbGWqL5Ok+JGtitZsSX415Sn26ZsES/2U9ChzmL5J2JSBUYYmH9lSNkfTiumvTEiVrWxMc5UtTS9Lulu2bOmmxDV9qmlS/YBIzzh+9913rl3eK1K8Y1x++eUuuxhEtlKfRtTxJLWKTe9JUbHUjx2NrbKqynJq0ytCyGxxU4AABCAQDoGCypa3QF5rbdJfMZC6QF7rgXQTSJ3qU/eWL1/uHo+XdBRStpQt0g1Q70HSjUeS8sEHH7isjkRJWaFUsagos6VsnDIt6e9R0gJ7CY+kQq8iSM0W5SJb3nSkpo805SnxSM0mVSZHyq5pzZlkTTd4yWS2aUQvsyW5TH2QIZ1TIWRL/df6OC1W1+Ls1E3MxE7c9G/edFrqPpLH9P5kmkbMltmS9KRnUtNlyztuJqa5TiPq4RBNgWpNmtZiKWvZv39/t1YtVZ60dlDTi4pzjYHE03unlSfsQWQrdYG8l9HUgyWKW/VB4qlzz8va6u90HK17RLbCuchSKwQgAIGCypa3FkhTMppuS32hZuqrHzRVkeuarSDTiJWt2dJapPT3BqndutlovVXqmq3UY3tPlGndz2mnnVYeOVp4rxuW/hdkzZZXkbdeTTfc1LVi+vdU2dIaNomDMhSSOm/6MFVAJDiZ1mxpikxZEz9rtnKdRqwos+WJpB56kIB7C80lAvqzREB99wTTe7mrhEfrnTQtl8vTiJXJltbnaS2aFsxnWrOldWPZmGZ6+s8bu/SHBJQx0lSw4l/ZK/2o0Nq11H6orKZyU7nt2rXLtVPCFjSzlf40orKmkkodR2OQOl3uvWxWT5rOmzcP2eJ+AAEIQCAkAgWVLbUx9aWmejpLv9jTX2qqjEampxH1lnRlQPRYvicYQWRL03maztECfG06lupTZkMLk3VzV5u0jkVPYWk6UVMretKtItnSzd8r573AU1Kpp8skR3rSLv1pRAmasmiVPY3ojauyN96Cbb06QO3ytvTMlsRVQqnXYCiLqGxY6hNlusGmypa3Fksip7VTEgdvnNKfRpT8aMpL660KkdlSH3Qj19N/Xnv1tKGewNQ0qZ4Y9dZ1aQG52Co+5s+f7/5eDxvoic98phG9sRMXxaSyaKp/yZIl5U8jZmOqaWRlEL0Xhqaej+myJZlVRksxJbnzFu6nypZETEIm4VGfFSMvv/yy63M+04jpsuU9jKBpXMW2+qkHRLTWT698UBv1IILGm8xWSFdZqoUABEqeQMFlS0T1a143Uz2ZpYu8bu4SEr2ewZuOyfU9W0FkK9N7tiQZ3vuw0t+5pCkeZVT05J1uOMq4pC/OV7/S26ysiwQi9VMoWqOU63u2UqNPbVK2T9NmWseUOm2V6T1bqe+t0r5as6XpqExrtnQcyZxe/yARqOh9S5nes5VvZkvHTn/PlvfqDkmF9x6s1Hc/qYymdyVimpbNN7Ol+pQlk5BKuLRles9WZUwrE89Mr79If32HjpneD08iJcuSHQmQFrhrulvvZavslRd+3rOlsdcPEPHUk7OSLWWzFM8SLrFW/yRj4s3TiCV/XwAABCBQYAKhyFaB2+irutT1J5VN/fiqlJ1jT0DTrpJobxrTk1tluVLX2GXqqPfyWYmsl6WKPRA6AAEIQAACVUYA2aoy1ByoWAS08F+L9PVggzKR2jSNqIyPsjmavqxsU9ZN2VKJVuonqIrVH44LAQhAAALxIoBsxWu8aG1AAp4waZ2dMlV6GlDTaqmfcApYNcUgAAEIQAAClRJInGwx3hCAAAQgAAEIQCBKBJCtKI0GbYEABCAAAQhAIHEEkK3EDSkdggAEIAABCEAgSgSQrSiNBm2BAAQgAAEIQCBxBJCtxA0pHYIABCAAAQhAIEoEkK0ojQZtgQAEIAABCEAgcQSQrcQNKR2CAAQgAAEIQCBKBAoqW3qXkT5X0717d/cNQm36O32WRJ+T8T7Nkg5g06ZNps/C6OWT+jZft27drGXLlqaPGC9fvtx9aiX176MEkLZAAAIQgAAEIACByggUXLY+/vhj930+fYNN3+zLJlv6UK4+hqs3c+vDxHrppD5UrPL6vpzq0Pfb9Pf6eHLv3r2P+G4gwwsBCEAAAhCAAASiTKDgsiUp0qY3dHfp0iWrbOmbdXv37jV9nFibym/dutV69OjhPtyrj0fr47g7duxwWa6ePXu6D/WyQQACEIAABCAAgTgQKLhsacqwbdu2bupQwrRv377yacRly5bZtm3byrl4GTBNL2r/lStXuulCCZX+7f3330e24hBFtBECEIAABCAAgQoJhCJbWp/1xRdfuLVWrVu3tq+++qrSNVte65Tl8qYLJWrKZJHZInohAAEIQAACEIgzgdBk6/Dhwy4zpQyVpEsClimzpTVYkixNI1arVq18ulCL5D///HNkK87RRdshAAEIQAACELDQZEtTg+vXr3dPGUqktOA909OIWq8lKdO6rPbt2x+xEF6ZLRbIE6UQgAAEIAABCMSZQKiypeyWslm7du2qULYEb926dU6y9OoHCZleHdGsWTNe/RDnyKLtEIAABCAAAQg4AgWVLZhCAAIQgAAEIAABCBxJANkiIiAAAQhAAAIQgECIBJCtEOFSNQQgAAEIQAACEEC2iAEIQAACEIAABCAQIgFkK0S4VA0BCEAAAhCAAASQLWIAAhCAAAQgAAEIhEgA2QoRLlVDAAIQgAAEIAABZIsYgAAEIAABCEAAAiESQLZChEvVEIAABCAAAQhAANkiBiAAAQhAAAIQgECIBJCtEOFSNQQgAAEIQAACEEC2iAEIQAACEIAABCAQIgFkK0S4VA0BCEAAAhCAAASQLWIAAhCAAAQgAAEIhEgA2QoRLlVDAAIQgAAE/BDYueegTX7920qLtG9V2y7q1cRPtexbZAKhy9ahQ4fs888/t/nz59uAAQOsXbt2dvjwYXv11Vft5Zdftvr169uoUaOsffv2RUbB4SEAAQhAAALFJfDYjA320NT1lTaiSYMaNvf+Xhn32bZtmz344IN2+eWX2+mnn+722bt3r40bN866detm/fr1y6uDH374ob344ot21113WbNmzVxda9assaeeespuuummKr2Xz50711q1amUnn3xyeZ/Uvq+//jrvfuYFKUPh0GVr+fLltnTpUtu1a5ddccUVbiC2bt1qkydPtqFDh9qGDRvs3XfftREjRlj16tUL3T/qgwAEIAABCMSGQC6y1fKYWjbjNz8IRmrnJFuPPPKItW7d2q6//np3X121apVNmDDBzj77bF8S8sILL9iZZ555hEBJZvT3AwcOLJe52bNn2zvvvGM333wzslVBpIUuW95xUwdNFqyBue6660yB8dJLL7k/16lTJzYnBA2FAAQgAAEIFJpAIWRr6tSpTrL69+9vzZs3N8nQ7t27rWHDhnbppZfaG2+8YbNmzbKaNWvasGHDrGfPni479eSTT7rEyGWXXWYHDhxws0+6L99xxx3lEiXZWrZsmdWqVcsGDx5s+/bts2nTprn/v/jii61FixY2ceJE++ijj6xHjx42fPhw++yzz+z111+3devWWZMmTVw2Sv/euXNnN7OlY6S3qUuXLvbEE0/Yxo0b7fzzz7fatWu79lSrVs1JZPfu3U2Zrffee882b95cXpdm0pTZSu2n+q3jtG3bttDDlXN9kZYtTUGyQQACEIAABKJMoKyszPS/QmyFkC0lMDp27Gi6h5566qlOhiQv27dvt5NOOslmzpzpZpN27tzpkh0Sonnz5lndunXttNNOc/LSqVMnN12YKbO1fv1627Fjh5133nmuztWrV7u6tK+kTcKm6UpJnoRq//79pjL6O7VFx9Gfp0yZ4kRPApbepkGDBrm2ecKo7JxmxiRsS5YscTNjki0tRVLGbsaMGS6bJwmUbKX2c+3atfbJJ5+4bFyxtkjLlgDJxtkgAAEIlCqBP3/+ss1f8VLO3S+zMru85xA7s9OFOZdhx/wIdO3aNVKy9fTTT9vVV19tb775plun9d1337kMlySkTZs2TliUvZIETZo0yS3xkSzOmTPHVqxY4cpotkkylEm2PvjgAzvllFNcvZIt/VmzVdp34cKFToa87corr3TH1qa1VanrrLw/KwuX3qZLLrnEZbLUjwYNGjgZ1NpvZdx69eplN9544xF1eWu1lDVTPyVe48ePd2vEtUn6br/9didjxdiKIltas/Xcc885M5VBa2CUymTNVjFCgGNCAAJRJbBz73a77Jcn+W5erRq17LV/+9x3OQoUn0AhMluSrZEjR7qpOWWEJE6616ZnfLzMlu7FmtaTNCrrpGlATRFKdiRQHTp0KAcjqZFsKUuk+7imADWt52XBlCSRxF1wwQUuWaLpPwlcZbKlqcdMmS1NdUq2tEkK1Q9l1LTOW5mvbJktCdqQIUOcSErSlAUr1lYU2ZJpevOz9erV42nEYo0+x4UABCJNYOee7XbZr/zLljq16L41ke4bjctMoFCypcyPHkBTpknrlSQ86WuZJEISGE3l6WE2ra3Wk4vKKvXt29dlqzQVOHr0aDvuuONcgz3ZUv3aX5mkPn36uD9LzLw1W6pPZXTsr776qlLZ0pSf5wRemzTtqTq9zJYeqlu8eLHLzGnaUYKnvmn9mARP+6tNmdZspa5NK1bcVZlsFauDHBcCEIBAXAkgW3EdueDtzle2gh+ZkmESQLbCpEvdEIAABPIggGzlAS+mRee8s8X+Zfxqq1O7WoU9aNeito37n91j2sPSbDayVZrjTq8hAIEYEEC2YjBINBECORBAtnKAxC4QgAAEikEA2SoGdY4JgcITQLYKz5QaIQABCBSEALJVEIxUAoGiE0C2ij4ENAACEIBAZgLIFpEBgWQQQLaSMY70AgIQSCABZCuBg0qXSpIAslWSw06nIQCBOBBAtuIwSrQRAtkJIFvZGbEHBCAAgaIQQLaKgp2DQqDgBJCtgiOlQghAAAKFIYBsFYZj3GrZ886rlTa5Rqt2VrN9l7h1q6Tbi2yV9PDTeQhAIMoEkK0oj044bfvuif+wLWP/rXLZat3eOrzwXsZ9tm3bZg8++KBdfvnldvrpp7t99AmecePGuQ9M9+vXL6+G63M9Tz75ZHkdHTt2dB941jcSten4L730kvsMkPd3eR3QzBYsWGDNmjVznxUKuomB9/mfxo0bB60mcDlkKzA6CkIAAhAIlwCyFS7fKNb+3eP325aH/3flstWyjXWY8mGFsvXII49Y69at3fcDq1ev7j5GPWHCBDv77LN9yZb3vcP27duXHyv124iZGlAo2cp07HzGC9nKhx5lIQABCCSYALKV4MGtoGuFkK2pU6c6yerfv781b97cfUx69+7d1rBhQ7v00kvLP/qc+oHmNWvWuIzVrl277LLLLrMDBw7Yyy+/7LJTd9xxh3nClUm2Dh48aDNnzrQ///nP7njHHHOMy2wpw6UPSWvzsl0rV660iRMn2qFDh9w+p5xyimuPjlWtWjUniPqw9Jw5c8qP/emnn7oPXh9//PGubOpHrsvKyuy5556zLVu22I4dO1x578PWqXUqA0dmq/TOJ3oMAQhAICsBZCsrosTtUAjZkthILiQ0p556qk2bNs26dOli27dvdyIiMRoxYoTt3LnTSdDw4cNt3rx5VrduXTvttNNs8+bN1qlTJ3vxxRftzDPPLBctwU6fRhw1apS1aNGivM4NGzbYa6+9llG2rrjiCpMISsDq1avnjtm3b19TGcncunXrbMmSJTZ06FAnRt6x586d62RLWTNPBrWfpOySSy6xZ555xoYMGWJbt261pUuXuj8rm5dap46JbCXudKFDEIAABPIngGzlzzBuNRRCtp5++mknNG+++aZbp/Xdd9+5jNPXX39tbdq0cVKj7NX+/ftt0qRJJglShkjZpBUrVrgyyjpNmTIlo2x98MEHduONN5aj/eijj8rr9KYRdfz0zJaOqTbp35TF0qasmKRr/vz5LpvWq1cvV3cm2friiy+sd+/e1qFDB1u/fr299dZbTta8rNmmTZvsnXfescGDBx9Vp/qDbMXtbKC9EIAABKqAALJVBZAjdohCydbIkSPd9JwyPBINZaskW5kyW8okSZi6du3qsluaqpOwaBpO2SXJjbdlmkbcuHFjxsyWZO3KK690GTZNZUqyvMxWgwYN7L333nNi58mSpgHfffddGzRokD3//PPlx86W2UqXLT0EIIlUv706NaWKbEUs2GkOBCAAgSgQQLaiMApV24ZCyZayQ5qeW7hwoWmqTxkryVbqmq3atWs7IdFTfloHJRnRQnJNzSljpCyRJGn06NF23HHHORCZnka85ZZbXGYqdc2WZE9ZrFmzZln9+vWtZcuWpv0++eQTdxxtOrbkb/LkybZ48WKXdWvSpIlbd6X/9o6ttqeu2ZIYtmvXzmXAlJHLlNlKr/Paa68tFz2eRqzamOZoEIAABCJNANmK9PCE0rh8ZSuURlFp3gR49UPeCKkAAhCAQDgEkK1wuEa51m0TH7Fv//MfK21irc4nWrun3ohyN2hbGgFki5CAAAQgEFECyFZEBybkZh34ZkOlR6jRtKVZ9eoht4LqC0kA2SokTeqCAAQgUEACyFYBYVIVBIpIANkqInwODQEIQKAyAsgW8QGBZBBAtpIxjvQCAhBIIAFkK4GDSpdKkgCyVZLDTqchAIE4EEC24jBKtBEC2QkgW9kZsQcEIACBohBAtoqCnYNCoOAEkK2CI6VCCEAAAoUhgGwVhiO1QKDYBJCtYo8Ax4cABCBQAQFkqzRDY+uuzZV2vEn9ZqUJJsa9RrZiPHg0HQIQSDYBZCvZ45updy8sesJ+O+XnlXb8+NYn2pM/nV3hPvpWoT5GrQ8zt2/f3n3Wpk6dOkX7NqD3cWp9nkft0Jb62R99lPq8886zq666yqrn8f4wfWoo1+8f6puJM2fOdN+ArFWrVuiBhmyFjpgDQAACEAhGANkKxi3OpR6f93sbO/vfK+1Cy8atbeo/v5Vxn/379zvROu2009x3BxctWuSk64orrnAfZ9bHoKv624AVydYHH3zgRFBtliT17t3bunfvHnj4/MhW6kF0bH1wW2Ia1oZshUWWeiEAAQjkSQDZyhNgDIvnK1vKas2bN8+GDRtmNWvWtN27d7sPPXuy9e2335rk5/LLL3cfnP7qq6/sySeftF27dtlll11mF198sft3/d26deusT58+duWVV7oPTevD0sccc4w1a9bMLrzwQmvRooWrWx+31nEnTpzoiOtD0l27dnWZo/SPU6dmtlJlS2V79eplbdu2dcdeu3at+0C2+vH999/bM888Y5s3b7Z9+/a5D1ifcMIJ5VksHVMfo5ZIev+vzJVXxuuDPmCt9iqTddNNN9lrr73m+iJeapcYffPNN3bNNdfYkiVLbOvWra5vhdiQrUJQpA4IQAACIRBAtu9p0T4AACAASURBVEKAGvEq85WtNWvW2DvvvOOERJuX7ZFISX769+9vDRo0cGIkqZAM1a1b12XCJDOdOnWy6dOn23HHHWennHKKTZkyxYnVsmXLrH79+nbOOee4P0tmOnfu7ARMQqL6JDuHDh1yEnP++efbyy+/bCNGjLANGza4vxs5cmSF04jKaqnN3rHVHpXXMU8++WQnVhKvLVu2ODkaMmRIuVhlkq3t27e7st70qfoqNitXrnT9VvslZt4xldny5FHTma+88oqdccYZBct2IVsRP/FoHgQgULoEkK3SG/t8ZStTZksiNGDAAJszZ075NKI3ddakSRP39ytWrLBu3brZwIED7YknnrAvvvjCwS8rK7Obb77ZCVOrVq2c+CjjM3fuXJeFkrgp2/XII4/Ynj17XJmmTZu6LJnESP+fbRrRG2VlsDTVqQyT2vXxxx+7455++unlYqR91XbVKxmT4GWSLWWonnvuOXds1TVmzBgnW19//bX169fviDZJ8LxpxNmzZ7tsl/ovKfMycflGIrKVL0HKQwACEAiJALIVEtgIV5uvbGn9k6bhlCnS/959911bvXq1W3wu6UrNbElUlOnRlJ+yW/p3LRhfsGCBdejQwa352rlzp8sQaRrRk63Dhw+7LJmmGZVtqlGjhpuek9BJbFRG4qV9KstsedOIqcOhTJqyahVltpR9U2ZLGSntqylOZdMkSWq7N40ogVT7lX2bNm2ak7OKZEtlJFvq86pVq+z55593WS1NsxZqQ7YKRZJ6IAABCBSYALJVYKAxqC5f2VIXlb159tlnbf369Uc9jahMkZdx0vosrWNSpkjTjZKLvn37uim29HVTmm70ZEvHUDk9UTh8+HCX/Vq+fLmTNcmeMlPnnnuuzZo1K6c1W6nDoqyZt15Ma7aGDh3q1mw9+uijrl0SK4mW1ne9+uqr7hiSwZYtW7q1Yp5sffnll65f9erVs4YNG7oyynZlymwtXbrUydro0aOtefPmNmHCBJf9KuSCeWQrBicfTYQABEqTALJVeuNeCNlKGrVM05Bh9VGZM2XFrr322oJNIaqtyFZYI0a9EIAABPIkgGzlCTCGxXORrWOPaWuT/3FRDHsXrMlVJVuaZhw/frxbB6Yp2EJuyFYhaVIXBCAAgQISQLYKCDNGVS1cMa/S1h57zHHWuVW3GPWIpiJbxAAEIACBiBJAtiI6MDQLAj4JIFs+gbE7BCAAgaoigGxVFWmOA4FwCSBb4fKldghAAAKBCSBbgdFREAKRIoBsRWo4aAwEIACBHwggW0QDBJJBANlKxjjSCwhAIIEEkK0EDipdKkkCyFZJDjudhgAE4kAA2YrDKNFGCGQngGxlZ8QeEIAABIpCANkqCnYOCoGCE0C2Co6UCiEAAQgUhgCyVRiO1AKBYhNAtoo9AhwfAhCAQAUEkC1CAwLJIFAU2dIXw9944w33AUl9JHLUqFEF/eBjMoaGXkAAAqVOANkq9Qig/0khUBTZ2r59u02aNMl9hVtfIH///fdt2LBhSWFKPyAAAQgUhACyVRCMVAKBohMoimzt3LnTJk+ebIMHD3ay9cknn9jAgQOLDoMGQAACEIgSAWQrSqNBWyAQnEBRZEvNXbRokU2dOtXq169vt99+u7Vt2/aoXqxdu9b27dsXvHeUhAAEIBBjAru/32k/fjzYD9Gnfjw/xj2PV9M7d+5sZWVl8Wo0ra1SAkWRrc2bN9v06dNt6NChpinFBQsW2LXXXms1a9Y8ovP79++vUhgcDAIQgEBFBL7cuM9+9cQa+3Zb7telK846xv5qcOvAUHfu3W4D/vXUQOUX/OvKQOUo5J9AjRo1kC3/2EqqRFFkSxkrLY4fOXKkk63Zs2fbiBEjrE6dOiUFn85CAALxIfA3D3xuCz7Y5rvBv7+3q53bo5HvcirANGIgbBSCQOQIFEW2Dh48aDNmzHBTibVq1XKL43v27Bk5ODQIAhCAgEfg3DFLbP+Bw76B/PbuLnZx7ya+yyFbgZBRCAKRJFAU2YokCRoFAQhAoBICZ9y5OBAfZCsQNgpBIFEEkK1EDSedgQAEwiKAbIVFlnohkHwCyFbyx5geQgACBSBw5/2f2uJPd/iuicyWb2QUgEDiCCBbiRtSOgQBCIRBANkKgyp1QqA0CCBbpTHO9BICEMiTALKVJ0CKQ6CECSBbJTz4dB0CEMidALKVOyv2hAAEjiSAbBEREIAABHIggGzlAIldIACBjASQLQIDAhCAQA4EkK0cILELBCCAbBEDEIAABIISQLaCkqMcBCBAZosYgAAEIJADAWQrB0jsAgEIkNkiBiAAAQgEJYBsBSVHOQhAgMwWMQABCEAgBwLIVg6Q2AUCECCzRQxAAAIQCEoA2QpKjnIQgACZLWIAAhCAQA4EkK0cILELBCBAZosYgAAEIBCUALIVlBzlIAABMlvEAAQgAIEcCCBbOUBiFwhAgMwWMQABCEAgKAFkKyg5ykEAAmS2iAEIQAACORBAtnKAxC4QgACZLWIAAhCAQFACyFZQcpSDAATIbBEDEIAABHIggGzlAIldIAABMlvEAAQgAIGgBJCtoOQoBwEIkNkiBiAAAQjkQADZygESu0AAAmS2iAEIQAACQQnkK1sHvtlgdmB/zoev0bq97dyz3S771Uk5l0ndcdF9awKVoxAEIFB4AmS2Cs+UGiEAgQQSyEe2Tv38efv2P/6nLyqNrhllde/9NbLlixo7QyCaBJCtaI4LrYIABCJGIB/Z6vizc+3glk2+e9T08bk24LFBvsupAJmtQNgoBIFQCCBboWClUghAIGkE8pGtdvd0CYQD2QqEjUIQiBwBZCtyQ0KDIACBKBJAtqI4KrQJAvEggGzFY5xoJQQgUGQCyFaRB4DDQyDGBJCtGA8eTYcABKqOALJVdaw5EgSSRgDZStqI0h8IQCAUAshWKFipFAIlQQDZKolhppMQgEC+BPKRrY4/P9cObuZpxHzHgPIQiCsBZCuuI0e7IQCBKiWAbFUpbg4GgUQRQLYSNZx0BgIQCIsAshUWWeqFQPIJIFvJH2N6CAEIFIAAslUAiFQBgRIlgGyV6MDTbQhAwB8BZMsfL/aGAAR+IIBsEQ0QgAAEciCAbOUAiV0gAIGMBJAtAgMCEIBADgSQrRwgsQsEIIBsEQMQgAAEghJAtoKSoxwEIEBmixiAAAQgkAMBZCsHSOwCAQiQ2SIGIAABCAQlgGwFJUc5CECAzBYxAAEIQCAHAshWDpDYBQIQILNFDEAAAhAISgDZCkqOchCAAJktYgACEIBADgSQrRwgsQsEIEBmixiAAAQgEJQAshWUHOUgAAEyW8QABCAAgRwIIFs5QGIXCEAgWpmtPXv22AsvvGDr1q2zu+66yxo3bswQQQACEIgsAWQrskNDwyAQeQJFyWwdPnzYZs6cae3bt7cePXpYtWrVIg+KBkIAAqVNANkq7fGn9xDIh0BRZGvnzp32xz/+0TZv3uzaPmzYMOvZs2c+/aAsBCAAgVAJIFuh4qVyCCSaQFFk69tvv7WJEyfa0KFDbdeuXTZv3jwbOXKk1alTJ9Gw6RwEIBBfAshWfMeOlkOg2ASKIlsbN260BQsW2HXXXWf79+93a7euvvrqo9ZtrV27tth8OH4OBA4tmmOHPlmaw55/2aWs3fFW/dIhOe/PjhCIAoGfjf/Olq3+3ndT/ml4Ezv1/gF2eOu3vsvu/z8T7LZpP/JdTgUm/o+FgcpRyD+Btm3bWllZmf+ClCgZAkWRLS2Of+aZZ6x///5OtubPn2833nij1apV6wjwynqxRZvAvrdese9+dpvvRja6939bvatv8l2OAhAoFoF7H1hjS1fu9n34f7v9OOv2LxfZoS3f+C5b9w8v2XVPj/BdTgXm/uLjQOUo5J9AvXr1kC3/2EqqRFFkS4SXL1/uphK1OF5TiMcff3xJgU9KZ7c++V+2+aFf++5O3bMutjb/9wXf5SgAgWIRYBqxWOQ5LgTiT6BoshV/dPRABILKVqPBt1qLf7gfiBCIDQFkKzZDRUMhEDkCyFbkhiReDUK24jVetDY4AWQrODtKQqDUCSBbpR4BefYf2coTIMVjQwDZis1Q0VAIRI4AshW5IYlXg5CteI0XrQ1OANkKzo6SECh1AshWqUdAnv1HtvIESPHYEEC2YjNUNBQCkSOAbEVuSOLVIGQrXuNFa4MTQLaCs6MkBEqdALJV6hGQZ/+RrTwBUjw2BJCt2AwVDYVA5AggW5Ebkng1CNmK13jR2uAEkK3g7CgJgVIngGyVegTk2X9kK0+AFI8NAWQrNkNFQyEQOQLIVuSGJF4NQrbiNV60NjgBZCs4O0pCoNQJIFulHgF59h/ZyhMgxWNDANmKzVDRUAhEjgCyFbkhiVeDkK14jRetDU4A2QrOjpIQKHUCyFapR0Ce/Ue28gRI8dgQQLZiM1Q0FAKRI4BsRW5I4tUgZCte40VrgxNAtoKzoyQESp0AslXqEZBn/5GtPAFSPDYEkK3YDBUNhUDkCCBbkRuSeDUI2YrXeNHa4ASQreDsKAmBUieAbJV6BOTZf2QrT4AUjw0BZCs2Q0VDIRA5AshW5IYkXg1CtuI1XrQ2OAFkKzg7SkKg1AkgW6UeAXn2H9nKEyDFY0MA2YrNUNFQCESOALIVuSGJV4OQrXiNF60NTgDZCs6OkhAodQLIVqlHQJ79R7byBEjx2BBAtmIzVDQUApEjgGxFbkji1SBkK17jRWuDE0C2grOjJARKnQCyVeoRkGf/ka08AVI8NgSQrdgMFQ2FQOQIIFuRG5J4NQjZitd40drgBJCt4OwoCYFSJ4BslXoE5Nn/fGTrwB0/tZ88eqOt3fxlzq24sMfldt8tj+a8PzvGk8D9U39hzy98POfGN23Q3H55/X/ZWV0vyLmM3x2RLb/E2B8CEPAIIFvEQl4E8pGtx7rUtKlvT/B9/L8d9Gsbet6tvstRIB4Elq56y+7+wzDfje3Z/lR7dMxU3+VyLYBs5UqK/SAAgXQCyBYxkReBfGTrxwcX2sat63wf/6cDf2kj+oz2XY4C8SCw5Is3bczY4YEau+i+NYHK5VII2cqFEvtAAAKZCCBbxEVeBPKRrbEdzaYvnuj7+MiWb2SxKoBs/TBcTR+fawMeGxRo/MIUz0ANohAESpgAslXCg1+IriNbhaBIHakEgspW1zY9bPy9s0KDSWYrNLRUDIHEE0C2Ej/E4XYQ2QqXbynWjmyR2SrFuKfPySaAbCV7fEPvHbIVOuKSOwCyhWyVXNDT4cQTQLYSP8ThdhDZCpdvKdaObCFbpRj39DnZBJCtZI9v6L1DtkJHXHIHQLaQrZILejqceALIVuKHONwOIlvh8i3F2pEtZKsU454+J5sAspXs8Q29d8hW6IhL7gDIFrJVckFPhxNPANlK/BCH20FkK1y+pVg7soVslWLc0+dkE0C2kj2+ofcO2QodcckdANlCtkou6Olw4gkgW4kf4nA7iGyFy7cUa0e2kK1SjHv6nGwCyFayxzf03iFboSMuuQMgW8hWyQU9HU48AWQr8UMcbgeRrXD5lmLtyBayVYpxT5+TTQDZSvb4ht47ZCt0xCV3AGQL2Sq5oKfDiSeAbCV+iMPtILIVLt9SrB3ZQrZKMe7pc7IJIFvJHt/Qe4dshY645A6AbCFbJRf0dDjxBJCtxA9xuB1EtsLlW4q1I1vIVinGPX1ONgFkK9njG3rvkK3QEZfcAZAtZKvkgp4OJ54AspX4IQ63g8hWuHxLsXZkC9kqxbinz8kmUFTZ2rt3r40bN84uuOACO/nkk5NNOqG9Q7YSOrBF7BayhWwVMfw4NARCIVBU2Vq8eLHNnz/f+vfvj2yFMrzhV4pshc+41I6AbCFbpRbz9Df5BIomWzt27LDZs2dbnTp1rEOHDshWTGMN2YrpwEW42cgWshXh8KRpEAhEoGiytXDhQmvatKmtXbvWWrVqlVG2du3aFahTFApG4KPVe3Iu2Lh+dWvbvJbtevZB2/HYb3Iu5+1Y7+qbbGxHs9nvT/Zd9p7+/2RDzr7ZdzkKxIPA+6vftr994hbfje1ybHcb+2P/8ZTrge59YI0tXbk7193L9/u324+zbv9ykR3a8o3vsnX/8JJd9/QI3+VUYO4vPg5UjkL+CdSrV8/Kysr8F6REyRAoimx99913bvpw4MCB9tprr1UoWxIxtqoh8A/jttin6/b7OthfD25sfVZOsAMT/stXOe1c/bJhNraT2asfz/Bd9tYL7rWrege7Afk+GAWqnMDydUvsV5P+yvdxOzbvav9+wxO+y+Va4Gfjv7Nlq7/Pdffy/f5peBM79f4Bdnjrt77L7v8/E+y2aT/yXU4FJv6PhYHKUcg/gbZt2yJb/rGVVImiyJZEa+bMmeWgNZV4xx13WPv27UsKflQ6++rSrfZ3D6303ZyTOtW3/9t2tm1+6Ne+yzYafKvLbE1fPNF32Z8O/KWN6DPadzkKxIMA04g/jFPTx+fagMcGBRq4RfetCVSOQhCAQOEJFEW2Ursxd+7cCjNbhe8uNWYiEFS2VNfcPm8gW4RVQQkgW8hWQQOKyiAQAQJFl60IMCj5JgSVrdO7NbT7Ws5Etko+ggoLANlCtgobUdQGgeITQLaKPwZFbwGyVfQhoAEpBJAtZIsTAgJJI4BsJW1EA/QH2QoAjSKhEUC2kK3QgouKIVAkAshWkcBH6bDIVpRGg7YgW8gWZwEEkkYA2UraiAboD7IVABpFQiOAbCFboQUXFUOgSASQrSKBj9Jhka0ojQZtQbaQLc4CCCSNALKVtBEN0B9kKwA0ioRGANlCtkILLiqGQJEIIFtFAh+lwyJbURoN2oJsIVucBRBIGgFkK2kjGqA/yFYAaBQJjQCyhWyFFlxUDIEiEUC2igQ+SodFtqI0GrQF2UK2OAsgkDQCyFbSRjRAf5CtANAoEhoBZAvZCi24qBgCRSKAbBUJfJQOi2xFaTRoC7KFbHEWQCBpBJCtpI1ogP4gWwGgUSQ0AsgWshVacFExBIpEANkqEvgoHRbZitJo0BZkC9niLIBA0gggW0kb0QD9QbYCQKNIaASQLWQrtOCiYggUiQCyVSTwUTosshWl0aAtyBayxVkAgaQRQLaSNqIB+oNsBYBGkdAIIFvIVmjBRcUQKBIBZKtI4KN0WGQrSqNBW5AtZIuzAAJJI4BsJW1EA/QH2QoAjSKhEUC2kK3QgouKIVAkAshWkcBH6bDIVpRGg7YgW8gWZwEEkkYA2UraiAboD7IVABpFQiOAbCFboQUXFUOgSASQrSKBj9Jhka0ojQZtQbaQLc4CCCSNALKVtBEN0B9kKwA0ioRGANlCtkILLiqGQJEIIFtFAh+lwyJbURqN5LRl30dLbOuzD+bcobJadeyY2//ePty7wcaMHZ5zOW/Hrm162Ph7Z/kul2uBO+//1BZ/uiPX3cv3++3dXazjz8+1g5s3+S7b9PG5NuCxQb7LqcCi+9YEKkchCECg8ASQrcIzjV2NyFbshiwWDf6ibzs7vHe3r7bW6tjNvvnX/0S2/j81ZMtX+LAzBCJLANmK7NBUXcOQrapjXSpHUhbny4EnBurutqemI1vIVqDYoRAEokoA2YrqyFRhu5CtKoRdIodCtn4YaKYRSyTo6SYEKiGAbBEehmwRBIUmEFS2ymrVtq3jJpHZIrNV6JCkPggUlQCyVVT80Tg4shWNcUhSK5AtMltJimf6AoF8CSBb+RJMQHlkKwGDGLEuIFvIVsRCkuZAoKgEkK2i4o/GwZGtaIxDklqBbCFbSYpn+gKBfAkgW/kSTEB5ZCsBgxixLiBbyFbEQpLmQKCoBJCtouKPxsGRrWiMQ5JagWwhW0mKZ/oCgXwJIFv5EkxAeWQrAYMYsS4gW8hWxEKS5kCgqASQraLij8bBka1ojEOSWoFsIVtJimf6AoF8CSBb+RJMQHlkKwGDGLEuIFvIVsRCkuZAoKgEkK2i4o/GwZGtaIxDklqBbCFbSYpn+gKBfAkgW/kSTEB5ZCsBgxixLiBbyFbEQpLmQKCoBJCtouKPxsGRrWiMQ5JagWwhW0mKZ/oCgXwJIFv5EkxAeWQrAYMYsS4gW8hWxEKS5kCgqASQraLij8bBka1ojEOSWoFsIVtJimf6AoF8CSBb+RJMQHlkKwGDGLEuIFvIVsRCkuZAoKgEkK2i4o/GwZGtaIxDklqBbCFbSYpn+gKBfAkgW/kSTEB5ZCsBgxixLiBbyFbEQpLmQKCoBJCtouKPxsGRrWiMQ5JagWwhW0mKZ/oCgXwJIFv5EkxAeWQrAYMYsS4gW8hWxEKS5kCgqASKIlsHDx60GTNm2KJFi6xOnTo2fPhw6969e1FBlPLBka1SHv1w+o5sIVvhRBa1QiCeBIoiW6tXr7aFCxfa0KFDbdWqVU66Ro4caTVr1ownxZi3GtmK+QBGsPnIFrIVwbCkSRAoGoGiyFZqb9esWWMffvihXXXVVUWDUOoHRrZKPQIK339kC9kqfFRRIwTiS6CosrVnzx6bNm2a9evXz5o2bXoUxbVr19rWrVtDpbtt9+Gc629cr+yIfcu2b8m57OFGR/cv58Ih77jki0P2u+n7fR+le9tq9rN6E63mpLG+yx646Bp7uFOZLVw513fZEWf82PqdONh3OQoEI7B9z2E7nPtpYjpPdG7U+btr/R+wZi1b+ov77bdz/tF32XbHdLZfXP3fvsvlWuA3k/bbinWHct29fL+fXFXTznvwOsfE77blF2PtJ/P/xm8xt/8jo2YEKkch/wR69uxpZWVH3h/810KJJBMommxJtF588UU755xzrEOHDlXO+LsdB2z4/1pu+v9ct0b1qtv4fz7RWnyz3Nb91SA7vHd3rkWt7ml9rM3vJptVq5ZzmarakcxWVZGO33Gem7/J/v3Zr3w1/IZLW9pPL61tXw480Vc57VxWq7ZtHTfJxowd7rts1zY9bPy9s3yXy7XAnfd/aos/3ZHr7uX7/fbuLtbx5+easn1+t6aPz7UBjw3yW8ztv+i+NYHKUQgCECg8gaLIlhbIT5kyxbp06WK9e/cufK9yqPHhl9bbw9M25LDnkbtc37eljVr+v2zn3Mm+y7b4h/ut0eBbfZcLuwCyFTbh+Nbf92/et+27cv9B4vV06t+3sr039/LdcWTrSGTIlu8QogAEIkmgKLKldVqPPvqo7d2710Fp0qSJjRkzxho3blxlkILKln6137QM2dJAnd6tod3XcqZtfujXvsdN0jm2o9n0xRN9l/3pwF/aiD6jfZejgH8CZ9y52H8hM0O2fsBGZitQCFEIAokiUBTZigJBZOuHUSCzFYWIjGYbLvnrpbZj90HfjUO2kC3fQUMBCCSYALLlc3DJbP0AjMyWz+CJ4e7I1g+DxpqtGAYwTYZARAggWz4HAtlCtnyGTKx3R7aQrVgHMI2HQEQIIFs+BwLZQrZ8hkysd0e2kK1YBzCNh0BECCBbPgcC2UK2fIZMrHdHtpCtWAcwjYdARAggWz4HAtlCtnyGTKx3R7aQrVgHMI2HQEQIIFs+BwLZQrZ8hkysd0e2kK1YBzCNh0BECCBbPgcC2UK2fIZMrHdHtpCtWAcwjYdARAggWz4HAtlCtnyGTKx3R7aQrVgHMI2HQEQIIFs+BwLZQrZ8hkysd0e2kK1YBzCNh0BECCBbPgcC2UK2fIZMrHdHtpCtWAcwjYdARAggWz4HAtlCtnyGTKx3R7aQrVgHMI2HQEQIIFs+BwLZQrZ8hkysd0e2kK1YBzCNh0BECCBbPgcC2UK2fIZMrHdHtpCtWAcwjYdARAggWz4HAtlCtnyGTKx3R7aQrVgHMI2HQEQIIFs+BwLZQrZ8hkysd0e2kK1YBzCNh0BECCBbPgcC2UK2fIZMrHdHtpCtWAcwjYdARAggWz4HAtlCtnyGTKx3R7aQrVgHMI2HQEQIIFs+BwLZQrZ8hkysd0e2kK1YBzCNh0BECCBbPgcC2UK2fIZMrHdHtpCtWAcwjYdARAggWz4HAtlCtnyGTKx3R7aQrVgHMI2HQEQIIFs+BwLZQrZ8hkysd0e2kK1YBzCNh0BECCBbPgcC2SoN2Xp16dacI6NmjTI7/6TGOe8fpx2RLWSrsnhd+vlO27rzQM4hfV7PRlarZrWc92dHCCSFALLlcySRreTL1r2//9z+vGybr8i4oW9L+9sR7XyVicPOyBayVVGcTnhlk/3Hn77yHcZvPnia1ahe5rscBSAQZwLIls/RQ7aSLVvrN39v1/zzhz6jwqxatTJ7+6HTfJeLegFkC9mqKEaH/Wq5rdqw13cI//4nXe3cno18l6MABOJMANnyOXrIFrKVKWQa1qtu8/+zt89oiv7uyBayVVGU3vabFfbhql2+gxjZ8o2MAgkggGz5HERkC9lCtrKfNFP/vpXtvblX9h3T9iirVdu2jptkY8YO9122a5seNv7eWb7L5Vrgzvs/tcWf7sh19/L9fnt3F+v483Pt4OZNvss2fXyuDXhskO9yKrDovjWByuVaCNnKlRT7QcAM2fIZBcgWsoVsZT9pkK0fGCFbR8YLma3s5w97JI8AsuVzTJEtZAvZyn7SIFvIVkVRgmxlP3/YI3kEkC2fY4psIVvIVvaTBtlCtpCt7OcJe5QOAWTL51gjW8gWspX9pEG2kC1kK/t5wh6lQwDZ8jnWyBayhWxlP2mQLWQL2cp+nrBH6RBAtnyONbKFbCFb2U8aZAvZQraynyfsUToEkC2fY41sIVvIVvaTBtlCtpCt7OcJe5QOAWTL51gjW8gWspX9pEG2kC1kK/t5wh6lQwDZ8jnWyBayhWxlP2mQLWQL2cp+nrBH6RBAtnyONbKFbCFb2U8aZAvZQraynyfsUToEkC2fY41sIVvIVvaTBtlCtpCt7OcJe5QOAWTL51gjW8gWspX9pEG2kC1kK/t5wh6lQwDZ8jnWyBayhWxlP2mQLWQL2cp+nrBH6RBA9pT6ZwAAEdNJREFUtnyONbKFbCFb2U8aZAvZQraynyfsUToEkC2fY41sIVvIVvaTBtlCtpCt7OcJe5QOAWTL51gjW8gWspX9pEG2kC1kK/t5wh6lQwDZ8jnWyBayhWxlP2mQLWQL2cp+nrBH6RBAtnyONbKFbCFb2U8aZOtI2Wp3T5fs0DLs0fTxuTbgsUGByi66b02gcrkWuu03K+zDVbty3b18v9//pKud27OR73IUgECcCRRFtg4fPmyvvvqqvfzyy1a/fn0bNWqUtW/fvko5PvzSent42gbfx0S2kC1kK/tpg2whW2S2sp8n7FE6BIoiW1u3brXJkyfb0KFDbcOGDfbuu+/aiBEjrHr16lVGHtn6AfWrS7fa3z200jf707s1tPtazrTND/3ad9lGg2+1sR3Npi+e6LvsTwf+0kb0Ge27XC4F1m/+3q755w9z2fWIfRrWq27z/7O373JRL3DJXy+1HbsP+m5mMWRLjQwzm3PGnYt9c1CB397dxchs/YCOzFagMKJQzAkURbbWrFlj77zzjl133XW2bds2e+mll9yf69SpU2U4ka38ZUs1zO3zBrJlZsjWkaduUNlSLduemm5jxg4PdC1Atn7AFiYLHYVpxEAhSqESJYBs+Rx4phGPBBZUtlTLTRfU90n/L7tHMbOldr079vRA/YlyoaDZHGTrh1Els3VkhJPZivIZT9vCIhBp2frd735nH3/8cSh932GtA9fbY+cHgcoeKiuzdfWbByobZqHd1twOWs1Ah+i58307bGWByn7cpFqgcna4zBocbBqsbJZSB62W7bZmgepuaP7XAAY6UBUWCnqeNDy8ydrt2hiopZ81qmMHqn0fqGyDA8HGLpeDBWVR3fbbCTuDXcc212lk22sGO79qHK6VS7cC7xOcx/dWzzYHPm4UC/73f/93lS6DiSID2lQ5gaLIltZsPffcc27N1ubNm23JkiU2bNiwo4L1+++DXXAZdAhAAAIQgEBVEdB646pcc1xV/eI4hSNQFNnS04hvvPGGzZo1y+rVq1eUpxELh5CaIAABCEAAAhCAQMUEiiJbDAgEIAABCEAAAhAoFQLIVqmMNP2EAAQgAAEIQKAoBJCtomDnoBCAAAQgAAEIlAqBkpStuXPn2pw5c44Y48svv9zatGlj33zzjV100UWlMv6un3v37rVx48bZl19+6f67adOmdtNNN9lxxx1XVA4fffRRKOOR3l91Ul8x0Pb1119bv3798ur3jh07bObMmTZ48GCrVSvzE2F6v9wDDzxgeljE25o0aWJjxoyxxo0bV3j8XOrOp/F79uyx559/3pYvX+7WU+r9dz179qywSj3EMmXKFLviiiusUaPKP8GidZr6UkTq1yIOHjzoXnD84Ycf2ujRo6v8SxKZOlbR2Nx88802fvz48jFr166dixuN28aNG+3pp5+2TZs2uT7ceOON7u+9zVunqq9mHDhwwM4991wbMGCAr0XVfljnEwNBy+q8evLJJ+2SSy6x448/3l1XXnjhBbv66qsrjemgx/PKVdVx8m0n5UubQEnKljfkusAX4uYa9xDSxWrChAlOMnSjWLlypS1cuNCuv/56q1kz2CshgjJJfeFt0DqylUvvb9B4KERbo3aj0MuG161bZ9dcc419++237oXDw4cPtwYNGmTD6oSpsvMpk2xJbCZNmuSOoU93RWlLHxu1VUIlkZJYLl682NauXWtXXXWV+/vTTjvNTjrpJFu0aJGTLsl2WdlfXtuwfv16mzFjhpNXsZSEnHLKKdajR48odTmvtng/YqpVq2a33nqrq6sy2coWL7k2JmrnUK7tZr/SIoBspWQyvJP/zDPPdK+m2LJliymToIui3vflXUQkJPrlP3HiXz41Iyk54YQTjvreo375pj91mfp3Ehm98qJLly6uLt3ktm/fbpdddpldfPHF7u36+qWov+/Tp49deeWVvn4J5xrKmWRrwYIFNnDgQHcj9DionyeffPJRfe/YsWP5RVXH1A1av2b1//ock27aKvfVV185nupz79693Y3qmWeeca//UP/OP/98e+ihh1zmoFevXo67bt6XXnppQZ9ezSZbqcdr2LChy14o65k6lkOGDHEZGa+t6u+jjz7q/lt//vzzz92NVeKqsT106JD7b/UrdUu/USgGVa8yYrqpv/jii46bbsoSkn379pXz1b8pE6sbuzJLysjm+81RZRP1+SyN/THHHOOaKqlUuyQVioeuXbu6mJ02bZopIyyJOPXUU+3ZZ5912Qz9ncZS/VZ9ynKoL2+//bYtW7bM9UflxVU34/fff98UQ3oVjOJdDPVnHVfiIrHRvpIUv+dl9+7dcz0NjtovF9n64osv7MILL7R58+a5uNY5vXv3bjeGgwYNKpdUxY42xbm2/fv3m7J62l/80vvpxdK1117rvrahzNnZZ5/tzhXFl86j1HNH14adO3c6fjqvFK+KmUyx3LZt28BMKisoXsqK6ksgxx57rJ1xxhnl1wXFsxcPatd5553nsoRevKjt55xzjqteT6nrWqOY0yaBVVldc5VtVyxIYlMZ6fosBor/Tp06ueuLJ7qhdJZKIeCTALJVgWzpRqaboy74r732mjvBdWHVTVQZoD/96U/uoqebqP5dNzv9nS6muknpIqKLjqaT9N1HXRz1S1gXgdmzZ7u/0wVGQqKLsv6/f//+7iarC5ZurLpw6OIi6dBUjS7quogVekufVtM0ltrXokULd0GXWOgGuHTpUjf1kd533YSnTp3qeKTKlm4iutiLkdcnTYWIl/qnG4iyGeKkm66yKRJM71NOnvzqYpvOUbwlv0G29P7qRn/77bfbZ5995uQu9Xi6cX3yyScmAU9vg6bXJCbeZ6fUB91w1V+Np9rocdGUnG7IEpHUz1Jlki0JmpdZ0k25devW7majqSeNjSezOp4ES0KotkmQ9HepMai++dk03SX50Q1Pm/qmm7Pq1/SQzgvFhaTxgw8+sL59+5bfUHWueJktycWuXbvcDwe9R6927dpOCjXeugl754rXHx1HIukxrFGjhvuRoRun2iPh1xj4PS8Vu0Gzs5lkK3Xqt1WrVu66oP28mBWzTJkWLV3Q/vrRkbpp2jZTPz0OarsEU9cGTUt6mSL9KEs/d3S+iLmuTzqe3vuUKZYVJ2FsXr8Vk1qmoTbrGqbrQmrbdP3r3LmzE04vXsRPfdW58+abb7prjv5OY65rbmos6ZxULKYy0vVF55jiSTGJaIUxwtSZDwFkqwLZ0s1CEpE6VeT9Wb8wH3nkEdOFUpvWON1zzz0uy/DKK6+4bI4ESn+vG6cuDN6mX/q6uOompIuNMgX6d63l8NY26CIiKdPfSfC06eKhNSOVrZ8JGggVZXpSv1upG6Uufpn6rrU2urimy9brr7/uLvxeNsa7oXrfwtRFUzcSHcdbr5RJtrp163YUx6B99W6GqdOmXl2e3Elu9Ktb4qFNNwZJ0urVq48Yy4q+8en1V2OsG4e4VCSGmWTLuwGJuTIV+m8J2h133HGEbHnS5Qmu+Cq2UmNQcRR00/hIsm644QZ3827e/C9fP1CmUjc1/beyXJ4ApMqWMqPK4kqWvC11GlFldCNNly0vNiQK2keCrxuw+Gv/IOdltrVkFfGpLLOVuq5OPxrSM1uSY2WlvGNXlNmqqJ8eB7XN4yth9f6sa036uSMp9ZhXFsv6YVHRWsKgsZIumatWrXI/UrQ+TfGvOJJ0e5uyUIofL9YVO2q/zhNJqa4DEkrtJzlTHHfo0MFNx7711ltOqFIZac2pmOhHYj7ZzHz6T1kIVEYA2QogW/rFpmkCZXkkCcpQSYY0RaIbgm7K7733nl1wwQXl2RCJmTInmoKsLLOlX3f6laaLhmRFFxj9OtUx9Es2jLcU+5GtTH3XTUAXfl0YdWNU/7ReJZtsaRpKfZPM6M+SE11kdTHVNJJ4pmeaPI5nnXVWXpmtymRLbdLNU7+uNa66YXgL0zUuXhskZZoaU1t1Y/Au/p5spWa2NAWmmFBWR7y8rTLZkuBozBVTEm+JdmpmK122JCSKsdQYVKbNzzZ9+nT3I0FSLalSRlVTOrpxSrZ149SPCWVpvbVcqbKlf1M7UjNbKqubu/7NWyCfTbYkmooftV+ZDd1IdcOtTLYyxWZlDxtk45KrbOlHk6RY7dP/lO3UNUDx452vkgllC9Wf1DVb+nOmfmaTLf24ST93KspspcdyWGvjUnmpX0899ZQb87vvvttNAYqTromaZtU5sGLFCvfvihf9na4hup7qB5qmpCXq+nN6ltTLbKUz0tSk+irJVQyzQSBKBJCtALKlDIK3ZksXEN1UNcWjX29ae6GLmW7KWpeSvoYmdc2WLjiqS/s98cQTbppFN/L0NVu6uOhGqwt13bp1Cx4/fmQrU981baWpQd1M1PeWLVu6G3Q22dJNWDddpf81Faa69f9ai6Fft+qzt2Yr37VIqdDSpxH1b6lPI6auc/HW1WmdSXobmjVrVt5WiWa6bKk/Xh91jFzXbKX+2tdNXDGmqTu1S4KXuiYuNZsowdXNJjUGtV7KzyZp1A8JrYGRIGk6U4Ko7I2Oq7VXEh+Nt8ZY64482RJXjZ1uelp/o0XjEiVvzZYELVfZUlZR5ZUZ1lS6zhtNT1UmWxXFZtAppVxlS3w1ZhIEZV78PI2oafVM/cwmW3pyOP3ckVgqXpQNz7Rmy4vlMLLj6ZkttUVr89TG2267zcVS+ror/Sjx4kXZfWX59eNSDxpomllT1cpS6ZrorfdSHCgGNaaZGEnedG3WuRDGD1M/5xL7QiCVQEnLVlRCgadpojIStAMC8SUgeZGYaOpSGUqJST7TyPElQcshED0CyFYExgTZisAg0AQIxJyAHmJRlsx7ejWsTHjMMdF8CBSFALJVFOzxO2imqTdv0XbqSyrTexb2SzjjR5IWQyC5BNJfGK2pQE375bIV6r1buRyLfSBQ1QSQraomnoDjeYubK5OsBHSTLkAAAj4JSLa0BfkKA7LlEza7x4oAshWr4YpGY1NlS08Pei8XrOhFlN6C7vSXcOrFrXpKS4t6vffo6O+CLmiOBh1aAYHSJZAuW95ninROn3jiiW4tmR5k0BObehWEHgrSA0LKfulhivSXGKe++FkPEelBDb0w13v3nEjrQQ29Ty7134PIXumOGj2vCgLIVlVQTtgx0mUr24soK3oJp57Y1CPsesJSTyDp7dh63DvoSygThpnuQCB2BFKnEb1lBno6WT+09HoHPaWqJwxTX2uipxAlYtrSX/WS6cXPeq1Ephcr6zqk13+E8eLn2A0EDY4cAWQrckMS/Qaly1a2F1FW9KoC/cLVo+8SLr1zRy8v1d/xyHb0Y4AWQiATgYqmETVFqBf83nLLLe41EKlv1PemD/W6F8mWXltR2YuftQ40/aXSqS9WzufdaowqBMIigGyFRTbB9VYkWxW9iLIi2dLLB/XJF72FXNktvUtH78fhYpng4KFriSaQSbb0Ogq9u02bPlek/6VmtnTe6wWt2TJbeo+f3iunH2PpL5VOfbs+149Eh1hsO4dsxXboitfwimSrohdRVpbZ0ksrVZ+edtSLDfUZDjJbxRtbjgyBfAhkehpR03qSIQmVvkigN+vrywv6UoSmCStbs5X64mfv5bmSqfSXSuvFu5qO9D55lk8fKAuBMAggW2FQpU4IQAACEKiQQEUf5gYZBJJKANlK6sjSLwhAAAIRJYBsRXRgaFZoBJCt0NBSMQQgAAEIQAACEDBDtogCCEAAAhCAAAQgECIBZCtEuFQNAQhAAAIQgAAEkC1iAAIQgAAEIAABCIRIANkKES5VQwACEIAABCAAAWSLGIAABCAAAQhAAAIhEkC2QoRL1RCAAAQgAAEIQADZIgYgAAEIQAACEIBAiASQrRDhUjUEIAABCEAAAhBAtogBCEAAAhCAAAQgECIBZCtEuFQNAQhAAAIQgAAEkC1iAAIQgAAEIAABCIRIANkKES5VQwACEIAABCAAAWSLGIAABCAAAQhAAAIhEkC2QoRL1RCAAAQgAAEIQADZIgYgAAEIQAACEIBAiASQrRDhUjUEIAABCEAAAhBAtogBCEAAAhCAAAQgECKB/wdDZIieW+3Vw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05" y="629748"/>
            <a:ext cx="9639589" cy="5909164"/>
          </a:xfrm>
          <a:prstGeom prst="rect">
            <a:avLst/>
          </a:prstGeom>
        </p:spPr>
      </p:pic>
    </p:spTree>
    <p:extLst>
      <p:ext uri="{BB962C8B-B14F-4D97-AF65-F5344CB8AC3E}">
        <p14:creationId xmlns:p14="http://schemas.microsoft.com/office/powerpoint/2010/main" val="372547936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94D86C4-CB51-C04B-B953-E49C7F57B4D6}"/>
              </a:ext>
            </a:extLst>
          </p:cNvPr>
          <p:cNvGrpSpPr/>
          <p:nvPr/>
        </p:nvGrpSpPr>
        <p:grpSpPr>
          <a:xfrm>
            <a:off x="5389465" y="2819915"/>
            <a:ext cx="1495065" cy="1516958"/>
            <a:chOff x="4732889" y="2984734"/>
            <a:chExt cx="2707327" cy="2915427"/>
          </a:xfrm>
        </p:grpSpPr>
        <p:grpSp>
          <p:nvGrpSpPr>
            <p:cNvPr id="24" name="Group 23">
              <a:extLst>
                <a:ext uri="{FF2B5EF4-FFF2-40B4-BE49-F238E27FC236}">
                  <a16:creationId xmlns:a16="http://schemas.microsoft.com/office/drawing/2014/main" id="{9AC7EE1D-6FA4-6F42-9728-E9EEAFF8736B}"/>
                </a:ext>
              </a:extLst>
            </p:cNvPr>
            <p:cNvGrpSpPr/>
            <p:nvPr/>
          </p:nvGrpSpPr>
          <p:grpSpPr>
            <a:xfrm>
              <a:off x="4732889" y="2984734"/>
              <a:ext cx="2707327" cy="2915427"/>
              <a:chOff x="4746433" y="2629030"/>
              <a:chExt cx="2707327" cy="2915427"/>
            </a:xfrm>
            <a:solidFill>
              <a:schemeClr val="accent3"/>
            </a:solidFill>
          </p:grpSpPr>
          <p:sp>
            <p:nvSpPr>
              <p:cNvPr id="26" name="Freeform 25">
                <a:extLst>
                  <a:ext uri="{FF2B5EF4-FFF2-40B4-BE49-F238E27FC236}">
                    <a16:creationId xmlns:a16="http://schemas.microsoft.com/office/drawing/2014/main" id="{D5DB7B66-7B02-FB44-9091-DBBFBD5DDEFB}"/>
                  </a:ext>
                </a:extLst>
              </p:cNvPr>
              <p:cNvSpPr>
                <a:spLocks noEditPoints="1"/>
              </p:cNvSpPr>
              <p:nvPr/>
            </p:nvSpPr>
            <p:spPr bwMode="auto">
              <a:xfrm>
                <a:off x="5165364" y="3047472"/>
                <a:ext cx="1871143" cy="2496985"/>
              </a:xfrm>
              <a:custGeom>
                <a:avLst/>
                <a:gdLst>
                  <a:gd name="T0" fmla="*/ 61 w 122"/>
                  <a:gd name="T1" fmla="*/ 0 h 163"/>
                  <a:gd name="T2" fmla="*/ 0 w 122"/>
                  <a:gd name="T3" fmla="*/ 61 h 163"/>
                  <a:gd name="T4" fmla="*/ 41 w 122"/>
                  <a:gd name="T5" fmla="*/ 118 h 163"/>
                  <a:gd name="T6" fmla="*/ 41 w 122"/>
                  <a:gd name="T7" fmla="*/ 152 h 163"/>
                  <a:gd name="T8" fmla="*/ 47 w 122"/>
                  <a:gd name="T9" fmla="*/ 156 h 163"/>
                  <a:gd name="T10" fmla="*/ 52 w 122"/>
                  <a:gd name="T11" fmla="*/ 163 h 163"/>
                  <a:gd name="T12" fmla="*/ 70 w 122"/>
                  <a:gd name="T13" fmla="*/ 163 h 163"/>
                  <a:gd name="T14" fmla="*/ 75 w 122"/>
                  <a:gd name="T15" fmla="*/ 156 h 163"/>
                  <a:gd name="T16" fmla="*/ 81 w 122"/>
                  <a:gd name="T17" fmla="*/ 152 h 163"/>
                  <a:gd name="T18" fmla="*/ 81 w 122"/>
                  <a:gd name="T19" fmla="*/ 152 h 163"/>
                  <a:gd name="T20" fmla="*/ 81 w 122"/>
                  <a:gd name="T21" fmla="*/ 118 h 163"/>
                  <a:gd name="T22" fmla="*/ 122 w 122"/>
                  <a:gd name="T23" fmla="*/ 61 h 163"/>
                  <a:gd name="T24" fmla="*/ 61 w 122"/>
                  <a:gd name="T25" fmla="*/ 0 h 163"/>
                  <a:gd name="T26" fmla="*/ 61 w 122"/>
                  <a:gd name="T27" fmla="*/ 113 h 163"/>
                  <a:gd name="T28" fmla="*/ 9 w 122"/>
                  <a:gd name="T29" fmla="*/ 61 h 163"/>
                  <a:gd name="T30" fmla="*/ 61 w 122"/>
                  <a:gd name="T31" fmla="*/ 9 h 163"/>
                  <a:gd name="T32" fmla="*/ 113 w 122"/>
                  <a:gd name="T33" fmla="*/ 61 h 163"/>
                  <a:gd name="T34" fmla="*/ 61 w 122"/>
                  <a:gd name="T35" fmla="*/ 11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63">
                    <a:moveTo>
                      <a:pt x="61" y="0"/>
                    </a:moveTo>
                    <a:cubicBezTo>
                      <a:pt x="28" y="0"/>
                      <a:pt x="0" y="27"/>
                      <a:pt x="0" y="61"/>
                    </a:cubicBezTo>
                    <a:cubicBezTo>
                      <a:pt x="0" y="87"/>
                      <a:pt x="17" y="110"/>
                      <a:pt x="41" y="118"/>
                    </a:cubicBezTo>
                    <a:cubicBezTo>
                      <a:pt x="41" y="152"/>
                      <a:pt x="41" y="152"/>
                      <a:pt x="41" y="152"/>
                    </a:cubicBezTo>
                    <a:cubicBezTo>
                      <a:pt x="47" y="156"/>
                      <a:pt x="47" y="156"/>
                      <a:pt x="47" y="156"/>
                    </a:cubicBezTo>
                    <a:cubicBezTo>
                      <a:pt x="52" y="163"/>
                      <a:pt x="52" y="163"/>
                      <a:pt x="52" y="163"/>
                    </a:cubicBezTo>
                    <a:cubicBezTo>
                      <a:pt x="70" y="163"/>
                      <a:pt x="70" y="163"/>
                      <a:pt x="70" y="163"/>
                    </a:cubicBezTo>
                    <a:cubicBezTo>
                      <a:pt x="75" y="156"/>
                      <a:pt x="75" y="156"/>
                      <a:pt x="75" y="156"/>
                    </a:cubicBezTo>
                    <a:cubicBezTo>
                      <a:pt x="81" y="152"/>
                      <a:pt x="81" y="152"/>
                      <a:pt x="81" y="152"/>
                    </a:cubicBezTo>
                    <a:cubicBezTo>
                      <a:pt x="81" y="152"/>
                      <a:pt x="81" y="152"/>
                      <a:pt x="81" y="152"/>
                    </a:cubicBezTo>
                    <a:cubicBezTo>
                      <a:pt x="81" y="118"/>
                      <a:pt x="81" y="118"/>
                      <a:pt x="81" y="118"/>
                    </a:cubicBezTo>
                    <a:cubicBezTo>
                      <a:pt x="105" y="110"/>
                      <a:pt x="122" y="87"/>
                      <a:pt x="122" y="61"/>
                    </a:cubicBezTo>
                    <a:cubicBezTo>
                      <a:pt x="122" y="27"/>
                      <a:pt x="95" y="0"/>
                      <a:pt x="61" y="0"/>
                    </a:cubicBezTo>
                    <a:close/>
                    <a:moveTo>
                      <a:pt x="61" y="113"/>
                    </a:moveTo>
                    <a:cubicBezTo>
                      <a:pt x="32" y="113"/>
                      <a:pt x="9" y="89"/>
                      <a:pt x="9" y="61"/>
                    </a:cubicBezTo>
                    <a:cubicBezTo>
                      <a:pt x="9" y="32"/>
                      <a:pt x="32" y="9"/>
                      <a:pt x="61" y="9"/>
                    </a:cubicBezTo>
                    <a:cubicBezTo>
                      <a:pt x="90" y="9"/>
                      <a:pt x="113" y="32"/>
                      <a:pt x="113" y="61"/>
                    </a:cubicBezTo>
                    <a:cubicBezTo>
                      <a:pt x="113" y="89"/>
                      <a:pt x="90" y="113"/>
                      <a:pt x="61" y="113"/>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latin typeface="+mn-lt"/>
                </a:endParaRPr>
              </a:p>
            </p:txBody>
          </p:sp>
          <p:grpSp>
            <p:nvGrpSpPr>
              <p:cNvPr id="27" name="Group 26">
                <a:extLst>
                  <a:ext uri="{FF2B5EF4-FFF2-40B4-BE49-F238E27FC236}">
                    <a16:creationId xmlns:a16="http://schemas.microsoft.com/office/drawing/2014/main" id="{50705016-D260-4349-9DAC-1D6025597C41}"/>
                  </a:ext>
                </a:extLst>
              </p:cNvPr>
              <p:cNvGrpSpPr/>
              <p:nvPr/>
            </p:nvGrpSpPr>
            <p:grpSpPr>
              <a:xfrm>
                <a:off x="4746433" y="2629030"/>
                <a:ext cx="1232940" cy="2020642"/>
                <a:chOff x="4746433" y="2629030"/>
                <a:chExt cx="1232940" cy="2020642"/>
              </a:xfrm>
              <a:grpFill/>
            </p:grpSpPr>
            <p:sp>
              <p:nvSpPr>
                <p:cNvPr id="43" name="Freeform 42">
                  <a:extLst>
                    <a:ext uri="{FF2B5EF4-FFF2-40B4-BE49-F238E27FC236}">
                      <a16:creationId xmlns:a16="http://schemas.microsoft.com/office/drawing/2014/main" id="{BF4E1F67-9980-6748-AC94-838EDDEEC662}"/>
                    </a:ext>
                  </a:extLst>
                </p:cNvPr>
                <p:cNvSpPr>
                  <a:spLocks/>
                </p:cNvSpPr>
                <p:nvPr/>
              </p:nvSpPr>
              <p:spPr bwMode="auto">
                <a:xfrm rot="21211727">
                  <a:off x="4915142" y="4501198"/>
                  <a:ext cx="242628" cy="148474"/>
                </a:xfrm>
                <a:custGeom>
                  <a:avLst/>
                  <a:gdLst>
                    <a:gd name="T0" fmla="*/ 0 w 28"/>
                    <a:gd name="T1" fmla="*/ 7 h 17"/>
                    <a:gd name="T2" fmla="*/ 4 w 28"/>
                    <a:gd name="T3" fmla="*/ 17 h 17"/>
                    <a:gd name="T4" fmla="*/ 28 w 28"/>
                    <a:gd name="T5" fmla="*/ 5 h 17"/>
                    <a:gd name="T6" fmla="*/ 26 w 28"/>
                    <a:gd name="T7" fmla="*/ 0 h 17"/>
                    <a:gd name="T8" fmla="*/ 0 w 28"/>
                    <a:gd name="T9" fmla="*/ 7 h 17"/>
                  </a:gdLst>
                  <a:ahLst/>
                  <a:cxnLst>
                    <a:cxn ang="0">
                      <a:pos x="T0" y="T1"/>
                    </a:cxn>
                    <a:cxn ang="0">
                      <a:pos x="T2" y="T3"/>
                    </a:cxn>
                    <a:cxn ang="0">
                      <a:pos x="T4" y="T5"/>
                    </a:cxn>
                    <a:cxn ang="0">
                      <a:pos x="T6" y="T7"/>
                    </a:cxn>
                    <a:cxn ang="0">
                      <a:pos x="T8" y="T9"/>
                    </a:cxn>
                  </a:cxnLst>
                  <a:rect l="0" t="0" r="r" b="b"/>
                  <a:pathLst>
                    <a:path w="28" h="17">
                      <a:moveTo>
                        <a:pt x="0" y="7"/>
                      </a:moveTo>
                      <a:cubicBezTo>
                        <a:pt x="1" y="11"/>
                        <a:pt x="3" y="14"/>
                        <a:pt x="4" y="17"/>
                      </a:cubicBezTo>
                      <a:cubicBezTo>
                        <a:pt x="28" y="5"/>
                        <a:pt x="28" y="5"/>
                        <a:pt x="28" y="5"/>
                      </a:cubicBezTo>
                      <a:cubicBezTo>
                        <a:pt x="27" y="3"/>
                        <a:pt x="27" y="2"/>
                        <a:pt x="26" y="0"/>
                      </a:cubicBezTo>
                      <a:lnTo>
                        <a:pt x="0"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44" name="Freeform 43">
                  <a:extLst>
                    <a:ext uri="{FF2B5EF4-FFF2-40B4-BE49-F238E27FC236}">
                      <a16:creationId xmlns:a16="http://schemas.microsoft.com/office/drawing/2014/main" id="{52F45E65-BE3A-164E-82A0-3C2945809435}"/>
                    </a:ext>
                  </a:extLst>
                </p:cNvPr>
                <p:cNvSpPr>
                  <a:spLocks/>
                </p:cNvSpPr>
                <p:nvPr/>
              </p:nvSpPr>
              <p:spPr bwMode="auto">
                <a:xfrm rot="692128">
                  <a:off x="4786234" y="4192650"/>
                  <a:ext cx="242628" cy="148474"/>
                </a:xfrm>
                <a:custGeom>
                  <a:avLst/>
                  <a:gdLst>
                    <a:gd name="T0" fmla="*/ 0 w 28"/>
                    <a:gd name="T1" fmla="*/ 7 h 17"/>
                    <a:gd name="T2" fmla="*/ 4 w 28"/>
                    <a:gd name="T3" fmla="*/ 17 h 17"/>
                    <a:gd name="T4" fmla="*/ 28 w 28"/>
                    <a:gd name="T5" fmla="*/ 5 h 17"/>
                    <a:gd name="T6" fmla="*/ 26 w 28"/>
                    <a:gd name="T7" fmla="*/ 0 h 17"/>
                    <a:gd name="T8" fmla="*/ 0 w 28"/>
                    <a:gd name="T9" fmla="*/ 7 h 17"/>
                  </a:gdLst>
                  <a:ahLst/>
                  <a:cxnLst>
                    <a:cxn ang="0">
                      <a:pos x="T0" y="T1"/>
                    </a:cxn>
                    <a:cxn ang="0">
                      <a:pos x="T2" y="T3"/>
                    </a:cxn>
                    <a:cxn ang="0">
                      <a:pos x="T4" y="T5"/>
                    </a:cxn>
                    <a:cxn ang="0">
                      <a:pos x="T6" y="T7"/>
                    </a:cxn>
                    <a:cxn ang="0">
                      <a:pos x="T8" y="T9"/>
                    </a:cxn>
                  </a:cxnLst>
                  <a:rect l="0" t="0" r="r" b="b"/>
                  <a:pathLst>
                    <a:path w="28" h="17">
                      <a:moveTo>
                        <a:pt x="0" y="7"/>
                      </a:moveTo>
                      <a:cubicBezTo>
                        <a:pt x="1" y="11"/>
                        <a:pt x="3" y="14"/>
                        <a:pt x="4" y="17"/>
                      </a:cubicBezTo>
                      <a:cubicBezTo>
                        <a:pt x="28" y="5"/>
                        <a:pt x="28" y="5"/>
                        <a:pt x="28" y="5"/>
                      </a:cubicBezTo>
                      <a:cubicBezTo>
                        <a:pt x="27" y="3"/>
                        <a:pt x="27" y="2"/>
                        <a:pt x="26" y="0"/>
                      </a:cubicBezTo>
                      <a:lnTo>
                        <a:pt x="0"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45" name="Freeform 44">
                  <a:extLst>
                    <a:ext uri="{FF2B5EF4-FFF2-40B4-BE49-F238E27FC236}">
                      <a16:creationId xmlns:a16="http://schemas.microsoft.com/office/drawing/2014/main" id="{B704DB6D-2F25-5742-95A8-28CCCE2BF6CF}"/>
                    </a:ext>
                  </a:extLst>
                </p:cNvPr>
                <p:cNvSpPr>
                  <a:spLocks/>
                </p:cNvSpPr>
                <p:nvPr/>
              </p:nvSpPr>
              <p:spPr bwMode="auto">
                <a:xfrm rot="1426577">
                  <a:off x="4746433" y="3879017"/>
                  <a:ext cx="242628" cy="148474"/>
                </a:xfrm>
                <a:custGeom>
                  <a:avLst/>
                  <a:gdLst>
                    <a:gd name="T0" fmla="*/ 0 w 28"/>
                    <a:gd name="T1" fmla="*/ 7 h 17"/>
                    <a:gd name="T2" fmla="*/ 4 w 28"/>
                    <a:gd name="T3" fmla="*/ 17 h 17"/>
                    <a:gd name="T4" fmla="*/ 28 w 28"/>
                    <a:gd name="T5" fmla="*/ 5 h 17"/>
                    <a:gd name="T6" fmla="*/ 26 w 28"/>
                    <a:gd name="T7" fmla="*/ 0 h 17"/>
                    <a:gd name="T8" fmla="*/ 0 w 28"/>
                    <a:gd name="T9" fmla="*/ 7 h 17"/>
                  </a:gdLst>
                  <a:ahLst/>
                  <a:cxnLst>
                    <a:cxn ang="0">
                      <a:pos x="T0" y="T1"/>
                    </a:cxn>
                    <a:cxn ang="0">
                      <a:pos x="T2" y="T3"/>
                    </a:cxn>
                    <a:cxn ang="0">
                      <a:pos x="T4" y="T5"/>
                    </a:cxn>
                    <a:cxn ang="0">
                      <a:pos x="T6" y="T7"/>
                    </a:cxn>
                    <a:cxn ang="0">
                      <a:pos x="T8" y="T9"/>
                    </a:cxn>
                  </a:cxnLst>
                  <a:rect l="0" t="0" r="r" b="b"/>
                  <a:pathLst>
                    <a:path w="28" h="17">
                      <a:moveTo>
                        <a:pt x="0" y="7"/>
                      </a:moveTo>
                      <a:cubicBezTo>
                        <a:pt x="1" y="11"/>
                        <a:pt x="3" y="14"/>
                        <a:pt x="4" y="17"/>
                      </a:cubicBezTo>
                      <a:cubicBezTo>
                        <a:pt x="28" y="5"/>
                        <a:pt x="28" y="5"/>
                        <a:pt x="28" y="5"/>
                      </a:cubicBezTo>
                      <a:cubicBezTo>
                        <a:pt x="27" y="3"/>
                        <a:pt x="27" y="2"/>
                        <a:pt x="26" y="0"/>
                      </a:cubicBezTo>
                      <a:lnTo>
                        <a:pt x="0"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46" name="Freeform 45">
                  <a:extLst>
                    <a:ext uri="{FF2B5EF4-FFF2-40B4-BE49-F238E27FC236}">
                      <a16:creationId xmlns:a16="http://schemas.microsoft.com/office/drawing/2014/main" id="{A29C4328-2371-D344-9735-DA140C779359}"/>
                    </a:ext>
                  </a:extLst>
                </p:cNvPr>
                <p:cNvSpPr>
                  <a:spLocks/>
                </p:cNvSpPr>
                <p:nvPr/>
              </p:nvSpPr>
              <p:spPr bwMode="auto">
                <a:xfrm rot="388273" flipV="1">
                  <a:off x="4952850" y="3207318"/>
                  <a:ext cx="242628" cy="148474"/>
                </a:xfrm>
                <a:custGeom>
                  <a:avLst/>
                  <a:gdLst>
                    <a:gd name="T0" fmla="*/ 0 w 28"/>
                    <a:gd name="T1" fmla="*/ 7 h 17"/>
                    <a:gd name="T2" fmla="*/ 4 w 28"/>
                    <a:gd name="T3" fmla="*/ 17 h 17"/>
                    <a:gd name="T4" fmla="*/ 28 w 28"/>
                    <a:gd name="T5" fmla="*/ 5 h 17"/>
                    <a:gd name="T6" fmla="*/ 26 w 28"/>
                    <a:gd name="T7" fmla="*/ 0 h 17"/>
                    <a:gd name="T8" fmla="*/ 0 w 28"/>
                    <a:gd name="T9" fmla="*/ 7 h 17"/>
                  </a:gdLst>
                  <a:ahLst/>
                  <a:cxnLst>
                    <a:cxn ang="0">
                      <a:pos x="T0" y="T1"/>
                    </a:cxn>
                    <a:cxn ang="0">
                      <a:pos x="T2" y="T3"/>
                    </a:cxn>
                    <a:cxn ang="0">
                      <a:pos x="T4" y="T5"/>
                    </a:cxn>
                    <a:cxn ang="0">
                      <a:pos x="T6" y="T7"/>
                    </a:cxn>
                    <a:cxn ang="0">
                      <a:pos x="T8" y="T9"/>
                    </a:cxn>
                  </a:cxnLst>
                  <a:rect l="0" t="0" r="r" b="b"/>
                  <a:pathLst>
                    <a:path w="28" h="17">
                      <a:moveTo>
                        <a:pt x="0" y="7"/>
                      </a:moveTo>
                      <a:cubicBezTo>
                        <a:pt x="1" y="11"/>
                        <a:pt x="3" y="14"/>
                        <a:pt x="4" y="17"/>
                      </a:cubicBezTo>
                      <a:cubicBezTo>
                        <a:pt x="28" y="5"/>
                        <a:pt x="28" y="5"/>
                        <a:pt x="28" y="5"/>
                      </a:cubicBezTo>
                      <a:cubicBezTo>
                        <a:pt x="27" y="3"/>
                        <a:pt x="27" y="2"/>
                        <a:pt x="26" y="0"/>
                      </a:cubicBezTo>
                      <a:lnTo>
                        <a:pt x="0"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47" name="Freeform 46">
                  <a:extLst>
                    <a:ext uri="{FF2B5EF4-FFF2-40B4-BE49-F238E27FC236}">
                      <a16:creationId xmlns:a16="http://schemas.microsoft.com/office/drawing/2014/main" id="{05FB4693-04B5-EE46-8984-CA5AD1E1DB0F}"/>
                    </a:ext>
                  </a:extLst>
                </p:cNvPr>
                <p:cNvSpPr>
                  <a:spLocks/>
                </p:cNvSpPr>
                <p:nvPr/>
              </p:nvSpPr>
              <p:spPr bwMode="auto">
                <a:xfrm rot="20907872" flipV="1">
                  <a:off x="4800127" y="3549207"/>
                  <a:ext cx="242628" cy="148474"/>
                </a:xfrm>
                <a:custGeom>
                  <a:avLst/>
                  <a:gdLst>
                    <a:gd name="T0" fmla="*/ 0 w 28"/>
                    <a:gd name="T1" fmla="*/ 7 h 17"/>
                    <a:gd name="T2" fmla="*/ 4 w 28"/>
                    <a:gd name="T3" fmla="*/ 17 h 17"/>
                    <a:gd name="T4" fmla="*/ 28 w 28"/>
                    <a:gd name="T5" fmla="*/ 5 h 17"/>
                    <a:gd name="T6" fmla="*/ 26 w 28"/>
                    <a:gd name="T7" fmla="*/ 0 h 17"/>
                    <a:gd name="T8" fmla="*/ 0 w 28"/>
                    <a:gd name="T9" fmla="*/ 7 h 17"/>
                  </a:gdLst>
                  <a:ahLst/>
                  <a:cxnLst>
                    <a:cxn ang="0">
                      <a:pos x="T0" y="T1"/>
                    </a:cxn>
                    <a:cxn ang="0">
                      <a:pos x="T2" y="T3"/>
                    </a:cxn>
                    <a:cxn ang="0">
                      <a:pos x="T4" y="T5"/>
                    </a:cxn>
                    <a:cxn ang="0">
                      <a:pos x="T6" y="T7"/>
                    </a:cxn>
                    <a:cxn ang="0">
                      <a:pos x="T8" y="T9"/>
                    </a:cxn>
                  </a:cxnLst>
                  <a:rect l="0" t="0" r="r" b="b"/>
                  <a:pathLst>
                    <a:path w="28" h="17">
                      <a:moveTo>
                        <a:pt x="0" y="7"/>
                      </a:moveTo>
                      <a:cubicBezTo>
                        <a:pt x="1" y="11"/>
                        <a:pt x="3" y="14"/>
                        <a:pt x="4" y="17"/>
                      </a:cubicBezTo>
                      <a:cubicBezTo>
                        <a:pt x="28" y="5"/>
                        <a:pt x="28" y="5"/>
                        <a:pt x="28" y="5"/>
                      </a:cubicBezTo>
                      <a:cubicBezTo>
                        <a:pt x="27" y="3"/>
                        <a:pt x="27" y="2"/>
                        <a:pt x="26" y="0"/>
                      </a:cubicBezTo>
                      <a:lnTo>
                        <a:pt x="0"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grpSp>
              <p:nvGrpSpPr>
                <p:cNvPr id="48" name="Group 47">
                  <a:extLst>
                    <a:ext uri="{FF2B5EF4-FFF2-40B4-BE49-F238E27FC236}">
                      <a16:creationId xmlns:a16="http://schemas.microsoft.com/office/drawing/2014/main" id="{D32E83FE-AB01-384B-981C-11B125873CD1}"/>
                    </a:ext>
                  </a:extLst>
                </p:cNvPr>
                <p:cNvGrpSpPr/>
                <p:nvPr/>
              </p:nvGrpSpPr>
              <p:grpSpPr>
                <a:xfrm rot="2045405">
                  <a:off x="5261520" y="2705582"/>
                  <a:ext cx="371536" cy="457022"/>
                  <a:chOff x="5123977" y="2721751"/>
                  <a:chExt cx="371536" cy="457022"/>
                </a:xfrm>
                <a:grpFill/>
              </p:grpSpPr>
              <p:sp>
                <p:nvSpPr>
                  <p:cNvPr id="50" name="Freeform 49">
                    <a:extLst>
                      <a:ext uri="{FF2B5EF4-FFF2-40B4-BE49-F238E27FC236}">
                        <a16:creationId xmlns:a16="http://schemas.microsoft.com/office/drawing/2014/main" id="{ABC0C9FF-36E1-7C41-8639-921FA3C3E1F6}"/>
                      </a:ext>
                    </a:extLst>
                  </p:cNvPr>
                  <p:cNvSpPr>
                    <a:spLocks/>
                  </p:cNvSpPr>
                  <p:nvPr/>
                </p:nvSpPr>
                <p:spPr bwMode="auto">
                  <a:xfrm rot="388273" flipV="1">
                    <a:off x="5252885" y="2721751"/>
                    <a:ext cx="242628" cy="148474"/>
                  </a:xfrm>
                  <a:custGeom>
                    <a:avLst/>
                    <a:gdLst>
                      <a:gd name="T0" fmla="*/ 0 w 28"/>
                      <a:gd name="T1" fmla="*/ 7 h 17"/>
                      <a:gd name="T2" fmla="*/ 4 w 28"/>
                      <a:gd name="T3" fmla="*/ 17 h 17"/>
                      <a:gd name="T4" fmla="*/ 28 w 28"/>
                      <a:gd name="T5" fmla="*/ 5 h 17"/>
                      <a:gd name="T6" fmla="*/ 26 w 28"/>
                      <a:gd name="T7" fmla="*/ 0 h 17"/>
                      <a:gd name="T8" fmla="*/ 0 w 28"/>
                      <a:gd name="T9" fmla="*/ 7 h 17"/>
                    </a:gdLst>
                    <a:ahLst/>
                    <a:cxnLst>
                      <a:cxn ang="0">
                        <a:pos x="T0" y="T1"/>
                      </a:cxn>
                      <a:cxn ang="0">
                        <a:pos x="T2" y="T3"/>
                      </a:cxn>
                      <a:cxn ang="0">
                        <a:pos x="T4" y="T5"/>
                      </a:cxn>
                      <a:cxn ang="0">
                        <a:pos x="T6" y="T7"/>
                      </a:cxn>
                      <a:cxn ang="0">
                        <a:pos x="T8" y="T9"/>
                      </a:cxn>
                    </a:cxnLst>
                    <a:rect l="0" t="0" r="r" b="b"/>
                    <a:pathLst>
                      <a:path w="28" h="17">
                        <a:moveTo>
                          <a:pt x="0" y="7"/>
                        </a:moveTo>
                        <a:cubicBezTo>
                          <a:pt x="1" y="11"/>
                          <a:pt x="3" y="14"/>
                          <a:pt x="4" y="17"/>
                        </a:cubicBezTo>
                        <a:cubicBezTo>
                          <a:pt x="28" y="5"/>
                          <a:pt x="28" y="5"/>
                          <a:pt x="28" y="5"/>
                        </a:cubicBezTo>
                        <a:cubicBezTo>
                          <a:pt x="27" y="3"/>
                          <a:pt x="27" y="2"/>
                          <a:pt x="26" y="0"/>
                        </a:cubicBezTo>
                        <a:lnTo>
                          <a:pt x="0"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51" name="Freeform 50">
                    <a:extLst>
                      <a:ext uri="{FF2B5EF4-FFF2-40B4-BE49-F238E27FC236}">
                        <a16:creationId xmlns:a16="http://schemas.microsoft.com/office/drawing/2014/main" id="{1D51A5AD-48D7-2A4D-A9CF-30A720758679}"/>
                      </a:ext>
                    </a:extLst>
                  </p:cNvPr>
                  <p:cNvSpPr>
                    <a:spLocks/>
                  </p:cNvSpPr>
                  <p:nvPr/>
                </p:nvSpPr>
                <p:spPr bwMode="auto">
                  <a:xfrm rot="20907872" flipV="1">
                    <a:off x="5123977" y="3030299"/>
                    <a:ext cx="242628" cy="148474"/>
                  </a:xfrm>
                  <a:custGeom>
                    <a:avLst/>
                    <a:gdLst>
                      <a:gd name="T0" fmla="*/ 0 w 28"/>
                      <a:gd name="T1" fmla="*/ 7 h 17"/>
                      <a:gd name="T2" fmla="*/ 4 w 28"/>
                      <a:gd name="T3" fmla="*/ 17 h 17"/>
                      <a:gd name="T4" fmla="*/ 28 w 28"/>
                      <a:gd name="T5" fmla="*/ 5 h 17"/>
                      <a:gd name="T6" fmla="*/ 26 w 28"/>
                      <a:gd name="T7" fmla="*/ 0 h 17"/>
                      <a:gd name="T8" fmla="*/ 0 w 28"/>
                      <a:gd name="T9" fmla="*/ 7 h 17"/>
                    </a:gdLst>
                    <a:ahLst/>
                    <a:cxnLst>
                      <a:cxn ang="0">
                        <a:pos x="T0" y="T1"/>
                      </a:cxn>
                      <a:cxn ang="0">
                        <a:pos x="T2" y="T3"/>
                      </a:cxn>
                      <a:cxn ang="0">
                        <a:pos x="T4" y="T5"/>
                      </a:cxn>
                      <a:cxn ang="0">
                        <a:pos x="T6" y="T7"/>
                      </a:cxn>
                      <a:cxn ang="0">
                        <a:pos x="T8" y="T9"/>
                      </a:cxn>
                    </a:cxnLst>
                    <a:rect l="0" t="0" r="r" b="b"/>
                    <a:pathLst>
                      <a:path w="28" h="17">
                        <a:moveTo>
                          <a:pt x="0" y="7"/>
                        </a:moveTo>
                        <a:cubicBezTo>
                          <a:pt x="1" y="11"/>
                          <a:pt x="3" y="14"/>
                          <a:pt x="4" y="17"/>
                        </a:cubicBezTo>
                        <a:cubicBezTo>
                          <a:pt x="28" y="5"/>
                          <a:pt x="28" y="5"/>
                          <a:pt x="28" y="5"/>
                        </a:cubicBezTo>
                        <a:cubicBezTo>
                          <a:pt x="27" y="3"/>
                          <a:pt x="27" y="2"/>
                          <a:pt x="26" y="0"/>
                        </a:cubicBezTo>
                        <a:lnTo>
                          <a:pt x="0"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grpSp>
            <p:sp>
              <p:nvSpPr>
                <p:cNvPr id="49" name="Freeform 48">
                  <a:extLst>
                    <a:ext uri="{FF2B5EF4-FFF2-40B4-BE49-F238E27FC236}">
                      <a16:creationId xmlns:a16="http://schemas.microsoft.com/office/drawing/2014/main" id="{87E7418D-57FB-F84E-917D-CBFAAE68CBC2}"/>
                    </a:ext>
                  </a:extLst>
                </p:cNvPr>
                <p:cNvSpPr>
                  <a:spLocks/>
                </p:cNvSpPr>
                <p:nvPr/>
              </p:nvSpPr>
              <p:spPr bwMode="auto">
                <a:xfrm rot="3541857" flipV="1">
                  <a:off x="5783822" y="2676107"/>
                  <a:ext cx="242628" cy="148474"/>
                </a:xfrm>
                <a:custGeom>
                  <a:avLst/>
                  <a:gdLst>
                    <a:gd name="T0" fmla="*/ 0 w 28"/>
                    <a:gd name="T1" fmla="*/ 7 h 17"/>
                    <a:gd name="T2" fmla="*/ 4 w 28"/>
                    <a:gd name="T3" fmla="*/ 17 h 17"/>
                    <a:gd name="T4" fmla="*/ 28 w 28"/>
                    <a:gd name="T5" fmla="*/ 5 h 17"/>
                    <a:gd name="T6" fmla="*/ 26 w 28"/>
                    <a:gd name="T7" fmla="*/ 0 h 17"/>
                    <a:gd name="T8" fmla="*/ 0 w 28"/>
                    <a:gd name="T9" fmla="*/ 7 h 17"/>
                  </a:gdLst>
                  <a:ahLst/>
                  <a:cxnLst>
                    <a:cxn ang="0">
                      <a:pos x="T0" y="T1"/>
                    </a:cxn>
                    <a:cxn ang="0">
                      <a:pos x="T2" y="T3"/>
                    </a:cxn>
                    <a:cxn ang="0">
                      <a:pos x="T4" y="T5"/>
                    </a:cxn>
                    <a:cxn ang="0">
                      <a:pos x="T6" y="T7"/>
                    </a:cxn>
                    <a:cxn ang="0">
                      <a:pos x="T8" y="T9"/>
                    </a:cxn>
                  </a:cxnLst>
                  <a:rect l="0" t="0" r="r" b="b"/>
                  <a:pathLst>
                    <a:path w="28" h="17">
                      <a:moveTo>
                        <a:pt x="0" y="7"/>
                      </a:moveTo>
                      <a:cubicBezTo>
                        <a:pt x="1" y="11"/>
                        <a:pt x="3" y="14"/>
                        <a:pt x="4" y="17"/>
                      </a:cubicBezTo>
                      <a:cubicBezTo>
                        <a:pt x="28" y="5"/>
                        <a:pt x="28" y="5"/>
                        <a:pt x="28" y="5"/>
                      </a:cubicBezTo>
                      <a:cubicBezTo>
                        <a:pt x="27" y="3"/>
                        <a:pt x="27" y="2"/>
                        <a:pt x="26" y="0"/>
                      </a:cubicBezTo>
                      <a:lnTo>
                        <a:pt x="0"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grpSp>
          <p:grpSp>
            <p:nvGrpSpPr>
              <p:cNvPr id="29" name="Group 28">
                <a:extLst>
                  <a:ext uri="{FF2B5EF4-FFF2-40B4-BE49-F238E27FC236}">
                    <a16:creationId xmlns:a16="http://schemas.microsoft.com/office/drawing/2014/main" id="{524A6DBA-8DEB-DE48-BBD6-2AF05F990964}"/>
                  </a:ext>
                </a:extLst>
              </p:cNvPr>
              <p:cNvGrpSpPr/>
              <p:nvPr/>
            </p:nvGrpSpPr>
            <p:grpSpPr>
              <a:xfrm flipH="1">
                <a:off x="6220820" y="2631938"/>
                <a:ext cx="1232940" cy="2020642"/>
                <a:chOff x="4746433" y="2629030"/>
                <a:chExt cx="1232940" cy="2020642"/>
              </a:xfrm>
              <a:grpFill/>
            </p:grpSpPr>
            <p:sp>
              <p:nvSpPr>
                <p:cNvPr id="31" name="Freeform 30">
                  <a:extLst>
                    <a:ext uri="{FF2B5EF4-FFF2-40B4-BE49-F238E27FC236}">
                      <a16:creationId xmlns:a16="http://schemas.microsoft.com/office/drawing/2014/main" id="{757BCA8D-9D95-EE4B-A6FF-8F203CD01835}"/>
                    </a:ext>
                  </a:extLst>
                </p:cNvPr>
                <p:cNvSpPr>
                  <a:spLocks/>
                </p:cNvSpPr>
                <p:nvPr/>
              </p:nvSpPr>
              <p:spPr bwMode="auto">
                <a:xfrm rot="21211727">
                  <a:off x="4915142" y="4501198"/>
                  <a:ext cx="242628" cy="148474"/>
                </a:xfrm>
                <a:custGeom>
                  <a:avLst/>
                  <a:gdLst>
                    <a:gd name="T0" fmla="*/ 0 w 28"/>
                    <a:gd name="T1" fmla="*/ 7 h 17"/>
                    <a:gd name="T2" fmla="*/ 4 w 28"/>
                    <a:gd name="T3" fmla="*/ 17 h 17"/>
                    <a:gd name="T4" fmla="*/ 28 w 28"/>
                    <a:gd name="T5" fmla="*/ 5 h 17"/>
                    <a:gd name="T6" fmla="*/ 26 w 28"/>
                    <a:gd name="T7" fmla="*/ 0 h 17"/>
                    <a:gd name="T8" fmla="*/ 0 w 28"/>
                    <a:gd name="T9" fmla="*/ 7 h 17"/>
                  </a:gdLst>
                  <a:ahLst/>
                  <a:cxnLst>
                    <a:cxn ang="0">
                      <a:pos x="T0" y="T1"/>
                    </a:cxn>
                    <a:cxn ang="0">
                      <a:pos x="T2" y="T3"/>
                    </a:cxn>
                    <a:cxn ang="0">
                      <a:pos x="T4" y="T5"/>
                    </a:cxn>
                    <a:cxn ang="0">
                      <a:pos x="T6" y="T7"/>
                    </a:cxn>
                    <a:cxn ang="0">
                      <a:pos x="T8" y="T9"/>
                    </a:cxn>
                  </a:cxnLst>
                  <a:rect l="0" t="0" r="r" b="b"/>
                  <a:pathLst>
                    <a:path w="28" h="17">
                      <a:moveTo>
                        <a:pt x="0" y="7"/>
                      </a:moveTo>
                      <a:cubicBezTo>
                        <a:pt x="1" y="11"/>
                        <a:pt x="3" y="14"/>
                        <a:pt x="4" y="17"/>
                      </a:cubicBezTo>
                      <a:cubicBezTo>
                        <a:pt x="28" y="5"/>
                        <a:pt x="28" y="5"/>
                        <a:pt x="28" y="5"/>
                      </a:cubicBezTo>
                      <a:cubicBezTo>
                        <a:pt x="27" y="3"/>
                        <a:pt x="27" y="2"/>
                        <a:pt x="26" y="0"/>
                      </a:cubicBezTo>
                      <a:lnTo>
                        <a:pt x="0"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33" name="Freeform 32">
                  <a:extLst>
                    <a:ext uri="{FF2B5EF4-FFF2-40B4-BE49-F238E27FC236}">
                      <a16:creationId xmlns:a16="http://schemas.microsoft.com/office/drawing/2014/main" id="{049C2BE6-C8CB-8248-A76E-B43AEEA9FC9A}"/>
                    </a:ext>
                  </a:extLst>
                </p:cNvPr>
                <p:cNvSpPr>
                  <a:spLocks/>
                </p:cNvSpPr>
                <p:nvPr/>
              </p:nvSpPr>
              <p:spPr bwMode="auto">
                <a:xfrm rot="692128">
                  <a:off x="4786234" y="4192650"/>
                  <a:ext cx="242628" cy="148474"/>
                </a:xfrm>
                <a:custGeom>
                  <a:avLst/>
                  <a:gdLst>
                    <a:gd name="T0" fmla="*/ 0 w 28"/>
                    <a:gd name="T1" fmla="*/ 7 h 17"/>
                    <a:gd name="T2" fmla="*/ 4 w 28"/>
                    <a:gd name="T3" fmla="*/ 17 h 17"/>
                    <a:gd name="T4" fmla="*/ 28 w 28"/>
                    <a:gd name="T5" fmla="*/ 5 h 17"/>
                    <a:gd name="T6" fmla="*/ 26 w 28"/>
                    <a:gd name="T7" fmla="*/ 0 h 17"/>
                    <a:gd name="T8" fmla="*/ 0 w 28"/>
                    <a:gd name="T9" fmla="*/ 7 h 17"/>
                  </a:gdLst>
                  <a:ahLst/>
                  <a:cxnLst>
                    <a:cxn ang="0">
                      <a:pos x="T0" y="T1"/>
                    </a:cxn>
                    <a:cxn ang="0">
                      <a:pos x="T2" y="T3"/>
                    </a:cxn>
                    <a:cxn ang="0">
                      <a:pos x="T4" y="T5"/>
                    </a:cxn>
                    <a:cxn ang="0">
                      <a:pos x="T6" y="T7"/>
                    </a:cxn>
                    <a:cxn ang="0">
                      <a:pos x="T8" y="T9"/>
                    </a:cxn>
                  </a:cxnLst>
                  <a:rect l="0" t="0" r="r" b="b"/>
                  <a:pathLst>
                    <a:path w="28" h="17">
                      <a:moveTo>
                        <a:pt x="0" y="7"/>
                      </a:moveTo>
                      <a:cubicBezTo>
                        <a:pt x="1" y="11"/>
                        <a:pt x="3" y="14"/>
                        <a:pt x="4" y="17"/>
                      </a:cubicBezTo>
                      <a:cubicBezTo>
                        <a:pt x="28" y="5"/>
                        <a:pt x="28" y="5"/>
                        <a:pt x="28" y="5"/>
                      </a:cubicBezTo>
                      <a:cubicBezTo>
                        <a:pt x="27" y="3"/>
                        <a:pt x="27" y="2"/>
                        <a:pt x="26" y="0"/>
                      </a:cubicBezTo>
                      <a:lnTo>
                        <a:pt x="0"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36" name="Freeform 35">
                  <a:extLst>
                    <a:ext uri="{FF2B5EF4-FFF2-40B4-BE49-F238E27FC236}">
                      <a16:creationId xmlns:a16="http://schemas.microsoft.com/office/drawing/2014/main" id="{C0CE7B6A-E9D7-7742-8D1F-9F55541E3386}"/>
                    </a:ext>
                  </a:extLst>
                </p:cNvPr>
                <p:cNvSpPr>
                  <a:spLocks/>
                </p:cNvSpPr>
                <p:nvPr/>
              </p:nvSpPr>
              <p:spPr bwMode="auto">
                <a:xfrm rot="1426577">
                  <a:off x="4746433" y="3879017"/>
                  <a:ext cx="242628" cy="148474"/>
                </a:xfrm>
                <a:custGeom>
                  <a:avLst/>
                  <a:gdLst>
                    <a:gd name="T0" fmla="*/ 0 w 28"/>
                    <a:gd name="T1" fmla="*/ 7 h 17"/>
                    <a:gd name="T2" fmla="*/ 4 w 28"/>
                    <a:gd name="T3" fmla="*/ 17 h 17"/>
                    <a:gd name="T4" fmla="*/ 28 w 28"/>
                    <a:gd name="T5" fmla="*/ 5 h 17"/>
                    <a:gd name="T6" fmla="*/ 26 w 28"/>
                    <a:gd name="T7" fmla="*/ 0 h 17"/>
                    <a:gd name="T8" fmla="*/ 0 w 28"/>
                    <a:gd name="T9" fmla="*/ 7 h 17"/>
                  </a:gdLst>
                  <a:ahLst/>
                  <a:cxnLst>
                    <a:cxn ang="0">
                      <a:pos x="T0" y="T1"/>
                    </a:cxn>
                    <a:cxn ang="0">
                      <a:pos x="T2" y="T3"/>
                    </a:cxn>
                    <a:cxn ang="0">
                      <a:pos x="T4" y="T5"/>
                    </a:cxn>
                    <a:cxn ang="0">
                      <a:pos x="T6" y="T7"/>
                    </a:cxn>
                    <a:cxn ang="0">
                      <a:pos x="T8" y="T9"/>
                    </a:cxn>
                  </a:cxnLst>
                  <a:rect l="0" t="0" r="r" b="b"/>
                  <a:pathLst>
                    <a:path w="28" h="17">
                      <a:moveTo>
                        <a:pt x="0" y="7"/>
                      </a:moveTo>
                      <a:cubicBezTo>
                        <a:pt x="1" y="11"/>
                        <a:pt x="3" y="14"/>
                        <a:pt x="4" y="17"/>
                      </a:cubicBezTo>
                      <a:cubicBezTo>
                        <a:pt x="28" y="5"/>
                        <a:pt x="28" y="5"/>
                        <a:pt x="28" y="5"/>
                      </a:cubicBezTo>
                      <a:cubicBezTo>
                        <a:pt x="27" y="3"/>
                        <a:pt x="27" y="2"/>
                        <a:pt x="26" y="0"/>
                      </a:cubicBezTo>
                      <a:lnTo>
                        <a:pt x="0"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37" name="Freeform 36">
                  <a:extLst>
                    <a:ext uri="{FF2B5EF4-FFF2-40B4-BE49-F238E27FC236}">
                      <a16:creationId xmlns:a16="http://schemas.microsoft.com/office/drawing/2014/main" id="{5815BB33-26C1-5F43-8614-B86CE193E24E}"/>
                    </a:ext>
                  </a:extLst>
                </p:cNvPr>
                <p:cNvSpPr>
                  <a:spLocks/>
                </p:cNvSpPr>
                <p:nvPr/>
              </p:nvSpPr>
              <p:spPr bwMode="auto">
                <a:xfrm rot="388273" flipV="1">
                  <a:off x="4952850" y="3207318"/>
                  <a:ext cx="242628" cy="148474"/>
                </a:xfrm>
                <a:custGeom>
                  <a:avLst/>
                  <a:gdLst>
                    <a:gd name="T0" fmla="*/ 0 w 28"/>
                    <a:gd name="T1" fmla="*/ 7 h 17"/>
                    <a:gd name="T2" fmla="*/ 4 w 28"/>
                    <a:gd name="T3" fmla="*/ 17 h 17"/>
                    <a:gd name="T4" fmla="*/ 28 w 28"/>
                    <a:gd name="T5" fmla="*/ 5 h 17"/>
                    <a:gd name="T6" fmla="*/ 26 w 28"/>
                    <a:gd name="T7" fmla="*/ 0 h 17"/>
                    <a:gd name="T8" fmla="*/ 0 w 28"/>
                    <a:gd name="T9" fmla="*/ 7 h 17"/>
                  </a:gdLst>
                  <a:ahLst/>
                  <a:cxnLst>
                    <a:cxn ang="0">
                      <a:pos x="T0" y="T1"/>
                    </a:cxn>
                    <a:cxn ang="0">
                      <a:pos x="T2" y="T3"/>
                    </a:cxn>
                    <a:cxn ang="0">
                      <a:pos x="T4" y="T5"/>
                    </a:cxn>
                    <a:cxn ang="0">
                      <a:pos x="T6" y="T7"/>
                    </a:cxn>
                    <a:cxn ang="0">
                      <a:pos x="T8" y="T9"/>
                    </a:cxn>
                  </a:cxnLst>
                  <a:rect l="0" t="0" r="r" b="b"/>
                  <a:pathLst>
                    <a:path w="28" h="17">
                      <a:moveTo>
                        <a:pt x="0" y="7"/>
                      </a:moveTo>
                      <a:cubicBezTo>
                        <a:pt x="1" y="11"/>
                        <a:pt x="3" y="14"/>
                        <a:pt x="4" y="17"/>
                      </a:cubicBezTo>
                      <a:cubicBezTo>
                        <a:pt x="28" y="5"/>
                        <a:pt x="28" y="5"/>
                        <a:pt x="28" y="5"/>
                      </a:cubicBezTo>
                      <a:cubicBezTo>
                        <a:pt x="27" y="3"/>
                        <a:pt x="27" y="2"/>
                        <a:pt x="26" y="0"/>
                      </a:cubicBezTo>
                      <a:lnTo>
                        <a:pt x="0"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38" name="Freeform 37">
                  <a:extLst>
                    <a:ext uri="{FF2B5EF4-FFF2-40B4-BE49-F238E27FC236}">
                      <a16:creationId xmlns:a16="http://schemas.microsoft.com/office/drawing/2014/main" id="{27FC599E-2D68-E34A-8FC8-F4A5D6222A54}"/>
                    </a:ext>
                  </a:extLst>
                </p:cNvPr>
                <p:cNvSpPr>
                  <a:spLocks/>
                </p:cNvSpPr>
                <p:nvPr/>
              </p:nvSpPr>
              <p:spPr bwMode="auto">
                <a:xfrm rot="20907872" flipV="1">
                  <a:off x="4800127" y="3549207"/>
                  <a:ext cx="242628" cy="148474"/>
                </a:xfrm>
                <a:custGeom>
                  <a:avLst/>
                  <a:gdLst>
                    <a:gd name="T0" fmla="*/ 0 w 28"/>
                    <a:gd name="T1" fmla="*/ 7 h 17"/>
                    <a:gd name="T2" fmla="*/ 4 w 28"/>
                    <a:gd name="T3" fmla="*/ 17 h 17"/>
                    <a:gd name="T4" fmla="*/ 28 w 28"/>
                    <a:gd name="T5" fmla="*/ 5 h 17"/>
                    <a:gd name="T6" fmla="*/ 26 w 28"/>
                    <a:gd name="T7" fmla="*/ 0 h 17"/>
                    <a:gd name="T8" fmla="*/ 0 w 28"/>
                    <a:gd name="T9" fmla="*/ 7 h 17"/>
                  </a:gdLst>
                  <a:ahLst/>
                  <a:cxnLst>
                    <a:cxn ang="0">
                      <a:pos x="T0" y="T1"/>
                    </a:cxn>
                    <a:cxn ang="0">
                      <a:pos x="T2" y="T3"/>
                    </a:cxn>
                    <a:cxn ang="0">
                      <a:pos x="T4" y="T5"/>
                    </a:cxn>
                    <a:cxn ang="0">
                      <a:pos x="T6" y="T7"/>
                    </a:cxn>
                    <a:cxn ang="0">
                      <a:pos x="T8" y="T9"/>
                    </a:cxn>
                  </a:cxnLst>
                  <a:rect l="0" t="0" r="r" b="b"/>
                  <a:pathLst>
                    <a:path w="28" h="17">
                      <a:moveTo>
                        <a:pt x="0" y="7"/>
                      </a:moveTo>
                      <a:cubicBezTo>
                        <a:pt x="1" y="11"/>
                        <a:pt x="3" y="14"/>
                        <a:pt x="4" y="17"/>
                      </a:cubicBezTo>
                      <a:cubicBezTo>
                        <a:pt x="28" y="5"/>
                        <a:pt x="28" y="5"/>
                        <a:pt x="28" y="5"/>
                      </a:cubicBezTo>
                      <a:cubicBezTo>
                        <a:pt x="27" y="3"/>
                        <a:pt x="27" y="2"/>
                        <a:pt x="26" y="0"/>
                      </a:cubicBezTo>
                      <a:lnTo>
                        <a:pt x="0"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grpSp>
              <p:nvGrpSpPr>
                <p:cNvPr id="39" name="Group 38">
                  <a:extLst>
                    <a:ext uri="{FF2B5EF4-FFF2-40B4-BE49-F238E27FC236}">
                      <a16:creationId xmlns:a16="http://schemas.microsoft.com/office/drawing/2014/main" id="{E4961888-F78D-8844-8E77-D33AE49F95E7}"/>
                    </a:ext>
                  </a:extLst>
                </p:cNvPr>
                <p:cNvGrpSpPr/>
                <p:nvPr/>
              </p:nvGrpSpPr>
              <p:grpSpPr>
                <a:xfrm rot="2045405">
                  <a:off x="5261520" y="2705582"/>
                  <a:ext cx="371536" cy="457022"/>
                  <a:chOff x="5123977" y="2721751"/>
                  <a:chExt cx="371536" cy="457022"/>
                </a:xfrm>
                <a:grpFill/>
              </p:grpSpPr>
              <p:sp>
                <p:nvSpPr>
                  <p:cNvPr id="41" name="Freeform 40">
                    <a:extLst>
                      <a:ext uri="{FF2B5EF4-FFF2-40B4-BE49-F238E27FC236}">
                        <a16:creationId xmlns:a16="http://schemas.microsoft.com/office/drawing/2014/main" id="{6E0614AC-3931-6D48-A766-8BA892204AD3}"/>
                      </a:ext>
                    </a:extLst>
                  </p:cNvPr>
                  <p:cNvSpPr>
                    <a:spLocks/>
                  </p:cNvSpPr>
                  <p:nvPr/>
                </p:nvSpPr>
                <p:spPr bwMode="auto">
                  <a:xfrm rot="388273" flipV="1">
                    <a:off x="5252885" y="2721751"/>
                    <a:ext cx="242628" cy="148474"/>
                  </a:xfrm>
                  <a:custGeom>
                    <a:avLst/>
                    <a:gdLst>
                      <a:gd name="T0" fmla="*/ 0 w 28"/>
                      <a:gd name="T1" fmla="*/ 7 h 17"/>
                      <a:gd name="T2" fmla="*/ 4 w 28"/>
                      <a:gd name="T3" fmla="*/ 17 h 17"/>
                      <a:gd name="T4" fmla="*/ 28 w 28"/>
                      <a:gd name="T5" fmla="*/ 5 h 17"/>
                      <a:gd name="T6" fmla="*/ 26 w 28"/>
                      <a:gd name="T7" fmla="*/ 0 h 17"/>
                      <a:gd name="T8" fmla="*/ 0 w 28"/>
                      <a:gd name="T9" fmla="*/ 7 h 17"/>
                    </a:gdLst>
                    <a:ahLst/>
                    <a:cxnLst>
                      <a:cxn ang="0">
                        <a:pos x="T0" y="T1"/>
                      </a:cxn>
                      <a:cxn ang="0">
                        <a:pos x="T2" y="T3"/>
                      </a:cxn>
                      <a:cxn ang="0">
                        <a:pos x="T4" y="T5"/>
                      </a:cxn>
                      <a:cxn ang="0">
                        <a:pos x="T6" y="T7"/>
                      </a:cxn>
                      <a:cxn ang="0">
                        <a:pos x="T8" y="T9"/>
                      </a:cxn>
                    </a:cxnLst>
                    <a:rect l="0" t="0" r="r" b="b"/>
                    <a:pathLst>
                      <a:path w="28" h="17">
                        <a:moveTo>
                          <a:pt x="0" y="7"/>
                        </a:moveTo>
                        <a:cubicBezTo>
                          <a:pt x="1" y="11"/>
                          <a:pt x="3" y="14"/>
                          <a:pt x="4" y="17"/>
                        </a:cubicBezTo>
                        <a:cubicBezTo>
                          <a:pt x="28" y="5"/>
                          <a:pt x="28" y="5"/>
                          <a:pt x="28" y="5"/>
                        </a:cubicBezTo>
                        <a:cubicBezTo>
                          <a:pt x="27" y="3"/>
                          <a:pt x="27" y="2"/>
                          <a:pt x="26" y="0"/>
                        </a:cubicBezTo>
                        <a:lnTo>
                          <a:pt x="0"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42" name="Freeform 41">
                    <a:extLst>
                      <a:ext uri="{FF2B5EF4-FFF2-40B4-BE49-F238E27FC236}">
                        <a16:creationId xmlns:a16="http://schemas.microsoft.com/office/drawing/2014/main" id="{72F1099D-FC9D-7747-A185-2D80D0291FF5}"/>
                      </a:ext>
                    </a:extLst>
                  </p:cNvPr>
                  <p:cNvSpPr>
                    <a:spLocks/>
                  </p:cNvSpPr>
                  <p:nvPr/>
                </p:nvSpPr>
                <p:spPr bwMode="auto">
                  <a:xfrm rot="20907872" flipV="1">
                    <a:off x="5123977" y="3030299"/>
                    <a:ext cx="242628" cy="148474"/>
                  </a:xfrm>
                  <a:custGeom>
                    <a:avLst/>
                    <a:gdLst>
                      <a:gd name="T0" fmla="*/ 0 w 28"/>
                      <a:gd name="T1" fmla="*/ 7 h 17"/>
                      <a:gd name="T2" fmla="*/ 4 w 28"/>
                      <a:gd name="T3" fmla="*/ 17 h 17"/>
                      <a:gd name="T4" fmla="*/ 28 w 28"/>
                      <a:gd name="T5" fmla="*/ 5 h 17"/>
                      <a:gd name="T6" fmla="*/ 26 w 28"/>
                      <a:gd name="T7" fmla="*/ 0 h 17"/>
                      <a:gd name="T8" fmla="*/ 0 w 28"/>
                      <a:gd name="T9" fmla="*/ 7 h 17"/>
                    </a:gdLst>
                    <a:ahLst/>
                    <a:cxnLst>
                      <a:cxn ang="0">
                        <a:pos x="T0" y="T1"/>
                      </a:cxn>
                      <a:cxn ang="0">
                        <a:pos x="T2" y="T3"/>
                      </a:cxn>
                      <a:cxn ang="0">
                        <a:pos x="T4" y="T5"/>
                      </a:cxn>
                      <a:cxn ang="0">
                        <a:pos x="T6" y="T7"/>
                      </a:cxn>
                      <a:cxn ang="0">
                        <a:pos x="T8" y="T9"/>
                      </a:cxn>
                    </a:cxnLst>
                    <a:rect l="0" t="0" r="r" b="b"/>
                    <a:pathLst>
                      <a:path w="28" h="17">
                        <a:moveTo>
                          <a:pt x="0" y="7"/>
                        </a:moveTo>
                        <a:cubicBezTo>
                          <a:pt x="1" y="11"/>
                          <a:pt x="3" y="14"/>
                          <a:pt x="4" y="17"/>
                        </a:cubicBezTo>
                        <a:cubicBezTo>
                          <a:pt x="28" y="5"/>
                          <a:pt x="28" y="5"/>
                          <a:pt x="28" y="5"/>
                        </a:cubicBezTo>
                        <a:cubicBezTo>
                          <a:pt x="27" y="3"/>
                          <a:pt x="27" y="2"/>
                          <a:pt x="26" y="0"/>
                        </a:cubicBezTo>
                        <a:lnTo>
                          <a:pt x="0"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grpSp>
            <p:sp>
              <p:nvSpPr>
                <p:cNvPr id="40" name="Freeform 39">
                  <a:extLst>
                    <a:ext uri="{FF2B5EF4-FFF2-40B4-BE49-F238E27FC236}">
                      <a16:creationId xmlns:a16="http://schemas.microsoft.com/office/drawing/2014/main" id="{9D248241-F597-7C45-A3BC-0924B05F6DE6}"/>
                    </a:ext>
                  </a:extLst>
                </p:cNvPr>
                <p:cNvSpPr>
                  <a:spLocks/>
                </p:cNvSpPr>
                <p:nvPr/>
              </p:nvSpPr>
              <p:spPr bwMode="auto">
                <a:xfrm rot="3541857" flipV="1">
                  <a:off x="5783822" y="2676107"/>
                  <a:ext cx="242628" cy="148474"/>
                </a:xfrm>
                <a:custGeom>
                  <a:avLst/>
                  <a:gdLst>
                    <a:gd name="T0" fmla="*/ 0 w 28"/>
                    <a:gd name="T1" fmla="*/ 7 h 17"/>
                    <a:gd name="T2" fmla="*/ 4 w 28"/>
                    <a:gd name="T3" fmla="*/ 17 h 17"/>
                    <a:gd name="T4" fmla="*/ 28 w 28"/>
                    <a:gd name="T5" fmla="*/ 5 h 17"/>
                    <a:gd name="T6" fmla="*/ 26 w 28"/>
                    <a:gd name="T7" fmla="*/ 0 h 17"/>
                    <a:gd name="T8" fmla="*/ 0 w 28"/>
                    <a:gd name="T9" fmla="*/ 7 h 17"/>
                  </a:gdLst>
                  <a:ahLst/>
                  <a:cxnLst>
                    <a:cxn ang="0">
                      <a:pos x="T0" y="T1"/>
                    </a:cxn>
                    <a:cxn ang="0">
                      <a:pos x="T2" y="T3"/>
                    </a:cxn>
                    <a:cxn ang="0">
                      <a:pos x="T4" y="T5"/>
                    </a:cxn>
                    <a:cxn ang="0">
                      <a:pos x="T6" y="T7"/>
                    </a:cxn>
                    <a:cxn ang="0">
                      <a:pos x="T8" y="T9"/>
                    </a:cxn>
                  </a:cxnLst>
                  <a:rect l="0" t="0" r="r" b="b"/>
                  <a:pathLst>
                    <a:path w="28" h="17">
                      <a:moveTo>
                        <a:pt x="0" y="7"/>
                      </a:moveTo>
                      <a:cubicBezTo>
                        <a:pt x="1" y="11"/>
                        <a:pt x="3" y="14"/>
                        <a:pt x="4" y="17"/>
                      </a:cubicBezTo>
                      <a:cubicBezTo>
                        <a:pt x="28" y="5"/>
                        <a:pt x="28" y="5"/>
                        <a:pt x="28" y="5"/>
                      </a:cubicBezTo>
                      <a:cubicBezTo>
                        <a:pt x="27" y="3"/>
                        <a:pt x="27" y="2"/>
                        <a:pt x="26" y="0"/>
                      </a:cubicBezTo>
                      <a:lnTo>
                        <a:pt x="0"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grpSp>
        </p:grpSp>
        <p:pic>
          <p:nvPicPr>
            <p:cNvPr id="25" name="Picture 24">
              <a:hlinkClick r:id="rId3" action="ppaction://hlinksldjump"/>
              <a:extLst>
                <a:ext uri="{FF2B5EF4-FFF2-40B4-BE49-F238E27FC236}">
                  <a16:creationId xmlns:a16="http://schemas.microsoft.com/office/drawing/2014/main" id="{5F3597DF-8768-5349-88A9-D69A5B25B2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9989" y="3960852"/>
              <a:ext cx="1132620" cy="729667"/>
            </a:xfrm>
            <a:prstGeom prst="rect">
              <a:avLst/>
            </a:prstGeom>
          </p:spPr>
        </p:pic>
      </p:grpSp>
      <p:grpSp>
        <p:nvGrpSpPr>
          <p:cNvPr id="53" name="Group 52">
            <a:extLst>
              <a:ext uri="{FF2B5EF4-FFF2-40B4-BE49-F238E27FC236}">
                <a16:creationId xmlns:a16="http://schemas.microsoft.com/office/drawing/2014/main" id="{86547C6C-9C6A-6B40-BCFC-B5DBA15D8112}"/>
              </a:ext>
            </a:extLst>
          </p:cNvPr>
          <p:cNvGrpSpPr/>
          <p:nvPr/>
        </p:nvGrpSpPr>
        <p:grpSpPr>
          <a:xfrm>
            <a:off x="5340539" y="832407"/>
            <a:ext cx="1588844" cy="1910650"/>
            <a:chOff x="2617853" y="2491308"/>
            <a:chExt cx="1588844" cy="1841373"/>
          </a:xfrm>
        </p:grpSpPr>
        <p:cxnSp>
          <p:nvCxnSpPr>
            <p:cNvPr id="54" name="Straight Connector 53">
              <a:extLst>
                <a:ext uri="{FF2B5EF4-FFF2-40B4-BE49-F238E27FC236}">
                  <a16:creationId xmlns:a16="http://schemas.microsoft.com/office/drawing/2014/main" id="{164B0663-1B09-354F-8B8E-1AA883630554}"/>
                </a:ext>
              </a:extLst>
            </p:cNvPr>
            <p:cNvCxnSpPr>
              <a:cxnSpLocks/>
              <a:stCxn id="56" idx="2"/>
            </p:cNvCxnSpPr>
            <p:nvPr/>
          </p:nvCxnSpPr>
          <p:spPr bwMode="auto">
            <a:xfrm>
              <a:off x="3412275" y="3986479"/>
              <a:ext cx="0" cy="346202"/>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0E7F67C5-F2D3-AD44-8AA6-C0951ED9AAA0}"/>
                </a:ext>
              </a:extLst>
            </p:cNvPr>
            <p:cNvGrpSpPr/>
            <p:nvPr/>
          </p:nvGrpSpPr>
          <p:grpSpPr>
            <a:xfrm>
              <a:off x="2617853" y="2491308"/>
              <a:ext cx="1588844" cy="1495171"/>
              <a:chOff x="2617853" y="2491308"/>
              <a:chExt cx="1588844" cy="1495171"/>
            </a:xfrm>
          </p:grpSpPr>
          <p:sp>
            <p:nvSpPr>
              <p:cNvPr id="56" name="Freeform 15">
                <a:hlinkClick r:id="rId5" action="ppaction://hlinksldjump"/>
                <a:extLst>
                  <a:ext uri="{FF2B5EF4-FFF2-40B4-BE49-F238E27FC236}">
                    <a16:creationId xmlns:a16="http://schemas.microsoft.com/office/drawing/2014/main" id="{2AB61C4A-A09C-0E43-A019-6B442ABD06B6}"/>
                  </a:ext>
                </a:extLst>
              </p:cNvPr>
              <p:cNvSpPr>
                <a:spLocks noEditPoints="1"/>
              </p:cNvSpPr>
              <p:nvPr/>
            </p:nvSpPr>
            <p:spPr bwMode="auto">
              <a:xfrm>
                <a:off x="2617853" y="2491308"/>
                <a:ext cx="1588844" cy="1495171"/>
              </a:xfrm>
              <a:custGeom>
                <a:avLst/>
                <a:gdLst>
                  <a:gd name="T0" fmla="*/ 468 w 936"/>
                  <a:gd name="T1" fmla="*/ 0 h 936"/>
                  <a:gd name="T2" fmla="*/ 0 w 936"/>
                  <a:gd name="T3" fmla="*/ 468 h 936"/>
                  <a:gd name="T4" fmla="*/ 468 w 936"/>
                  <a:gd name="T5" fmla="*/ 936 h 936"/>
                  <a:gd name="T6" fmla="*/ 936 w 936"/>
                  <a:gd name="T7" fmla="*/ 468 h 936"/>
                  <a:gd name="T8" fmla="*/ 468 w 936"/>
                  <a:gd name="T9" fmla="*/ 0 h 936"/>
                  <a:gd name="T10" fmla="*/ 468 w 936"/>
                  <a:gd name="T11" fmla="*/ 872 h 936"/>
                  <a:gd name="T12" fmla="*/ 64 w 936"/>
                  <a:gd name="T13" fmla="*/ 468 h 936"/>
                  <a:gd name="T14" fmla="*/ 468 w 936"/>
                  <a:gd name="T15" fmla="*/ 64 h 936"/>
                  <a:gd name="T16" fmla="*/ 872 w 936"/>
                  <a:gd name="T17" fmla="*/ 468 h 936"/>
                  <a:gd name="T18" fmla="*/ 468 w 936"/>
                  <a:gd name="T19" fmla="*/ 872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6" h="936">
                    <a:moveTo>
                      <a:pt x="468" y="0"/>
                    </a:moveTo>
                    <a:cubicBezTo>
                      <a:pt x="210" y="0"/>
                      <a:pt x="0" y="210"/>
                      <a:pt x="0" y="468"/>
                    </a:cubicBezTo>
                    <a:cubicBezTo>
                      <a:pt x="0" y="726"/>
                      <a:pt x="210" y="936"/>
                      <a:pt x="468" y="936"/>
                    </a:cubicBezTo>
                    <a:cubicBezTo>
                      <a:pt x="726" y="936"/>
                      <a:pt x="936" y="726"/>
                      <a:pt x="936" y="468"/>
                    </a:cubicBezTo>
                    <a:cubicBezTo>
                      <a:pt x="936" y="210"/>
                      <a:pt x="726" y="0"/>
                      <a:pt x="468" y="0"/>
                    </a:cubicBezTo>
                    <a:close/>
                    <a:moveTo>
                      <a:pt x="468" y="872"/>
                    </a:moveTo>
                    <a:cubicBezTo>
                      <a:pt x="245" y="872"/>
                      <a:pt x="64" y="691"/>
                      <a:pt x="64" y="468"/>
                    </a:cubicBezTo>
                    <a:cubicBezTo>
                      <a:pt x="64" y="245"/>
                      <a:pt x="245" y="64"/>
                      <a:pt x="468" y="64"/>
                    </a:cubicBezTo>
                    <a:cubicBezTo>
                      <a:pt x="691" y="64"/>
                      <a:pt x="872" y="245"/>
                      <a:pt x="872" y="468"/>
                    </a:cubicBezTo>
                    <a:cubicBezTo>
                      <a:pt x="872" y="691"/>
                      <a:pt x="691" y="872"/>
                      <a:pt x="468" y="872"/>
                    </a:cubicBezTo>
                    <a:close/>
                  </a:path>
                </a:pathLst>
              </a:custGeom>
              <a:solidFill>
                <a:schemeClr val="accent1">
                  <a:lumMod val="60000"/>
                  <a:lumOff val="40000"/>
                </a:schemeClr>
              </a:solidFill>
              <a:ln>
                <a:noFill/>
              </a:ln>
            </p:spPr>
            <p:txBody>
              <a:bodyPr/>
              <a:lstStyle/>
              <a:p>
                <a:pPr eaLnBrk="1" fontAlgn="auto" hangingPunct="1">
                  <a:spcBef>
                    <a:spcPts val="0"/>
                  </a:spcBef>
                  <a:spcAft>
                    <a:spcPts val="0"/>
                  </a:spcAft>
                  <a:defRPr/>
                </a:pPr>
                <a:endParaRPr lang="en-US" dirty="0">
                  <a:highlight>
                    <a:srgbClr val="FFFF00"/>
                  </a:highlight>
                  <a:latin typeface="+mn-lt"/>
                </a:endParaRPr>
              </a:p>
            </p:txBody>
          </p:sp>
          <p:sp>
            <p:nvSpPr>
              <p:cNvPr id="57" name="Rectangle 112">
                <a:hlinkClick r:id="rId5" action="ppaction://hlinksldjump"/>
                <a:extLst>
                  <a:ext uri="{FF2B5EF4-FFF2-40B4-BE49-F238E27FC236}">
                    <a16:creationId xmlns:a16="http://schemas.microsoft.com/office/drawing/2014/main" id="{55F5CD05-C7C1-EB45-81AE-EF3DEF221A94}"/>
                  </a:ext>
                </a:extLst>
              </p:cNvPr>
              <p:cNvSpPr>
                <a:spLocks noChangeArrowheads="1"/>
              </p:cNvSpPr>
              <p:nvPr/>
            </p:nvSpPr>
            <p:spPr bwMode="auto">
              <a:xfrm>
                <a:off x="2717477" y="2774133"/>
                <a:ext cx="1432486" cy="8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itchFamily="34" charset="0"/>
                  </a:defRPr>
                </a:lvl1pPr>
                <a:lvl2pPr marL="742950" indent="-285750">
                  <a:defRPr>
                    <a:solidFill>
                      <a:schemeClr val="tx1"/>
                    </a:solidFill>
                    <a:latin typeface="Open Sans" pitchFamily="34" charset="0"/>
                  </a:defRPr>
                </a:lvl2pPr>
                <a:lvl3pPr marL="1143000" indent="-228600">
                  <a:defRPr>
                    <a:solidFill>
                      <a:schemeClr val="tx1"/>
                    </a:solidFill>
                    <a:latin typeface="Open Sans" pitchFamily="34" charset="0"/>
                  </a:defRPr>
                </a:lvl3pPr>
                <a:lvl4pPr marL="1600200" indent="-228600">
                  <a:defRPr>
                    <a:solidFill>
                      <a:schemeClr val="tx1"/>
                    </a:solidFill>
                    <a:latin typeface="Open Sans" pitchFamily="34" charset="0"/>
                  </a:defRPr>
                </a:lvl4pPr>
                <a:lvl5pPr marL="2057400" indent="-228600">
                  <a:defRPr>
                    <a:solidFill>
                      <a:schemeClr val="tx1"/>
                    </a:solidFill>
                    <a:latin typeface="Open Sans" pitchFamily="34" charset="0"/>
                  </a:defRPr>
                </a:lvl5pPr>
                <a:lvl6pPr marL="2514600" indent="-228600" fontAlgn="base">
                  <a:spcBef>
                    <a:spcPct val="0"/>
                  </a:spcBef>
                  <a:spcAft>
                    <a:spcPct val="0"/>
                  </a:spcAft>
                  <a:defRPr>
                    <a:solidFill>
                      <a:schemeClr val="tx1"/>
                    </a:solidFill>
                    <a:latin typeface="Open Sans" pitchFamily="34" charset="0"/>
                  </a:defRPr>
                </a:lvl6pPr>
                <a:lvl7pPr marL="2971800" indent="-228600" fontAlgn="base">
                  <a:spcBef>
                    <a:spcPct val="0"/>
                  </a:spcBef>
                  <a:spcAft>
                    <a:spcPct val="0"/>
                  </a:spcAft>
                  <a:defRPr>
                    <a:solidFill>
                      <a:schemeClr val="tx1"/>
                    </a:solidFill>
                    <a:latin typeface="Open Sans" pitchFamily="34" charset="0"/>
                  </a:defRPr>
                </a:lvl7pPr>
                <a:lvl8pPr marL="3429000" indent="-228600" fontAlgn="base">
                  <a:spcBef>
                    <a:spcPct val="0"/>
                  </a:spcBef>
                  <a:spcAft>
                    <a:spcPct val="0"/>
                  </a:spcAft>
                  <a:defRPr>
                    <a:solidFill>
                      <a:schemeClr val="tx1"/>
                    </a:solidFill>
                    <a:latin typeface="Open Sans" pitchFamily="34" charset="0"/>
                  </a:defRPr>
                </a:lvl8pPr>
                <a:lvl9pPr marL="3886200" indent="-228600" fontAlgn="base">
                  <a:spcBef>
                    <a:spcPct val="0"/>
                  </a:spcBef>
                  <a:spcAft>
                    <a:spcPct val="0"/>
                  </a:spcAft>
                  <a:defRPr>
                    <a:solidFill>
                      <a:schemeClr val="tx1"/>
                    </a:solidFill>
                    <a:latin typeface="Open Sans" pitchFamily="34" charset="0"/>
                  </a:defRPr>
                </a:lvl9pPr>
              </a:lstStyle>
              <a:p>
                <a:pPr algn="ctr"/>
                <a:r>
                  <a:rPr lang="en-US" b="1" dirty="0"/>
                  <a:t>1.</a:t>
                </a:r>
              </a:p>
              <a:p>
                <a:pPr algn="ctr"/>
                <a:r>
                  <a:rPr lang="en-US" b="1" dirty="0"/>
                  <a:t>Project Overview</a:t>
                </a:r>
                <a:endParaRPr lang="en-US" altLang="en-US" b="1" dirty="0"/>
              </a:p>
            </p:txBody>
          </p:sp>
        </p:grpSp>
      </p:grpSp>
      <p:grpSp>
        <p:nvGrpSpPr>
          <p:cNvPr id="63" name="Group 62">
            <a:extLst>
              <a:ext uri="{FF2B5EF4-FFF2-40B4-BE49-F238E27FC236}">
                <a16:creationId xmlns:a16="http://schemas.microsoft.com/office/drawing/2014/main" id="{4D61F9A9-2294-1147-B9B2-2615CF59E976}"/>
              </a:ext>
            </a:extLst>
          </p:cNvPr>
          <p:cNvGrpSpPr/>
          <p:nvPr/>
        </p:nvGrpSpPr>
        <p:grpSpPr>
          <a:xfrm>
            <a:off x="2805496" y="2029811"/>
            <a:ext cx="2470238" cy="1424848"/>
            <a:chOff x="3810499" y="2111274"/>
            <a:chExt cx="2285288" cy="1373187"/>
          </a:xfrm>
        </p:grpSpPr>
        <p:cxnSp>
          <p:nvCxnSpPr>
            <p:cNvPr id="64" name="Straight Connector 63">
              <a:extLst>
                <a:ext uri="{FF2B5EF4-FFF2-40B4-BE49-F238E27FC236}">
                  <a16:creationId xmlns:a16="http://schemas.microsoft.com/office/drawing/2014/main" id="{8F70A2D5-A51C-E54F-AE41-69BFED2C6541}"/>
                </a:ext>
              </a:extLst>
            </p:cNvPr>
            <p:cNvCxnSpPr>
              <a:cxnSpLocks/>
              <a:stCxn id="67" idx="3"/>
            </p:cNvCxnSpPr>
            <p:nvPr/>
          </p:nvCxnSpPr>
          <p:spPr bwMode="auto">
            <a:xfrm>
              <a:off x="5183685" y="2810738"/>
              <a:ext cx="912102" cy="345308"/>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D2DA45D4-F72D-6E4F-A515-60E061A4123C}"/>
                </a:ext>
              </a:extLst>
            </p:cNvPr>
            <p:cNvGrpSpPr/>
            <p:nvPr/>
          </p:nvGrpSpPr>
          <p:grpSpPr>
            <a:xfrm>
              <a:off x="3810499" y="2111274"/>
              <a:ext cx="1373186" cy="1373187"/>
              <a:chOff x="3810499" y="2111274"/>
              <a:chExt cx="1373186" cy="1373187"/>
            </a:xfrm>
          </p:grpSpPr>
          <p:sp>
            <p:nvSpPr>
              <p:cNvPr id="66" name="Freeform 15">
                <a:hlinkClick r:id="rId6" action="ppaction://hlinksldjump"/>
                <a:extLst>
                  <a:ext uri="{FF2B5EF4-FFF2-40B4-BE49-F238E27FC236}">
                    <a16:creationId xmlns:a16="http://schemas.microsoft.com/office/drawing/2014/main" id="{74EADD46-0EC7-3D4A-92C6-716A461FDAB7}"/>
                  </a:ext>
                </a:extLst>
              </p:cNvPr>
              <p:cNvSpPr>
                <a:spLocks noEditPoints="1"/>
              </p:cNvSpPr>
              <p:nvPr/>
            </p:nvSpPr>
            <p:spPr bwMode="auto">
              <a:xfrm>
                <a:off x="3810499" y="2111274"/>
                <a:ext cx="1373186" cy="1373187"/>
              </a:xfrm>
              <a:custGeom>
                <a:avLst/>
                <a:gdLst>
                  <a:gd name="T0" fmla="*/ 468 w 936"/>
                  <a:gd name="T1" fmla="*/ 0 h 936"/>
                  <a:gd name="T2" fmla="*/ 0 w 936"/>
                  <a:gd name="T3" fmla="*/ 468 h 936"/>
                  <a:gd name="T4" fmla="*/ 468 w 936"/>
                  <a:gd name="T5" fmla="*/ 936 h 936"/>
                  <a:gd name="T6" fmla="*/ 936 w 936"/>
                  <a:gd name="T7" fmla="*/ 468 h 936"/>
                  <a:gd name="T8" fmla="*/ 468 w 936"/>
                  <a:gd name="T9" fmla="*/ 0 h 936"/>
                  <a:gd name="T10" fmla="*/ 468 w 936"/>
                  <a:gd name="T11" fmla="*/ 872 h 936"/>
                  <a:gd name="T12" fmla="*/ 64 w 936"/>
                  <a:gd name="T13" fmla="*/ 468 h 936"/>
                  <a:gd name="T14" fmla="*/ 468 w 936"/>
                  <a:gd name="T15" fmla="*/ 64 h 936"/>
                  <a:gd name="T16" fmla="*/ 872 w 936"/>
                  <a:gd name="T17" fmla="*/ 468 h 936"/>
                  <a:gd name="T18" fmla="*/ 468 w 936"/>
                  <a:gd name="T19" fmla="*/ 872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6" h="936">
                    <a:moveTo>
                      <a:pt x="468" y="0"/>
                    </a:moveTo>
                    <a:cubicBezTo>
                      <a:pt x="210" y="0"/>
                      <a:pt x="0" y="210"/>
                      <a:pt x="0" y="468"/>
                    </a:cubicBezTo>
                    <a:cubicBezTo>
                      <a:pt x="0" y="726"/>
                      <a:pt x="210" y="936"/>
                      <a:pt x="468" y="936"/>
                    </a:cubicBezTo>
                    <a:cubicBezTo>
                      <a:pt x="726" y="936"/>
                      <a:pt x="936" y="726"/>
                      <a:pt x="936" y="468"/>
                    </a:cubicBezTo>
                    <a:cubicBezTo>
                      <a:pt x="936" y="210"/>
                      <a:pt x="726" y="0"/>
                      <a:pt x="468" y="0"/>
                    </a:cubicBezTo>
                    <a:close/>
                    <a:moveTo>
                      <a:pt x="468" y="872"/>
                    </a:moveTo>
                    <a:cubicBezTo>
                      <a:pt x="245" y="872"/>
                      <a:pt x="64" y="691"/>
                      <a:pt x="64" y="468"/>
                    </a:cubicBezTo>
                    <a:cubicBezTo>
                      <a:pt x="64" y="245"/>
                      <a:pt x="245" y="64"/>
                      <a:pt x="468" y="64"/>
                    </a:cubicBezTo>
                    <a:cubicBezTo>
                      <a:pt x="691" y="64"/>
                      <a:pt x="872" y="245"/>
                      <a:pt x="872" y="468"/>
                    </a:cubicBezTo>
                    <a:cubicBezTo>
                      <a:pt x="872" y="691"/>
                      <a:pt x="691" y="872"/>
                      <a:pt x="468" y="872"/>
                    </a:cubicBezTo>
                    <a:close/>
                  </a:path>
                </a:pathLst>
              </a:custGeom>
              <a:solidFill>
                <a:schemeClr val="accent1">
                  <a:lumMod val="60000"/>
                  <a:lumOff val="40000"/>
                </a:schemeClr>
              </a:solidFill>
              <a:ln>
                <a:noFill/>
              </a:ln>
            </p:spPr>
            <p:txBody>
              <a:bodyPr/>
              <a:lstStyle/>
              <a:p>
                <a:pPr eaLnBrk="1" fontAlgn="auto" hangingPunct="1">
                  <a:spcBef>
                    <a:spcPts val="0"/>
                  </a:spcBef>
                  <a:spcAft>
                    <a:spcPts val="0"/>
                  </a:spcAft>
                  <a:defRPr/>
                </a:pPr>
                <a:endParaRPr lang="en-US" dirty="0">
                  <a:highlight>
                    <a:srgbClr val="FFFF00"/>
                  </a:highlight>
                  <a:latin typeface="+mn-lt"/>
                </a:endParaRPr>
              </a:p>
            </p:txBody>
          </p:sp>
          <p:sp>
            <p:nvSpPr>
              <p:cNvPr id="67" name="Rectangle 112">
                <a:hlinkClick r:id="rId7" action="ppaction://hlinksldjump"/>
                <a:extLst>
                  <a:ext uri="{FF2B5EF4-FFF2-40B4-BE49-F238E27FC236}">
                    <a16:creationId xmlns:a16="http://schemas.microsoft.com/office/drawing/2014/main" id="{E3BD5FF6-BC73-B94C-A163-F8B215C91BFA}"/>
                  </a:ext>
                </a:extLst>
              </p:cNvPr>
              <p:cNvSpPr>
                <a:spLocks noChangeArrowheads="1"/>
              </p:cNvSpPr>
              <p:nvPr/>
            </p:nvSpPr>
            <p:spPr bwMode="auto">
              <a:xfrm>
                <a:off x="3811568" y="2232335"/>
                <a:ext cx="1372117" cy="115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itchFamily="34" charset="0"/>
                  </a:defRPr>
                </a:lvl1pPr>
                <a:lvl2pPr marL="742950" indent="-285750">
                  <a:defRPr>
                    <a:solidFill>
                      <a:schemeClr val="tx1"/>
                    </a:solidFill>
                    <a:latin typeface="Open Sans" pitchFamily="34" charset="0"/>
                  </a:defRPr>
                </a:lvl2pPr>
                <a:lvl3pPr marL="1143000" indent="-228600">
                  <a:defRPr>
                    <a:solidFill>
                      <a:schemeClr val="tx1"/>
                    </a:solidFill>
                    <a:latin typeface="Open Sans" pitchFamily="34" charset="0"/>
                  </a:defRPr>
                </a:lvl3pPr>
                <a:lvl4pPr marL="1600200" indent="-228600">
                  <a:defRPr>
                    <a:solidFill>
                      <a:schemeClr val="tx1"/>
                    </a:solidFill>
                    <a:latin typeface="Open Sans" pitchFamily="34" charset="0"/>
                  </a:defRPr>
                </a:lvl4pPr>
                <a:lvl5pPr marL="2057400" indent="-228600">
                  <a:defRPr>
                    <a:solidFill>
                      <a:schemeClr val="tx1"/>
                    </a:solidFill>
                    <a:latin typeface="Open Sans" pitchFamily="34" charset="0"/>
                  </a:defRPr>
                </a:lvl5pPr>
                <a:lvl6pPr marL="2514600" indent="-228600" fontAlgn="base">
                  <a:spcBef>
                    <a:spcPct val="0"/>
                  </a:spcBef>
                  <a:spcAft>
                    <a:spcPct val="0"/>
                  </a:spcAft>
                  <a:defRPr>
                    <a:solidFill>
                      <a:schemeClr val="tx1"/>
                    </a:solidFill>
                    <a:latin typeface="Open Sans" pitchFamily="34" charset="0"/>
                  </a:defRPr>
                </a:lvl6pPr>
                <a:lvl7pPr marL="2971800" indent="-228600" fontAlgn="base">
                  <a:spcBef>
                    <a:spcPct val="0"/>
                  </a:spcBef>
                  <a:spcAft>
                    <a:spcPct val="0"/>
                  </a:spcAft>
                  <a:defRPr>
                    <a:solidFill>
                      <a:schemeClr val="tx1"/>
                    </a:solidFill>
                    <a:latin typeface="Open Sans" pitchFamily="34" charset="0"/>
                  </a:defRPr>
                </a:lvl7pPr>
                <a:lvl8pPr marL="3429000" indent="-228600" fontAlgn="base">
                  <a:spcBef>
                    <a:spcPct val="0"/>
                  </a:spcBef>
                  <a:spcAft>
                    <a:spcPct val="0"/>
                  </a:spcAft>
                  <a:defRPr>
                    <a:solidFill>
                      <a:schemeClr val="tx1"/>
                    </a:solidFill>
                    <a:latin typeface="Open Sans" pitchFamily="34" charset="0"/>
                  </a:defRPr>
                </a:lvl8pPr>
                <a:lvl9pPr marL="3886200" indent="-228600" fontAlgn="base">
                  <a:spcBef>
                    <a:spcPct val="0"/>
                  </a:spcBef>
                  <a:spcAft>
                    <a:spcPct val="0"/>
                  </a:spcAft>
                  <a:defRPr>
                    <a:solidFill>
                      <a:schemeClr val="tx1"/>
                    </a:solidFill>
                    <a:latin typeface="Open Sans" pitchFamily="34" charset="0"/>
                  </a:defRPr>
                </a:lvl9pPr>
              </a:lstStyle>
              <a:p>
                <a:pPr algn="ctr"/>
                <a:r>
                  <a:rPr lang="en-US" b="1" dirty="0"/>
                  <a:t>2.</a:t>
                </a:r>
              </a:p>
              <a:p>
                <a:pPr algn="ctr"/>
                <a:r>
                  <a:rPr lang="en-US" b="1" dirty="0"/>
                  <a:t>Attraction </a:t>
                </a:r>
              </a:p>
              <a:p>
                <a:pPr algn="ctr"/>
                <a:r>
                  <a:rPr lang="en-US" b="1" dirty="0"/>
                  <a:t>&amp;</a:t>
                </a:r>
              </a:p>
              <a:p>
                <a:pPr algn="ctr"/>
                <a:r>
                  <a:rPr lang="en-US" b="1" dirty="0"/>
                  <a:t> Placement</a:t>
                </a:r>
                <a:endParaRPr lang="en-US" altLang="en-US" b="1" dirty="0"/>
              </a:p>
            </p:txBody>
          </p:sp>
        </p:grpSp>
      </p:grpSp>
      <p:grpSp>
        <p:nvGrpSpPr>
          <p:cNvPr id="82" name="Group 81">
            <a:extLst>
              <a:ext uri="{FF2B5EF4-FFF2-40B4-BE49-F238E27FC236}">
                <a16:creationId xmlns:a16="http://schemas.microsoft.com/office/drawing/2014/main" id="{E29D5336-DEB2-9647-AD8B-D084068CFDBF}"/>
              </a:ext>
            </a:extLst>
          </p:cNvPr>
          <p:cNvGrpSpPr/>
          <p:nvPr/>
        </p:nvGrpSpPr>
        <p:grpSpPr>
          <a:xfrm>
            <a:off x="6995346" y="1999019"/>
            <a:ext cx="2577937" cy="1424846"/>
            <a:chOff x="6803548" y="2891918"/>
            <a:chExt cx="2577937" cy="1424846"/>
          </a:xfrm>
        </p:grpSpPr>
        <p:cxnSp>
          <p:nvCxnSpPr>
            <p:cNvPr id="59" name="Straight Connector 58">
              <a:extLst>
                <a:ext uri="{FF2B5EF4-FFF2-40B4-BE49-F238E27FC236}">
                  <a16:creationId xmlns:a16="http://schemas.microsoft.com/office/drawing/2014/main" id="{3B11EE73-C80B-EE48-84F4-56E6B8CCA806}"/>
                </a:ext>
              </a:extLst>
            </p:cNvPr>
            <p:cNvCxnSpPr>
              <a:cxnSpLocks/>
            </p:cNvCxnSpPr>
            <p:nvPr/>
          </p:nvCxnSpPr>
          <p:spPr bwMode="auto">
            <a:xfrm flipH="1">
              <a:off x="6803548" y="3591179"/>
              <a:ext cx="958021" cy="516824"/>
            </a:xfrm>
            <a:prstGeom prst="line">
              <a:avLst/>
            </a:prstGeom>
            <a:solidFill>
              <a:schemeClr val="accent1">
                <a:lumMod val="60000"/>
                <a:lumOff val="40000"/>
              </a:schemeClr>
            </a:solidFill>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C580FF49-8642-9747-9CC1-071A21A37BE9}"/>
                </a:ext>
              </a:extLst>
            </p:cNvPr>
            <p:cNvGrpSpPr/>
            <p:nvPr/>
          </p:nvGrpSpPr>
          <p:grpSpPr>
            <a:xfrm>
              <a:off x="7819801" y="2891918"/>
              <a:ext cx="1561684" cy="1424846"/>
              <a:chOff x="1542321" y="2282261"/>
              <a:chExt cx="1444760" cy="1373187"/>
            </a:xfrm>
            <a:solidFill>
              <a:schemeClr val="accent1">
                <a:lumMod val="60000"/>
                <a:lumOff val="40000"/>
              </a:schemeClr>
            </a:solidFill>
          </p:grpSpPr>
          <p:sp>
            <p:nvSpPr>
              <p:cNvPr id="61" name="Freeform 15">
                <a:hlinkClick r:id="rId8" action="ppaction://hlinksldjump"/>
                <a:extLst>
                  <a:ext uri="{FF2B5EF4-FFF2-40B4-BE49-F238E27FC236}">
                    <a16:creationId xmlns:a16="http://schemas.microsoft.com/office/drawing/2014/main" id="{85807F59-3ED3-BB44-9256-59A82D860188}"/>
                  </a:ext>
                </a:extLst>
              </p:cNvPr>
              <p:cNvSpPr>
                <a:spLocks noEditPoints="1"/>
              </p:cNvSpPr>
              <p:nvPr/>
            </p:nvSpPr>
            <p:spPr bwMode="auto">
              <a:xfrm>
                <a:off x="1542321" y="2282261"/>
                <a:ext cx="1373186" cy="1373187"/>
              </a:xfrm>
              <a:custGeom>
                <a:avLst/>
                <a:gdLst>
                  <a:gd name="T0" fmla="*/ 468 w 936"/>
                  <a:gd name="T1" fmla="*/ 0 h 936"/>
                  <a:gd name="T2" fmla="*/ 0 w 936"/>
                  <a:gd name="T3" fmla="*/ 468 h 936"/>
                  <a:gd name="T4" fmla="*/ 468 w 936"/>
                  <a:gd name="T5" fmla="*/ 936 h 936"/>
                  <a:gd name="T6" fmla="*/ 936 w 936"/>
                  <a:gd name="T7" fmla="*/ 468 h 936"/>
                  <a:gd name="T8" fmla="*/ 468 w 936"/>
                  <a:gd name="T9" fmla="*/ 0 h 936"/>
                  <a:gd name="T10" fmla="*/ 468 w 936"/>
                  <a:gd name="T11" fmla="*/ 872 h 936"/>
                  <a:gd name="T12" fmla="*/ 64 w 936"/>
                  <a:gd name="T13" fmla="*/ 468 h 936"/>
                  <a:gd name="T14" fmla="*/ 468 w 936"/>
                  <a:gd name="T15" fmla="*/ 64 h 936"/>
                  <a:gd name="T16" fmla="*/ 872 w 936"/>
                  <a:gd name="T17" fmla="*/ 468 h 936"/>
                  <a:gd name="T18" fmla="*/ 468 w 936"/>
                  <a:gd name="T19" fmla="*/ 872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6" h="936">
                    <a:moveTo>
                      <a:pt x="468" y="0"/>
                    </a:moveTo>
                    <a:cubicBezTo>
                      <a:pt x="210" y="0"/>
                      <a:pt x="0" y="210"/>
                      <a:pt x="0" y="468"/>
                    </a:cubicBezTo>
                    <a:cubicBezTo>
                      <a:pt x="0" y="726"/>
                      <a:pt x="210" y="936"/>
                      <a:pt x="468" y="936"/>
                    </a:cubicBezTo>
                    <a:cubicBezTo>
                      <a:pt x="726" y="936"/>
                      <a:pt x="936" y="726"/>
                      <a:pt x="936" y="468"/>
                    </a:cubicBezTo>
                    <a:cubicBezTo>
                      <a:pt x="936" y="210"/>
                      <a:pt x="726" y="0"/>
                      <a:pt x="468" y="0"/>
                    </a:cubicBezTo>
                    <a:close/>
                    <a:moveTo>
                      <a:pt x="468" y="872"/>
                    </a:moveTo>
                    <a:cubicBezTo>
                      <a:pt x="245" y="872"/>
                      <a:pt x="64" y="691"/>
                      <a:pt x="64" y="468"/>
                    </a:cubicBezTo>
                    <a:cubicBezTo>
                      <a:pt x="64" y="245"/>
                      <a:pt x="245" y="64"/>
                      <a:pt x="468" y="64"/>
                    </a:cubicBezTo>
                    <a:cubicBezTo>
                      <a:pt x="691" y="64"/>
                      <a:pt x="872" y="245"/>
                      <a:pt x="872" y="468"/>
                    </a:cubicBezTo>
                    <a:cubicBezTo>
                      <a:pt x="872" y="691"/>
                      <a:pt x="691" y="872"/>
                      <a:pt x="468" y="872"/>
                    </a:cubicBezTo>
                    <a:close/>
                  </a:path>
                </a:pathLst>
              </a:custGeom>
              <a:grpFill/>
              <a:ln>
                <a:noFill/>
              </a:ln>
            </p:spPr>
            <p:txBody>
              <a:bodyPr/>
              <a:lstStyle/>
              <a:p>
                <a:pPr eaLnBrk="1" fontAlgn="auto" hangingPunct="1">
                  <a:spcBef>
                    <a:spcPts val="0"/>
                  </a:spcBef>
                  <a:spcAft>
                    <a:spcPts val="0"/>
                  </a:spcAft>
                  <a:defRPr/>
                </a:pPr>
                <a:endParaRPr lang="en-US" dirty="0">
                  <a:highlight>
                    <a:srgbClr val="FFFF00"/>
                  </a:highlight>
                  <a:latin typeface="+mn-lt"/>
                </a:endParaRPr>
              </a:p>
            </p:txBody>
          </p:sp>
          <p:sp>
            <p:nvSpPr>
              <p:cNvPr id="62" name="Rectangle 112">
                <a:hlinkClick r:id="rId9" action="ppaction://hlinksldjump"/>
                <a:extLst>
                  <a:ext uri="{FF2B5EF4-FFF2-40B4-BE49-F238E27FC236}">
                    <a16:creationId xmlns:a16="http://schemas.microsoft.com/office/drawing/2014/main" id="{4B61FDCE-4564-C341-A2A5-68EE906AB9BE}"/>
                  </a:ext>
                </a:extLst>
              </p:cNvPr>
              <p:cNvSpPr>
                <a:spLocks noChangeArrowheads="1"/>
              </p:cNvSpPr>
              <p:nvPr/>
            </p:nvSpPr>
            <p:spPr bwMode="auto">
              <a:xfrm>
                <a:off x="1542321" y="2346147"/>
                <a:ext cx="1444760" cy="11568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itchFamily="34" charset="0"/>
                  </a:defRPr>
                </a:lvl1pPr>
                <a:lvl2pPr marL="742950" indent="-285750">
                  <a:defRPr>
                    <a:solidFill>
                      <a:schemeClr val="tx1"/>
                    </a:solidFill>
                    <a:latin typeface="Open Sans" pitchFamily="34" charset="0"/>
                  </a:defRPr>
                </a:lvl2pPr>
                <a:lvl3pPr marL="1143000" indent="-228600">
                  <a:defRPr>
                    <a:solidFill>
                      <a:schemeClr val="tx1"/>
                    </a:solidFill>
                    <a:latin typeface="Open Sans" pitchFamily="34" charset="0"/>
                  </a:defRPr>
                </a:lvl3pPr>
                <a:lvl4pPr marL="1600200" indent="-228600">
                  <a:defRPr>
                    <a:solidFill>
                      <a:schemeClr val="tx1"/>
                    </a:solidFill>
                    <a:latin typeface="Open Sans" pitchFamily="34" charset="0"/>
                  </a:defRPr>
                </a:lvl4pPr>
                <a:lvl5pPr marL="2057400" indent="-228600">
                  <a:defRPr>
                    <a:solidFill>
                      <a:schemeClr val="tx1"/>
                    </a:solidFill>
                    <a:latin typeface="Open Sans" pitchFamily="34" charset="0"/>
                  </a:defRPr>
                </a:lvl5pPr>
                <a:lvl6pPr marL="2514600" indent="-228600" fontAlgn="base">
                  <a:spcBef>
                    <a:spcPct val="0"/>
                  </a:spcBef>
                  <a:spcAft>
                    <a:spcPct val="0"/>
                  </a:spcAft>
                  <a:defRPr>
                    <a:solidFill>
                      <a:schemeClr val="tx1"/>
                    </a:solidFill>
                    <a:latin typeface="Open Sans" pitchFamily="34" charset="0"/>
                  </a:defRPr>
                </a:lvl6pPr>
                <a:lvl7pPr marL="2971800" indent="-228600" fontAlgn="base">
                  <a:spcBef>
                    <a:spcPct val="0"/>
                  </a:spcBef>
                  <a:spcAft>
                    <a:spcPct val="0"/>
                  </a:spcAft>
                  <a:defRPr>
                    <a:solidFill>
                      <a:schemeClr val="tx1"/>
                    </a:solidFill>
                    <a:latin typeface="Open Sans" pitchFamily="34" charset="0"/>
                  </a:defRPr>
                </a:lvl7pPr>
                <a:lvl8pPr marL="3429000" indent="-228600" fontAlgn="base">
                  <a:spcBef>
                    <a:spcPct val="0"/>
                  </a:spcBef>
                  <a:spcAft>
                    <a:spcPct val="0"/>
                  </a:spcAft>
                  <a:defRPr>
                    <a:solidFill>
                      <a:schemeClr val="tx1"/>
                    </a:solidFill>
                    <a:latin typeface="Open Sans" pitchFamily="34" charset="0"/>
                  </a:defRPr>
                </a:lvl8pPr>
                <a:lvl9pPr marL="3886200" indent="-228600" fontAlgn="base">
                  <a:spcBef>
                    <a:spcPct val="0"/>
                  </a:spcBef>
                  <a:spcAft>
                    <a:spcPct val="0"/>
                  </a:spcAft>
                  <a:defRPr>
                    <a:solidFill>
                      <a:schemeClr val="tx1"/>
                    </a:solidFill>
                    <a:latin typeface="Open Sans" pitchFamily="34" charset="0"/>
                  </a:defRPr>
                </a:lvl9pPr>
              </a:lstStyle>
              <a:p>
                <a:pPr algn="ctr"/>
                <a:r>
                  <a:rPr lang="en-US" b="1" dirty="0"/>
                  <a:t>4.</a:t>
                </a:r>
              </a:p>
              <a:p>
                <a:pPr algn="ctr"/>
                <a:r>
                  <a:rPr lang="en-US" b="1" dirty="0"/>
                  <a:t>Engagement </a:t>
                </a:r>
              </a:p>
              <a:p>
                <a:pPr algn="ctr"/>
                <a:r>
                  <a:rPr lang="en-US" b="1" dirty="0"/>
                  <a:t>&amp;</a:t>
                </a:r>
              </a:p>
              <a:p>
                <a:pPr algn="ctr"/>
                <a:r>
                  <a:rPr lang="en-US" b="1" dirty="0"/>
                  <a:t>Interaction</a:t>
                </a:r>
                <a:endParaRPr lang="en-US" altLang="en-US" b="1" dirty="0"/>
              </a:p>
            </p:txBody>
          </p:sp>
        </p:grpSp>
      </p:grpSp>
      <p:sp>
        <p:nvSpPr>
          <p:cNvPr id="204" name="TextBox 203">
            <a:extLst>
              <a:ext uri="{FF2B5EF4-FFF2-40B4-BE49-F238E27FC236}">
                <a16:creationId xmlns:a16="http://schemas.microsoft.com/office/drawing/2014/main" id="{F4BA787A-D9E2-2243-8604-0EDD4D2A1F5E}"/>
              </a:ext>
            </a:extLst>
          </p:cNvPr>
          <p:cNvSpPr txBox="1"/>
          <p:nvPr/>
        </p:nvSpPr>
        <p:spPr>
          <a:xfrm>
            <a:off x="4838796" y="-31127"/>
            <a:ext cx="2514406" cy="646331"/>
          </a:xfrm>
          <a:prstGeom prst="rect">
            <a:avLst/>
          </a:prstGeom>
          <a:noFill/>
        </p:spPr>
        <p:txBody>
          <a:bodyPr wrap="none" rtlCol="0">
            <a:spAutoFit/>
          </a:bodyPr>
          <a:lstStyle/>
          <a:p>
            <a:r>
              <a:rPr lang="en-US" sz="3600" b="1" dirty="0"/>
              <a:t>Report Map</a:t>
            </a:r>
          </a:p>
        </p:txBody>
      </p:sp>
      <p:grpSp>
        <p:nvGrpSpPr>
          <p:cNvPr id="93" name="Group 92">
            <a:extLst>
              <a:ext uri="{FF2B5EF4-FFF2-40B4-BE49-F238E27FC236}">
                <a16:creationId xmlns:a16="http://schemas.microsoft.com/office/drawing/2014/main" id="{02A6F6FE-8A18-CE48-A8C2-F454EF4625B6}"/>
              </a:ext>
            </a:extLst>
          </p:cNvPr>
          <p:cNvGrpSpPr/>
          <p:nvPr/>
        </p:nvGrpSpPr>
        <p:grpSpPr>
          <a:xfrm>
            <a:off x="4928262" y="4383298"/>
            <a:ext cx="2451816" cy="2385451"/>
            <a:chOff x="1404838" y="1938775"/>
            <a:chExt cx="2451816" cy="1684109"/>
          </a:xfrm>
          <a:solidFill>
            <a:schemeClr val="accent1">
              <a:lumMod val="60000"/>
              <a:lumOff val="40000"/>
            </a:schemeClr>
          </a:solidFill>
        </p:grpSpPr>
        <p:cxnSp>
          <p:nvCxnSpPr>
            <p:cNvPr id="94" name="Straight Connector 93">
              <a:extLst>
                <a:ext uri="{FF2B5EF4-FFF2-40B4-BE49-F238E27FC236}">
                  <a16:creationId xmlns:a16="http://schemas.microsoft.com/office/drawing/2014/main" id="{14BE90E6-2A73-E74B-9FB9-8EB33C6F8AAE}"/>
                </a:ext>
              </a:extLst>
            </p:cNvPr>
            <p:cNvCxnSpPr>
              <a:cxnSpLocks/>
            </p:cNvCxnSpPr>
            <p:nvPr/>
          </p:nvCxnSpPr>
          <p:spPr bwMode="auto">
            <a:xfrm flipV="1">
              <a:off x="2625109" y="1938775"/>
              <a:ext cx="0" cy="394463"/>
            </a:xfrm>
            <a:prstGeom prst="line">
              <a:avLst/>
            </a:prstGeom>
            <a:grpFill/>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E599096F-088C-494B-957E-0EF75AC2C7ED}"/>
                </a:ext>
              </a:extLst>
            </p:cNvPr>
            <p:cNvGrpSpPr/>
            <p:nvPr/>
          </p:nvGrpSpPr>
          <p:grpSpPr>
            <a:xfrm>
              <a:off x="1404838" y="2260677"/>
              <a:ext cx="2451816" cy="1362207"/>
              <a:chOff x="1404838" y="2260677"/>
              <a:chExt cx="2451816" cy="1362207"/>
            </a:xfrm>
            <a:grpFill/>
          </p:grpSpPr>
          <p:sp>
            <p:nvSpPr>
              <p:cNvPr id="96" name="Freeform 15">
                <a:hlinkClick r:id="" action="ppaction://noaction"/>
                <a:extLst>
                  <a:ext uri="{FF2B5EF4-FFF2-40B4-BE49-F238E27FC236}">
                    <a16:creationId xmlns:a16="http://schemas.microsoft.com/office/drawing/2014/main" id="{6A9125C2-AD5D-FE46-9625-555885D1E69B}"/>
                  </a:ext>
                </a:extLst>
              </p:cNvPr>
              <p:cNvSpPr>
                <a:spLocks noEditPoints="1"/>
              </p:cNvSpPr>
              <p:nvPr/>
            </p:nvSpPr>
            <p:spPr bwMode="auto">
              <a:xfrm>
                <a:off x="1605521" y="2260677"/>
                <a:ext cx="2102801" cy="1362207"/>
              </a:xfrm>
              <a:custGeom>
                <a:avLst/>
                <a:gdLst>
                  <a:gd name="T0" fmla="*/ 468 w 936"/>
                  <a:gd name="T1" fmla="*/ 0 h 936"/>
                  <a:gd name="T2" fmla="*/ 0 w 936"/>
                  <a:gd name="T3" fmla="*/ 468 h 936"/>
                  <a:gd name="T4" fmla="*/ 468 w 936"/>
                  <a:gd name="T5" fmla="*/ 936 h 936"/>
                  <a:gd name="T6" fmla="*/ 936 w 936"/>
                  <a:gd name="T7" fmla="*/ 468 h 936"/>
                  <a:gd name="T8" fmla="*/ 468 w 936"/>
                  <a:gd name="T9" fmla="*/ 0 h 936"/>
                  <a:gd name="T10" fmla="*/ 468 w 936"/>
                  <a:gd name="T11" fmla="*/ 872 h 936"/>
                  <a:gd name="T12" fmla="*/ 64 w 936"/>
                  <a:gd name="T13" fmla="*/ 468 h 936"/>
                  <a:gd name="T14" fmla="*/ 468 w 936"/>
                  <a:gd name="T15" fmla="*/ 64 h 936"/>
                  <a:gd name="T16" fmla="*/ 872 w 936"/>
                  <a:gd name="T17" fmla="*/ 468 h 936"/>
                  <a:gd name="T18" fmla="*/ 468 w 936"/>
                  <a:gd name="T19" fmla="*/ 872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6" h="936">
                    <a:moveTo>
                      <a:pt x="468" y="0"/>
                    </a:moveTo>
                    <a:cubicBezTo>
                      <a:pt x="210" y="0"/>
                      <a:pt x="0" y="210"/>
                      <a:pt x="0" y="468"/>
                    </a:cubicBezTo>
                    <a:cubicBezTo>
                      <a:pt x="0" y="726"/>
                      <a:pt x="210" y="936"/>
                      <a:pt x="468" y="936"/>
                    </a:cubicBezTo>
                    <a:cubicBezTo>
                      <a:pt x="726" y="936"/>
                      <a:pt x="936" y="726"/>
                      <a:pt x="936" y="468"/>
                    </a:cubicBezTo>
                    <a:cubicBezTo>
                      <a:pt x="936" y="210"/>
                      <a:pt x="726" y="0"/>
                      <a:pt x="468" y="0"/>
                    </a:cubicBezTo>
                    <a:close/>
                    <a:moveTo>
                      <a:pt x="468" y="872"/>
                    </a:moveTo>
                    <a:cubicBezTo>
                      <a:pt x="245" y="872"/>
                      <a:pt x="64" y="691"/>
                      <a:pt x="64" y="468"/>
                    </a:cubicBezTo>
                    <a:cubicBezTo>
                      <a:pt x="64" y="245"/>
                      <a:pt x="245" y="64"/>
                      <a:pt x="468" y="64"/>
                    </a:cubicBezTo>
                    <a:cubicBezTo>
                      <a:pt x="691" y="64"/>
                      <a:pt x="872" y="245"/>
                      <a:pt x="872" y="468"/>
                    </a:cubicBezTo>
                    <a:cubicBezTo>
                      <a:pt x="872" y="691"/>
                      <a:pt x="691" y="872"/>
                      <a:pt x="468" y="872"/>
                    </a:cubicBezTo>
                    <a:close/>
                  </a:path>
                </a:pathLst>
              </a:custGeom>
              <a:grpFill/>
              <a:ln>
                <a:noFill/>
              </a:ln>
            </p:spPr>
            <p:txBody>
              <a:bodyPr/>
              <a:lstStyle/>
              <a:p>
                <a:pPr eaLnBrk="1" fontAlgn="auto" hangingPunct="1">
                  <a:spcBef>
                    <a:spcPts val="0"/>
                  </a:spcBef>
                  <a:spcAft>
                    <a:spcPts val="0"/>
                  </a:spcAft>
                  <a:defRPr/>
                </a:pPr>
                <a:endParaRPr lang="en-US" dirty="0">
                  <a:highlight>
                    <a:srgbClr val="FFFF00"/>
                  </a:highlight>
                  <a:latin typeface="+mn-lt"/>
                </a:endParaRPr>
              </a:p>
            </p:txBody>
          </p:sp>
          <p:sp>
            <p:nvSpPr>
              <p:cNvPr id="97" name="Rectangle 112">
                <a:hlinkClick r:id="rId10" action="ppaction://hlinksldjump"/>
                <a:extLst>
                  <a:ext uri="{FF2B5EF4-FFF2-40B4-BE49-F238E27FC236}">
                    <a16:creationId xmlns:a16="http://schemas.microsoft.com/office/drawing/2014/main" id="{CB466070-1296-4D43-96AB-9224C7E970BD}"/>
                  </a:ext>
                </a:extLst>
              </p:cNvPr>
              <p:cNvSpPr>
                <a:spLocks noChangeArrowheads="1"/>
              </p:cNvSpPr>
              <p:nvPr/>
            </p:nvSpPr>
            <p:spPr bwMode="auto">
              <a:xfrm>
                <a:off x="1404838" y="2625135"/>
                <a:ext cx="2451816" cy="49976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itchFamily="34" charset="0"/>
                  </a:defRPr>
                </a:lvl1pPr>
                <a:lvl2pPr marL="742950" indent="-285750">
                  <a:defRPr>
                    <a:solidFill>
                      <a:schemeClr val="tx1"/>
                    </a:solidFill>
                    <a:latin typeface="Open Sans" pitchFamily="34" charset="0"/>
                  </a:defRPr>
                </a:lvl2pPr>
                <a:lvl3pPr marL="1143000" indent="-228600">
                  <a:defRPr>
                    <a:solidFill>
                      <a:schemeClr val="tx1"/>
                    </a:solidFill>
                    <a:latin typeface="Open Sans" pitchFamily="34" charset="0"/>
                  </a:defRPr>
                </a:lvl3pPr>
                <a:lvl4pPr marL="1600200" indent="-228600">
                  <a:defRPr>
                    <a:solidFill>
                      <a:schemeClr val="tx1"/>
                    </a:solidFill>
                    <a:latin typeface="Open Sans" pitchFamily="34" charset="0"/>
                  </a:defRPr>
                </a:lvl4pPr>
                <a:lvl5pPr marL="2057400" indent="-228600">
                  <a:defRPr>
                    <a:solidFill>
                      <a:schemeClr val="tx1"/>
                    </a:solidFill>
                    <a:latin typeface="Open Sans" pitchFamily="34" charset="0"/>
                  </a:defRPr>
                </a:lvl5pPr>
                <a:lvl6pPr marL="2514600" indent="-228600" fontAlgn="base">
                  <a:spcBef>
                    <a:spcPct val="0"/>
                  </a:spcBef>
                  <a:spcAft>
                    <a:spcPct val="0"/>
                  </a:spcAft>
                  <a:defRPr>
                    <a:solidFill>
                      <a:schemeClr val="tx1"/>
                    </a:solidFill>
                    <a:latin typeface="Open Sans" pitchFamily="34" charset="0"/>
                  </a:defRPr>
                </a:lvl6pPr>
                <a:lvl7pPr marL="2971800" indent="-228600" fontAlgn="base">
                  <a:spcBef>
                    <a:spcPct val="0"/>
                  </a:spcBef>
                  <a:spcAft>
                    <a:spcPct val="0"/>
                  </a:spcAft>
                  <a:defRPr>
                    <a:solidFill>
                      <a:schemeClr val="tx1"/>
                    </a:solidFill>
                    <a:latin typeface="Open Sans" pitchFamily="34" charset="0"/>
                  </a:defRPr>
                </a:lvl7pPr>
                <a:lvl8pPr marL="3429000" indent="-228600" fontAlgn="base">
                  <a:spcBef>
                    <a:spcPct val="0"/>
                  </a:spcBef>
                  <a:spcAft>
                    <a:spcPct val="0"/>
                  </a:spcAft>
                  <a:defRPr>
                    <a:solidFill>
                      <a:schemeClr val="tx1"/>
                    </a:solidFill>
                    <a:latin typeface="Open Sans" pitchFamily="34" charset="0"/>
                  </a:defRPr>
                </a:lvl8pPr>
                <a:lvl9pPr marL="3886200" indent="-228600" fontAlgn="base">
                  <a:spcBef>
                    <a:spcPct val="0"/>
                  </a:spcBef>
                  <a:spcAft>
                    <a:spcPct val="0"/>
                  </a:spcAft>
                  <a:defRPr>
                    <a:solidFill>
                      <a:schemeClr val="tx1"/>
                    </a:solidFill>
                    <a:latin typeface="Open Sans" pitchFamily="34" charset="0"/>
                  </a:defRPr>
                </a:lvl9pPr>
              </a:lstStyle>
              <a:p>
                <a:pPr algn="ctr"/>
                <a:r>
                  <a:rPr lang="en-US" sz="2000" b="1" dirty="0"/>
                  <a:t>6.</a:t>
                </a:r>
              </a:p>
              <a:p>
                <a:pPr algn="ctr"/>
                <a:r>
                  <a:rPr lang="en-US" sz="2000" b="1" dirty="0"/>
                  <a:t>Recommendations</a:t>
                </a:r>
                <a:endParaRPr lang="en-US" altLang="en-US" sz="2000" b="1" dirty="0"/>
              </a:p>
            </p:txBody>
          </p:sp>
        </p:grpSp>
      </p:grpSp>
      <p:grpSp>
        <p:nvGrpSpPr>
          <p:cNvPr id="77" name="Group 76">
            <a:extLst>
              <a:ext uri="{FF2B5EF4-FFF2-40B4-BE49-F238E27FC236}">
                <a16:creationId xmlns:a16="http://schemas.microsoft.com/office/drawing/2014/main" id="{D0D43484-730C-44BF-BA7A-362E6F348808}"/>
              </a:ext>
            </a:extLst>
          </p:cNvPr>
          <p:cNvGrpSpPr/>
          <p:nvPr/>
        </p:nvGrpSpPr>
        <p:grpSpPr>
          <a:xfrm>
            <a:off x="2847398" y="3654846"/>
            <a:ext cx="2476803" cy="1508043"/>
            <a:chOff x="3810499" y="2031094"/>
            <a:chExt cx="2291362" cy="1453367"/>
          </a:xfrm>
        </p:grpSpPr>
        <p:cxnSp>
          <p:nvCxnSpPr>
            <p:cNvPr id="78" name="Straight Connector 77">
              <a:extLst>
                <a:ext uri="{FF2B5EF4-FFF2-40B4-BE49-F238E27FC236}">
                  <a16:creationId xmlns:a16="http://schemas.microsoft.com/office/drawing/2014/main" id="{6A93E494-EC5C-4E2E-A684-66A01F8E9E80}"/>
                </a:ext>
              </a:extLst>
            </p:cNvPr>
            <p:cNvCxnSpPr>
              <a:cxnSpLocks/>
              <a:stCxn id="86" idx="3"/>
            </p:cNvCxnSpPr>
            <p:nvPr/>
          </p:nvCxnSpPr>
          <p:spPr bwMode="auto">
            <a:xfrm flipV="1">
              <a:off x="5252937" y="2031094"/>
              <a:ext cx="848924" cy="681094"/>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BA745555-B2DD-4EE8-983D-1AA7865F2BE6}"/>
                </a:ext>
              </a:extLst>
            </p:cNvPr>
            <p:cNvGrpSpPr/>
            <p:nvPr/>
          </p:nvGrpSpPr>
          <p:grpSpPr>
            <a:xfrm>
              <a:off x="3810499" y="2111274"/>
              <a:ext cx="1442438" cy="1373187"/>
              <a:chOff x="3810499" y="2111274"/>
              <a:chExt cx="1442438" cy="1373187"/>
            </a:xfrm>
          </p:grpSpPr>
          <p:sp>
            <p:nvSpPr>
              <p:cNvPr id="84" name="Freeform 15">
                <a:hlinkClick r:id="rId6" action="ppaction://hlinksldjump"/>
                <a:extLst>
                  <a:ext uri="{FF2B5EF4-FFF2-40B4-BE49-F238E27FC236}">
                    <a16:creationId xmlns:a16="http://schemas.microsoft.com/office/drawing/2014/main" id="{8291858E-4A53-4A31-9525-0012A05E435F}"/>
                  </a:ext>
                </a:extLst>
              </p:cNvPr>
              <p:cNvSpPr>
                <a:spLocks noEditPoints="1"/>
              </p:cNvSpPr>
              <p:nvPr/>
            </p:nvSpPr>
            <p:spPr bwMode="auto">
              <a:xfrm>
                <a:off x="3810499" y="2111274"/>
                <a:ext cx="1373186" cy="1373187"/>
              </a:xfrm>
              <a:custGeom>
                <a:avLst/>
                <a:gdLst>
                  <a:gd name="T0" fmla="*/ 468 w 936"/>
                  <a:gd name="T1" fmla="*/ 0 h 936"/>
                  <a:gd name="T2" fmla="*/ 0 w 936"/>
                  <a:gd name="T3" fmla="*/ 468 h 936"/>
                  <a:gd name="T4" fmla="*/ 468 w 936"/>
                  <a:gd name="T5" fmla="*/ 936 h 936"/>
                  <a:gd name="T6" fmla="*/ 936 w 936"/>
                  <a:gd name="T7" fmla="*/ 468 h 936"/>
                  <a:gd name="T8" fmla="*/ 468 w 936"/>
                  <a:gd name="T9" fmla="*/ 0 h 936"/>
                  <a:gd name="T10" fmla="*/ 468 w 936"/>
                  <a:gd name="T11" fmla="*/ 872 h 936"/>
                  <a:gd name="T12" fmla="*/ 64 w 936"/>
                  <a:gd name="T13" fmla="*/ 468 h 936"/>
                  <a:gd name="T14" fmla="*/ 468 w 936"/>
                  <a:gd name="T15" fmla="*/ 64 h 936"/>
                  <a:gd name="T16" fmla="*/ 872 w 936"/>
                  <a:gd name="T17" fmla="*/ 468 h 936"/>
                  <a:gd name="T18" fmla="*/ 468 w 936"/>
                  <a:gd name="T19" fmla="*/ 872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6" h="936">
                    <a:moveTo>
                      <a:pt x="468" y="0"/>
                    </a:moveTo>
                    <a:cubicBezTo>
                      <a:pt x="210" y="0"/>
                      <a:pt x="0" y="210"/>
                      <a:pt x="0" y="468"/>
                    </a:cubicBezTo>
                    <a:cubicBezTo>
                      <a:pt x="0" y="726"/>
                      <a:pt x="210" y="936"/>
                      <a:pt x="468" y="936"/>
                    </a:cubicBezTo>
                    <a:cubicBezTo>
                      <a:pt x="726" y="936"/>
                      <a:pt x="936" y="726"/>
                      <a:pt x="936" y="468"/>
                    </a:cubicBezTo>
                    <a:cubicBezTo>
                      <a:pt x="936" y="210"/>
                      <a:pt x="726" y="0"/>
                      <a:pt x="468" y="0"/>
                    </a:cubicBezTo>
                    <a:close/>
                    <a:moveTo>
                      <a:pt x="468" y="872"/>
                    </a:moveTo>
                    <a:cubicBezTo>
                      <a:pt x="245" y="872"/>
                      <a:pt x="64" y="691"/>
                      <a:pt x="64" y="468"/>
                    </a:cubicBezTo>
                    <a:cubicBezTo>
                      <a:pt x="64" y="245"/>
                      <a:pt x="245" y="64"/>
                      <a:pt x="468" y="64"/>
                    </a:cubicBezTo>
                    <a:cubicBezTo>
                      <a:pt x="691" y="64"/>
                      <a:pt x="872" y="245"/>
                      <a:pt x="872" y="468"/>
                    </a:cubicBezTo>
                    <a:cubicBezTo>
                      <a:pt x="872" y="691"/>
                      <a:pt x="691" y="872"/>
                      <a:pt x="468" y="872"/>
                    </a:cubicBezTo>
                    <a:close/>
                  </a:path>
                </a:pathLst>
              </a:custGeom>
              <a:solidFill>
                <a:schemeClr val="accent1">
                  <a:lumMod val="60000"/>
                  <a:lumOff val="40000"/>
                </a:schemeClr>
              </a:solidFill>
              <a:ln>
                <a:noFill/>
              </a:ln>
            </p:spPr>
            <p:txBody>
              <a:bodyPr/>
              <a:lstStyle/>
              <a:p>
                <a:pPr eaLnBrk="1" fontAlgn="auto" hangingPunct="1">
                  <a:spcBef>
                    <a:spcPts val="0"/>
                  </a:spcBef>
                  <a:spcAft>
                    <a:spcPts val="0"/>
                  </a:spcAft>
                  <a:defRPr/>
                </a:pPr>
                <a:endParaRPr lang="en-US" dirty="0">
                  <a:highlight>
                    <a:srgbClr val="FFFF00"/>
                  </a:highlight>
                  <a:latin typeface="+mn-lt"/>
                </a:endParaRPr>
              </a:p>
            </p:txBody>
          </p:sp>
          <p:sp>
            <p:nvSpPr>
              <p:cNvPr id="86" name="Rectangle 112">
                <a:hlinkClick r:id="rId11" action="ppaction://hlinksldjump"/>
                <a:extLst>
                  <a:ext uri="{FF2B5EF4-FFF2-40B4-BE49-F238E27FC236}">
                    <a16:creationId xmlns:a16="http://schemas.microsoft.com/office/drawing/2014/main" id="{304CB1B0-BB8A-4699-A311-7ECE6BE4DEDA}"/>
                  </a:ext>
                </a:extLst>
              </p:cNvPr>
              <p:cNvSpPr>
                <a:spLocks noChangeArrowheads="1"/>
              </p:cNvSpPr>
              <p:nvPr/>
            </p:nvSpPr>
            <p:spPr bwMode="auto">
              <a:xfrm>
                <a:off x="3818093" y="2133784"/>
                <a:ext cx="1434844" cy="115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itchFamily="34" charset="0"/>
                  </a:defRPr>
                </a:lvl1pPr>
                <a:lvl2pPr marL="742950" indent="-285750">
                  <a:defRPr>
                    <a:solidFill>
                      <a:schemeClr val="tx1"/>
                    </a:solidFill>
                    <a:latin typeface="Open Sans" pitchFamily="34" charset="0"/>
                  </a:defRPr>
                </a:lvl2pPr>
                <a:lvl3pPr marL="1143000" indent="-228600">
                  <a:defRPr>
                    <a:solidFill>
                      <a:schemeClr val="tx1"/>
                    </a:solidFill>
                    <a:latin typeface="Open Sans" pitchFamily="34" charset="0"/>
                  </a:defRPr>
                </a:lvl3pPr>
                <a:lvl4pPr marL="1600200" indent="-228600">
                  <a:defRPr>
                    <a:solidFill>
                      <a:schemeClr val="tx1"/>
                    </a:solidFill>
                    <a:latin typeface="Open Sans" pitchFamily="34" charset="0"/>
                  </a:defRPr>
                </a:lvl4pPr>
                <a:lvl5pPr marL="2057400" indent="-228600">
                  <a:defRPr>
                    <a:solidFill>
                      <a:schemeClr val="tx1"/>
                    </a:solidFill>
                    <a:latin typeface="Open Sans" pitchFamily="34" charset="0"/>
                  </a:defRPr>
                </a:lvl5pPr>
                <a:lvl6pPr marL="2514600" indent="-228600" fontAlgn="base">
                  <a:spcBef>
                    <a:spcPct val="0"/>
                  </a:spcBef>
                  <a:spcAft>
                    <a:spcPct val="0"/>
                  </a:spcAft>
                  <a:defRPr>
                    <a:solidFill>
                      <a:schemeClr val="tx1"/>
                    </a:solidFill>
                    <a:latin typeface="Open Sans" pitchFamily="34" charset="0"/>
                  </a:defRPr>
                </a:lvl6pPr>
                <a:lvl7pPr marL="2971800" indent="-228600" fontAlgn="base">
                  <a:spcBef>
                    <a:spcPct val="0"/>
                  </a:spcBef>
                  <a:spcAft>
                    <a:spcPct val="0"/>
                  </a:spcAft>
                  <a:defRPr>
                    <a:solidFill>
                      <a:schemeClr val="tx1"/>
                    </a:solidFill>
                    <a:latin typeface="Open Sans" pitchFamily="34" charset="0"/>
                  </a:defRPr>
                </a:lvl7pPr>
                <a:lvl8pPr marL="3429000" indent="-228600" fontAlgn="base">
                  <a:spcBef>
                    <a:spcPct val="0"/>
                  </a:spcBef>
                  <a:spcAft>
                    <a:spcPct val="0"/>
                  </a:spcAft>
                  <a:defRPr>
                    <a:solidFill>
                      <a:schemeClr val="tx1"/>
                    </a:solidFill>
                    <a:latin typeface="Open Sans" pitchFamily="34" charset="0"/>
                  </a:defRPr>
                </a:lvl8pPr>
                <a:lvl9pPr marL="3886200" indent="-228600" fontAlgn="base">
                  <a:spcBef>
                    <a:spcPct val="0"/>
                  </a:spcBef>
                  <a:spcAft>
                    <a:spcPct val="0"/>
                  </a:spcAft>
                  <a:defRPr>
                    <a:solidFill>
                      <a:schemeClr val="tx1"/>
                    </a:solidFill>
                    <a:latin typeface="Open Sans" pitchFamily="34" charset="0"/>
                  </a:defRPr>
                </a:lvl9pPr>
              </a:lstStyle>
              <a:p>
                <a:pPr algn="ctr"/>
                <a:r>
                  <a:rPr lang="en-US" altLang="en-US" b="1" dirty="0"/>
                  <a:t>3.</a:t>
                </a:r>
              </a:p>
              <a:p>
                <a:pPr algn="ctr"/>
                <a:r>
                  <a:rPr lang="en-US" altLang="en-US" b="1" dirty="0"/>
                  <a:t>Usability</a:t>
                </a:r>
              </a:p>
              <a:p>
                <a:pPr algn="ctr"/>
                <a:r>
                  <a:rPr lang="en-US" altLang="en-US" b="1" dirty="0"/>
                  <a:t>&amp; Intuitiveness</a:t>
                </a:r>
              </a:p>
            </p:txBody>
          </p:sp>
        </p:grpSp>
      </p:grpSp>
      <p:grpSp>
        <p:nvGrpSpPr>
          <p:cNvPr id="88" name="Group 87">
            <a:extLst>
              <a:ext uri="{FF2B5EF4-FFF2-40B4-BE49-F238E27FC236}">
                <a16:creationId xmlns:a16="http://schemas.microsoft.com/office/drawing/2014/main" id="{ECCA01B8-9D9D-42DD-809A-A7BEDC9A5749}"/>
              </a:ext>
            </a:extLst>
          </p:cNvPr>
          <p:cNvGrpSpPr/>
          <p:nvPr/>
        </p:nvGrpSpPr>
        <p:grpSpPr>
          <a:xfrm>
            <a:off x="6972364" y="3662302"/>
            <a:ext cx="2670761" cy="1595751"/>
            <a:chOff x="6788037" y="2891916"/>
            <a:chExt cx="2670761" cy="1595751"/>
          </a:xfrm>
        </p:grpSpPr>
        <p:cxnSp>
          <p:nvCxnSpPr>
            <p:cNvPr id="89" name="Straight Connector 88">
              <a:extLst>
                <a:ext uri="{FF2B5EF4-FFF2-40B4-BE49-F238E27FC236}">
                  <a16:creationId xmlns:a16="http://schemas.microsoft.com/office/drawing/2014/main" id="{A0B42AAF-FD91-449A-8DD8-2AE3D19E5D67}"/>
                </a:ext>
              </a:extLst>
            </p:cNvPr>
            <p:cNvCxnSpPr>
              <a:cxnSpLocks/>
            </p:cNvCxnSpPr>
            <p:nvPr/>
          </p:nvCxnSpPr>
          <p:spPr bwMode="auto">
            <a:xfrm flipH="1" flipV="1">
              <a:off x="6788037" y="2978789"/>
              <a:ext cx="973532" cy="612390"/>
            </a:xfrm>
            <a:prstGeom prst="line">
              <a:avLst/>
            </a:prstGeom>
            <a:solidFill>
              <a:schemeClr val="accent1">
                <a:lumMod val="60000"/>
                <a:lumOff val="40000"/>
              </a:schemeClr>
            </a:solidFill>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2C3B98B4-7D87-4F02-B3B1-28091BCFAFAC}"/>
                </a:ext>
              </a:extLst>
            </p:cNvPr>
            <p:cNvGrpSpPr/>
            <p:nvPr/>
          </p:nvGrpSpPr>
          <p:grpSpPr>
            <a:xfrm>
              <a:off x="7819800" y="2891916"/>
              <a:ext cx="1638998" cy="1595751"/>
              <a:chOff x="1542320" y="2282260"/>
              <a:chExt cx="1516285" cy="1537896"/>
            </a:xfrm>
            <a:solidFill>
              <a:schemeClr val="accent1">
                <a:lumMod val="60000"/>
                <a:lumOff val="40000"/>
              </a:schemeClr>
            </a:solidFill>
          </p:grpSpPr>
          <p:sp>
            <p:nvSpPr>
              <p:cNvPr id="91" name="Freeform 15">
                <a:hlinkClick r:id="rId8" action="ppaction://hlinksldjump"/>
                <a:extLst>
                  <a:ext uri="{FF2B5EF4-FFF2-40B4-BE49-F238E27FC236}">
                    <a16:creationId xmlns:a16="http://schemas.microsoft.com/office/drawing/2014/main" id="{72FBD1B8-EE75-4F5A-B766-7BEF7A3150BA}"/>
                  </a:ext>
                </a:extLst>
              </p:cNvPr>
              <p:cNvSpPr>
                <a:spLocks noEditPoints="1"/>
              </p:cNvSpPr>
              <p:nvPr/>
            </p:nvSpPr>
            <p:spPr bwMode="auto">
              <a:xfrm>
                <a:off x="1542320" y="2282260"/>
                <a:ext cx="1516285" cy="1537896"/>
              </a:xfrm>
              <a:custGeom>
                <a:avLst/>
                <a:gdLst>
                  <a:gd name="T0" fmla="*/ 468 w 936"/>
                  <a:gd name="T1" fmla="*/ 0 h 936"/>
                  <a:gd name="T2" fmla="*/ 0 w 936"/>
                  <a:gd name="T3" fmla="*/ 468 h 936"/>
                  <a:gd name="T4" fmla="*/ 468 w 936"/>
                  <a:gd name="T5" fmla="*/ 936 h 936"/>
                  <a:gd name="T6" fmla="*/ 936 w 936"/>
                  <a:gd name="T7" fmla="*/ 468 h 936"/>
                  <a:gd name="T8" fmla="*/ 468 w 936"/>
                  <a:gd name="T9" fmla="*/ 0 h 936"/>
                  <a:gd name="T10" fmla="*/ 468 w 936"/>
                  <a:gd name="T11" fmla="*/ 872 h 936"/>
                  <a:gd name="T12" fmla="*/ 64 w 936"/>
                  <a:gd name="T13" fmla="*/ 468 h 936"/>
                  <a:gd name="T14" fmla="*/ 468 w 936"/>
                  <a:gd name="T15" fmla="*/ 64 h 936"/>
                  <a:gd name="T16" fmla="*/ 872 w 936"/>
                  <a:gd name="T17" fmla="*/ 468 h 936"/>
                  <a:gd name="T18" fmla="*/ 468 w 936"/>
                  <a:gd name="T19" fmla="*/ 872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6" h="936">
                    <a:moveTo>
                      <a:pt x="468" y="0"/>
                    </a:moveTo>
                    <a:cubicBezTo>
                      <a:pt x="210" y="0"/>
                      <a:pt x="0" y="210"/>
                      <a:pt x="0" y="468"/>
                    </a:cubicBezTo>
                    <a:cubicBezTo>
                      <a:pt x="0" y="726"/>
                      <a:pt x="210" y="936"/>
                      <a:pt x="468" y="936"/>
                    </a:cubicBezTo>
                    <a:cubicBezTo>
                      <a:pt x="726" y="936"/>
                      <a:pt x="936" y="726"/>
                      <a:pt x="936" y="468"/>
                    </a:cubicBezTo>
                    <a:cubicBezTo>
                      <a:pt x="936" y="210"/>
                      <a:pt x="726" y="0"/>
                      <a:pt x="468" y="0"/>
                    </a:cubicBezTo>
                    <a:close/>
                    <a:moveTo>
                      <a:pt x="468" y="872"/>
                    </a:moveTo>
                    <a:cubicBezTo>
                      <a:pt x="245" y="872"/>
                      <a:pt x="64" y="691"/>
                      <a:pt x="64" y="468"/>
                    </a:cubicBezTo>
                    <a:cubicBezTo>
                      <a:pt x="64" y="245"/>
                      <a:pt x="245" y="64"/>
                      <a:pt x="468" y="64"/>
                    </a:cubicBezTo>
                    <a:cubicBezTo>
                      <a:pt x="691" y="64"/>
                      <a:pt x="872" y="245"/>
                      <a:pt x="872" y="468"/>
                    </a:cubicBezTo>
                    <a:cubicBezTo>
                      <a:pt x="872" y="691"/>
                      <a:pt x="691" y="872"/>
                      <a:pt x="468" y="872"/>
                    </a:cubicBezTo>
                    <a:close/>
                  </a:path>
                </a:pathLst>
              </a:custGeom>
              <a:grpFill/>
              <a:ln>
                <a:noFill/>
              </a:ln>
            </p:spPr>
            <p:txBody>
              <a:bodyPr/>
              <a:lstStyle/>
              <a:p>
                <a:pPr eaLnBrk="1" fontAlgn="auto" hangingPunct="1">
                  <a:spcBef>
                    <a:spcPts val="0"/>
                  </a:spcBef>
                  <a:spcAft>
                    <a:spcPts val="0"/>
                  </a:spcAft>
                  <a:defRPr/>
                </a:pPr>
                <a:endParaRPr lang="en-US" dirty="0">
                  <a:highlight>
                    <a:srgbClr val="FFFF00"/>
                  </a:highlight>
                  <a:latin typeface="+mn-lt"/>
                </a:endParaRPr>
              </a:p>
            </p:txBody>
          </p:sp>
          <p:sp>
            <p:nvSpPr>
              <p:cNvPr id="92" name="Rectangle 112">
                <a:hlinkClick r:id="rId12" action="ppaction://hlinksldjump"/>
                <a:extLst>
                  <a:ext uri="{FF2B5EF4-FFF2-40B4-BE49-F238E27FC236}">
                    <a16:creationId xmlns:a16="http://schemas.microsoft.com/office/drawing/2014/main" id="{EE912D36-1C93-44DD-96CC-4A5187C4C4DE}"/>
                  </a:ext>
                </a:extLst>
              </p:cNvPr>
              <p:cNvSpPr>
                <a:spLocks noChangeArrowheads="1"/>
              </p:cNvSpPr>
              <p:nvPr/>
            </p:nvSpPr>
            <p:spPr bwMode="auto">
              <a:xfrm>
                <a:off x="1608659" y="2434751"/>
                <a:ext cx="1444760" cy="11568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itchFamily="34" charset="0"/>
                  </a:defRPr>
                </a:lvl1pPr>
                <a:lvl2pPr marL="742950" indent="-285750">
                  <a:defRPr>
                    <a:solidFill>
                      <a:schemeClr val="tx1"/>
                    </a:solidFill>
                    <a:latin typeface="Open Sans" pitchFamily="34" charset="0"/>
                  </a:defRPr>
                </a:lvl2pPr>
                <a:lvl3pPr marL="1143000" indent="-228600">
                  <a:defRPr>
                    <a:solidFill>
                      <a:schemeClr val="tx1"/>
                    </a:solidFill>
                    <a:latin typeface="Open Sans" pitchFamily="34" charset="0"/>
                  </a:defRPr>
                </a:lvl3pPr>
                <a:lvl4pPr marL="1600200" indent="-228600">
                  <a:defRPr>
                    <a:solidFill>
                      <a:schemeClr val="tx1"/>
                    </a:solidFill>
                    <a:latin typeface="Open Sans" pitchFamily="34" charset="0"/>
                  </a:defRPr>
                </a:lvl4pPr>
                <a:lvl5pPr marL="2057400" indent="-228600">
                  <a:defRPr>
                    <a:solidFill>
                      <a:schemeClr val="tx1"/>
                    </a:solidFill>
                    <a:latin typeface="Open Sans" pitchFamily="34" charset="0"/>
                  </a:defRPr>
                </a:lvl5pPr>
                <a:lvl6pPr marL="2514600" indent="-228600" fontAlgn="base">
                  <a:spcBef>
                    <a:spcPct val="0"/>
                  </a:spcBef>
                  <a:spcAft>
                    <a:spcPct val="0"/>
                  </a:spcAft>
                  <a:defRPr>
                    <a:solidFill>
                      <a:schemeClr val="tx1"/>
                    </a:solidFill>
                    <a:latin typeface="Open Sans" pitchFamily="34" charset="0"/>
                  </a:defRPr>
                </a:lvl6pPr>
                <a:lvl7pPr marL="2971800" indent="-228600" fontAlgn="base">
                  <a:spcBef>
                    <a:spcPct val="0"/>
                  </a:spcBef>
                  <a:spcAft>
                    <a:spcPct val="0"/>
                  </a:spcAft>
                  <a:defRPr>
                    <a:solidFill>
                      <a:schemeClr val="tx1"/>
                    </a:solidFill>
                    <a:latin typeface="Open Sans" pitchFamily="34" charset="0"/>
                  </a:defRPr>
                </a:lvl7pPr>
                <a:lvl8pPr marL="3429000" indent="-228600" fontAlgn="base">
                  <a:spcBef>
                    <a:spcPct val="0"/>
                  </a:spcBef>
                  <a:spcAft>
                    <a:spcPct val="0"/>
                  </a:spcAft>
                  <a:defRPr>
                    <a:solidFill>
                      <a:schemeClr val="tx1"/>
                    </a:solidFill>
                    <a:latin typeface="Open Sans" pitchFamily="34" charset="0"/>
                  </a:defRPr>
                </a:lvl8pPr>
                <a:lvl9pPr marL="3886200" indent="-228600" fontAlgn="base">
                  <a:spcBef>
                    <a:spcPct val="0"/>
                  </a:spcBef>
                  <a:spcAft>
                    <a:spcPct val="0"/>
                  </a:spcAft>
                  <a:defRPr>
                    <a:solidFill>
                      <a:schemeClr val="tx1"/>
                    </a:solidFill>
                    <a:latin typeface="Open Sans" pitchFamily="34" charset="0"/>
                  </a:defRPr>
                </a:lvl9pPr>
              </a:lstStyle>
              <a:p>
                <a:pPr algn="ctr"/>
                <a:r>
                  <a:rPr lang="en-US" b="1" dirty="0"/>
                  <a:t>5.</a:t>
                </a:r>
              </a:p>
              <a:p>
                <a:pPr algn="ctr"/>
                <a:r>
                  <a:rPr lang="en-US" b="1" dirty="0"/>
                  <a:t>Recollection</a:t>
                </a:r>
              </a:p>
              <a:p>
                <a:pPr algn="ctr"/>
                <a:r>
                  <a:rPr lang="en-US" b="1" dirty="0"/>
                  <a:t> &amp;</a:t>
                </a:r>
              </a:p>
              <a:p>
                <a:pPr algn="ctr"/>
                <a:r>
                  <a:rPr lang="en-US" altLang="en-US" b="1" dirty="0"/>
                  <a:t>Learning</a:t>
                </a:r>
              </a:p>
            </p:txBody>
          </p:sp>
        </p:grpSp>
      </p:grpSp>
      <p:sp>
        <p:nvSpPr>
          <p:cNvPr id="2" name="Slide Number Placeholder 1">
            <a:extLst>
              <a:ext uri="{FF2B5EF4-FFF2-40B4-BE49-F238E27FC236}">
                <a16:creationId xmlns:a16="http://schemas.microsoft.com/office/drawing/2014/main" id="{338A500C-230E-476A-89F5-14E1584914D1}"/>
              </a:ext>
            </a:extLst>
          </p:cNvPr>
          <p:cNvSpPr>
            <a:spLocks noGrp="1"/>
          </p:cNvSpPr>
          <p:nvPr>
            <p:ph type="sldNum" sz="quarter" idx="12"/>
          </p:nvPr>
        </p:nvSpPr>
        <p:spPr/>
        <p:txBody>
          <a:bodyPr/>
          <a:lstStyle/>
          <a:p>
            <a:fld id="{8C71CAF9-4461-454A-B702-D536C3775752}" type="slidenum">
              <a:rPr lang="en-US" smtClean="0"/>
              <a:t>3</a:t>
            </a:fld>
            <a:endParaRPr lang="en-US"/>
          </a:p>
        </p:txBody>
      </p:sp>
    </p:spTree>
    <p:extLst>
      <p:ext uri="{BB962C8B-B14F-4D97-AF65-F5344CB8AC3E}">
        <p14:creationId xmlns:p14="http://schemas.microsoft.com/office/powerpoint/2010/main" val="411823138"/>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71CAF9-4461-454A-B702-D536C3775752}" type="slidenum">
              <a:rPr lang="en-US" smtClean="0"/>
              <a:t>30</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678" y="410675"/>
            <a:ext cx="10024122" cy="6128237"/>
          </a:xfrm>
          <a:prstGeom prst="rect">
            <a:avLst/>
          </a:prstGeom>
        </p:spPr>
      </p:pic>
      <p:pic>
        <p:nvPicPr>
          <p:cNvPr id="4" name="Picture 3">
            <a:hlinkClick r:id="" action="ppaction://hlinkshowjump?jump=firstslide"/>
            <a:extLst>
              <a:ext uri="{FF2B5EF4-FFF2-40B4-BE49-F238E27FC236}">
                <a16:creationId xmlns:a16="http://schemas.microsoft.com/office/drawing/2014/main" id="{CD97CCCB-3A16-4A9A-A643-E279EF6AB7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Tree>
    <p:extLst>
      <p:ext uri="{BB962C8B-B14F-4D97-AF65-F5344CB8AC3E}">
        <p14:creationId xmlns:p14="http://schemas.microsoft.com/office/powerpoint/2010/main" val="348259943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71CAF9-4461-454A-B702-D536C3775752}" type="slidenum">
              <a:rPr lang="en-US" smtClean="0"/>
              <a:t>31</a:t>
            </a:fld>
            <a:endParaRPr lang="en-US"/>
          </a:p>
        </p:txBody>
      </p:sp>
      <p:pic>
        <p:nvPicPr>
          <p:cNvPr id="3" name="Picture 2">
            <a:hlinkClick r:id="" action="ppaction://hlinkshowjump?jump=firstslide"/>
            <a:extLst>
              <a:ext uri="{FF2B5EF4-FFF2-40B4-BE49-F238E27FC236}">
                <a16:creationId xmlns:a16="http://schemas.microsoft.com/office/drawing/2014/main" id="{CD97CCCB-3A16-4A9A-A643-E279EF6AB7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pic>
        <p:nvPicPr>
          <p:cNvPr id="4" name="Picture 3" descr="A close up of a logo&#10;&#10;Description generated with high confidence"/>
          <p:cNvPicPr>
            <a:picLocks noChangeAspect="1"/>
          </p:cNvPicPr>
          <p:nvPr/>
        </p:nvPicPr>
        <p:blipFill>
          <a:blip r:embed="rId3">
            <a:extLst/>
          </a:blip>
          <a:stretch>
            <a:fillRect/>
          </a:stretch>
        </p:blipFill>
        <p:spPr>
          <a:xfrm>
            <a:off x="860386" y="283837"/>
            <a:ext cx="10420396" cy="6259153"/>
          </a:xfrm>
          <a:prstGeom prst="rect">
            <a:avLst/>
          </a:prstGeom>
        </p:spPr>
      </p:pic>
    </p:spTree>
    <p:extLst>
      <p:ext uri="{BB962C8B-B14F-4D97-AF65-F5344CB8AC3E}">
        <p14:creationId xmlns:p14="http://schemas.microsoft.com/office/powerpoint/2010/main" val="1558680816"/>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34EDA-831A-46FF-AB92-53132F56B4BD}"/>
              </a:ext>
            </a:extLst>
          </p:cNvPr>
          <p:cNvSpPr>
            <a:spLocks noGrp="1"/>
          </p:cNvSpPr>
          <p:nvPr>
            <p:ph type="title"/>
          </p:nvPr>
        </p:nvSpPr>
        <p:spPr/>
        <p:txBody>
          <a:bodyPr>
            <a:normAutofit/>
          </a:bodyPr>
          <a:lstStyle/>
          <a:p>
            <a:r>
              <a:rPr lang="en-US" dirty="0"/>
              <a:t>Deliverables</a:t>
            </a:r>
            <a:endParaRPr lang="en-US" sz="2800" dirty="0"/>
          </a:p>
        </p:txBody>
      </p:sp>
      <p:pic>
        <p:nvPicPr>
          <p:cNvPr id="3" name="Picture 2">
            <a:hlinkClick r:id="" action="ppaction://hlinkshowjump?jump=firstslide"/>
            <a:extLst>
              <a:ext uri="{FF2B5EF4-FFF2-40B4-BE49-F238E27FC236}">
                <a16:creationId xmlns:a16="http://schemas.microsoft.com/office/drawing/2014/main" id="{CD97CCCB-3A16-4A9A-A643-E279EF6AB7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
        <p:nvSpPr>
          <p:cNvPr id="6" name="Slide Number Placeholder 5">
            <a:extLst>
              <a:ext uri="{FF2B5EF4-FFF2-40B4-BE49-F238E27FC236}">
                <a16:creationId xmlns:a16="http://schemas.microsoft.com/office/drawing/2014/main" id="{8F5C4EA6-C90C-4E6A-801E-B42A366CE88F}"/>
              </a:ext>
            </a:extLst>
          </p:cNvPr>
          <p:cNvSpPr>
            <a:spLocks noGrp="1"/>
          </p:cNvSpPr>
          <p:nvPr>
            <p:ph type="sldNum" sz="quarter" idx="12"/>
          </p:nvPr>
        </p:nvSpPr>
        <p:spPr/>
        <p:txBody>
          <a:bodyPr/>
          <a:lstStyle/>
          <a:p>
            <a:fld id="{8C71CAF9-4461-454A-B702-D536C3775752}" type="slidenum">
              <a:rPr lang="en-US" smtClean="0"/>
              <a:t>32</a:t>
            </a:fld>
            <a:endParaRPr lang="en-US"/>
          </a:p>
        </p:txBody>
      </p:sp>
      <p:graphicFrame>
        <p:nvGraphicFramePr>
          <p:cNvPr id="5" name="Diagram 4">
            <a:extLst>
              <a:ext uri="{FF2B5EF4-FFF2-40B4-BE49-F238E27FC236}">
                <a16:creationId xmlns:a16="http://schemas.microsoft.com/office/drawing/2014/main" id="{EBE998C3-878C-45DA-9111-FFDEA8463FBF}"/>
              </a:ext>
            </a:extLst>
          </p:cNvPr>
          <p:cNvGraphicFramePr/>
          <p:nvPr>
            <p:extLst>
              <p:ext uri="{D42A27DB-BD31-4B8C-83A1-F6EECF244321}">
                <p14:modId xmlns:p14="http://schemas.microsoft.com/office/powerpoint/2010/main" val="4242449731"/>
              </p:ext>
            </p:extLst>
          </p:nvPr>
        </p:nvGraphicFramePr>
        <p:xfrm>
          <a:off x="2813554" y="71509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203268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graphicEl>
                                              <a:dgm id="{AC5AC8C5-AFCB-402E-9693-E8C64B36AA97}"/>
                                            </p:graphicEl>
                                          </p:spTgt>
                                        </p:tgtEl>
                                        <p:attrNameLst>
                                          <p:attrName>style.visibility</p:attrName>
                                        </p:attrNameLst>
                                      </p:cBhvr>
                                      <p:to>
                                        <p:strVal val="visible"/>
                                      </p:to>
                                    </p:set>
                                    <p:animEffect transition="in" filter="wipe(down)">
                                      <p:cBhvr>
                                        <p:cTn id="7" dur="500"/>
                                        <p:tgtEl>
                                          <p:spTgt spid="5">
                                            <p:graphicEl>
                                              <a:dgm id="{AC5AC8C5-AFCB-402E-9693-E8C64B36AA97}"/>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graphicEl>
                                              <a:dgm id="{ED1B07C3-C310-4D1E-B013-F7086E6DD7DA}"/>
                                            </p:graphicEl>
                                          </p:spTgt>
                                        </p:tgtEl>
                                        <p:attrNameLst>
                                          <p:attrName>style.visibility</p:attrName>
                                        </p:attrNameLst>
                                      </p:cBhvr>
                                      <p:to>
                                        <p:strVal val="visible"/>
                                      </p:to>
                                    </p:set>
                                    <p:animEffect transition="in" filter="wipe(down)">
                                      <p:cBhvr>
                                        <p:cTn id="10" dur="500"/>
                                        <p:tgtEl>
                                          <p:spTgt spid="5">
                                            <p:graphicEl>
                                              <a:dgm id="{ED1B07C3-C310-4D1E-B013-F7086E6DD7D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graphicEl>
                                              <a:dgm id="{5490B6AE-8444-4F70-B99A-2433DD34635B}"/>
                                            </p:graphicEl>
                                          </p:spTgt>
                                        </p:tgtEl>
                                        <p:attrNameLst>
                                          <p:attrName>style.visibility</p:attrName>
                                        </p:attrNameLst>
                                      </p:cBhvr>
                                      <p:to>
                                        <p:strVal val="visible"/>
                                      </p:to>
                                    </p:set>
                                    <p:animEffect transition="in" filter="wipe(down)">
                                      <p:cBhvr>
                                        <p:cTn id="15" dur="500"/>
                                        <p:tgtEl>
                                          <p:spTgt spid="5">
                                            <p:graphicEl>
                                              <a:dgm id="{5490B6AE-8444-4F70-B99A-2433DD34635B}"/>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graphicEl>
                                              <a:dgm id="{C0422871-066E-4D13-94D5-B4846989C639}"/>
                                            </p:graphicEl>
                                          </p:spTgt>
                                        </p:tgtEl>
                                        <p:attrNameLst>
                                          <p:attrName>style.visibility</p:attrName>
                                        </p:attrNameLst>
                                      </p:cBhvr>
                                      <p:to>
                                        <p:strVal val="visible"/>
                                      </p:to>
                                    </p:set>
                                    <p:animEffect transition="in" filter="wipe(down)">
                                      <p:cBhvr>
                                        <p:cTn id="20" dur="500"/>
                                        <p:tgtEl>
                                          <p:spTgt spid="5">
                                            <p:graphicEl>
                                              <a:dgm id="{C0422871-066E-4D13-94D5-B4846989C63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useBgFill="1">
        <p:nvSpPr>
          <p:cNvPr id="6" name="Rectangle 5">
            <a:extLst>
              <a:ext uri="{FF2B5EF4-FFF2-40B4-BE49-F238E27FC236}">
                <a16:creationId xmlns:a16="http://schemas.microsoft.com/office/drawing/2014/main" id="{2A4AA2E6-9BED-4D07-A1B1-A4CC21F50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Rectangle 6">
            <a:extLst>
              <a:ext uri="{FF2B5EF4-FFF2-40B4-BE49-F238E27FC236}">
                <a16:creationId xmlns:a16="http://schemas.microsoft.com/office/drawing/2014/main" id="{42264CD7-B735-414D-A3D8-DFE60401C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 name="Title 1">
            <a:extLst>
              <a:ext uri="{FF2B5EF4-FFF2-40B4-BE49-F238E27FC236}">
                <a16:creationId xmlns:a16="http://schemas.microsoft.com/office/drawing/2014/main" id="{9A4EEA25-4053-46FD-93B5-E9A15E3858D6}"/>
              </a:ext>
            </a:extLst>
          </p:cNvPr>
          <p:cNvSpPr txBox="1">
            <a:spLocks/>
          </p:cNvSpPr>
          <p:nvPr/>
        </p:nvSpPr>
        <p:spPr>
          <a:xfrm>
            <a:off x="251452" y="754584"/>
            <a:ext cx="4633989" cy="763209"/>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4400" b="1" i="0" u="none" strike="noStrike" kern="1200" cap="all" spc="0" normalizeH="0" baseline="0" noProof="0" dirty="0">
              <a:ln>
                <a:noFill/>
              </a:ln>
              <a:solidFill>
                <a:srgbClr val="099BDD"/>
              </a:solidFill>
              <a:effectLst/>
              <a:uLnTx/>
              <a:uFillTx/>
              <a:latin typeface="Corbel" panose="020B0503020204020204"/>
              <a:ea typeface="+mj-ea"/>
              <a:cs typeface="+mj-cs"/>
            </a:endParaRPr>
          </a:p>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400" b="1" i="0" u="none" strike="noStrike" kern="1200" cap="all" spc="0" normalizeH="0" baseline="0" noProof="0">
                <a:ln>
                  <a:noFill/>
                </a:ln>
                <a:solidFill>
                  <a:srgbClr val="099BDD"/>
                </a:solidFill>
                <a:effectLst/>
                <a:uLnTx/>
                <a:uFillTx/>
                <a:latin typeface="Corbel" panose="020B0503020204020204"/>
                <a:ea typeface="+mj-ea"/>
                <a:cs typeface="+mj-cs"/>
              </a:rPr>
              <a:t>switchframE</a:t>
            </a:r>
            <a:endParaRPr kumimoji="0" lang="en-US" sz="4400" b="1" i="0" u="none" strike="noStrike" kern="1200" cap="all" spc="0" normalizeH="0" baseline="0" noProof="0" dirty="0">
              <a:ln>
                <a:noFill/>
              </a:ln>
              <a:solidFill>
                <a:srgbClr val="099BDD"/>
              </a:solidFill>
              <a:effectLst/>
              <a:uLnTx/>
              <a:uFillTx/>
              <a:latin typeface="Corbel" panose="020B0503020204020204"/>
              <a:ea typeface="+mj-ea"/>
              <a:cs typeface="+mj-cs"/>
            </a:endParaRPr>
          </a:p>
        </p:txBody>
      </p:sp>
      <p:sp>
        <p:nvSpPr>
          <p:cNvPr id="12" name="TextBox 11">
            <a:extLst>
              <a:ext uri="{FF2B5EF4-FFF2-40B4-BE49-F238E27FC236}">
                <a16:creationId xmlns:a16="http://schemas.microsoft.com/office/drawing/2014/main" id="{2F3EA50B-9F5C-464C-9B19-8346E98D52EF}"/>
              </a:ext>
            </a:extLst>
          </p:cNvPr>
          <p:cNvSpPr txBox="1"/>
          <p:nvPr/>
        </p:nvSpPr>
        <p:spPr>
          <a:xfrm>
            <a:off x="251452" y="2906486"/>
            <a:ext cx="43858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C2C2C"/>
              </a:solidFill>
              <a:effectLst/>
              <a:uLnTx/>
              <a:uFillTx/>
              <a:latin typeface="Corbel" panose="020B0503020204020204"/>
              <a:ea typeface="+mn-ea"/>
              <a:cs typeface="+mn-cs"/>
            </a:endParaRPr>
          </a:p>
        </p:txBody>
      </p:sp>
      <p:pic>
        <p:nvPicPr>
          <p:cNvPr id="5122" name="Picture 2" descr="https://lh6.googleusercontent.com/pIHGsn13pSnWGhiWfemT3DlFNd4UR-xCpTJoFSOU4ntKLbqe84YB0UFKL_PWSXMkLirg5juSkWIeeqBgj3JNVuNqJ99zhAYpn-lY5u2p2wOFAE2IUk3rMrNoudwsYlCVxEuQSDf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8160" y="548640"/>
            <a:ext cx="3200400" cy="246888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4D0A2C5-E908-4A6E-B95D-7BC2ED502983}"/>
              </a:ext>
            </a:extLst>
          </p:cNvPr>
          <p:cNvSpPr txBox="1"/>
          <p:nvPr/>
        </p:nvSpPr>
        <p:spPr>
          <a:xfrm>
            <a:off x="230229" y="3017520"/>
            <a:ext cx="4385862" cy="24929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2C2C"/>
                </a:solidFill>
                <a:effectLst/>
                <a:uLnTx/>
                <a:uFillTx/>
                <a:latin typeface="Corbel" panose="020B0503020204020204"/>
                <a:ea typeface="+mn-ea"/>
                <a:cs typeface="+mn-cs"/>
              </a:rPr>
              <a:t>Good at: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2C2C2C"/>
                </a:solidFill>
                <a:effectLst/>
                <a:uLnTx/>
                <a:uFillTx/>
                <a:latin typeface="Corbel" panose="020B0503020204020204"/>
                <a:ea typeface="+mn-ea"/>
                <a:cs typeface="+mn-cs"/>
              </a:rPr>
              <a:t>Fair attractiveness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C2C2C"/>
                </a:solidFill>
                <a:effectLst/>
                <a:uLnTx/>
                <a:uFillTx/>
                <a:latin typeface="Corbel" panose="020B0503020204020204"/>
                <a:ea typeface="+mn-ea"/>
                <a:cs typeface="+mn-cs"/>
              </a:rPr>
              <a:t>The design reflects the real Switchframe which is on a poster to the right. Therefore it attracts visitors visually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2C2C2C"/>
                </a:solidFill>
                <a:effectLst/>
                <a:uLnTx/>
                <a:uFillTx/>
                <a:latin typeface="Corbel" panose="020B0503020204020204"/>
                <a:ea typeface="+mn-ea"/>
                <a:cs typeface="+mn-cs"/>
              </a:rPr>
              <a:t>Fair Engagement</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C2C2C"/>
                </a:solidFill>
                <a:effectLst/>
                <a:uLnTx/>
                <a:uFillTx/>
                <a:latin typeface="Corbel" panose="020B0503020204020204"/>
                <a:ea typeface="+mn-ea"/>
                <a:cs typeface="+mn-cs"/>
              </a:rPr>
              <a:t>Most visitor would choose to complete the tasks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2C2C2C"/>
                </a:solidFill>
                <a:effectLst/>
                <a:uLnTx/>
                <a:uFillTx/>
                <a:latin typeface="Corbel" panose="020B0503020204020204"/>
                <a:ea typeface="+mn-ea"/>
                <a:cs typeface="+mn-cs"/>
              </a:rPr>
              <a:t>Fair Placement</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C2C2C"/>
                </a:solidFill>
                <a:effectLst/>
                <a:uLnTx/>
                <a:uFillTx/>
                <a:latin typeface="Corbel" panose="020B0503020204020204"/>
                <a:ea typeface="+mn-ea"/>
                <a:cs typeface="+mn-cs"/>
              </a:rPr>
              <a:t>Since the middle four exhibits at MR (all but Timescope and MR Network Explorer) are placed linearly, they all receive a fairly good traffic flow.</a:t>
            </a:r>
            <a:endParaRPr kumimoji="0" lang="en-US" sz="1800" b="0" i="0" u="none" strike="noStrike" kern="1200" cap="none" spc="0" normalizeH="0" baseline="0" noProof="0" dirty="0">
              <a:ln>
                <a:noFill/>
              </a:ln>
              <a:solidFill>
                <a:srgbClr val="2C2C2C"/>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srgbClr val="2C2C2C"/>
              </a:solidFill>
              <a:effectLst/>
              <a:uLnTx/>
              <a:uFillTx/>
              <a:latin typeface="Corbel" panose="020B0503020204020204"/>
              <a:ea typeface="+mn-ea"/>
              <a:cs typeface="+mn-cs"/>
            </a:endParaRPr>
          </a:p>
        </p:txBody>
      </p:sp>
      <p:sp>
        <p:nvSpPr>
          <p:cNvPr id="25" name="TextBox 24">
            <a:extLst>
              <a:ext uri="{FF2B5EF4-FFF2-40B4-BE49-F238E27FC236}">
                <a16:creationId xmlns:a16="http://schemas.microsoft.com/office/drawing/2014/main" id="{8C062FB6-86E0-4239-AEE8-08371C1C56A2}"/>
              </a:ext>
            </a:extLst>
          </p:cNvPr>
          <p:cNvSpPr txBox="1"/>
          <p:nvPr/>
        </p:nvSpPr>
        <p:spPr>
          <a:xfrm>
            <a:off x="230229" y="5246745"/>
            <a:ext cx="438586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2C2C"/>
                </a:solidFill>
                <a:effectLst/>
                <a:uLnTx/>
                <a:uFillTx/>
                <a:latin typeface="Corbel" panose="020B0503020204020204"/>
                <a:ea typeface="+mn-ea"/>
                <a:cs typeface="+mn-cs"/>
              </a:rPr>
              <a:t>Improvement Needed :</a:t>
            </a:r>
          </a:p>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2C2C2C"/>
                </a:solidFill>
                <a:effectLst/>
                <a:uLnTx/>
                <a:uFillTx/>
                <a:latin typeface="Corbel" panose="020B0503020204020204"/>
                <a:ea typeface="+mn-ea"/>
                <a:cs typeface="+mn-cs"/>
              </a:rPr>
              <a:t>Long dwell time</a:t>
            </a:r>
          </a:p>
          <a:p>
            <a:pPr marL="742950" marR="0" lvl="1"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2C2C2C"/>
                </a:solidFill>
                <a:effectLst/>
                <a:uLnTx/>
                <a:uFillTx/>
                <a:latin typeface="Corbel" panose="020B0503020204020204"/>
                <a:ea typeface="+mn-ea"/>
                <a:cs typeface="+mn-cs"/>
              </a:rPr>
              <a:t>Visitors must spend a long time to complete the interactive</a:t>
            </a:r>
          </a:p>
        </p:txBody>
      </p:sp>
      <p:sp>
        <p:nvSpPr>
          <p:cNvPr id="26" name="Content Placeholder 2">
            <a:extLst>
              <a:ext uri="{FF2B5EF4-FFF2-40B4-BE49-F238E27FC236}">
                <a16:creationId xmlns:a16="http://schemas.microsoft.com/office/drawing/2014/main" id="{C22198D8-70B2-479B-AC56-1483A7C3FFAB}"/>
              </a:ext>
            </a:extLst>
          </p:cNvPr>
          <p:cNvSpPr txBox="1">
            <a:spLocks/>
          </p:cNvSpPr>
          <p:nvPr/>
        </p:nvSpPr>
        <p:spPr>
          <a:xfrm>
            <a:off x="4846320" y="3230910"/>
            <a:ext cx="6733371" cy="2985331"/>
          </a:xfrm>
          <a:prstGeom prst="rect">
            <a:avLst/>
          </a:prstGeom>
        </p:spPr>
        <p:txBody>
          <a:bodyPr vert="horz" lIns="91440" tIns="45720" rIns="91440" bIns="45720" rtlCol="0" anchor="t">
            <a:normAutofit fontScale="92500"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1200"/>
              </a:spcBef>
              <a:spcAft>
                <a:spcPts val="200"/>
              </a:spcAft>
              <a:buClr>
                <a:srgbClr val="FFFFFF"/>
              </a:buClr>
              <a:buSzTx/>
              <a:buFont typeface="Wingdings" pitchFamily="2" charset="2"/>
              <a:buChar char=""/>
              <a:tabLst/>
              <a:defRPr/>
            </a:pPr>
            <a:r>
              <a:rPr kumimoji="0" lang="en-US" sz="1800" b="1" i="0" u="none" strike="noStrike" kern="1200" cap="none" spc="0" normalizeH="0" baseline="0" noProof="0" dirty="0">
                <a:ln>
                  <a:noFill/>
                </a:ln>
                <a:solidFill>
                  <a:srgbClr val="2C2C2C"/>
                </a:solidFill>
                <a:effectLst/>
                <a:uLnTx/>
                <a:uFillTx/>
                <a:latin typeface="Times New Roman" panose="02020603050405020304" pitchFamily="18" charset="0"/>
                <a:ea typeface="+mn-ea"/>
                <a:cs typeface="Times New Roman" panose="02020603050405020304" pitchFamily="18" charset="0"/>
              </a:rPr>
              <a:t>Conclusion and Recommendation</a:t>
            </a:r>
          </a:p>
          <a:p>
            <a:pPr marL="182880" marR="0" lvl="0" indent="-182880" algn="l" defTabSz="914400" rtl="0" eaLnBrk="1" fontAlgn="auto" latinLnBrk="0" hangingPunct="1">
              <a:lnSpc>
                <a:spcPct val="90000"/>
              </a:lnSpc>
              <a:spcBef>
                <a:spcPts val="1200"/>
              </a:spcBef>
              <a:spcAft>
                <a:spcPts val="200"/>
              </a:spcAft>
              <a:buClr>
                <a:srgbClr val="FFFFFF"/>
              </a:buClr>
              <a:buSzTx/>
              <a:buFont typeface="Wingdings" pitchFamily="2" charset="2"/>
              <a:buChar char=""/>
              <a:tabLst/>
              <a:defRPr/>
            </a:pPr>
            <a:r>
              <a:rPr kumimoji="0" lang="en-US" sz="1600" b="0" i="0" u="none" strike="noStrike" kern="1200" cap="none" spc="0" normalizeH="0" baseline="0" noProof="0" dirty="0">
                <a:ln>
                  <a:noFill/>
                </a:ln>
                <a:solidFill>
                  <a:srgbClr val="2C2C2C"/>
                </a:solidFill>
                <a:effectLst/>
                <a:uLnTx/>
                <a:uFillTx/>
                <a:latin typeface="Times New Roman" panose="02020603050405020304" pitchFamily="18" charset="0"/>
                <a:ea typeface="+mn-ea"/>
                <a:cs typeface="Times New Roman" panose="02020603050405020304" pitchFamily="18" charset="0"/>
              </a:rPr>
              <a:t>This exhibit mainly suffers from the difficulty in getting started (initial understanding). Visitors who first approach this exhibit often try to use the telephone on the right-hand side first, without noticing the “start” button on the left-hand side. Once visitors begin using the interactive and understand how to use the levers, the length of time required to fully complete all three stages of the interactive prevents other visitors from being able to use it.</a:t>
            </a:r>
          </a:p>
          <a:p>
            <a:pPr marL="182880" marR="0" lvl="0" indent="-182880" algn="l" defTabSz="914400" rtl="0" eaLnBrk="1" fontAlgn="auto" latinLnBrk="0" hangingPunct="1">
              <a:lnSpc>
                <a:spcPct val="90000"/>
              </a:lnSpc>
              <a:spcBef>
                <a:spcPts val="1200"/>
              </a:spcBef>
              <a:spcAft>
                <a:spcPts val="200"/>
              </a:spcAft>
              <a:buClr>
                <a:srgbClr val="FFFFFF"/>
              </a:buClr>
              <a:buSzTx/>
              <a:buFont typeface="Wingdings" pitchFamily="2" charset="2"/>
              <a:buChar char=""/>
              <a:tabLst/>
              <a:defRPr/>
            </a:pPr>
            <a:r>
              <a:rPr kumimoji="0" lang="en-US" sz="1600" b="0" i="0" u="none" strike="noStrike" kern="1200" cap="none" spc="0" normalizeH="0" baseline="0" noProof="0" dirty="0">
                <a:ln>
                  <a:noFill/>
                </a:ln>
                <a:solidFill>
                  <a:srgbClr val="2C2C2C"/>
                </a:solidFill>
                <a:effectLst/>
                <a:uLnTx/>
                <a:uFillTx/>
                <a:latin typeface="Times New Roman" panose="02020603050405020304" pitchFamily="18" charset="0"/>
                <a:ea typeface="+mn-ea"/>
                <a:cs typeface="Times New Roman" panose="02020603050405020304" pitchFamily="18" charset="0"/>
              </a:rPr>
              <a:t>For immediate changes, we recommend making this interactive more appealing while it is in use, to keep visitors from leaving partway through. One suggestion is to add some sound effect to keep visitors interested while the “trains” are moving.</a:t>
            </a:r>
          </a:p>
          <a:p>
            <a:pPr marL="182880" marR="0" lvl="0" indent="-182880" algn="l" defTabSz="914400" rtl="0" eaLnBrk="1" fontAlgn="auto" latinLnBrk="0" hangingPunct="1">
              <a:lnSpc>
                <a:spcPct val="90000"/>
              </a:lnSpc>
              <a:spcBef>
                <a:spcPts val="1200"/>
              </a:spcBef>
              <a:spcAft>
                <a:spcPts val="200"/>
              </a:spcAft>
              <a:buClr>
                <a:srgbClr val="FFFFFF"/>
              </a:buClr>
              <a:buSzTx/>
              <a:buFont typeface="Wingdings" pitchFamily="2" charset="2"/>
              <a:buChar char=""/>
              <a:tabLst/>
              <a:defRPr/>
            </a:pPr>
            <a:r>
              <a:rPr kumimoji="0" lang="en-US" sz="1600" b="0" i="0" u="none" strike="noStrike" kern="1200" cap="none" spc="0" normalizeH="0" baseline="0" noProof="0" dirty="0">
                <a:ln>
                  <a:noFill/>
                </a:ln>
                <a:solidFill>
                  <a:srgbClr val="2C2C2C"/>
                </a:solidFill>
                <a:effectLst/>
                <a:uLnTx/>
                <a:uFillTx/>
                <a:latin typeface="Times New Roman" panose="02020603050405020304" pitchFamily="18" charset="0"/>
                <a:ea typeface="+mn-ea"/>
                <a:cs typeface="Times New Roman" panose="02020603050405020304" pitchFamily="18" charset="0"/>
              </a:rPr>
              <a:t>For a long-term fix, we recommend switching the locations of the telephone and the “start” button, as most visitors approach this interactive from the right.</a:t>
            </a:r>
          </a:p>
        </p:txBody>
      </p:sp>
      <p:grpSp>
        <p:nvGrpSpPr>
          <p:cNvPr id="31" name="Group 30"/>
          <p:cNvGrpSpPr/>
          <p:nvPr/>
        </p:nvGrpSpPr>
        <p:grpSpPr>
          <a:xfrm>
            <a:off x="1671500" y="2346472"/>
            <a:ext cx="914400" cy="914400"/>
            <a:chOff x="11175538" y="5413620"/>
            <a:chExt cx="914400" cy="914400"/>
          </a:xfrm>
        </p:grpSpPr>
        <p:pic>
          <p:nvPicPr>
            <p:cNvPr id="32" name="Graphic 14" descr="Single gear">
              <a:extLst>
                <a:ext uri="{FF2B5EF4-FFF2-40B4-BE49-F238E27FC236}">
                  <a16:creationId xmlns:a16="http://schemas.microsoft.com/office/drawing/2014/main" id="{D1F772E5-D095-429C-9138-12DFF46F9C69}"/>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75538" y="5413620"/>
              <a:ext cx="914400" cy="914400"/>
            </a:xfrm>
            <a:prstGeom prst="rect">
              <a:avLst/>
            </a:prstGeom>
          </p:spPr>
        </p:pic>
        <p:sp>
          <p:nvSpPr>
            <p:cNvPr id="33" name="TextBox 32">
              <a:extLst>
                <a:ext uri="{FF2B5EF4-FFF2-40B4-BE49-F238E27FC236}">
                  <a16:creationId xmlns:a16="http://schemas.microsoft.com/office/drawing/2014/main" id="{08FAD0B3-D9D9-47C2-A183-A9AF53BDDA82}"/>
                </a:ext>
              </a:extLst>
            </p:cNvPr>
            <p:cNvSpPr txBox="1"/>
            <p:nvPr/>
          </p:nvSpPr>
          <p:spPr>
            <a:xfrm>
              <a:off x="11324734" y="5743862"/>
              <a:ext cx="716219"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C2C2C"/>
                  </a:solidFill>
                  <a:effectLst/>
                  <a:uLnTx/>
                  <a:uFillTx/>
                  <a:latin typeface="Corbel" panose="020B0503020204020204"/>
                  <a:ea typeface="+mn-ea"/>
                  <a:cs typeface="+mn-cs"/>
                </a:rPr>
                <a:t>Physical</a:t>
              </a:r>
            </a:p>
          </p:txBody>
        </p:sp>
      </p:grpSp>
      <p:grpSp>
        <p:nvGrpSpPr>
          <p:cNvPr id="34" name="Group 33"/>
          <p:cNvGrpSpPr/>
          <p:nvPr/>
        </p:nvGrpSpPr>
        <p:grpSpPr>
          <a:xfrm>
            <a:off x="612648" y="2505456"/>
            <a:ext cx="822960" cy="599510"/>
            <a:chOff x="1564800" y="523880"/>
            <a:chExt cx="822960" cy="599510"/>
          </a:xfrm>
        </p:grpSpPr>
        <p:pic>
          <p:nvPicPr>
            <p:cNvPr id="35" name="Content Placeholder 21">
              <a:extLst>
                <a:ext uri="{FF2B5EF4-FFF2-40B4-BE49-F238E27FC236}">
                  <a16:creationId xmlns:a16="http://schemas.microsoft.com/office/drawing/2014/main" id="{E2073E55-26DC-4B7D-BFE0-F711A06F2AC8}"/>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564800" y="565606"/>
              <a:ext cx="822960" cy="557784"/>
            </a:xfrm>
            <a:prstGeom prst="rect">
              <a:avLst/>
            </a:prstGeom>
          </p:spPr>
        </p:pic>
        <p:sp>
          <p:nvSpPr>
            <p:cNvPr id="36" name="TextBox 35">
              <a:extLst>
                <a:ext uri="{FF2B5EF4-FFF2-40B4-BE49-F238E27FC236}">
                  <a16:creationId xmlns:a16="http://schemas.microsoft.com/office/drawing/2014/main" id="{A366A7CE-A77C-4F29-A758-219958475305}"/>
                </a:ext>
              </a:extLst>
            </p:cNvPr>
            <p:cNvSpPr txBox="1"/>
            <p:nvPr/>
          </p:nvSpPr>
          <p:spPr>
            <a:xfrm>
              <a:off x="1773608" y="523880"/>
              <a:ext cx="53901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Corbel" panose="020B0503020204020204"/>
                  <a:ea typeface="+mn-ea"/>
                  <a:cs typeface="+mn-cs"/>
                </a:rPr>
                <a:t>MR</a:t>
              </a:r>
            </a:p>
          </p:txBody>
        </p:sp>
      </p:grpSp>
      <p:pic>
        <p:nvPicPr>
          <p:cNvPr id="4098" name="Picture 2" descr="https://lh4.googleusercontent.com/xvu7nS04Mxdhm7ECO-qEAwwiI2sR4AW_mFjac--1CTFLiP1qKqaFlq11BlHXk7HnvIV621OupRhIdBjHnvG5AAT6LF_2VTWMKnMaYYPdRumewmtFLKdhG4Pjrda0DcFvBD1IITgu05c"/>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6320" y="548640"/>
            <a:ext cx="3840480" cy="246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376384"/>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EB061EA1-3EE5-F646-BEAB-62353918C517}"/>
              </a:ext>
            </a:extLst>
          </p:cNvPr>
          <p:cNvSpPr txBox="1"/>
          <p:nvPr/>
        </p:nvSpPr>
        <p:spPr>
          <a:xfrm>
            <a:off x="-1" y="3679670"/>
            <a:ext cx="43858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2C2C"/>
                </a:solidFill>
                <a:effectLst/>
                <a:uLnTx/>
                <a:uFillTx/>
                <a:latin typeface="Corbel" panose="020B0503020204020204"/>
                <a:ea typeface="+mn-ea"/>
                <a:cs typeface="+mn-cs"/>
              </a:rPr>
              <a:t>Learning Outcomes</a:t>
            </a:r>
          </a:p>
        </p:txBody>
      </p:sp>
      <p:pic>
        <p:nvPicPr>
          <p:cNvPr id="19" name="Picture 18">
            <a:extLst>
              <a:ext uri="{FF2B5EF4-FFF2-40B4-BE49-F238E27FC236}">
                <a16:creationId xmlns:a16="http://schemas.microsoft.com/office/drawing/2014/main" id="{FC8623E9-D66F-E045-9638-76EABE00F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2" y="4076472"/>
            <a:ext cx="3280064" cy="2066960"/>
          </a:xfrm>
          <a:prstGeom prst="rect">
            <a:avLst/>
          </a:prstGeom>
        </p:spPr>
      </p:pic>
      <p:pic>
        <p:nvPicPr>
          <p:cNvPr id="28" name="Picture 27">
            <a:extLst>
              <a:ext uri="{FF2B5EF4-FFF2-40B4-BE49-F238E27FC236}">
                <a16:creationId xmlns:a16="http://schemas.microsoft.com/office/drawing/2014/main" id="{8547A3E1-E896-9744-9783-B256400D8D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85" y="1481748"/>
            <a:ext cx="3205679" cy="2020087"/>
          </a:xfrm>
          <a:prstGeom prst="rect">
            <a:avLst/>
          </a:prstGeom>
        </p:spPr>
      </p:pic>
      <p:sp>
        <p:nvSpPr>
          <p:cNvPr id="29" name="TextBox 28">
            <a:extLst>
              <a:ext uri="{FF2B5EF4-FFF2-40B4-BE49-F238E27FC236}">
                <a16:creationId xmlns:a16="http://schemas.microsoft.com/office/drawing/2014/main" id="{6328FAE5-FC25-2148-B3CF-1B82719C35DD}"/>
              </a:ext>
            </a:extLst>
          </p:cNvPr>
          <p:cNvSpPr txBox="1"/>
          <p:nvPr/>
        </p:nvSpPr>
        <p:spPr>
          <a:xfrm>
            <a:off x="-1" y="1115463"/>
            <a:ext cx="43858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2C2C"/>
                </a:solidFill>
                <a:effectLst/>
                <a:uLnTx/>
                <a:uFillTx/>
                <a:latin typeface="Corbel" panose="020B0503020204020204"/>
                <a:ea typeface="+mn-ea"/>
                <a:cs typeface="+mn-cs"/>
              </a:rPr>
              <a:t>General</a:t>
            </a:r>
          </a:p>
        </p:txBody>
      </p:sp>
      <p:pic>
        <p:nvPicPr>
          <p:cNvPr id="21" name="Picture 20">
            <a:extLst>
              <a:ext uri="{FF2B5EF4-FFF2-40B4-BE49-F238E27FC236}">
                <a16:creationId xmlns:a16="http://schemas.microsoft.com/office/drawing/2014/main" id="{79EFD8F8-52D3-E040-A5BF-1547CE632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2935" y="4076472"/>
            <a:ext cx="3474745" cy="2244795"/>
          </a:xfrm>
          <a:prstGeom prst="rect">
            <a:avLst/>
          </a:prstGeom>
        </p:spPr>
      </p:pic>
      <p:cxnSp>
        <p:nvCxnSpPr>
          <p:cNvPr id="38" name="Straight Connector 37">
            <a:extLst>
              <a:ext uri="{FF2B5EF4-FFF2-40B4-BE49-F238E27FC236}">
                <a16:creationId xmlns:a16="http://schemas.microsoft.com/office/drawing/2014/main" id="{E5B310F5-9BC7-CB43-BF8B-D9ABDBFF55BB}"/>
              </a:ext>
            </a:extLst>
          </p:cNvPr>
          <p:cNvCxnSpPr/>
          <p:nvPr/>
        </p:nvCxnSpPr>
        <p:spPr>
          <a:xfrm>
            <a:off x="6386946" y="1309808"/>
            <a:ext cx="0" cy="483362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B7B825E1-9039-954E-AB92-9570563D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6213" y="1443753"/>
            <a:ext cx="5177487" cy="4733702"/>
          </a:xfrm>
          <a:prstGeom prst="rect">
            <a:avLst/>
          </a:prstGeom>
        </p:spPr>
      </p:pic>
      <p:pic>
        <p:nvPicPr>
          <p:cNvPr id="46" name="Picture 45">
            <a:extLst>
              <a:ext uri="{FF2B5EF4-FFF2-40B4-BE49-F238E27FC236}">
                <a16:creationId xmlns:a16="http://schemas.microsoft.com/office/drawing/2014/main" id="{34EBA703-05C4-554D-8EAA-D0317AC354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3936" y="1245809"/>
            <a:ext cx="3418609" cy="2208530"/>
          </a:xfrm>
          <a:prstGeom prst="rect">
            <a:avLst/>
          </a:prstGeom>
        </p:spPr>
      </p:pic>
      <p:cxnSp>
        <p:nvCxnSpPr>
          <p:cNvPr id="23" name="Straight Connector 22">
            <a:extLst>
              <a:ext uri="{FF2B5EF4-FFF2-40B4-BE49-F238E27FC236}">
                <a16:creationId xmlns:a16="http://schemas.microsoft.com/office/drawing/2014/main" id="{66F65F41-3FBA-4548-BF5E-59D7CE782E97}"/>
              </a:ext>
            </a:extLst>
          </p:cNvPr>
          <p:cNvCxnSpPr>
            <a:cxnSpLocks/>
          </p:cNvCxnSpPr>
          <p:nvPr/>
        </p:nvCxnSpPr>
        <p:spPr>
          <a:xfrm>
            <a:off x="75482" y="3679670"/>
            <a:ext cx="602051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a16="http://schemas.microsoft.com/office/drawing/2014/main" id="{8F3F1444-10A2-B24F-8DD4-E5B7DF785A00}"/>
              </a:ext>
            </a:extLst>
          </p:cNvPr>
          <p:cNvSpPr txBox="1">
            <a:spLocks/>
          </p:cNvSpPr>
          <p:nvPr/>
        </p:nvSpPr>
        <p:spPr>
          <a:xfrm>
            <a:off x="298907" y="482600"/>
            <a:ext cx="11594184" cy="763209"/>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400" b="1" i="0" u="none" strike="noStrike" kern="1200" cap="all" spc="0" normalizeH="0" baseline="0" noProof="0" dirty="0">
                <a:ln>
                  <a:noFill/>
                </a:ln>
                <a:solidFill>
                  <a:srgbClr val="099BDD"/>
                </a:solidFill>
                <a:effectLst/>
                <a:uLnTx/>
                <a:uFillTx/>
                <a:latin typeface="Corbel" panose="020B0503020204020204"/>
                <a:ea typeface="+mj-ea"/>
                <a:cs typeface="+mj-cs"/>
              </a:rPr>
              <a:t>In-depth – Switchframe</a:t>
            </a:r>
          </a:p>
        </p:txBody>
      </p:sp>
      <p:sp>
        <p:nvSpPr>
          <p:cNvPr id="48" name="TextBox 47">
            <a:extLst>
              <a:ext uri="{FF2B5EF4-FFF2-40B4-BE49-F238E27FC236}">
                <a16:creationId xmlns:a16="http://schemas.microsoft.com/office/drawing/2014/main" id="{138D7F7D-2980-D14A-B504-007AA96B715C}"/>
              </a:ext>
            </a:extLst>
          </p:cNvPr>
          <p:cNvSpPr txBox="1"/>
          <p:nvPr/>
        </p:nvSpPr>
        <p:spPr>
          <a:xfrm>
            <a:off x="6386945" y="1115463"/>
            <a:ext cx="43858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2C2C"/>
                </a:solidFill>
                <a:effectLst/>
                <a:uLnTx/>
                <a:uFillTx/>
                <a:latin typeface="Corbel" panose="020B0503020204020204"/>
                <a:ea typeface="+mn-ea"/>
                <a:cs typeface="+mn-cs"/>
              </a:rPr>
              <a:t>Visitor Experience</a:t>
            </a:r>
          </a:p>
        </p:txBody>
      </p:sp>
      <p:pic>
        <p:nvPicPr>
          <p:cNvPr id="50" name="Picture 49">
            <a:extLst>
              <a:ext uri="{FF2B5EF4-FFF2-40B4-BE49-F238E27FC236}">
                <a16:creationId xmlns:a16="http://schemas.microsoft.com/office/drawing/2014/main" id="{A92BD81C-5B9C-F448-9E56-2344693B35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2550" y="1487981"/>
            <a:ext cx="3135550" cy="2145114"/>
          </a:xfrm>
          <a:prstGeom prst="rect">
            <a:avLst/>
          </a:prstGeom>
        </p:spPr>
      </p:pic>
      <p:sp>
        <p:nvSpPr>
          <p:cNvPr id="2" name="TextBox 1">
            <a:extLst>
              <a:ext uri="{FF2B5EF4-FFF2-40B4-BE49-F238E27FC236}">
                <a16:creationId xmlns:a16="http://schemas.microsoft.com/office/drawing/2014/main" id="{22643694-9D39-6649-A32C-66F1252AE4B5}"/>
              </a:ext>
            </a:extLst>
          </p:cNvPr>
          <p:cNvSpPr txBox="1"/>
          <p:nvPr/>
        </p:nvSpPr>
        <p:spPr>
          <a:xfrm>
            <a:off x="11170686" y="5808123"/>
            <a:ext cx="8718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2C2C"/>
                </a:solidFill>
                <a:effectLst/>
                <a:uLnTx/>
                <a:uFillTx/>
                <a:latin typeface="Corbel" panose="020B0503020204020204"/>
                <a:ea typeface="+mn-ea"/>
                <a:cs typeface="+mn-cs"/>
              </a:rPr>
              <a:t>N = 30</a:t>
            </a:r>
          </a:p>
        </p:txBody>
      </p:sp>
    </p:spTree>
    <p:extLst>
      <p:ext uri="{BB962C8B-B14F-4D97-AF65-F5344CB8AC3E}">
        <p14:creationId xmlns:p14="http://schemas.microsoft.com/office/powerpoint/2010/main" val="242820861"/>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9985E3-7515-4DEB-BBCE-0F5FA4BA02FA}"/>
              </a:ext>
            </a:extLst>
          </p:cNvPr>
          <p:cNvSpPr>
            <a:spLocks noGrp="1"/>
          </p:cNvSpPr>
          <p:nvPr>
            <p:ph type="sldNum" sz="quarter" idx="12"/>
          </p:nvPr>
        </p:nvSpPr>
        <p:spPr/>
        <p:txBody>
          <a:bodyPr/>
          <a:lstStyle/>
          <a:p>
            <a:fld id="{8C71CAF9-4461-454A-B702-D536C3775752}" type="slidenum">
              <a:rPr lang="en-US" smtClean="0"/>
              <a:t>35</a:t>
            </a:fld>
            <a:endParaRPr lang="en-US"/>
          </a:p>
        </p:txBody>
      </p:sp>
      <p:sp>
        <p:nvSpPr>
          <p:cNvPr id="7" name="Rectangle: Rounded Corners 6">
            <a:extLst>
              <a:ext uri="{FF2B5EF4-FFF2-40B4-BE49-F238E27FC236}">
                <a16:creationId xmlns:a16="http://schemas.microsoft.com/office/drawing/2014/main" id="{30641939-1603-4F68-A427-27A02E39F0B2}"/>
              </a:ext>
            </a:extLst>
          </p:cNvPr>
          <p:cNvSpPr/>
          <p:nvPr/>
        </p:nvSpPr>
        <p:spPr>
          <a:xfrm>
            <a:off x="403240" y="1331963"/>
            <a:ext cx="5350486" cy="5024387"/>
          </a:xfrm>
          <a:prstGeom prst="roundRect">
            <a:avLst/>
          </a:prstGeom>
          <a:noFill/>
          <a:ln>
            <a:solidFill>
              <a:srgbClr val="40B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b="1" dirty="0">
                <a:solidFill>
                  <a:schemeClr val="tx1"/>
                </a:solidFill>
              </a:rPr>
              <a:t>The Postal Museum </a:t>
            </a:r>
          </a:p>
          <a:p>
            <a:pPr lvl="0"/>
            <a:r>
              <a:rPr lang="en-US" sz="2000" dirty="0">
                <a:solidFill>
                  <a:schemeClr val="tx1"/>
                </a:solidFill>
              </a:rPr>
              <a:t>Andy Richmond</a:t>
            </a:r>
          </a:p>
          <a:p>
            <a:pPr lvl="0"/>
            <a:r>
              <a:rPr lang="en-US" sz="2000" dirty="0">
                <a:solidFill>
                  <a:schemeClr val="tx1"/>
                </a:solidFill>
              </a:rPr>
              <a:t>Emma Harper</a:t>
            </a:r>
          </a:p>
          <a:p>
            <a:r>
              <a:rPr lang="en-US" sz="2000" dirty="0">
                <a:solidFill>
                  <a:schemeClr val="tx1"/>
                </a:solidFill>
              </a:rPr>
              <a:t>Hannah Smith</a:t>
            </a:r>
          </a:p>
          <a:p>
            <a:pPr lvl="0"/>
            <a:r>
              <a:rPr lang="en-US" sz="2000" dirty="0">
                <a:solidFill>
                  <a:schemeClr val="tx1"/>
                </a:solidFill>
              </a:rPr>
              <a:t>Yatin Patel </a:t>
            </a:r>
          </a:p>
          <a:p>
            <a:pPr lvl="0"/>
            <a:r>
              <a:rPr lang="en-US" sz="2000" dirty="0">
                <a:solidFill>
                  <a:schemeClr val="tx1"/>
                </a:solidFill>
              </a:rPr>
              <a:t>Sally Sculthorpe</a:t>
            </a:r>
          </a:p>
          <a:p>
            <a:pPr lvl="0"/>
            <a:r>
              <a:rPr lang="en-US" sz="2000" dirty="0">
                <a:solidFill>
                  <a:schemeClr val="tx1"/>
                </a:solidFill>
              </a:rPr>
              <a:t>Joshua Henning</a:t>
            </a:r>
          </a:p>
          <a:p>
            <a:pPr lvl="0"/>
            <a:r>
              <a:rPr lang="en-US" sz="2000" dirty="0">
                <a:solidFill>
                  <a:schemeClr val="tx1"/>
                </a:solidFill>
              </a:rPr>
              <a:t>Ian Tolley</a:t>
            </a:r>
          </a:p>
          <a:p>
            <a:pPr lvl="0"/>
            <a:r>
              <a:rPr lang="en-US" sz="2000" dirty="0">
                <a:solidFill>
                  <a:schemeClr val="tx1"/>
                </a:solidFill>
              </a:rPr>
              <a:t>Martin Devereux</a:t>
            </a:r>
          </a:p>
          <a:p>
            <a:pPr lvl="0"/>
            <a:r>
              <a:rPr lang="en-US" sz="2000" dirty="0">
                <a:solidFill>
                  <a:schemeClr val="tx1"/>
                </a:solidFill>
              </a:rPr>
              <a:t>Davide Avanzo</a:t>
            </a:r>
          </a:p>
          <a:p>
            <a:pPr lvl="0"/>
            <a:endParaRPr lang="en-US" sz="2000" dirty="0">
              <a:solidFill>
                <a:schemeClr val="tx1"/>
              </a:solidFill>
            </a:endParaRPr>
          </a:p>
          <a:p>
            <a:pPr lvl="0"/>
            <a:r>
              <a:rPr lang="en-US" sz="2000" b="1" dirty="0">
                <a:solidFill>
                  <a:schemeClr val="tx1"/>
                </a:solidFill>
              </a:rPr>
              <a:t>Worcester Polytechnic Institute</a:t>
            </a:r>
          </a:p>
          <a:p>
            <a:pPr lvl="0"/>
            <a:r>
              <a:rPr lang="en-US" sz="2000" dirty="0">
                <a:solidFill>
                  <a:schemeClr val="tx1"/>
                </a:solidFill>
              </a:rPr>
              <a:t>Dominique Golding</a:t>
            </a:r>
          </a:p>
          <a:p>
            <a:pPr lvl="0"/>
            <a:r>
              <a:rPr lang="en-US" sz="2000" dirty="0">
                <a:solidFill>
                  <a:schemeClr val="tx1"/>
                </a:solidFill>
              </a:rPr>
              <a:t>James P. </a:t>
            </a:r>
            <a:r>
              <a:rPr lang="en-US" sz="2000" dirty="0" err="1">
                <a:solidFill>
                  <a:schemeClr val="tx1"/>
                </a:solidFill>
              </a:rPr>
              <a:t>Hanlan</a:t>
            </a:r>
            <a:endParaRPr lang="en-US" sz="2000" dirty="0">
              <a:solidFill>
                <a:schemeClr val="tx1"/>
              </a:solidFill>
            </a:endParaRPr>
          </a:p>
          <a:p>
            <a:pPr lvl="0"/>
            <a:r>
              <a:rPr lang="en-US" sz="2000" dirty="0" err="1">
                <a:solidFill>
                  <a:schemeClr val="tx1"/>
                </a:solidFill>
              </a:rPr>
              <a:t>Gbetonmasse</a:t>
            </a:r>
            <a:r>
              <a:rPr lang="en-US" sz="2000" dirty="0">
                <a:solidFill>
                  <a:schemeClr val="tx1"/>
                </a:solidFill>
              </a:rPr>
              <a:t> B. Somasse</a:t>
            </a:r>
          </a:p>
        </p:txBody>
      </p:sp>
      <p:sp>
        <p:nvSpPr>
          <p:cNvPr id="9" name="Rectangle: Rounded Corners 8">
            <a:extLst>
              <a:ext uri="{FF2B5EF4-FFF2-40B4-BE49-F238E27FC236}">
                <a16:creationId xmlns:a16="http://schemas.microsoft.com/office/drawing/2014/main" id="{051A7CCB-0B4A-4BE8-86EC-7F943CBE84F7}"/>
              </a:ext>
            </a:extLst>
          </p:cNvPr>
          <p:cNvSpPr/>
          <p:nvPr/>
        </p:nvSpPr>
        <p:spPr>
          <a:xfrm>
            <a:off x="6410566" y="1331963"/>
            <a:ext cx="5350486" cy="5024387"/>
          </a:xfrm>
          <a:prstGeom prst="roundRect">
            <a:avLst/>
          </a:prstGeom>
          <a:noFill/>
          <a:ln>
            <a:solidFill>
              <a:srgbClr val="40B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b="1" dirty="0">
                <a:solidFill>
                  <a:schemeClr val="tx1"/>
                </a:solidFill>
              </a:rPr>
              <a:t>KCA London</a:t>
            </a:r>
          </a:p>
          <a:p>
            <a:pPr lvl="0"/>
            <a:r>
              <a:rPr lang="en-US" sz="2000" dirty="0">
                <a:solidFill>
                  <a:schemeClr val="tx1"/>
                </a:solidFill>
              </a:rPr>
              <a:t>Joe Martin</a:t>
            </a:r>
          </a:p>
          <a:p>
            <a:pPr lvl="0"/>
            <a:endParaRPr lang="en-US" sz="2000" dirty="0">
              <a:solidFill>
                <a:schemeClr val="tx1"/>
              </a:solidFill>
            </a:endParaRPr>
          </a:p>
          <a:p>
            <a:pPr lvl="0"/>
            <a:r>
              <a:rPr lang="en-US" sz="2000" b="1" dirty="0">
                <a:solidFill>
                  <a:schemeClr val="tx1"/>
                </a:solidFill>
              </a:rPr>
              <a:t>Museum of London</a:t>
            </a:r>
          </a:p>
          <a:p>
            <a:pPr lvl="0"/>
            <a:r>
              <a:rPr lang="en-US" sz="2000" dirty="0">
                <a:solidFill>
                  <a:schemeClr val="tx1"/>
                </a:solidFill>
              </a:rPr>
              <a:t>Felicity Paynter</a:t>
            </a:r>
          </a:p>
          <a:p>
            <a:pPr lvl="0"/>
            <a:r>
              <a:rPr lang="en-US" sz="2000" dirty="0">
                <a:solidFill>
                  <a:schemeClr val="tx1"/>
                </a:solidFill>
              </a:rPr>
              <a:t>Elpiniki Psalti</a:t>
            </a:r>
          </a:p>
          <a:p>
            <a:pPr lvl="0"/>
            <a:endParaRPr lang="en-US" sz="2000" dirty="0">
              <a:solidFill>
                <a:schemeClr val="tx1"/>
              </a:solidFill>
            </a:endParaRPr>
          </a:p>
          <a:p>
            <a:pPr lvl="0"/>
            <a:r>
              <a:rPr lang="en-US" sz="2000" b="1" dirty="0">
                <a:solidFill>
                  <a:schemeClr val="tx1"/>
                </a:solidFill>
              </a:rPr>
              <a:t>London Transport Museum</a:t>
            </a:r>
          </a:p>
          <a:p>
            <a:pPr lvl="0"/>
            <a:r>
              <a:rPr lang="en-US" sz="2000" dirty="0">
                <a:solidFill>
                  <a:schemeClr val="tx1"/>
                </a:solidFill>
              </a:rPr>
              <a:t>Martin Pugh</a:t>
            </a:r>
          </a:p>
          <a:p>
            <a:pPr lvl="0"/>
            <a:endParaRPr lang="en-US" sz="2000" dirty="0">
              <a:solidFill>
                <a:schemeClr val="tx1"/>
              </a:solidFill>
            </a:endParaRPr>
          </a:p>
          <a:p>
            <a:pPr lvl="0"/>
            <a:r>
              <a:rPr lang="en-US" sz="2000" b="1" dirty="0">
                <a:solidFill>
                  <a:schemeClr val="tx1"/>
                </a:solidFill>
              </a:rPr>
              <a:t>National Maritime Museum</a:t>
            </a:r>
          </a:p>
          <a:p>
            <a:pPr lvl="0"/>
            <a:r>
              <a:rPr lang="en-US" sz="2000" dirty="0">
                <a:solidFill>
                  <a:schemeClr val="tx1"/>
                </a:solidFill>
              </a:rPr>
              <a:t>Katherine Biggs</a:t>
            </a:r>
          </a:p>
          <a:p>
            <a:pPr lvl="0"/>
            <a:endParaRPr lang="en-US" sz="2000" dirty="0">
              <a:solidFill>
                <a:schemeClr val="tx1"/>
              </a:solidFill>
            </a:endParaRPr>
          </a:p>
          <a:p>
            <a:pPr lvl="0"/>
            <a:r>
              <a:rPr lang="en-US" sz="2000" b="1" dirty="0">
                <a:solidFill>
                  <a:schemeClr val="tx1"/>
                </a:solidFill>
              </a:rPr>
              <a:t>National Army Museum</a:t>
            </a:r>
          </a:p>
          <a:p>
            <a:pPr lvl="0"/>
            <a:r>
              <a:rPr lang="en-US" sz="2000" dirty="0">
                <a:solidFill>
                  <a:schemeClr val="tx1"/>
                </a:solidFill>
              </a:rPr>
              <a:t>Domonique Bouchard</a:t>
            </a:r>
          </a:p>
        </p:txBody>
      </p:sp>
      <p:pic>
        <p:nvPicPr>
          <p:cNvPr id="6" name="Picture 5">
            <a:hlinkClick r:id="" action="ppaction://hlinkshowjump?jump=firstslide"/>
            <a:extLst>
              <a:ext uri="{FF2B5EF4-FFF2-40B4-BE49-F238E27FC236}">
                <a16:creationId xmlns:a16="http://schemas.microsoft.com/office/drawing/2014/main" id="{7B7ACF81-C381-0F45-A56D-CE942B20A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534" y="6335464"/>
            <a:ext cx="625466" cy="379661"/>
          </a:xfrm>
          <a:prstGeom prst="rect">
            <a:avLst/>
          </a:prstGeom>
        </p:spPr>
      </p:pic>
      <p:sp>
        <p:nvSpPr>
          <p:cNvPr id="10" name="Rectangle: Rounded Corners 4">
            <a:extLst>
              <a:ext uri="{FF2B5EF4-FFF2-40B4-BE49-F238E27FC236}">
                <a16:creationId xmlns:a16="http://schemas.microsoft.com/office/drawing/2014/main" id="{560DA4F7-EE88-4C4C-AE2D-979F9B632EC8}"/>
              </a:ext>
            </a:extLst>
          </p:cNvPr>
          <p:cNvSpPr/>
          <p:nvPr/>
        </p:nvSpPr>
        <p:spPr>
          <a:xfrm>
            <a:off x="4305179" y="273954"/>
            <a:ext cx="3581637" cy="946770"/>
          </a:xfrm>
          <a:prstGeom prst="roundRect">
            <a:avLst/>
          </a:prstGeom>
          <a:solidFill>
            <a:srgbClr val="40BAD2"/>
          </a:solidFill>
          <a:ln>
            <a:solidFill>
              <a:srgbClr val="40B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bg1"/>
                </a:solidFill>
              </a:rPr>
              <a:t>Acknowledgement</a:t>
            </a:r>
          </a:p>
        </p:txBody>
      </p:sp>
    </p:spTree>
    <p:extLst>
      <p:ext uri="{BB962C8B-B14F-4D97-AF65-F5344CB8AC3E}">
        <p14:creationId xmlns:p14="http://schemas.microsoft.com/office/powerpoint/2010/main" val="94642117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8D69-34DB-4494-9265-F3E538424B83}"/>
              </a:ext>
            </a:extLst>
          </p:cNvPr>
          <p:cNvSpPr>
            <a:spLocks noGrp="1"/>
          </p:cNvSpPr>
          <p:nvPr>
            <p:ph type="title"/>
          </p:nvPr>
        </p:nvSpPr>
        <p:spPr/>
        <p:txBody>
          <a:bodyPr/>
          <a:lstStyle/>
          <a:p>
            <a:r>
              <a:rPr lang="en-US" dirty="0"/>
              <a:t>We are here because TPM …</a:t>
            </a:r>
          </a:p>
        </p:txBody>
      </p:sp>
      <p:graphicFrame>
        <p:nvGraphicFramePr>
          <p:cNvPr id="75" name="Content Placeholder 8">
            <a:extLst>
              <a:ext uri="{FF2B5EF4-FFF2-40B4-BE49-F238E27FC236}">
                <a16:creationId xmlns:a16="http://schemas.microsoft.com/office/drawing/2014/main" id="{48324C03-75E2-4D9A-8B60-1E28686D463A}"/>
              </a:ext>
            </a:extLst>
          </p:cNvPr>
          <p:cNvGraphicFramePr>
            <a:graphicFrameLocks/>
          </p:cNvGraphicFramePr>
          <p:nvPr>
            <p:extLst>
              <p:ext uri="{D42A27DB-BD31-4B8C-83A1-F6EECF244321}">
                <p14:modId xmlns:p14="http://schemas.microsoft.com/office/powerpoint/2010/main" val="3200491675"/>
              </p:ext>
            </p:extLst>
          </p:nvPr>
        </p:nvGraphicFramePr>
        <p:xfrm>
          <a:off x="3122024" y="1047435"/>
          <a:ext cx="7808590" cy="4753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6" name="Picture 75">
            <a:hlinkClick r:id="" action="ppaction://hlinkshowjump?jump=firstslide"/>
            <a:extLst>
              <a:ext uri="{FF2B5EF4-FFF2-40B4-BE49-F238E27FC236}">
                <a16:creationId xmlns:a16="http://schemas.microsoft.com/office/drawing/2014/main" id="{BC7DDDB9-195D-4159-9BBD-237AC1B7A1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534" y="6335464"/>
            <a:ext cx="625466" cy="379661"/>
          </a:xfrm>
          <a:prstGeom prst="rect">
            <a:avLst/>
          </a:prstGeom>
        </p:spPr>
      </p:pic>
      <p:sp>
        <p:nvSpPr>
          <p:cNvPr id="3" name="Slide Number Placeholder 2">
            <a:extLst>
              <a:ext uri="{FF2B5EF4-FFF2-40B4-BE49-F238E27FC236}">
                <a16:creationId xmlns:a16="http://schemas.microsoft.com/office/drawing/2014/main" id="{5A8770D5-415D-42A4-A8E1-E17FA4B3CE72}"/>
              </a:ext>
            </a:extLst>
          </p:cNvPr>
          <p:cNvSpPr>
            <a:spLocks noGrp="1"/>
          </p:cNvSpPr>
          <p:nvPr>
            <p:ph type="sldNum" sz="quarter" idx="12"/>
          </p:nvPr>
        </p:nvSpPr>
        <p:spPr/>
        <p:txBody>
          <a:bodyPr/>
          <a:lstStyle/>
          <a:p>
            <a:fld id="{8C71CAF9-4461-454A-B702-D536C3775752}" type="slidenum">
              <a:rPr lang="en-US" smtClean="0"/>
              <a:t>4</a:t>
            </a:fld>
            <a:endParaRPr lang="en-US"/>
          </a:p>
        </p:txBody>
      </p:sp>
    </p:spTree>
    <p:extLst>
      <p:ext uri="{BB962C8B-B14F-4D97-AF65-F5344CB8AC3E}">
        <p14:creationId xmlns:p14="http://schemas.microsoft.com/office/powerpoint/2010/main" val="305799735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5">
                                            <p:graphicEl>
                                              <a:dgm id="{BF5C0DEF-8133-3A41-8963-C395C594EBC6}"/>
                                            </p:graphicEl>
                                          </p:spTgt>
                                        </p:tgtEl>
                                        <p:attrNameLst>
                                          <p:attrName>style.visibility</p:attrName>
                                        </p:attrNameLst>
                                      </p:cBhvr>
                                      <p:to>
                                        <p:strVal val="visible"/>
                                      </p:to>
                                    </p:set>
                                    <p:animEffect transition="in" filter="wipe(down)">
                                      <p:cBhvr>
                                        <p:cTn id="7" dur="500"/>
                                        <p:tgtEl>
                                          <p:spTgt spid="75">
                                            <p:graphicEl>
                                              <a:dgm id="{BF5C0DEF-8133-3A41-8963-C395C594EBC6}"/>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5">
                                            <p:graphicEl>
                                              <a:dgm id="{0A00553C-F592-AB4B-AF83-047148B5608C}"/>
                                            </p:graphicEl>
                                          </p:spTgt>
                                        </p:tgtEl>
                                        <p:attrNameLst>
                                          <p:attrName>style.visibility</p:attrName>
                                        </p:attrNameLst>
                                      </p:cBhvr>
                                      <p:to>
                                        <p:strVal val="visible"/>
                                      </p:to>
                                    </p:set>
                                    <p:animEffect transition="in" filter="wipe(down)">
                                      <p:cBhvr>
                                        <p:cTn id="10" dur="500"/>
                                        <p:tgtEl>
                                          <p:spTgt spid="75">
                                            <p:graphicEl>
                                              <a:dgm id="{0A00553C-F592-AB4B-AF83-047148B5608C}"/>
                                            </p:graphic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5">
                                            <p:graphicEl>
                                              <a:dgm id="{0F69EBA8-B879-6A47-867C-EB9A89F274AC}"/>
                                            </p:graphicEl>
                                          </p:spTgt>
                                        </p:tgtEl>
                                        <p:attrNameLst>
                                          <p:attrName>style.visibility</p:attrName>
                                        </p:attrNameLst>
                                      </p:cBhvr>
                                      <p:to>
                                        <p:strVal val="visible"/>
                                      </p:to>
                                    </p:set>
                                    <p:animEffect transition="in" filter="wipe(down)">
                                      <p:cBhvr>
                                        <p:cTn id="13" dur="500"/>
                                        <p:tgtEl>
                                          <p:spTgt spid="75">
                                            <p:graphicEl>
                                              <a:dgm id="{0F69EBA8-B879-6A47-867C-EB9A89F274AC}"/>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5">
                                            <p:graphicEl>
                                              <a:dgm id="{8EA45119-97BB-2547-804F-EFEE9228324B}"/>
                                            </p:graphicEl>
                                          </p:spTgt>
                                        </p:tgtEl>
                                        <p:attrNameLst>
                                          <p:attrName>style.visibility</p:attrName>
                                        </p:attrNameLst>
                                      </p:cBhvr>
                                      <p:to>
                                        <p:strVal val="visible"/>
                                      </p:to>
                                    </p:set>
                                    <p:animEffect transition="in" filter="wipe(down)">
                                      <p:cBhvr>
                                        <p:cTn id="18" dur="500"/>
                                        <p:tgtEl>
                                          <p:spTgt spid="75">
                                            <p:graphicEl>
                                              <a:dgm id="{8EA45119-97BB-2547-804F-EFEE9228324B}"/>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5">
                                            <p:graphicEl>
                                              <a:dgm id="{12641566-1A79-6348-8EF4-87D2BD9D94BC}"/>
                                            </p:graphicEl>
                                          </p:spTgt>
                                        </p:tgtEl>
                                        <p:attrNameLst>
                                          <p:attrName>style.visibility</p:attrName>
                                        </p:attrNameLst>
                                      </p:cBhvr>
                                      <p:to>
                                        <p:strVal val="visible"/>
                                      </p:to>
                                    </p:set>
                                    <p:animEffect transition="in" filter="wipe(down)">
                                      <p:cBhvr>
                                        <p:cTn id="21" dur="500"/>
                                        <p:tgtEl>
                                          <p:spTgt spid="75">
                                            <p:graphicEl>
                                              <a:dgm id="{12641566-1A79-6348-8EF4-87D2BD9D94BC}"/>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5">
                                            <p:graphicEl>
                                              <a:dgm id="{C23D5CF7-9391-5F4B-AB87-559379F9DC44}"/>
                                            </p:graphicEl>
                                          </p:spTgt>
                                        </p:tgtEl>
                                        <p:attrNameLst>
                                          <p:attrName>style.visibility</p:attrName>
                                        </p:attrNameLst>
                                      </p:cBhvr>
                                      <p:to>
                                        <p:strVal val="visible"/>
                                      </p:to>
                                    </p:set>
                                    <p:animEffect transition="in" filter="wipe(down)">
                                      <p:cBhvr>
                                        <p:cTn id="24" dur="500"/>
                                        <p:tgtEl>
                                          <p:spTgt spid="75">
                                            <p:graphicEl>
                                              <a:dgm id="{C23D5CF7-9391-5F4B-AB87-559379F9DC44}"/>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5">
                                            <p:graphicEl>
                                              <a:dgm id="{C8E43689-37C5-9644-9FCD-F02C814092B3}"/>
                                            </p:graphicEl>
                                          </p:spTgt>
                                        </p:tgtEl>
                                        <p:attrNameLst>
                                          <p:attrName>style.visibility</p:attrName>
                                        </p:attrNameLst>
                                      </p:cBhvr>
                                      <p:to>
                                        <p:strVal val="visible"/>
                                      </p:to>
                                    </p:set>
                                    <p:animEffect transition="in" filter="wipe(down)">
                                      <p:cBhvr>
                                        <p:cTn id="29" dur="500"/>
                                        <p:tgtEl>
                                          <p:spTgt spid="75">
                                            <p:graphicEl>
                                              <a:dgm id="{C8E43689-37C5-9644-9FCD-F02C814092B3}"/>
                                            </p:graphic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5">
                                            <p:graphicEl>
                                              <a:dgm id="{611A421E-2EE2-F943-B945-9B03D1C75885}"/>
                                            </p:graphicEl>
                                          </p:spTgt>
                                        </p:tgtEl>
                                        <p:attrNameLst>
                                          <p:attrName>style.visibility</p:attrName>
                                        </p:attrNameLst>
                                      </p:cBhvr>
                                      <p:to>
                                        <p:strVal val="visible"/>
                                      </p:to>
                                    </p:set>
                                    <p:animEffect transition="in" filter="wipe(down)">
                                      <p:cBhvr>
                                        <p:cTn id="32" dur="500"/>
                                        <p:tgtEl>
                                          <p:spTgt spid="75">
                                            <p:graphicEl>
                                              <a:dgm id="{611A421E-2EE2-F943-B945-9B03D1C7588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5"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99060B-1350-41B6-AC3B-103156B3363C}"/>
              </a:ext>
            </a:extLst>
          </p:cNvPr>
          <p:cNvSpPr>
            <a:spLocks noGrp="1"/>
          </p:cNvSpPr>
          <p:nvPr>
            <p:ph type="title"/>
          </p:nvPr>
        </p:nvSpPr>
        <p:spPr>
          <a:xfrm>
            <a:off x="252919" y="1123837"/>
            <a:ext cx="2947482" cy="4601183"/>
          </a:xfrm>
        </p:spPr>
        <p:txBody>
          <a:bodyPr/>
          <a:lstStyle/>
          <a:p>
            <a:r>
              <a:rPr lang="en-US" dirty="0"/>
              <a:t>We did…</a:t>
            </a:r>
          </a:p>
        </p:txBody>
      </p:sp>
      <p:pic>
        <p:nvPicPr>
          <p:cNvPr id="4" name="Picture 3">
            <a:hlinkClick r:id="" action="ppaction://hlinkshowjump?jump=firstslide"/>
            <a:extLst>
              <a:ext uri="{FF2B5EF4-FFF2-40B4-BE49-F238E27FC236}">
                <a16:creationId xmlns:a16="http://schemas.microsoft.com/office/drawing/2014/main" id="{4D10719A-2068-4FA1-8CEA-F15051B0E1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graphicFrame>
        <p:nvGraphicFramePr>
          <p:cNvPr id="10" name="Content Placeholder 3">
            <a:extLst>
              <a:ext uri="{FF2B5EF4-FFF2-40B4-BE49-F238E27FC236}">
                <a16:creationId xmlns:a16="http://schemas.microsoft.com/office/drawing/2014/main" id="{9A0BACAB-69D5-4486-869E-945548423562}"/>
              </a:ext>
            </a:extLst>
          </p:cNvPr>
          <p:cNvGraphicFramePr>
            <a:graphicFrameLocks/>
          </p:cNvGraphicFramePr>
          <p:nvPr>
            <p:extLst>
              <p:ext uri="{D42A27DB-BD31-4B8C-83A1-F6EECF244321}">
                <p14:modId xmlns:p14="http://schemas.microsoft.com/office/powerpoint/2010/main" val="2308158702"/>
              </p:ext>
            </p:extLst>
          </p:nvPr>
        </p:nvGraphicFramePr>
        <p:xfrm>
          <a:off x="1726660" y="844514"/>
          <a:ext cx="10107386" cy="5159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7AE39539-9E35-4B18-80B7-25C4775233F1}"/>
              </a:ext>
            </a:extLst>
          </p:cNvPr>
          <p:cNvSpPr>
            <a:spLocks noGrp="1"/>
          </p:cNvSpPr>
          <p:nvPr>
            <p:ph type="sldNum" sz="quarter" idx="12"/>
          </p:nvPr>
        </p:nvSpPr>
        <p:spPr/>
        <p:txBody>
          <a:bodyPr/>
          <a:lstStyle/>
          <a:p>
            <a:fld id="{8C71CAF9-4461-454A-B702-D536C3775752}" type="slidenum">
              <a:rPr lang="en-US" smtClean="0"/>
              <a:t>5</a:t>
            </a:fld>
            <a:endParaRPr lang="en-US"/>
          </a:p>
        </p:txBody>
      </p:sp>
    </p:spTree>
    <p:extLst>
      <p:ext uri="{BB962C8B-B14F-4D97-AF65-F5344CB8AC3E}">
        <p14:creationId xmlns:p14="http://schemas.microsoft.com/office/powerpoint/2010/main" val="347237008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graphicEl>
                                              <a:dgm id="{DCAFF817-4C76-8C40-A3F2-A9F1814F0A90}"/>
                                            </p:graphicEl>
                                          </p:spTgt>
                                        </p:tgtEl>
                                        <p:attrNameLst>
                                          <p:attrName>style.visibility</p:attrName>
                                        </p:attrNameLst>
                                      </p:cBhvr>
                                      <p:to>
                                        <p:strVal val="visible"/>
                                      </p:to>
                                    </p:set>
                                    <p:animEffect transition="in" filter="wipe(left)">
                                      <p:cBhvr>
                                        <p:cTn id="7" dur="500"/>
                                        <p:tgtEl>
                                          <p:spTgt spid="10">
                                            <p:graphicEl>
                                              <a:dgm id="{DCAFF817-4C76-8C40-A3F2-A9F1814F0A90}"/>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graphicEl>
                                              <a:dgm id="{5AEF4EEA-DCD1-0440-B543-CCF595185CE3}"/>
                                            </p:graphicEl>
                                          </p:spTgt>
                                        </p:tgtEl>
                                        <p:attrNameLst>
                                          <p:attrName>style.visibility</p:attrName>
                                        </p:attrNameLst>
                                      </p:cBhvr>
                                      <p:to>
                                        <p:strVal val="visible"/>
                                      </p:to>
                                    </p:set>
                                    <p:animEffect transition="in" filter="wipe(left)">
                                      <p:cBhvr>
                                        <p:cTn id="10" dur="500"/>
                                        <p:tgtEl>
                                          <p:spTgt spid="10">
                                            <p:graphicEl>
                                              <a:dgm id="{5AEF4EEA-DCD1-0440-B543-CCF595185CE3}"/>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graphicEl>
                                              <a:dgm id="{F0BF9584-14B8-D040-AE25-1F5063EAC961}"/>
                                            </p:graphicEl>
                                          </p:spTgt>
                                        </p:tgtEl>
                                        <p:attrNameLst>
                                          <p:attrName>style.visibility</p:attrName>
                                        </p:attrNameLst>
                                      </p:cBhvr>
                                      <p:to>
                                        <p:strVal val="visible"/>
                                      </p:to>
                                    </p:set>
                                    <p:animEffect transition="in" filter="wipe(left)">
                                      <p:cBhvr>
                                        <p:cTn id="13" dur="500"/>
                                        <p:tgtEl>
                                          <p:spTgt spid="10">
                                            <p:graphicEl>
                                              <a:dgm id="{F0BF9584-14B8-D040-AE25-1F5063EAC961}"/>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graphicEl>
                                              <a:dgm id="{C2DE937F-D38E-D542-953C-C91728AEE037}"/>
                                            </p:graphicEl>
                                          </p:spTgt>
                                        </p:tgtEl>
                                        <p:attrNameLst>
                                          <p:attrName>style.visibility</p:attrName>
                                        </p:attrNameLst>
                                      </p:cBhvr>
                                      <p:to>
                                        <p:strVal val="visible"/>
                                      </p:to>
                                    </p:set>
                                    <p:animEffect transition="in" filter="wipe(left)">
                                      <p:cBhvr>
                                        <p:cTn id="18" dur="500"/>
                                        <p:tgtEl>
                                          <p:spTgt spid="10">
                                            <p:graphicEl>
                                              <a:dgm id="{C2DE937F-D38E-D542-953C-C91728AEE037}"/>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
                                            <p:graphicEl>
                                              <a:dgm id="{2B81ABA3-8510-0F44-A0F4-7885480BF864}"/>
                                            </p:graphicEl>
                                          </p:spTgt>
                                        </p:tgtEl>
                                        <p:attrNameLst>
                                          <p:attrName>style.visibility</p:attrName>
                                        </p:attrNameLst>
                                      </p:cBhvr>
                                      <p:to>
                                        <p:strVal val="visible"/>
                                      </p:to>
                                    </p:set>
                                    <p:animEffect transition="in" filter="wipe(left)">
                                      <p:cBhvr>
                                        <p:cTn id="21" dur="500"/>
                                        <p:tgtEl>
                                          <p:spTgt spid="10">
                                            <p:graphicEl>
                                              <a:dgm id="{2B81ABA3-8510-0F44-A0F4-7885480BF864}"/>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graphicEl>
                                              <a:dgm id="{0A75C3A5-F97B-D140-8D2E-A8734FF53D8F}"/>
                                            </p:graphicEl>
                                          </p:spTgt>
                                        </p:tgtEl>
                                        <p:attrNameLst>
                                          <p:attrName>style.visibility</p:attrName>
                                        </p:attrNameLst>
                                      </p:cBhvr>
                                      <p:to>
                                        <p:strVal val="visible"/>
                                      </p:to>
                                    </p:set>
                                    <p:animEffect transition="in" filter="wipe(left)">
                                      <p:cBhvr>
                                        <p:cTn id="26" dur="500"/>
                                        <p:tgtEl>
                                          <p:spTgt spid="10">
                                            <p:graphicEl>
                                              <a:dgm id="{0A75C3A5-F97B-D140-8D2E-A8734FF53D8F}"/>
                                            </p:graphic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
                                            <p:graphicEl>
                                              <a:dgm id="{63B24169-7043-484C-92D0-EE7AF29001AC}"/>
                                            </p:graphicEl>
                                          </p:spTgt>
                                        </p:tgtEl>
                                        <p:attrNameLst>
                                          <p:attrName>style.visibility</p:attrName>
                                        </p:attrNameLst>
                                      </p:cBhvr>
                                      <p:to>
                                        <p:strVal val="visible"/>
                                      </p:to>
                                    </p:set>
                                    <p:animEffect transition="in" filter="wipe(left)">
                                      <p:cBhvr>
                                        <p:cTn id="29" dur="500"/>
                                        <p:tgtEl>
                                          <p:spTgt spid="10">
                                            <p:graphicEl>
                                              <a:dgm id="{63B24169-7043-484C-92D0-EE7AF29001AC}"/>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graphicEl>
                                              <a:dgm id="{149AA151-9906-B240-B7A4-6DB6D868BBAB}"/>
                                            </p:graphicEl>
                                          </p:spTgt>
                                        </p:tgtEl>
                                        <p:attrNameLst>
                                          <p:attrName>style.visibility</p:attrName>
                                        </p:attrNameLst>
                                      </p:cBhvr>
                                      <p:to>
                                        <p:strVal val="visible"/>
                                      </p:to>
                                    </p:set>
                                    <p:animEffect transition="in" filter="wipe(left)">
                                      <p:cBhvr>
                                        <p:cTn id="34" dur="500"/>
                                        <p:tgtEl>
                                          <p:spTgt spid="10">
                                            <p:graphicEl>
                                              <a:dgm id="{149AA151-9906-B240-B7A4-6DB6D868BBAB}"/>
                                            </p:graphic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0">
                                            <p:graphicEl>
                                              <a:dgm id="{C145124B-C155-E949-9992-1904F8A0CF7B}"/>
                                            </p:graphicEl>
                                          </p:spTgt>
                                        </p:tgtEl>
                                        <p:attrNameLst>
                                          <p:attrName>style.visibility</p:attrName>
                                        </p:attrNameLst>
                                      </p:cBhvr>
                                      <p:to>
                                        <p:strVal val="visible"/>
                                      </p:to>
                                    </p:set>
                                    <p:animEffect transition="in" filter="wipe(left)">
                                      <p:cBhvr>
                                        <p:cTn id="37" dur="500"/>
                                        <p:tgtEl>
                                          <p:spTgt spid="10">
                                            <p:graphicEl>
                                              <a:dgm id="{C145124B-C155-E949-9992-1904F8A0CF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730B3-15FF-40B9-B13A-7C419DEAE0B7}"/>
              </a:ext>
            </a:extLst>
          </p:cNvPr>
          <p:cNvSpPr>
            <a:spLocks noGrp="1"/>
          </p:cNvSpPr>
          <p:nvPr>
            <p:ph type="title"/>
          </p:nvPr>
        </p:nvSpPr>
        <p:spPr>
          <a:xfrm>
            <a:off x="504780" y="2397909"/>
            <a:ext cx="2378026" cy="2062182"/>
          </a:xfrm>
        </p:spPr>
        <p:txBody>
          <a:bodyPr vert="horz" lIns="91440" tIns="45720" rIns="91440" bIns="45720" rtlCol="0" anchor="b">
            <a:normAutofit/>
          </a:bodyPr>
          <a:lstStyle/>
          <a:p>
            <a:r>
              <a:rPr lang="en-US" sz="5900" spc="-100" dirty="0"/>
              <a:t>TPM Layout</a:t>
            </a:r>
          </a:p>
        </p:txBody>
      </p:sp>
      <p:pic>
        <p:nvPicPr>
          <p:cNvPr id="6" name="Picture 5" descr="A close up of a map&#10;&#10;Description generated with high confidence">
            <a:extLst>
              <a:ext uri="{FF2B5EF4-FFF2-40B4-BE49-F238E27FC236}">
                <a16:creationId xmlns:a16="http://schemas.microsoft.com/office/drawing/2014/main" id="{653EC9D7-326C-43C4-9A8B-0DC2F1A7C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791" y="762000"/>
            <a:ext cx="7018422" cy="5334000"/>
          </a:xfrm>
          <a:prstGeom prst="rect">
            <a:avLst/>
          </a:prstGeom>
        </p:spPr>
      </p:pic>
      <p:sp>
        <p:nvSpPr>
          <p:cNvPr id="3" name="Slide Number Placeholder 2">
            <a:extLst>
              <a:ext uri="{FF2B5EF4-FFF2-40B4-BE49-F238E27FC236}">
                <a16:creationId xmlns:a16="http://schemas.microsoft.com/office/drawing/2014/main" id="{BB61D9A5-103F-4F48-AC5E-EC53736366E2}"/>
              </a:ext>
            </a:extLst>
          </p:cNvPr>
          <p:cNvSpPr>
            <a:spLocks noGrp="1"/>
          </p:cNvSpPr>
          <p:nvPr>
            <p:ph type="sldNum" sz="quarter" idx="12"/>
          </p:nvPr>
        </p:nvSpPr>
        <p:spPr/>
        <p:txBody>
          <a:bodyPr/>
          <a:lstStyle/>
          <a:p>
            <a:fld id="{8C71CAF9-4461-454A-B702-D536C3775752}" type="slidenum">
              <a:rPr lang="en-US" smtClean="0"/>
              <a:t>6</a:t>
            </a:fld>
            <a:endParaRPr lang="en-US"/>
          </a:p>
        </p:txBody>
      </p:sp>
      <p:pic>
        <p:nvPicPr>
          <p:cNvPr id="5" name="Picture 4">
            <a:hlinkClick r:id="" action="ppaction://hlinkshowjump?jump=firstslide"/>
            <a:extLst>
              <a:ext uri="{FF2B5EF4-FFF2-40B4-BE49-F238E27FC236}">
                <a16:creationId xmlns:a16="http://schemas.microsoft.com/office/drawing/2014/main" id="{C8737FC7-1C17-0E4F-9A3C-4E49C5F177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Tree>
    <p:extLst>
      <p:ext uri="{BB962C8B-B14F-4D97-AF65-F5344CB8AC3E}">
        <p14:creationId xmlns:p14="http://schemas.microsoft.com/office/powerpoint/2010/main" val="411146352"/>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9">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 name="Rectangle 11">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1EA9014-C9C0-42A9-B2B1-A7BEBC6721BF}"/>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5900" spc="-100"/>
              <a:t>MR Layout</a:t>
            </a:r>
          </a:p>
        </p:txBody>
      </p:sp>
      <p:pic>
        <p:nvPicPr>
          <p:cNvPr id="3" name="Picture 2" descr="A screenshot of a cell phone&#10;&#10;Description generated with high confidence">
            <a:hlinkClick r:id="rId2" action="ppaction://hlinksldjump"/>
            <a:extLst>
              <a:ext uri="{FF2B5EF4-FFF2-40B4-BE49-F238E27FC236}">
                <a16:creationId xmlns:a16="http://schemas.microsoft.com/office/drawing/2014/main" id="{7AE9EB40-54CD-4AC8-B34B-1BC968E90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388" y="244223"/>
            <a:ext cx="8668589" cy="3879194"/>
          </a:xfrm>
          <a:prstGeom prst="rect">
            <a:avLst/>
          </a:prstGeom>
        </p:spPr>
      </p:pic>
      <p:sp>
        <p:nvSpPr>
          <p:cNvPr id="10" name="Slide Number Placeholder 9">
            <a:extLst>
              <a:ext uri="{FF2B5EF4-FFF2-40B4-BE49-F238E27FC236}">
                <a16:creationId xmlns:a16="http://schemas.microsoft.com/office/drawing/2014/main" id="{C99716E6-1FCA-47B2-AFFB-0AD539886ADA}"/>
              </a:ext>
            </a:extLst>
          </p:cNvPr>
          <p:cNvSpPr>
            <a:spLocks noGrp="1"/>
          </p:cNvSpPr>
          <p:nvPr>
            <p:ph type="sldNum" sz="quarter" idx="12"/>
          </p:nvPr>
        </p:nvSpPr>
        <p:spPr/>
        <p:txBody>
          <a:bodyPr/>
          <a:lstStyle/>
          <a:p>
            <a:fld id="{8C71CAF9-4461-454A-B702-D536C3775752}" type="slidenum">
              <a:rPr lang="en-US" smtClean="0"/>
              <a:t>7</a:t>
            </a:fld>
            <a:endParaRPr lang="en-US"/>
          </a:p>
        </p:txBody>
      </p:sp>
      <p:pic>
        <p:nvPicPr>
          <p:cNvPr id="11" name="Picture 10">
            <a:hlinkClick r:id="" action="ppaction://hlinkshowjump?jump=firstslide"/>
            <a:extLst>
              <a:ext uri="{FF2B5EF4-FFF2-40B4-BE49-F238E27FC236}">
                <a16:creationId xmlns:a16="http://schemas.microsoft.com/office/drawing/2014/main" id="{27C48991-7DCF-D549-8E0A-64620DF277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Tree>
    <p:extLst>
      <p:ext uri="{BB962C8B-B14F-4D97-AF65-F5344CB8AC3E}">
        <p14:creationId xmlns:p14="http://schemas.microsoft.com/office/powerpoint/2010/main" val="1766609329"/>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53EA1-CA5F-4A82-9591-EF68DFDF7767}"/>
              </a:ext>
            </a:extLst>
          </p:cNvPr>
          <p:cNvSpPr>
            <a:spLocks noGrp="1"/>
          </p:cNvSpPr>
          <p:nvPr>
            <p:ph type="title"/>
          </p:nvPr>
        </p:nvSpPr>
        <p:spPr/>
        <p:txBody>
          <a:bodyPr/>
          <a:lstStyle/>
          <a:p>
            <a:pPr algn="ctr"/>
            <a:r>
              <a:rPr lang="en-US" dirty="0"/>
              <a:t>Attraction</a:t>
            </a:r>
            <a:br>
              <a:rPr lang="en-US" dirty="0"/>
            </a:br>
            <a:r>
              <a:rPr lang="en-US" dirty="0"/>
              <a:t>&amp;</a:t>
            </a:r>
            <a:br>
              <a:rPr lang="en-US" dirty="0"/>
            </a:br>
            <a:r>
              <a:rPr lang="en-US" dirty="0"/>
              <a:t>Placement</a:t>
            </a:r>
          </a:p>
        </p:txBody>
      </p:sp>
      <p:graphicFrame>
        <p:nvGraphicFramePr>
          <p:cNvPr id="3" name="Diagram 2">
            <a:extLst>
              <a:ext uri="{FF2B5EF4-FFF2-40B4-BE49-F238E27FC236}">
                <a16:creationId xmlns:a16="http://schemas.microsoft.com/office/drawing/2014/main" id="{92D556BB-B285-4FCD-885B-7C62A68FDE2B}"/>
              </a:ext>
            </a:extLst>
          </p:cNvPr>
          <p:cNvGraphicFramePr/>
          <p:nvPr>
            <p:extLst>
              <p:ext uri="{D42A27DB-BD31-4B8C-83A1-F6EECF244321}">
                <p14:modId xmlns:p14="http://schemas.microsoft.com/office/powerpoint/2010/main" val="475269290"/>
              </p:ext>
            </p:extLst>
          </p:nvPr>
        </p:nvGraphicFramePr>
        <p:xfrm>
          <a:off x="3403600" y="71509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hlinkClick r:id="" action="ppaction://hlinkshowjump?jump=firstslide"/>
            <a:extLst>
              <a:ext uri="{FF2B5EF4-FFF2-40B4-BE49-F238E27FC236}">
                <a16:creationId xmlns:a16="http://schemas.microsoft.com/office/drawing/2014/main" id="{CA2ABE4A-EB6A-449F-8544-C9995C5FA4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
        <p:nvSpPr>
          <p:cNvPr id="5" name="Slide Number Placeholder 4">
            <a:extLst>
              <a:ext uri="{FF2B5EF4-FFF2-40B4-BE49-F238E27FC236}">
                <a16:creationId xmlns:a16="http://schemas.microsoft.com/office/drawing/2014/main" id="{032AAA22-9265-45E4-B1EC-D083116783FD}"/>
              </a:ext>
            </a:extLst>
          </p:cNvPr>
          <p:cNvSpPr>
            <a:spLocks noGrp="1"/>
          </p:cNvSpPr>
          <p:nvPr>
            <p:ph type="sldNum" sz="quarter" idx="12"/>
          </p:nvPr>
        </p:nvSpPr>
        <p:spPr/>
        <p:txBody>
          <a:bodyPr/>
          <a:lstStyle/>
          <a:p>
            <a:fld id="{8C71CAF9-4461-454A-B702-D536C3775752}" type="slidenum">
              <a:rPr lang="en-US" smtClean="0"/>
              <a:t>8</a:t>
            </a:fld>
            <a:endParaRPr lang="en-US"/>
          </a:p>
        </p:txBody>
      </p:sp>
    </p:spTree>
    <p:extLst>
      <p:ext uri="{BB962C8B-B14F-4D97-AF65-F5344CB8AC3E}">
        <p14:creationId xmlns:p14="http://schemas.microsoft.com/office/powerpoint/2010/main" val="58595925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dgm id="{82B8616C-B1D8-4562-A605-603AD7B99C68}"/>
                                            </p:graphicEl>
                                          </p:spTgt>
                                        </p:tgtEl>
                                        <p:attrNameLst>
                                          <p:attrName>style.visibility</p:attrName>
                                        </p:attrNameLst>
                                      </p:cBhvr>
                                      <p:to>
                                        <p:strVal val="visible"/>
                                      </p:to>
                                    </p:set>
                                    <p:animEffect transition="in" filter="wipe(left)">
                                      <p:cBhvr>
                                        <p:cTn id="7" dur="500"/>
                                        <p:tgtEl>
                                          <p:spTgt spid="3">
                                            <p:graphicEl>
                                              <a:dgm id="{82B8616C-B1D8-4562-A605-603AD7B99C68}"/>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graphicEl>
                                              <a:dgm id="{3DC11569-678F-4904-9475-784CA7F84D84}"/>
                                            </p:graphicEl>
                                          </p:spTgt>
                                        </p:tgtEl>
                                        <p:attrNameLst>
                                          <p:attrName>style.visibility</p:attrName>
                                        </p:attrNameLst>
                                      </p:cBhvr>
                                      <p:to>
                                        <p:strVal val="visible"/>
                                      </p:to>
                                    </p:set>
                                    <p:animEffect transition="in" filter="wipe(left)">
                                      <p:cBhvr>
                                        <p:cTn id="10" dur="500"/>
                                        <p:tgtEl>
                                          <p:spTgt spid="3">
                                            <p:graphicEl>
                                              <a:dgm id="{3DC11569-678F-4904-9475-784CA7F84D84}"/>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graphicEl>
                                              <a:dgm id="{C04F00B0-2643-4116-A285-3E3E4073728B}"/>
                                            </p:graphicEl>
                                          </p:spTgt>
                                        </p:tgtEl>
                                        <p:attrNameLst>
                                          <p:attrName>style.visibility</p:attrName>
                                        </p:attrNameLst>
                                      </p:cBhvr>
                                      <p:to>
                                        <p:strVal val="visible"/>
                                      </p:to>
                                    </p:set>
                                    <p:animEffect transition="in" filter="wipe(left)">
                                      <p:cBhvr>
                                        <p:cTn id="15" dur="500"/>
                                        <p:tgtEl>
                                          <p:spTgt spid="3">
                                            <p:graphicEl>
                                              <a:dgm id="{C04F00B0-2643-4116-A285-3E3E407372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5C111D7-D0B7-46B7-888D-96901175238E}"/>
              </a:ext>
            </a:extLst>
          </p:cNvPr>
          <p:cNvPicPr/>
          <p:nvPr/>
        </p:nvPicPr>
        <p:blipFill rotWithShape="1">
          <a:blip r:embed="rId3" cstate="print">
            <a:extLst>
              <a:ext uri="{28A0092B-C50C-407E-A947-70E740481C1C}">
                <a14:useLocalDpi xmlns:a14="http://schemas.microsoft.com/office/drawing/2010/main" val="0"/>
              </a:ext>
            </a:extLst>
          </a:blip>
          <a:srcRect b="2117"/>
          <a:stretch/>
        </p:blipFill>
        <p:spPr bwMode="auto">
          <a:xfrm>
            <a:off x="5861785" y="991402"/>
            <a:ext cx="6330215" cy="472714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AF5702B3-74C4-4792-A6DD-0BFFB1634AB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1558" y="991402"/>
            <a:ext cx="6511290" cy="4881880"/>
          </a:xfrm>
          <a:prstGeom prst="rect">
            <a:avLst/>
          </a:prstGeom>
          <a:noFill/>
          <a:ln>
            <a:noFill/>
          </a:ln>
        </p:spPr>
      </p:pic>
      <p:grpSp>
        <p:nvGrpSpPr>
          <p:cNvPr id="2" name="Group 1">
            <a:extLst>
              <a:ext uri="{FF2B5EF4-FFF2-40B4-BE49-F238E27FC236}">
                <a16:creationId xmlns:a16="http://schemas.microsoft.com/office/drawing/2014/main" id="{58E37CAA-1379-47AD-AC4C-839F2047C4F7}"/>
              </a:ext>
            </a:extLst>
          </p:cNvPr>
          <p:cNvGrpSpPr/>
          <p:nvPr/>
        </p:nvGrpSpPr>
        <p:grpSpPr>
          <a:xfrm>
            <a:off x="2285914" y="4000500"/>
            <a:ext cx="7119572" cy="1048014"/>
            <a:chOff x="2285914" y="4000500"/>
            <a:chExt cx="7119572" cy="1048014"/>
          </a:xfrm>
        </p:grpSpPr>
        <p:grpSp>
          <p:nvGrpSpPr>
            <p:cNvPr id="26" name="Group 25">
              <a:extLst>
                <a:ext uri="{FF2B5EF4-FFF2-40B4-BE49-F238E27FC236}">
                  <a16:creationId xmlns:a16="http://schemas.microsoft.com/office/drawing/2014/main" id="{B49271FD-5EC1-4AEF-B159-335F86E454AB}"/>
                </a:ext>
              </a:extLst>
            </p:cNvPr>
            <p:cNvGrpSpPr/>
            <p:nvPr/>
          </p:nvGrpSpPr>
          <p:grpSpPr>
            <a:xfrm>
              <a:off x="2285914" y="4000500"/>
              <a:ext cx="1216565" cy="960666"/>
              <a:chOff x="2285914" y="4000500"/>
              <a:chExt cx="1216565" cy="960666"/>
            </a:xfrm>
          </p:grpSpPr>
          <p:sp>
            <p:nvSpPr>
              <p:cNvPr id="6" name="Rectangle 5">
                <a:extLst>
                  <a:ext uri="{FF2B5EF4-FFF2-40B4-BE49-F238E27FC236}">
                    <a16:creationId xmlns:a16="http://schemas.microsoft.com/office/drawing/2014/main" id="{C2B3224C-385A-4AD8-BC40-F5094B289AE9}"/>
                  </a:ext>
                </a:extLst>
              </p:cNvPr>
              <p:cNvSpPr/>
              <p:nvPr/>
            </p:nvSpPr>
            <p:spPr>
              <a:xfrm>
                <a:off x="2285914" y="4000500"/>
                <a:ext cx="1216565" cy="88990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0629F1B3-2AFC-4129-A030-2C83AE150724}"/>
                  </a:ext>
                </a:extLst>
              </p:cNvPr>
              <p:cNvSpPr txBox="1"/>
              <p:nvPr/>
            </p:nvSpPr>
            <p:spPr>
              <a:xfrm>
                <a:off x="3075271" y="4314835"/>
                <a:ext cx="261257" cy="646331"/>
              </a:xfrm>
              <a:prstGeom prst="rect">
                <a:avLst/>
              </a:prstGeom>
              <a:noFill/>
            </p:spPr>
            <p:txBody>
              <a:bodyPr wrap="square" rtlCol="0">
                <a:spAutoFit/>
              </a:bodyPr>
              <a:lstStyle/>
              <a:p>
                <a:r>
                  <a:rPr lang="en-US" sz="3600" b="1" dirty="0"/>
                  <a:t>1</a:t>
                </a:r>
              </a:p>
            </p:txBody>
          </p:sp>
        </p:grpSp>
        <p:grpSp>
          <p:nvGrpSpPr>
            <p:cNvPr id="34" name="Group 33">
              <a:extLst>
                <a:ext uri="{FF2B5EF4-FFF2-40B4-BE49-F238E27FC236}">
                  <a16:creationId xmlns:a16="http://schemas.microsoft.com/office/drawing/2014/main" id="{A88637DD-B113-46EB-8835-B708AAEAA7C2}"/>
                </a:ext>
              </a:extLst>
            </p:cNvPr>
            <p:cNvGrpSpPr/>
            <p:nvPr/>
          </p:nvGrpSpPr>
          <p:grpSpPr>
            <a:xfrm>
              <a:off x="8188921" y="4071258"/>
              <a:ext cx="1216565" cy="977256"/>
              <a:chOff x="8188921" y="4071258"/>
              <a:chExt cx="1216565" cy="977256"/>
            </a:xfrm>
          </p:grpSpPr>
          <p:sp>
            <p:nvSpPr>
              <p:cNvPr id="15" name="Rectangle 14">
                <a:extLst>
                  <a:ext uri="{FF2B5EF4-FFF2-40B4-BE49-F238E27FC236}">
                    <a16:creationId xmlns:a16="http://schemas.microsoft.com/office/drawing/2014/main" id="{9371FD70-6827-4101-95D5-D4D4EE689984}"/>
                  </a:ext>
                </a:extLst>
              </p:cNvPr>
              <p:cNvSpPr/>
              <p:nvPr/>
            </p:nvSpPr>
            <p:spPr>
              <a:xfrm>
                <a:off x="8188921" y="4071258"/>
                <a:ext cx="1216565" cy="88990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CD4FA6B2-E4B1-413F-84E1-E7A614008C36}"/>
                  </a:ext>
                </a:extLst>
              </p:cNvPr>
              <p:cNvSpPr txBox="1"/>
              <p:nvPr/>
            </p:nvSpPr>
            <p:spPr>
              <a:xfrm>
                <a:off x="9026892" y="4402183"/>
                <a:ext cx="261257" cy="646331"/>
              </a:xfrm>
              <a:prstGeom prst="rect">
                <a:avLst/>
              </a:prstGeom>
              <a:noFill/>
            </p:spPr>
            <p:txBody>
              <a:bodyPr wrap="square" rtlCol="0">
                <a:spAutoFit/>
              </a:bodyPr>
              <a:lstStyle/>
              <a:p>
                <a:r>
                  <a:rPr lang="en-US" sz="3600" b="1" dirty="0"/>
                  <a:t>1</a:t>
                </a:r>
              </a:p>
            </p:txBody>
          </p:sp>
        </p:grpSp>
      </p:grpSp>
      <p:pic>
        <p:nvPicPr>
          <p:cNvPr id="38" name="Picture 37">
            <a:hlinkClick r:id="" action="ppaction://hlinkshowjump?jump=firstslide"/>
            <a:extLst>
              <a:ext uri="{FF2B5EF4-FFF2-40B4-BE49-F238E27FC236}">
                <a16:creationId xmlns:a16="http://schemas.microsoft.com/office/drawing/2014/main" id="{FAFC9781-B05A-49BB-BC09-E7E314172C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98" y="6349174"/>
            <a:ext cx="625466" cy="379661"/>
          </a:xfrm>
          <a:prstGeom prst="rect">
            <a:avLst/>
          </a:prstGeom>
        </p:spPr>
      </p:pic>
      <p:sp>
        <p:nvSpPr>
          <p:cNvPr id="4" name="Slide Number Placeholder 3">
            <a:extLst>
              <a:ext uri="{FF2B5EF4-FFF2-40B4-BE49-F238E27FC236}">
                <a16:creationId xmlns:a16="http://schemas.microsoft.com/office/drawing/2014/main" id="{C80CF364-26B2-4368-AE67-C19E1FDBF0B6}"/>
              </a:ext>
            </a:extLst>
          </p:cNvPr>
          <p:cNvSpPr>
            <a:spLocks noGrp="1"/>
          </p:cNvSpPr>
          <p:nvPr>
            <p:ph type="sldNum" sz="quarter" idx="12"/>
          </p:nvPr>
        </p:nvSpPr>
        <p:spPr/>
        <p:txBody>
          <a:bodyPr/>
          <a:lstStyle/>
          <a:p>
            <a:fld id="{8C71CAF9-4461-454A-B702-D536C3775752}" type="slidenum">
              <a:rPr lang="en-US" smtClean="0"/>
              <a:t>9</a:t>
            </a:fld>
            <a:endParaRPr lang="en-US"/>
          </a:p>
        </p:txBody>
      </p:sp>
      <p:sp>
        <p:nvSpPr>
          <p:cNvPr id="13" name="TextBox 12">
            <a:extLst>
              <a:ext uri="{FF2B5EF4-FFF2-40B4-BE49-F238E27FC236}">
                <a16:creationId xmlns:a16="http://schemas.microsoft.com/office/drawing/2014/main" id="{274417D4-C0B0-4141-97F0-20A4D0412A78}"/>
              </a:ext>
            </a:extLst>
          </p:cNvPr>
          <p:cNvSpPr txBox="1"/>
          <p:nvPr/>
        </p:nvSpPr>
        <p:spPr>
          <a:xfrm>
            <a:off x="-250372" y="114937"/>
            <a:ext cx="12192000" cy="707886"/>
          </a:xfrm>
          <a:prstGeom prst="rect">
            <a:avLst/>
          </a:prstGeom>
          <a:noFill/>
        </p:spPr>
        <p:txBody>
          <a:bodyPr wrap="square" rtlCol="0">
            <a:spAutoFit/>
          </a:bodyPr>
          <a:lstStyle/>
          <a:p>
            <a:pPr algn="ctr"/>
            <a:r>
              <a:rPr lang="en-US" sz="4000" b="1" dirty="0"/>
              <a:t>MR Heat &amp; Trace Map</a:t>
            </a:r>
          </a:p>
        </p:txBody>
      </p:sp>
    </p:spTree>
    <p:extLst>
      <p:ext uri="{BB962C8B-B14F-4D97-AF65-F5344CB8AC3E}">
        <p14:creationId xmlns:p14="http://schemas.microsoft.com/office/powerpoint/2010/main" val="265144281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1.45833E-6 -4.44444E-6 L -0.44778 0.00023 " pathEditMode="relative" rAng="0" ptsTypes="AA">
                                      <p:cBhvr>
                                        <p:cTn id="11" dur="2000" fill="hold"/>
                                        <p:tgtEl>
                                          <p:spTgt spid="11"/>
                                        </p:tgtEl>
                                        <p:attrNameLst>
                                          <p:attrName>ppt_x</p:attrName>
                                          <p:attrName>ppt_y</p:attrName>
                                        </p:attrNameLst>
                                      </p:cBhvr>
                                      <p:rCtr x="-22214" y="0"/>
                                    </p:animMotion>
                                  </p:childTnLst>
                                </p:cTn>
                              </p:par>
                              <p:par>
                                <p:cTn id="12" presetID="22" presetClass="entr" presetSubtype="2"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3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798</TotalTime>
  <Words>1003</Words>
  <Application>Microsoft Macintosh PowerPoint</Application>
  <PresentationFormat>Widescreen</PresentationFormat>
  <Paragraphs>277</Paragraphs>
  <Slides>35</Slides>
  <Notes>19</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35</vt:i4>
      </vt:variant>
    </vt:vector>
  </HeadingPairs>
  <TitlesOfParts>
    <vt:vector size="48" baseType="lpstr">
      <vt:lpstr>Open Sans</vt:lpstr>
      <vt:lpstr>幼圆</vt:lpstr>
      <vt:lpstr>Arial</vt:lpstr>
      <vt:lpstr>Calibri</vt:lpstr>
      <vt:lpstr>Corbel</vt:lpstr>
      <vt:lpstr>Courier New</vt:lpstr>
      <vt:lpstr>Times New Roman</vt:lpstr>
      <vt:lpstr>Wingdings</vt:lpstr>
      <vt:lpstr>Wingdings 2</vt:lpstr>
      <vt:lpstr>Frame</vt:lpstr>
      <vt:lpstr>Frame</vt:lpstr>
      <vt:lpstr>Frame</vt:lpstr>
      <vt:lpstr>Banded</vt:lpstr>
      <vt:lpstr>Evaluate the Interactives  at TPM and MR</vt:lpstr>
      <vt:lpstr>Introducing the Team</vt:lpstr>
      <vt:lpstr>PowerPoint Presentation</vt:lpstr>
      <vt:lpstr>We are here because TPM …</vt:lpstr>
      <vt:lpstr>We did…</vt:lpstr>
      <vt:lpstr>TPM Layout</vt:lpstr>
      <vt:lpstr>MR Layout</vt:lpstr>
      <vt:lpstr>Attraction &amp; Placement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Intuitiveness &amp; Usability</vt:lpstr>
      <vt:lpstr>PowerPoint Presentation</vt:lpstr>
      <vt:lpstr>PowerPoint Presentation</vt:lpstr>
      <vt:lpstr>Engagement &amp; Interaction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Recollection &amp; Learning</vt:lpstr>
      <vt:lpstr>PowerPoint Presentation</vt:lpstr>
      <vt:lpstr>PowerPoint Presentation</vt:lpstr>
      <vt:lpstr>PowerPoint Presentation</vt:lpstr>
      <vt:lpstr>Deliverables</vt:lpstr>
      <vt:lpstr>PowerPoint Presentation</vt:lpstr>
      <vt:lpstr>PowerPoint Presentation</vt:lpstr>
      <vt:lpstr>PowerPoint Presentation</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Evaluate Interactive Exhibits at the TPM and MR</dc:title>
  <dc:creator/>
  <cp:lastModifiedBy>Li, Ziheng</cp:lastModifiedBy>
  <cp:revision>17</cp:revision>
  <dcterms:created xsi:type="dcterms:W3CDTF">2012-07-27T01:16:44Z</dcterms:created>
  <dcterms:modified xsi:type="dcterms:W3CDTF">2018-06-21T21:26:45Z</dcterms:modified>
</cp:coreProperties>
</file>