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7" r:id="rId1"/>
  </p:sldMasterIdLst>
  <p:notesMasterIdLst>
    <p:notesMasterId r:id="rId3"/>
  </p:notesMasterIdLst>
  <p:handoutMasterIdLst>
    <p:handoutMasterId r:id="rId4"/>
  </p:handoutMasterIdLst>
  <p:sldIdLst>
    <p:sldId id="256" r:id="rId2"/>
  </p:sldIdLst>
  <p:sldSz cx="32918400" cy="25603200"/>
  <p:notesSz cx="6858000" cy="9144000"/>
  <p:defaultTextStyle>
    <a:defPPr>
      <a:defRPr lang="en-US"/>
    </a:defPPr>
    <a:lvl1pPr algn="l" defTabSz="1672015" rtl="0" fontAlgn="base">
      <a:spcBef>
        <a:spcPct val="0"/>
      </a:spcBef>
      <a:spcAft>
        <a:spcPct val="0"/>
      </a:spcAft>
      <a:defRPr kern="1200">
        <a:solidFill>
          <a:schemeClr val="tx1"/>
        </a:solidFill>
        <a:latin typeface="Arial" charset="0"/>
        <a:ea typeface="ＭＳ Ｐゴシック" pitchFamily="34" charset="-128"/>
        <a:cs typeface="+mn-cs"/>
      </a:defRPr>
    </a:lvl1pPr>
    <a:lvl2pPr marL="1672015" algn="l" defTabSz="1672015" rtl="0" fontAlgn="base">
      <a:spcBef>
        <a:spcPct val="0"/>
      </a:spcBef>
      <a:spcAft>
        <a:spcPct val="0"/>
      </a:spcAft>
      <a:defRPr kern="1200">
        <a:solidFill>
          <a:schemeClr val="tx1"/>
        </a:solidFill>
        <a:latin typeface="Arial" charset="0"/>
        <a:ea typeface="ＭＳ Ｐゴシック" pitchFamily="34" charset="-128"/>
        <a:cs typeface="+mn-cs"/>
      </a:defRPr>
    </a:lvl2pPr>
    <a:lvl3pPr marL="3344031" algn="l" defTabSz="1672015" rtl="0" fontAlgn="base">
      <a:spcBef>
        <a:spcPct val="0"/>
      </a:spcBef>
      <a:spcAft>
        <a:spcPct val="0"/>
      </a:spcAft>
      <a:defRPr kern="1200">
        <a:solidFill>
          <a:schemeClr val="tx1"/>
        </a:solidFill>
        <a:latin typeface="Arial" charset="0"/>
        <a:ea typeface="ＭＳ Ｐゴシック" pitchFamily="34" charset="-128"/>
        <a:cs typeface="+mn-cs"/>
      </a:defRPr>
    </a:lvl3pPr>
    <a:lvl4pPr marL="5016046" algn="l" defTabSz="1672015" rtl="0" fontAlgn="base">
      <a:spcBef>
        <a:spcPct val="0"/>
      </a:spcBef>
      <a:spcAft>
        <a:spcPct val="0"/>
      </a:spcAft>
      <a:defRPr kern="1200">
        <a:solidFill>
          <a:schemeClr val="tx1"/>
        </a:solidFill>
        <a:latin typeface="Arial" charset="0"/>
        <a:ea typeface="ＭＳ Ｐゴシック" pitchFamily="34" charset="-128"/>
        <a:cs typeface="+mn-cs"/>
      </a:defRPr>
    </a:lvl4pPr>
    <a:lvl5pPr marL="6688063" algn="l" defTabSz="1672015" rtl="0" fontAlgn="base">
      <a:spcBef>
        <a:spcPct val="0"/>
      </a:spcBef>
      <a:spcAft>
        <a:spcPct val="0"/>
      </a:spcAft>
      <a:defRPr kern="1200">
        <a:solidFill>
          <a:schemeClr val="tx1"/>
        </a:solidFill>
        <a:latin typeface="Arial" charset="0"/>
        <a:ea typeface="ＭＳ Ｐゴシック" pitchFamily="34" charset="-128"/>
        <a:cs typeface="+mn-cs"/>
      </a:defRPr>
    </a:lvl5pPr>
    <a:lvl6pPr marL="8360079" algn="l" defTabSz="3344031" rtl="0" eaLnBrk="1" latinLnBrk="0" hangingPunct="1">
      <a:defRPr kern="1200">
        <a:solidFill>
          <a:schemeClr val="tx1"/>
        </a:solidFill>
        <a:latin typeface="Arial" charset="0"/>
        <a:ea typeface="ＭＳ Ｐゴシック" pitchFamily="34" charset="-128"/>
        <a:cs typeface="+mn-cs"/>
      </a:defRPr>
    </a:lvl6pPr>
    <a:lvl7pPr marL="10032094" algn="l" defTabSz="3344031" rtl="0" eaLnBrk="1" latinLnBrk="0" hangingPunct="1">
      <a:defRPr kern="1200">
        <a:solidFill>
          <a:schemeClr val="tx1"/>
        </a:solidFill>
        <a:latin typeface="Arial" charset="0"/>
        <a:ea typeface="ＭＳ Ｐゴシック" pitchFamily="34" charset="-128"/>
        <a:cs typeface="+mn-cs"/>
      </a:defRPr>
    </a:lvl7pPr>
    <a:lvl8pPr marL="11704110" algn="l" defTabSz="3344031" rtl="0" eaLnBrk="1" latinLnBrk="0" hangingPunct="1">
      <a:defRPr kern="1200">
        <a:solidFill>
          <a:schemeClr val="tx1"/>
        </a:solidFill>
        <a:latin typeface="Arial" charset="0"/>
        <a:ea typeface="ＭＳ Ｐゴシック" pitchFamily="34" charset="-128"/>
        <a:cs typeface="+mn-cs"/>
      </a:defRPr>
    </a:lvl8pPr>
    <a:lvl9pPr marL="13376125" algn="l" defTabSz="3344031" rtl="0" eaLnBrk="1" latinLnBrk="0" hangingPunct="1">
      <a:defRPr kern="1200">
        <a:solidFill>
          <a:schemeClr val="tx1"/>
        </a:solidFill>
        <a:latin typeface="Arial" charset="0"/>
        <a:ea typeface="ＭＳ Ｐゴシック" pitchFamily="34" charset="-128"/>
        <a:cs typeface="+mn-cs"/>
      </a:defRPr>
    </a:lvl9pPr>
  </p:defaultTextStyle>
  <p:extLst>
    <p:ext uri="{521415D9-36F7-43E2-AB2F-B90AF26B5E84}">
      <p14:sectionLst xmlns:p14="http://schemas.microsoft.com/office/powerpoint/2010/main">
        <p14:section name="Untitled Section" id="{001D5698-2F06-475C-904F-C156C14FF61C}">
          <p14:sldIdLst>
            <p14:sldId id="256"/>
          </p14:sldIdLst>
        </p14:section>
      </p14:sectionLst>
    </p:ext>
    <p:ext uri="{EFAFB233-063F-42B5-8137-9DF3F51BA10A}">
      <p15:sldGuideLst xmlns:p15="http://schemas.microsoft.com/office/powerpoint/2012/main">
        <p15:guide id="1" orient="horz" pos="8064" userDrawn="1">
          <p15:clr>
            <a:srgbClr val="A4A3A4"/>
          </p15:clr>
        </p15:guide>
        <p15:guide id="2" pos="10368"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BD53"/>
    <a:srgbClr val="C41230"/>
    <a:srgbClr val="AC2B37"/>
    <a:srgbClr val="B53443"/>
    <a:srgbClr val="FAAA47"/>
    <a:srgbClr val="4B647B"/>
    <a:srgbClr val="496279"/>
    <a:srgbClr val="476077"/>
    <a:srgbClr val="455E75"/>
    <a:srgbClr val="292E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6F6EDD-5614-231A-D2AA-510A0D3CD687}" v="1" dt="2023-04-11T00:32:24.225"/>
    <p1510:client id="{3ACD4918-1028-434B-9E63-6DAD24D57167}" v="1276" dt="2023-04-11T03:45:17.2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1" d="100"/>
          <a:sy n="21" d="100"/>
        </p:scale>
        <p:origin x="1670" y="118"/>
      </p:cViewPr>
      <p:guideLst>
        <p:guide orient="horz" pos="8064"/>
        <p:guide pos="10368"/>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handoutMaster" Target="handoutMasters/handout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ggs, Tyler" userId="S::tcriggs@wpi.edu::b8bd1c72-b599-4eeb-90d3-59ac4f887cee" providerId="AD" clId="Web-{F673D100-88AF-694D-8DA6-744D14E8E3A6}"/>
    <pc:docChg chg="modSld">
      <pc:chgData name="Riggs, Tyler" userId="S::tcriggs@wpi.edu::b8bd1c72-b599-4eeb-90d3-59ac4f887cee" providerId="AD" clId="Web-{F673D100-88AF-694D-8DA6-744D14E8E3A6}" dt="2023-03-30T21:44:21.992" v="32"/>
      <pc:docMkLst>
        <pc:docMk/>
      </pc:docMkLst>
      <pc:sldChg chg="addSp delSp modSp">
        <pc:chgData name="Riggs, Tyler" userId="S::tcriggs@wpi.edu::b8bd1c72-b599-4eeb-90d3-59ac4f887cee" providerId="AD" clId="Web-{F673D100-88AF-694D-8DA6-744D14E8E3A6}" dt="2023-03-30T21:44:21.992" v="32"/>
        <pc:sldMkLst>
          <pc:docMk/>
          <pc:sldMk cId="2702103839" sldId="256"/>
        </pc:sldMkLst>
        <pc:spChg chg="add">
          <ac:chgData name="Riggs, Tyler" userId="S::tcriggs@wpi.edu::b8bd1c72-b599-4eeb-90d3-59ac4f887cee" providerId="AD" clId="Web-{F673D100-88AF-694D-8DA6-744D14E8E3A6}" dt="2023-03-30T21:43:50.366" v="25"/>
          <ac:spMkLst>
            <pc:docMk/>
            <pc:sldMk cId="2702103839" sldId="256"/>
            <ac:spMk id="2" creationId="{03B013E8-D0E1-1649-50C0-75D3DF969F6C}"/>
          </ac:spMkLst>
        </pc:spChg>
        <pc:spChg chg="mod">
          <ac:chgData name="Riggs, Tyler" userId="S::tcriggs@wpi.edu::b8bd1c72-b599-4eeb-90d3-59ac4f887cee" providerId="AD" clId="Web-{F673D100-88AF-694D-8DA6-744D14E8E3A6}" dt="2023-03-30T21:44:13.429" v="31" actId="14100"/>
          <ac:spMkLst>
            <pc:docMk/>
            <pc:sldMk cId="2702103839" sldId="256"/>
            <ac:spMk id="2" creationId="{282F75FD-B821-F9D0-2C97-E294AA58644E}"/>
          </ac:spMkLst>
        </pc:spChg>
        <pc:spChg chg="mod">
          <ac:chgData name="Riggs, Tyler" userId="S::tcriggs@wpi.edu::b8bd1c72-b599-4eeb-90d3-59ac4f887cee" providerId="AD" clId="Web-{F673D100-88AF-694D-8DA6-744D14E8E3A6}" dt="2023-03-30T21:40:51.375" v="15" actId="14100"/>
          <ac:spMkLst>
            <pc:docMk/>
            <pc:sldMk cId="2702103839" sldId="256"/>
            <ac:spMk id="3" creationId="{14BF7E9B-359D-3E7E-B110-D71B90361188}"/>
          </ac:spMkLst>
        </pc:spChg>
        <pc:spChg chg="mod">
          <ac:chgData name="Riggs, Tyler" userId="S::tcriggs@wpi.edu::b8bd1c72-b599-4eeb-90d3-59ac4f887cee" providerId="AD" clId="Web-{F673D100-88AF-694D-8DA6-744D14E8E3A6}" dt="2023-03-30T21:40:05.296" v="4" actId="1076"/>
          <ac:spMkLst>
            <pc:docMk/>
            <pc:sldMk cId="2702103839" sldId="256"/>
            <ac:spMk id="4" creationId="{4FD5112E-9C91-E9E8-7FBA-25016ACE779A}"/>
          </ac:spMkLst>
        </pc:spChg>
        <pc:spChg chg="mod">
          <ac:chgData name="Riggs, Tyler" userId="S::tcriggs@wpi.edu::b8bd1c72-b599-4eeb-90d3-59ac4f887cee" providerId="AD" clId="Web-{F673D100-88AF-694D-8DA6-744D14E8E3A6}" dt="2023-03-30T21:42:06.894" v="23" actId="20577"/>
          <ac:spMkLst>
            <pc:docMk/>
            <pc:sldMk cId="2702103839" sldId="256"/>
            <ac:spMk id="5" creationId="{00000000-0000-0000-0000-000000000000}"/>
          </ac:spMkLst>
        </pc:spChg>
        <pc:spChg chg="del">
          <ac:chgData name="Riggs, Tyler" userId="S::tcriggs@wpi.edu::b8bd1c72-b599-4eeb-90d3-59ac4f887cee" providerId="AD" clId="Web-{F673D100-88AF-694D-8DA6-744D14E8E3A6}" dt="2023-03-30T21:44:21.992" v="32"/>
          <ac:spMkLst>
            <pc:docMk/>
            <pc:sldMk cId="2702103839" sldId="256"/>
            <ac:spMk id="6" creationId="{03B013E8-D0E1-1649-50C0-75D3DF969F6C}"/>
          </ac:spMkLst>
        </pc:spChg>
        <pc:spChg chg="mod">
          <ac:chgData name="Riggs, Tyler" userId="S::tcriggs@wpi.edu::b8bd1c72-b599-4eeb-90d3-59ac4f887cee" providerId="AD" clId="Web-{F673D100-88AF-694D-8DA6-744D14E8E3A6}" dt="2023-03-30T21:43:28.631" v="24" actId="14100"/>
          <ac:spMkLst>
            <pc:docMk/>
            <pc:sldMk cId="2702103839" sldId="256"/>
            <ac:spMk id="9" creationId="{00000000-0000-0000-0000-000000000000}"/>
          </ac:spMkLst>
        </pc:spChg>
        <pc:spChg chg="mod">
          <ac:chgData name="Riggs, Tyler" userId="S::tcriggs@wpi.edu::b8bd1c72-b599-4eeb-90d3-59ac4f887cee" providerId="AD" clId="Web-{F673D100-88AF-694D-8DA6-744D14E8E3A6}" dt="2023-03-30T21:41:17.392" v="19" actId="14100"/>
          <ac:spMkLst>
            <pc:docMk/>
            <pc:sldMk cId="2702103839" sldId="256"/>
            <ac:spMk id="17" creationId="{00000000-0000-0000-0000-000000000000}"/>
          </ac:spMkLst>
        </pc:spChg>
        <pc:spChg chg="mod">
          <ac:chgData name="Riggs, Tyler" userId="S::tcriggs@wpi.edu::b8bd1c72-b599-4eeb-90d3-59ac4f887cee" providerId="AD" clId="Web-{F673D100-88AF-694D-8DA6-744D14E8E3A6}" dt="2023-03-30T21:40:43.078" v="12" actId="1076"/>
          <ac:spMkLst>
            <pc:docMk/>
            <pc:sldMk cId="2702103839" sldId="256"/>
            <ac:spMk id="18" creationId="{00000000-0000-0000-0000-000000000000}"/>
          </ac:spMkLst>
        </pc:spChg>
        <pc:spChg chg="mod">
          <ac:chgData name="Riggs, Tyler" userId="S::tcriggs@wpi.edu::b8bd1c72-b599-4eeb-90d3-59ac4f887cee" providerId="AD" clId="Web-{F673D100-88AF-694D-8DA6-744D14E8E3A6}" dt="2023-03-30T21:40:27.796" v="10" actId="1076"/>
          <ac:spMkLst>
            <pc:docMk/>
            <pc:sldMk cId="2702103839" sldId="256"/>
            <ac:spMk id="20" creationId="{00000000-0000-0000-0000-000000000000}"/>
          </ac:spMkLst>
        </pc:spChg>
        <pc:graphicFrameChg chg="mod">
          <ac:chgData name="Riggs, Tyler" userId="S::tcriggs@wpi.edu::b8bd1c72-b599-4eeb-90d3-59ac4f887cee" providerId="AD" clId="Web-{F673D100-88AF-694D-8DA6-744D14E8E3A6}" dt="2023-03-30T21:40:05.202" v="2" actId="1076"/>
          <ac:graphicFrameMkLst>
            <pc:docMk/>
            <pc:sldMk cId="2702103839" sldId="256"/>
            <ac:graphicFrameMk id="40" creationId="{00000000-0000-0000-0000-000000000000}"/>
          </ac:graphicFrameMkLst>
        </pc:graphicFrameChg>
        <pc:picChg chg="mod">
          <ac:chgData name="Riggs, Tyler" userId="S::tcriggs@wpi.edu::b8bd1c72-b599-4eeb-90d3-59ac4f887cee" providerId="AD" clId="Web-{F673D100-88AF-694D-8DA6-744D14E8E3A6}" dt="2023-03-30T21:41:28.455" v="21" actId="14100"/>
          <ac:picMkLst>
            <pc:docMk/>
            <pc:sldMk cId="2702103839" sldId="256"/>
            <ac:picMk id="8" creationId="{F64E4348-4BF6-2674-FDDF-84F9BB939DF3}"/>
          </ac:picMkLst>
        </pc:picChg>
        <pc:picChg chg="mod">
          <ac:chgData name="Riggs, Tyler" userId="S::tcriggs@wpi.edu::b8bd1c72-b599-4eeb-90d3-59ac4f887cee" providerId="AD" clId="Web-{F673D100-88AF-694D-8DA6-744D14E8E3A6}" dt="2023-03-30T21:40:54.954" v="16" actId="14100"/>
          <ac:picMkLst>
            <pc:docMk/>
            <pc:sldMk cId="2702103839" sldId="256"/>
            <ac:picMk id="1027" creationId="{E9157E9D-BDFA-6AC6-9DCE-F02C1DC95278}"/>
          </ac:picMkLst>
        </pc:picChg>
        <pc:picChg chg="mod">
          <ac:chgData name="Riggs, Tyler" userId="S::tcriggs@wpi.edu::b8bd1c72-b599-4eeb-90d3-59ac4f887cee" providerId="AD" clId="Web-{F673D100-88AF-694D-8DA6-744D14E8E3A6}" dt="2023-03-30T21:41:00.376" v="17" actId="14100"/>
          <ac:picMkLst>
            <pc:docMk/>
            <pc:sldMk cId="2702103839" sldId="256"/>
            <ac:picMk id="1029" creationId="{BEBBA342-2AC5-7F2C-5D7B-26501B9A3EAC}"/>
          </ac:picMkLst>
        </pc:picChg>
        <pc:picChg chg="mod">
          <ac:chgData name="Riggs, Tyler" userId="S::tcriggs@wpi.edu::b8bd1c72-b599-4eeb-90d3-59ac4f887cee" providerId="AD" clId="Web-{F673D100-88AF-694D-8DA6-744D14E8E3A6}" dt="2023-03-30T21:41:24.142" v="20" actId="14100"/>
          <ac:picMkLst>
            <pc:docMk/>
            <pc:sldMk cId="2702103839" sldId="256"/>
            <ac:picMk id="1031" creationId="{983D280D-47BE-233C-5353-D774D2FD95F9}"/>
          </ac:picMkLst>
        </pc:picChg>
      </pc:sldChg>
    </pc:docChg>
  </pc:docChgLst>
  <pc:docChgLst>
    <pc:chgData name="Riggs, Tyler" userId="S::tcriggs@wpi.edu::b8bd1c72-b599-4eeb-90d3-59ac4f887cee" providerId="AD" clId="Web-{246F6EDD-5614-231A-D2AA-510A0D3CD687}"/>
    <pc:docChg chg="modSld">
      <pc:chgData name="Riggs, Tyler" userId="S::tcriggs@wpi.edu::b8bd1c72-b599-4eeb-90d3-59ac4f887cee" providerId="AD" clId="Web-{246F6EDD-5614-231A-D2AA-510A0D3CD687}" dt="2023-04-11T00:32:24.225" v="0" actId="1076"/>
      <pc:docMkLst>
        <pc:docMk/>
      </pc:docMkLst>
      <pc:sldChg chg="modSp">
        <pc:chgData name="Riggs, Tyler" userId="S::tcriggs@wpi.edu::b8bd1c72-b599-4eeb-90d3-59ac4f887cee" providerId="AD" clId="Web-{246F6EDD-5614-231A-D2AA-510A0D3CD687}" dt="2023-04-11T00:32:24.225" v="0" actId="1076"/>
        <pc:sldMkLst>
          <pc:docMk/>
          <pc:sldMk cId="2702103839" sldId="256"/>
        </pc:sldMkLst>
        <pc:spChg chg="mod">
          <ac:chgData name="Riggs, Tyler" userId="S::tcriggs@wpi.edu::b8bd1c72-b599-4eeb-90d3-59ac4f887cee" providerId="AD" clId="Web-{246F6EDD-5614-231A-D2AA-510A0D3CD687}" dt="2023-04-11T00:32:24.225" v="0" actId="1076"/>
          <ac:spMkLst>
            <pc:docMk/>
            <pc:sldMk cId="2702103839" sldId="256"/>
            <ac:spMk id="18" creationId="{00000000-0000-0000-0000-000000000000}"/>
          </ac:spMkLst>
        </pc:spChg>
      </pc:sldChg>
    </pc:docChg>
  </pc:docChgLst>
  <pc:docChgLst>
    <pc:chgData name="Riggs, Tyler" userId="S::tcriggs@wpi.edu::b8bd1c72-b599-4eeb-90d3-59ac4f887cee" providerId="AD" clId="Web-{D0820157-4424-3423-7E31-9692B19A58D4}"/>
    <pc:docChg chg="modSld">
      <pc:chgData name="Riggs, Tyler" userId="S::tcriggs@wpi.edu::b8bd1c72-b599-4eeb-90d3-59ac4f887cee" providerId="AD" clId="Web-{D0820157-4424-3423-7E31-9692B19A58D4}" dt="2023-03-30T21:39:15.420" v="97" actId="1076"/>
      <pc:docMkLst>
        <pc:docMk/>
      </pc:docMkLst>
      <pc:sldChg chg="modSp">
        <pc:chgData name="Riggs, Tyler" userId="S::tcriggs@wpi.edu::b8bd1c72-b599-4eeb-90d3-59ac4f887cee" providerId="AD" clId="Web-{D0820157-4424-3423-7E31-9692B19A58D4}" dt="2023-03-30T21:39:15.420" v="97" actId="1076"/>
        <pc:sldMkLst>
          <pc:docMk/>
          <pc:sldMk cId="2702103839" sldId="256"/>
        </pc:sldMkLst>
        <pc:spChg chg="mod">
          <ac:chgData name="Riggs, Tyler" userId="S::tcriggs@wpi.edu::b8bd1c72-b599-4eeb-90d3-59ac4f887cee" providerId="AD" clId="Web-{D0820157-4424-3423-7E31-9692B19A58D4}" dt="2023-03-30T21:39:15.155" v="92" actId="1076"/>
          <ac:spMkLst>
            <pc:docMk/>
            <pc:sldMk cId="2702103839" sldId="256"/>
            <ac:spMk id="3" creationId="{14BF7E9B-359D-3E7E-B110-D71B90361188}"/>
          </ac:spMkLst>
        </pc:spChg>
        <pc:spChg chg="mod">
          <ac:chgData name="Riggs, Tyler" userId="S::tcriggs@wpi.edu::b8bd1c72-b599-4eeb-90d3-59ac4f887cee" providerId="AD" clId="Web-{D0820157-4424-3423-7E31-9692B19A58D4}" dt="2023-03-30T21:39:15.186" v="93" actId="1076"/>
          <ac:spMkLst>
            <pc:docMk/>
            <pc:sldMk cId="2702103839" sldId="256"/>
            <ac:spMk id="4" creationId="{4FD5112E-9C91-E9E8-7FBA-25016ACE779A}"/>
          </ac:spMkLst>
        </pc:spChg>
        <pc:spChg chg="mod">
          <ac:chgData name="Riggs, Tyler" userId="S::tcriggs@wpi.edu::b8bd1c72-b599-4eeb-90d3-59ac4f887cee" providerId="AD" clId="Web-{D0820157-4424-3423-7E31-9692B19A58D4}" dt="2023-03-30T21:30:57.611" v="42" actId="20577"/>
          <ac:spMkLst>
            <pc:docMk/>
            <pc:sldMk cId="2702103839" sldId="256"/>
            <ac:spMk id="5" creationId="{00000000-0000-0000-0000-000000000000}"/>
          </ac:spMkLst>
        </pc:spChg>
        <pc:spChg chg="mod">
          <ac:chgData name="Riggs, Tyler" userId="S::tcriggs@wpi.edu::b8bd1c72-b599-4eeb-90d3-59ac4f887cee" providerId="AD" clId="Web-{D0820157-4424-3423-7E31-9692B19A58D4}" dt="2023-03-30T21:31:50.942" v="44" actId="14100"/>
          <ac:spMkLst>
            <pc:docMk/>
            <pc:sldMk cId="2702103839" sldId="256"/>
            <ac:spMk id="14" creationId="{00000000-0000-0000-0000-000000000000}"/>
          </ac:spMkLst>
        </pc:spChg>
        <pc:spChg chg="mod">
          <ac:chgData name="Riggs, Tyler" userId="S::tcriggs@wpi.edu::b8bd1c72-b599-4eeb-90d3-59ac4f887cee" providerId="AD" clId="Web-{D0820157-4424-3423-7E31-9692B19A58D4}" dt="2023-03-30T21:33:18.150" v="51" actId="20577"/>
          <ac:spMkLst>
            <pc:docMk/>
            <pc:sldMk cId="2702103839" sldId="256"/>
            <ac:spMk id="16" creationId="{00000000-0000-0000-0000-000000000000}"/>
          </ac:spMkLst>
        </pc:spChg>
        <pc:spChg chg="mod">
          <ac:chgData name="Riggs, Tyler" userId="S::tcriggs@wpi.edu::b8bd1c72-b599-4eeb-90d3-59ac4f887cee" providerId="AD" clId="Web-{D0820157-4424-3423-7E31-9692B19A58D4}" dt="2023-03-30T21:39:15.030" v="89" actId="1076"/>
          <ac:spMkLst>
            <pc:docMk/>
            <pc:sldMk cId="2702103839" sldId="256"/>
            <ac:spMk id="17" creationId="{00000000-0000-0000-0000-000000000000}"/>
          </ac:spMkLst>
        </pc:spChg>
        <pc:spChg chg="mod">
          <ac:chgData name="Riggs, Tyler" userId="S::tcriggs@wpi.edu::b8bd1c72-b599-4eeb-90d3-59ac4f887cee" providerId="AD" clId="Web-{D0820157-4424-3423-7E31-9692B19A58D4}" dt="2023-03-30T21:39:15.076" v="90" actId="1076"/>
          <ac:spMkLst>
            <pc:docMk/>
            <pc:sldMk cId="2702103839" sldId="256"/>
            <ac:spMk id="18" creationId="{00000000-0000-0000-0000-000000000000}"/>
          </ac:spMkLst>
        </pc:spChg>
        <pc:spChg chg="mod">
          <ac:chgData name="Riggs, Tyler" userId="S::tcriggs@wpi.edu::b8bd1c72-b599-4eeb-90d3-59ac4f887cee" providerId="AD" clId="Web-{D0820157-4424-3423-7E31-9692B19A58D4}" dt="2023-03-30T21:33:20.416" v="53" actId="20577"/>
          <ac:spMkLst>
            <pc:docMk/>
            <pc:sldMk cId="2702103839" sldId="256"/>
            <ac:spMk id="21" creationId="{00000000-0000-0000-0000-000000000000}"/>
          </ac:spMkLst>
        </pc:spChg>
        <pc:spChg chg="mod">
          <ac:chgData name="Riggs, Tyler" userId="S::tcriggs@wpi.edu::b8bd1c72-b599-4eeb-90d3-59ac4f887cee" providerId="AD" clId="Web-{D0820157-4424-3423-7E31-9692B19A58D4}" dt="2023-03-30T21:34:29.545" v="54" actId="14100"/>
          <ac:spMkLst>
            <pc:docMk/>
            <pc:sldMk cId="2702103839" sldId="256"/>
            <ac:spMk id="35" creationId="{00000000-0000-0000-0000-000000000000}"/>
          </ac:spMkLst>
        </pc:spChg>
        <pc:graphicFrameChg chg="mod">
          <ac:chgData name="Riggs, Tyler" userId="S::tcriggs@wpi.edu::b8bd1c72-b599-4eeb-90d3-59ac4f887cee" providerId="AD" clId="Web-{D0820157-4424-3423-7E31-9692B19A58D4}" dt="2023-03-30T21:39:15.108" v="91" actId="1076"/>
          <ac:graphicFrameMkLst>
            <pc:docMk/>
            <pc:sldMk cId="2702103839" sldId="256"/>
            <ac:graphicFrameMk id="40" creationId="{00000000-0000-0000-0000-000000000000}"/>
          </ac:graphicFrameMkLst>
        </pc:graphicFrameChg>
        <pc:picChg chg="mod">
          <ac:chgData name="Riggs, Tyler" userId="S::tcriggs@wpi.edu::b8bd1c72-b599-4eeb-90d3-59ac4f887cee" providerId="AD" clId="Web-{D0820157-4424-3423-7E31-9692B19A58D4}" dt="2023-03-30T21:39:15.373" v="96" actId="1076"/>
          <ac:picMkLst>
            <pc:docMk/>
            <pc:sldMk cId="2702103839" sldId="256"/>
            <ac:picMk id="8" creationId="{F64E4348-4BF6-2674-FDDF-84F9BB939DF3}"/>
          </ac:picMkLst>
        </pc:picChg>
        <pc:picChg chg="mod">
          <ac:chgData name="Riggs, Tyler" userId="S::tcriggs@wpi.edu::b8bd1c72-b599-4eeb-90d3-59ac4f887cee" providerId="AD" clId="Web-{D0820157-4424-3423-7E31-9692B19A58D4}" dt="2023-03-30T21:39:15.233" v="94" actId="1076"/>
          <ac:picMkLst>
            <pc:docMk/>
            <pc:sldMk cId="2702103839" sldId="256"/>
            <ac:picMk id="1027" creationId="{E9157E9D-BDFA-6AC6-9DCE-F02C1DC95278}"/>
          </ac:picMkLst>
        </pc:picChg>
        <pc:picChg chg="mod">
          <ac:chgData name="Riggs, Tyler" userId="S::tcriggs@wpi.edu::b8bd1c72-b599-4eeb-90d3-59ac4f887cee" providerId="AD" clId="Web-{D0820157-4424-3423-7E31-9692B19A58D4}" dt="2023-03-30T21:39:15.280" v="95" actId="1076"/>
          <ac:picMkLst>
            <pc:docMk/>
            <pc:sldMk cId="2702103839" sldId="256"/>
            <ac:picMk id="1029" creationId="{BEBBA342-2AC5-7F2C-5D7B-26501B9A3EAC}"/>
          </ac:picMkLst>
        </pc:picChg>
        <pc:picChg chg="mod">
          <ac:chgData name="Riggs, Tyler" userId="S::tcriggs@wpi.edu::b8bd1c72-b599-4eeb-90d3-59ac4f887cee" providerId="AD" clId="Web-{D0820157-4424-3423-7E31-9692B19A58D4}" dt="2023-03-30T21:39:15.420" v="97" actId="1076"/>
          <ac:picMkLst>
            <pc:docMk/>
            <pc:sldMk cId="2702103839" sldId="256"/>
            <ac:picMk id="1031" creationId="{983D280D-47BE-233C-5353-D774D2FD95F9}"/>
          </ac:picMkLst>
        </pc:picChg>
      </pc:sldChg>
    </pc:docChg>
  </pc:docChgLst>
  <pc:docChgLst>
    <pc:chgData name="Riggs, Tyler" userId="S::tcriggs@wpi.edu::b8bd1c72-b599-4eeb-90d3-59ac4f887cee" providerId="AD" clId="Web-{A58955D7-186D-1AD9-82C1-2AA713EF8BF4}"/>
    <pc:docChg chg="modSld">
      <pc:chgData name="Riggs, Tyler" userId="S::tcriggs@wpi.edu::b8bd1c72-b599-4eeb-90d3-59ac4f887cee" providerId="AD" clId="Web-{A58955D7-186D-1AD9-82C1-2AA713EF8BF4}" dt="2023-03-27T17:25:51.769" v="44" actId="20577"/>
      <pc:docMkLst>
        <pc:docMk/>
      </pc:docMkLst>
      <pc:sldChg chg="modSp">
        <pc:chgData name="Riggs, Tyler" userId="S::tcriggs@wpi.edu::b8bd1c72-b599-4eeb-90d3-59ac4f887cee" providerId="AD" clId="Web-{A58955D7-186D-1AD9-82C1-2AA713EF8BF4}" dt="2023-03-27T17:25:51.769" v="44" actId="20577"/>
        <pc:sldMkLst>
          <pc:docMk/>
          <pc:sldMk cId="2702103839" sldId="256"/>
        </pc:sldMkLst>
        <pc:spChg chg="mod">
          <ac:chgData name="Riggs, Tyler" userId="S::tcriggs@wpi.edu::b8bd1c72-b599-4eeb-90d3-59ac4f887cee" providerId="AD" clId="Web-{A58955D7-186D-1AD9-82C1-2AA713EF8BF4}" dt="2023-03-27T17:25:51.769" v="44" actId="20577"/>
          <ac:spMkLst>
            <pc:docMk/>
            <pc:sldMk cId="2702103839" sldId="256"/>
            <ac:spMk id="11" creationId="{00000000-0000-0000-0000-000000000000}"/>
          </ac:spMkLst>
        </pc:spChg>
        <pc:spChg chg="mod">
          <ac:chgData name="Riggs, Tyler" userId="S::tcriggs@wpi.edu::b8bd1c72-b599-4eeb-90d3-59ac4f887cee" providerId="AD" clId="Web-{A58955D7-186D-1AD9-82C1-2AA713EF8BF4}" dt="2023-03-27T17:24:21.406" v="43" actId="20577"/>
          <ac:spMkLst>
            <pc:docMk/>
            <pc:sldMk cId="2702103839" sldId="256"/>
            <ac:spMk id="15" creationId="{00000000-0000-0000-0000-000000000000}"/>
          </ac:spMkLst>
        </pc:spChg>
        <pc:spChg chg="mod">
          <ac:chgData name="Riggs, Tyler" userId="S::tcriggs@wpi.edu::b8bd1c72-b599-4eeb-90d3-59ac4f887cee" providerId="AD" clId="Web-{A58955D7-186D-1AD9-82C1-2AA713EF8BF4}" dt="2023-03-27T17:22:06.510" v="39" actId="20577"/>
          <ac:spMkLst>
            <pc:docMk/>
            <pc:sldMk cId="2702103839" sldId="256"/>
            <ac:spMk id="29" creationId="{00000000-0000-0000-0000-000000000000}"/>
          </ac:spMkLst>
        </pc:spChg>
      </pc:sldChg>
    </pc:docChg>
  </pc:docChgLst>
  <pc:docChgLst>
    <pc:chgData name="Riggs, Tyler" userId="S::tcriggs@wpi.edu::b8bd1c72-b599-4eeb-90d3-59ac4f887cee" providerId="AD" clId="Web-{750D2C0A-028E-A477-8454-94267FE7B4F9}"/>
    <pc:docChg chg="modSld">
      <pc:chgData name="Riggs, Tyler" userId="S::tcriggs@wpi.edu::b8bd1c72-b599-4eeb-90d3-59ac4f887cee" providerId="AD" clId="Web-{750D2C0A-028E-A477-8454-94267FE7B4F9}" dt="2023-03-30T18:44:53.660" v="5" actId="20577"/>
      <pc:docMkLst>
        <pc:docMk/>
      </pc:docMkLst>
      <pc:sldChg chg="modSp">
        <pc:chgData name="Riggs, Tyler" userId="S::tcriggs@wpi.edu::b8bd1c72-b599-4eeb-90d3-59ac4f887cee" providerId="AD" clId="Web-{750D2C0A-028E-A477-8454-94267FE7B4F9}" dt="2023-03-30T18:44:53.660" v="5" actId="20577"/>
        <pc:sldMkLst>
          <pc:docMk/>
          <pc:sldMk cId="2702103839" sldId="256"/>
        </pc:sldMkLst>
        <pc:spChg chg="mod">
          <ac:chgData name="Riggs, Tyler" userId="S::tcriggs@wpi.edu::b8bd1c72-b599-4eeb-90d3-59ac4f887cee" providerId="AD" clId="Web-{750D2C0A-028E-A477-8454-94267FE7B4F9}" dt="2023-03-30T18:44:53.660" v="5" actId="20577"/>
          <ac:spMkLst>
            <pc:docMk/>
            <pc:sldMk cId="2702103839" sldId="256"/>
            <ac:spMk id="35" creationId="{00000000-0000-0000-0000-000000000000}"/>
          </ac:spMkLst>
        </pc:spChg>
      </pc:sldChg>
    </pc:docChg>
  </pc:docChgLst>
  <pc:docChgLst>
    <pc:chgData name="Lindenthal, Kurt" userId="34c8b9b7-02bc-44b6-aff0-42b8264fbbca" providerId="ADAL" clId="{3ACD4918-1028-434B-9E63-6DAD24D57167}"/>
    <pc:docChg chg="undo custSel modSld modMainMaster addSection modNotesMaster">
      <pc:chgData name="Lindenthal, Kurt" userId="34c8b9b7-02bc-44b6-aff0-42b8264fbbca" providerId="ADAL" clId="{3ACD4918-1028-434B-9E63-6DAD24D57167}" dt="2023-04-11T03:45:17.258" v="5645" actId="1076"/>
      <pc:docMkLst>
        <pc:docMk/>
      </pc:docMkLst>
      <pc:sldChg chg="addSp delSp modSp mod">
        <pc:chgData name="Lindenthal, Kurt" userId="34c8b9b7-02bc-44b6-aff0-42b8264fbbca" providerId="ADAL" clId="{3ACD4918-1028-434B-9E63-6DAD24D57167}" dt="2023-04-11T03:45:17.258" v="5645" actId="1076"/>
        <pc:sldMkLst>
          <pc:docMk/>
          <pc:sldMk cId="2702103839" sldId="256"/>
        </pc:sldMkLst>
        <pc:spChg chg="add del mod">
          <ac:chgData name="Lindenthal, Kurt" userId="34c8b9b7-02bc-44b6-aff0-42b8264fbbca" providerId="ADAL" clId="{3ACD4918-1028-434B-9E63-6DAD24D57167}" dt="2023-03-30T00:33:50.408" v="1786"/>
          <ac:spMkLst>
            <pc:docMk/>
            <pc:sldMk cId="2702103839" sldId="256"/>
            <ac:spMk id="2" creationId="{121B4F9D-3087-26B3-17F7-80DE44C866D1}"/>
          </ac:spMkLst>
        </pc:spChg>
        <pc:spChg chg="add mod">
          <ac:chgData name="Lindenthal, Kurt" userId="34c8b9b7-02bc-44b6-aff0-42b8264fbbca" providerId="ADAL" clId="{3ACD4918-1028-434B-9E63-6DAD24D57167}" dt="2023-04-11T03:39:52.337" v="5525" actId="1076"/>
          <ac:spMkLst>
            <pc:docMk/>
            <pc:sldMk cId="2702103839" sldId="256"/>
            <ac:spMk id="2" creationId="{282F75FD-B821-F9D0-2C97-E294AA58644E}"/>
          </ac:spMkLst>
        </pc:spChg>
        <pc:spChg chg="add mod">
          <ac:chgData name="Lindenthal, Kurt" userId="34c8b9b7-02bc-44b6-aff0-42b8264fbbca" providerId="ADAL" clId="{3ACD4918-1028-434B-9E63-6DAD24D57167}" dt="2023-04-11T03:32:09.260" v="5480" actId="14100"/>
          <ac:spMkLst>
            <pc:docMk/>
            <pc:sldMk cId="2702103839" sldId="256"/>
            <ac:spMk id="3" creationId="{14BF7E9B-359D-3E7E-B110-D71B90361188}"/>
          </ac:spMkLst>
        </pc:spChg>
        <pc:spChg chg="add mod">
          <ac:chgData name="Lindenthal, Kurt" userId="34c8b9b7-02bc-44b6-aff0-42b8264fbbca" providerId="ADAL" clId="{3ACD4918-1028-434B-9E63-6DAD24D57167}" dt="2023-04-11T03:32:09.573" v="5481" actId="255"/>
          <ac:spMkLst>
            <pc:docMk/>
            <pc:sldMk cId="2702103839" sldId="256"/>
            <ac:spMk id="4" creationId="{4FD5112E-9C91-E9E8-7FBA-25016ACE779A}"/>
          </ac:spMkLst>
        </pc:spChg>
        <pc:spChg chg="mod">
          <ac:chgData name="Lindenthal, Kurt" userId="34c8b9b7-02bc-44b6-aff0-42b8264fbbca" providerId="ADAL" clId="{3ACD4918-1028-434B-9E63-6DAD24D57167}" dt="2023-04-11T03:35:41.790" v="5499" actId="1076"/>
          <ac:spMkLst>
            <pc:docMk/>
            <pc:sldMk cId="2702103839" sldId="256"/>
            <ac:spMk id="5" creationId="{00000000-0000-0000-0000-000000000000}"/>
          </ac:spMkLst>
        </pc:spChg>
        <pc:spChg chg="del mod">
          <ac:chgData name="Lindenthal, Kurt" userId="34c8b9b7-02bc-44b6-aff0-42b8264fbbca" providerId="ADAL" clId="{3ACD4918-1028-434B-9E63-6DAD24D57167}" dt="2023-03-30T19:28:19.716" v="3586" actId="478"/>
          <ac:spMkLst>
            <pc:docMk/>
            <pc:sldMk cId="2702103839" sldId="256"/>
            <ac:spMk id="7" creationId="{00000000-0000-0000-0000-000000000000}"/>
          </ac:spMkLst>
        </pc:spChg>
        <pc:spChg chg="mod">
          <ac:chgData name="Lindenthal, Kurt" userId="34c8b9b7-02bc-44b6-aff0-42b8264fbbca" providerId="ADAL" clId="{3ACD4918-1028-434B-9E63-6DAD24D57167}" dt="2023-04-11T03:40:05.114" v="5526" actId="14100"/>
          <ac:spMkLst>
            <pc:docMk/>
            <pc:sldMk cId="2702103839" sldId="256"/>
            <ac:spMk id="9" creationId="{00000000-0000-0000-0000-000000000000}"/>
          </ac:spMkLst>
        </pc:spChg>
        <pc:spChg chg="mod">
          <ac:chgData name="Lindenthal, Kurt" userId="34c8b9b7-02bc-44b6-aff0-42b8264fbbca" providerId="ADAL" clId="{3ACD4918-1028-434B-9E63-6DAD24D57167}" dt="2023-04-11T03:34:40.231" v="5494" actId="14100"/>
          <ac:spMkLst>
            <pc:docMk/>
            <pc:sldMk cId="2702103839" sldId="256"/>
            <ac:spMk id="10" creationId="{00000000-0000-0000-0000-000000000000}"/>
          </ac:spMkLst>
        </pc:spChg>
        <pc:spChg chg="mod">
          <ac:chgData name="Lindenthal, Kurt" userId="34c8b9b7-02bc-44b6-aff0-42b8264fbbca" providerId="ADAL" clId="{3ACD4918-1028-434B-9E63-6DAD24D57167}" dt="2023-04-11T03:34:30.630" v="5493" actId="255"/>
          <ac:spMkLst>
            <pc:docMk/>
            <pc:sldMk cId="2702103839" sldId="256"/>
            <ac:spMk id="11" creationId="{00000000-0000-0000-0000-000000000000}"/>
          </ac:spMkLst>
        </pc:spChg>
        <pc:spChg chg="mod">
          <ac:chgData name="Lindenthal, Kurt" userId="34c8b9b7-02bc-44b6-aff0-42b8264fbbca" providerId="ADAL" clId="{3ACD4918-1028-434B-9E63-6DAD24D57167}" dt="2023-04-11T03:44:50.407" v="5643" actId="14100"/>
          <ac:spMkLst>
            <pc:docMk/>
            <pc:sldMk cId="2702103839" sldId="256"/>
            <ac:spMk id="12" creationId="{00000000-0000-0000-0000-000000000000}"/>
          </ac:spMkLst>
        </pc:spChg>
        <pc:spChg chg="mod">
          <ac:chgData name="Lindenthal, Kurt" userId="34c8b9b7-02bc-44b6-aff0-42b8264fbbca" providerId="ADAL" clId="{3ACD4918-1028-434B-9E63-6DAD24D57167}" dt="2023-04-10T20:49:38.735" v="4717"/>
          <ac:spMkLst>
            <pc:docMk/>
            <pc:sldMk cId="2702103839" sldId="256"/>
            <ac:spMk id="13" creationId="{00000000-0000-0000-0000-000000000000}"/>
          </ac:spMkLst>
        </pc:spChg>
        <pc:spChg chg="mod">
          <ac:chgData name="Lindenthal, Kurt" userId="34c8b9b7-02bc-44b6-aff0-42b8264fbbca" providerId="ADAL" clId="{3ACD4918-1028-434B-9E63-6DAD24D57167}" dt="2023-04-11T03:35:48.663" v="5500" actId="1076"/>
          <ac:spMkLst>
            <pc:docMk/>
            <pc:sldMk cId="2702103839" sldId="256"/>
            <ac:spMk id="14" creationId="{00000000-0000-0000-0000-000000000000}"/>
          </ac:spMkLst>
        </pc:spChg>
        <pc:spChg chg="mod">
          <ac:chgData name="Lindenthal, Kurt" userId="34c8b9b7-02bc-44b6-aff0-42b8264fbbca" providerId="ADAL" clId="{3ACD4918-1028-434B-9E63-6DAD24D57167}" dt="2023-04-11T03:35:48.663" v="5500" actId="1076"/>
          <ac:spMkLst>
            <pc:docMk/>
            <pc:sldMk cId="2702103839" sldId="256"/>
            <ac:spMk id="15" creationId="{00000000-0000-0000-0000-000000000000}"/>
          </ac:spMkLst>
        </pc:spChg>
        <pc:spChg chg="mod">
          <ac:chgData name="Lindenthal, Kurt" userId="34c8b9b7-02bc-44b6-aff0-42b8264fbbca" providerId="ADAL" clId="{3ACD4918-1028-434B-9E63-6DAD24D57167}" dt="2023-04-11T03:32:10.717" v="5483" actId="255"/>
          <ac:spMkLst>
            <pc:docMk/>
            <pc:sldMk cId="2702103839" sldId="256"/>
            <ac:spMk id="16" creationId="{00000000-0000-0000-0000-000000000000}"/>
          </ac:spMkLst>
        </pc:spChg>
        <pc:spChg chg="mod">
          <ac:chgData name="Lindenthal, Kurt" userId="34c8b9b7-02bc-44b6-aff0-42b8264fbbca" providerId="ADAL" clId="{3ACD4918-1028-434B-9E63-6DAD24D57167}" dt="2023-04-11T03:42:28.025" v="5626" actId="14100"/>
          <ac:spMkLst>
            <pc:docMk/>
            <pc:sldMk cId="2702103839" sldId="256"/>
            <ac:spMk id="17" creationId="{00000000-0000-0000-0000-000000000000}"/>
          </ac:spMkLst>
        </pc:spChg>
        <pc:spChg chg="mod">
          <ac:chgData name="Lindenthal, Kurt" userId="34c8b9b7-02bc-44b6-aff0-42b8264fbbca" providerId="ADAL" clId="{3ACD4918-1028-434B-9E63-6DAD24D57167}" dt="2023-04-11T03:42:41.962" v="5627" actId="1076"/>
          <ac:spMkLst>
            <pc:docMk/>
            <pc:sldMk cId="2702103839" sldId="256"/>
            <ac:spMk id="18" creationId="{00000000-0000-0000-0000-000000000000}"/>
          </ac:spMkLst>
        </pc:spChg>
        <pc:spChg chg="del">
          <ac:chgData name="Lindenthal, Kurt" userId="34c8b9b7-02bc-44b6-aff0-42b8264fbbca" providerId="ADAL" clId="{3ACD4918-1028-434B-9E63-6DAD24D57167}" dt="2023-03-25T20:24:25.829" v="237" actId="478"/>
          <ac:spMkLst>
            <pc:docMk/>
            <pc:sldMk cId="2702103839" sldId="256"/>
            <ac:spMk id="19" creationId="{00000000-0000-0000-0000-000000000000}"/>
          </ac:spMkLst>
        </pc:spChg>
        <pc:spChg chg="mod">
          <ac:chgData name="Lindenthal, Kurt" userId="34c8b9b7-02bc-44b6-aff0-42b8264fbbca" providerId="ADAL" clId="{3ACD4918-1028-434B-9E63-6DAD24D57167}" dt="2023-04-11T03:36:21.166" v="5501" actId="1076"/>
          <ac:spMkLst>
            <pc:docMk/>
            <pc:sldMk cId="2702103839" sldId="256"/>
            <ac:spMk id="20" creationId="{00000000-0000-0000-0000-000000000000}"/>
          </ac:spMkLst>
        </pc:spChg>
        <pc:spChg chg="mod">
          <ac:chgData name="Lindenthal, Kurt" userId="34c8b9b7-02bc-44b6-aff0-42b8264fbbca" providerId="ADAL" clId="{3ACD4918-1028-434B-9E63-6DAD24D57167}" dt="2023-04-11T03:41:28.391" v="5622" actId="20577"/>
          <ac:spMkLst>
            <pc:docMk/>
            <pc:sldMk cId="2702103839" sldId="256"/>
            <ac:spMk id="21" creationId="{00000000-0000-0000-0000-000000000000}"/>
          </ac:spMkLst>
        </pc:spChg>
        <pc:spChg chg="del">
          <ac:chgData name="Lindenthal, Kurt" userId="34c8b9b7-02bc-44b6-aff0-42b8264fbbca" providerId="ADAL" clId="{3ACD4918-1028-434B-9E63-6DAD24D57167}" dt="2023-03-25T20:25:34.396" v="263" actId="478"/>
          <ac:spMkLst>
            <pc:docMk/>
            <pc:sldMk cId="2702103839" sldId="256"/>
            <ac:spMk id="22" creationId="{00000000-0000-0000-0000-000000000000}"/>
          </ac:spMkLst>
        </pc:spChg>
        <pc:spChg chg="del mod">
          <ac:chgData name="Lindenthal, Kurt" userId="34c8b9b7-02bc-44b6-aff0-42b8264fbbca" providerId="ADAL" clId="{3ACD4918-1028-434B-9E63-6DAD24D57167}" dt="2023-03-25T20:25:38.765" v="265" actId="478"/>
          <ac:spMkLst>
            <pc:docMk/>
            <pc:sldMk cId="2702103839" sldId="256"/>
            <ac:spMk id="23" creationId="{00000000-0000-0000-0000-000000000000}"/>
          </ac:spMkLst>
        </pc:spChg>
        <pc:spChg chg="del mod">
          <ac:chgData name="Lindenthal, Kurt" userId="34c8b9b7-02bc-44b6-aff0-42b8264fbbca" providerId="ADAL" clId="{3ACD4918-1028-434B-9E63-6DAD24D57167}" dt="2023-03-30T19:28:17.214" v="3585" actId="478"/>
          <ac:spMkLst>
            <pc:docMk/>
            <pc:sldMk cId="2702103839" sldId="256"/>
            <ac:spMk id="24" creationId="{00000000-0000-0000-0000-000000000000}"/>
          </ac:spMkLst>
        </pc:spChg>
        <pc:spChg chg="del mod">
          <ac:chgData name="Lindenthal, Kurt" userId="34c8b9b7-02bc-44b6-aff0-42b8264fbbca" providerId="ADAL" clId="{3ACD4918-1028-434B-9E63-6DAD24D57167}" dt="2023-03-30T21:12:50.790" v="3664" actId="478"/>
          <ac:spMkLst>
            <pc:docMk/>
            <pc:sldMk cId="2702103839" sldId="256"/>
            <ac:spMk id="25" creationId="{00000000-0000-0000-0000-000000000000}"/>
          </ac:spMkLst>
        </pc:spChg>
        <pc:spChg chg="del">
          <ac:chgData name="Lindenthal, Kurt" userId="34c8b9b7-02bc-44b6-aff0-42b8264fbbca" providerId="ADAL" clId="{3ACD4918-1028-434B-9E63-6DAD24D57167}" dt="2023-03-25T20:24:30.951" v="239" actId="478"/>
          <ac:spMkLst>
            <pc:docMk/>
            <pc:sldMk cId="2702103839" sldId="256"/>
            <ac:spMk id="28" creationId="{00000000-0000-0000-0000-000000000000}"/>
          </ac:spMkLst>
        </pc:spChg>
        <pc:spChg chg="mod">
          <ac:chgData name="Lindenthal, Kurt" userId="34c8b9b7-02bc-44b6-aff0-42b8264fbbca" providerId="ADAL" clId="{3ACD4918-1028-434B-9E63-6DAD24D57167}" dt="2023-04-11T01:00:29.588" v="4837" actId="20577"/>
          <ac:spMkLst>
            <pc:docMk/>
            <pc:sldMk cId="2702103839" sldId="256"/>
            <ac:spMk id="29" creationId="{00000000-0000-0000-0000-000000000000}"/>
          </ac:spMkLst>
        </pc:spChg>
        <pc:spChg chg="del mod">
          <ac:chgData name="Lindenthal, Kurt" userId="34c8b9b7-02bc-44b6-aff0-42b8264fbbca" providerId="ADAL" clId="{3ACD4918-1028-434B-9E63-6DAD24D57167}" dt="2023-03-25T20:25:13.268" v="260" actId="478"/>
          <ac:spMkLst>
            <pc:docMk/>
            <pc:sldMk cId="2702103839" sldId="256"/>
            <ac:spMk id="34" creationId="{00000000-0000-0000-0000-000000000000}"/>
          </ac:spMkLst>
        </pc:spChg>
        <pc:spChg chg="mod">
          <ac:chgData name="Lindenthal, Kurt" userId="34c8b9b7-02bc-44b6-aff0-42b8264fbbca" providerId="ADAL" clId="{3ACD4918-1028-434B-9E63-6DAD24D57167}" dt="2023-04-11T03:35:41.790" v="5499" actId="1076"/>
          <ac:spMkLst>
            <pc:docMk/>
            <pc:sldMk cId="2702103839" sldId="256"/>
            <ac:spMk id="35" creationId="{00000000-0000-0000-0000-000000000000}"/>
          </ac:spMkLst>
        </pc:spChg>
        <pc:spChg chg="del">
          <ac:chgData name="Lindenthal, Kurt" userId="34c8b9b7-02bc-44b6-aff0-42b8264fbbca" providerId="ADAL" clId="{3ACD4918-1028-434B-9E63-6DAD24D57167}" dt="2023-03-25T20:25:19.120" v="261" actId="478"/>
          <ac:spMkLst>
            <pc:docMk/>
            <pc:sldMk cId="2702103839" sldId="256"/>
            <ac:spMk id="36" creationId="{00000000-0000-0000-0000-000000000000}"/>
          </ac:spMkLst>
        </pc:spChg>
        <pc:graphicFrameChg chg="mod">
          <ac:chgData name="Lindenthal, Kurt" userId="34c8b9b7-02bc-44b6-aff0-42b8264fbbca" providerId="ADAL" clId="{3ACD4918-1028-434B-9E63-6DAD24D57167}" dt="2023-04-11T00:55:10.729" v="4723" actId="1076"/>
          <ac:graphicFrameMkLst>
            <pc:docMk/>
            <pc:sldMk cId="2702103839" sldId="256"/>
            <ac:graphicFrameMk id="40" creationId="{00000000-0000-0000-0000-000000000000}"/>
          </ac:graphicFrameMkLst>
        </pc:graphicFrameChg>
        <pc:picChg chg="del mod">
          <ac:chgData name="Lindenthal, Kurt" userId="34c8b9b7-02bc-44b6-aff0-42b8264fbbca" providerId="ADAL" clId="{3ACD4918-1028-434B-9E63-6DAD24D57167}" dt="2023-03-27T17:20:51.707" v="289" actId="478"/>
          <ac:picMkLst>
            <pc:docMk/>
            <pc:sldMk cId="2702103839" sldId="256"/>
            <ac:picMk id="2" creationId="{00000000-0000-0000-0000-000000000000}"/>
          </ac:picMkLst>
        </pc:picChg>
        <pc:picChg chg="add del mod">
          <ac:chgData name="Lindenthal, Kurt" userId="34c8b9b7-02bc-44b6-aff0-42b8264fbbca" providerId="ADAL" clId="{3ACD4918-1028-434B-9E63-6DAD24D57167}" dt="2023-03-30T19:21:37.698" v="3356" actId="478"/>
          <ac:picMkLst>
            <pc:docMk/>
            <pc:sldMk cId="2702103839" sldId="256"/>
            <ac:picMk id="2" creationId="{BAE203AA-8121-C6F7-DA07-EAAE4C621DDB}"/>
          </ac:picMkLst>
        </pc:picChg>
        <pc:picChg chg="del">
          <ac:chgData name="Lindenthal, Kurt" userId="34c8b9b7-02bc-44b6-aff0-42b8264fbbca" providerId="ADAL" clId="{3ACD4918-1028-434B-9E63-6DAD24D57167}" dt="2023-03-25T20:24:50.021" v="244" actId="478"/>
          <ac:picMkLst>
            <pc:docMk/>
            <pc:sldMk cId="2702103839" sldId="256"/>
            <ac:picMk id="8" creationId="{00000000-0000-0000-0000-000000000000}"/>
          </ac:picMkLst>
        </pc:picChg>
        <pc:picChg chg="add mod">
          <ac:chgData name="Lindenthal, Kurt" userId="34c8b9b7-02bc-44b6-aff0-42b8264fbbca" providerId="ADAL" clId="{3ACD4918-1028-434B-9E63-6DAD24D57167}" dt="2023-04-11T03:44:28.510" v="5642" actId="1076"/>
          <ac:picMkLst>
            <pc:docMk/>
            <pc:sldMk cId="2702103839" sldId="256"/>
            <ac:picMk id="8" creationId="{F64E4348-4BF6-2674-FDDF-84F9BB939DF3}"/>
          </ac:picMkLst>
        </pc:picChg>
        <pc:picChg chg="add del mod">
          <ac:chgData name="Lindenthal, Kurt" userId="34c8b9b7-02bc-44b6-aff0-42b8264fbbca" providerId="ADAL" clId="{3ACD4918-1028-434B-9E63-6DAD24D57167}" dt="2023-03-30T21:45:59.120" v="4709" actId="478"/>
          <ac:picMkLst>
            <pc:docMk/>
            <pc:sldMk cId="2702103839" sldId="256"/>
            <ac:picMk id="19" creationId="{A428A82F-1AEB-3885-CEB0-656FFBC361CA}"/>
          </ac:picMkLst>
        </pc:picChg>
        <pc:picChg chg="add mod">
          <ac:chgData name="Lindenthal, Kurt" userId="34c8b9b7-02bc-44b6-aff0-42b8264fbbca" providerId="ADAL" clId="{3ACD4918-1028-434B-9E63-6DAD24D57167}" dt="2023-04-11T03:40:35.562" v="5529" actId="1076"/>
          <ac:picMkLst>
            <pc:docMk/>
            <pc:sldMk cId="2702103839" sldId="256"/>
            <ac:picMk id="23" creationId="{3C8C4596-DCBC-C273-0F47-EACA311DD22D}"/>
          </ac:picMkLst>
        </pc:picChg>
        <pc:picChg chg="del">
          <ac:chgData name="Lindenthal, Kurt" userId="34c8b9b7-02bc-44b6-aff0-42b8264fbbca" providerId="ADAL" clId="{3ACD4918-1028-434B-9E63-6DAD24D57167}" dt="2023-03-25T20:24:27.508" v="238" actId="478"/>
          <ac:picMkLst>
            <pc:docMk/>
            <pc:sldMk cId="2702103839" sldId="256"/>
            <ac:picMk id="26" creationId="{00000000-0000-0000-0000-000000000000}"/>
          </ac:picMkLst>
        </pc:picChg>
        <pc:picChg chg="del mod">
          <ac:chgData name="Lindenthal, Kurt" userId="34c8b9b7-02bc-44b6-aff0-42b8264fbbca" providerId="ADAL" clId="{3ACD4918-1028-434B-9E63-6DAD24D57167}" dt="2023-03-25T20:21:47.455" v="2" actId="478"/>
          <ac:picMkLst>
            <pc:docMk/>
            <pc:sldMk cId="2702103839" sldId="256"/>
            <ac:picMk id="37" creationId="{00000000-0000-0000-0000-000000000000}"/>
          </ac:picMkLst>
        </pc:picChg>
        <pc:picChg chg="del">
          <ac:chgData name="Lindenthal, Kurt" userId="34c8b9b7-02bc-44b6-aff0-42b8264fbbca" providerId="ADAL" clId="{3ACD4918-1028-434B-9E63-6DAD24D57167}" dt="2023-03-25T20:25:01.837" v="256" actId="478"/>
          <ac:picMkLst>
            <pc:docMk/>
            <pc:sldMk cId="2702103839" sldId="256"/>
            <ac:picMk id="38" creationId="{00000000-0000-0000-0000-000000000000}"/>
          </ac:picMkLst>
        </pc:picChg>
        <pc:picChg chg="add del mod">
          <ac:chgData name="Lindenthal, Kurt" userId="34c8b9b7-02bc-44b6-aff0-42b8264fbbca" providerId="ADAL" clId="{3ACD4918-1028-434B-9E63-6DAD24D57167}" dt="2023-03-30T19:19:12.836" v="3203"/>
          <ac:picMkLst>
            <pc:docMk/>
            <pc:sldMk cId="2702103839" sldId="256"/>
            <ac:picMk id="1025" creationId="{6B571C29-C4AF-C2BC-21D2-0CC1C18360A3}"/>
          </ac:picMkLst>
        </pc:picChg>
        <pc:picChg chg="add mod">
          <ac:chgData name="Lindenthal, Kurt" userId="34c8b9b7-02bc-44b6-aff0-42b8264fbbca" providerId="ADAL" clId="{3ACD4918-1028-434B-9E63-6DAD24D57167}" dt="2023-04-11T03:45:17.258" v="5645" actId="1076"/>
          <ac:picMkLst>
            <pc:docMk/>
            <pc:sldMk cId="2702103839" sldId="256"/>
            <ac:picMk id="1026" creationId="{2B5A0F4C-0F80-AA55-FD25-62A67D6315F5}"/>
          </ac:picMkLst>
        </pc:picChg>
        <pc:picChg chg="add mod">
          <ac:chgData name="Lindenthal, Kurt" userId="34c8b9b7-02bc-44b6-aff0-42b8264fbbca" providerId="ADAL" clId="{3ACD4918-1028-434B-9E63-6DAD24D57167}" dt="2023-04-11T03:32:30.710" v="5488" actId="1076"/>
          <ac:picMkLst>
            <pc:docMk/>
            <pc:sldMk cId="2702103839" sldId="256"/>
            <ac:picMk id="1027" creationId="{E9157E9D-BDFA-6AC6-9DCE-F02C1DC95278}"/>
          </ac:picMkLst>
        </pc:picChg>
        <pc:picChg chg="add del mod">
          <ac:chgData name="Lindenthal, Kurt" userId="34c8b9b7-02bc-44b6-aff0-42b8264fbbca" providerId="ADAL" clId="{3ACD4918-1028-434B-9E63-6DAD24D57167}" dt="2023-03-30T19:22:26.641" v="3369"/>
          <ac:picMkLst>
            <pc:docMk/>
            <pc:sldMk cId="2702103839" sldId="256"/>
            <ac:picMk id="1028" creationId="{FAF8DD49-BC08-5E27-A7CC-F3E5491306C9}"/>
          </ac:picMkLst>
        </pc:picChg>
        <pc:picChg chg="del">
          <ac:chgData name="Lindenthal, Kurt" userId="34c8b9b7-02bc-44b6-aff0-42b8264fbbca" providerId="ADAL" clId="{3ACD4918-1028-434B-9E63-6DAD24D57167}" dt="2023-03-25T20:26:12.219" v="272" actId="478"/>
          <ac:picMkLst>
            <pc:docMk/>
            <pc:sldMk cId="2702103839" sldId="256"/>
            <ac:picMk id="1029" creationId="{00000000-0000-0000-0000-000000000000}"/>
          </ac:picMkLst>
        </pc:picChg>
        <pc:picChg chg="add mod">
          <ac:chgData name="Lindenthal, Kurt" userId="34c8b9b7-02bc-44b6-aff0-42b8264fbbca" providerId="ADAL" clId="{3ACD4918-1028-434B-9E63-6DAD24D57167}" dt="2023-04-11T00:55:10.729" v="4723" actId="1076"/>
          <ac:picMkLst>
            <pc:docMk/>
            <pc:sldMk cId="2702103839" sldId="256"/>
            <ac:picMk id="1029" creationId="{BEBBA342-2AC5-7F2C-5D7B-26501B9A3EAC}"/>
          </ac:picMkLst>
        </pc:picChg>
        <pc:picChg chg="add mod">
          <ac:chgData name="Lindenthal, Kurt" userId="34c8b9b7-02bc-44b6-aff0-42b8264fbbca" providerId="ADAL" clId="{3ACD4918-1028-434B-9E63-6DAD24D57167}" dt="2023-04-11T03:43:39.569" v="5637" actId="1076"/>
          <ac:picMkLst>
            <pc:docMk/>
            <pc:sldMk cId="2702103839" sldId="256"/>
            <ac:picMk id="1031" creationId="{983D280D-47BE-233C-5353-D774D2FD95F9}"/>
          </ac:picMkLst>
        </pc:picChg>
      </pc:sldChg>
      <pc:sldMasterChg chg="modSp modSldLayout">
        <pc:chgData name="Lindenthal, Kurt" userId="34c8b9b7-02bc-44b6-aff0-42b8264fbbca" providerId="ADAL" clId="{3ACD4918-1028-434B-9E63-6DAD24D57167}" dt="2023-04-10T20:49:38.735" v="4717"/>
        <pc:sldMasterMkLst>
          <pc:docMk/>
          <pc:sldMasterMk cId="0" sldId="2147483757"/>
        </pc:sldMasterMkLst>
        <pc:spChg chg="mod">
          <ac:chgData name="Lindenthal, Kurt" userId="34c8b9b7-02bc-44b6-aff0-42b8264fbbca" providerId="ADAL" clId="{3ACD4918-1028-434B-9E63-6DAD24D57167}" dt="2023-04-10T20:49:38.735" v="4717"/>
          <ac:spMkLst>
            <pc:docMk/>
            <pc:sldMasterMk cId="0" sldId="2147483757"/>
            <ac:spMk id="2" creationId="{00000000-0000-0000-0000-000000000000}"/>
          </ac:spMkLst>
        </pc:spChg>
        <pc:spChg chg="mod">
          <ac:chgData name="Lindenthal, Kurt" userId="34c8b9b7-02bc-44b6-aff0-42b8264fbbca" providerId="ADAL" clId="{3ACD4918-1028-434B-9E63-6DAD24D57167}" dt="2023-04-10T20:49:38.735" v="4717"/>
          <ac:spMkLst>
            <pc:docMk/>
            <pc:sldMasterMk cId="0" sldId="2147483757"/>
            <ac:spMk id="3" creationId="{00000000-0000-0000-0000-000000000000}"/>
          </ac:spMkLst>
        </pc:spChg>
        <pc:spChg chg="mod">
          <ac:chgData name="Lindenthal, Kurt" userId="34c8b9b7-02bc-44b6-aff0-42b8264fbbca" providerId="ADAL" clId="{3ACD4918-1028-434B-9E63-6DAD24D57167}" dt="2023-04-10T20:49:38.735" v="4717"/>
          <ac:spMkLst>
            <pc:docMk/>
            <pc:sldMasterMk cId="0" sldId="2147483757"/>
            <ac:spMk id="4" creationId="{00000000-0000-0000-0000-000000000000}"/>
          </ac:spMkLst>
        </pc:spChg>
        <pc:spChg chg="mod">
          <ac:chgData name="Lindenthal, Kurt" userId="34c8b9b7-02bc-44b6-aff0-42b8264fbbca" providerId="ADAL" clId="{3ACD4918-1028-434B-9E63-6DAD24D57167}" dt="2023-04-10T20:49:38.735" v="4717"/>
          <ac:spMkLst>
            <pc:docMk/>
            <pc:sldMasterMk cId="0" sldId="2147483757"/>
            <ac:spMk id="7" creationId="{00000000-0000-0000-0000-000000000000}"/>
          </ac:spMkLst>
        </pc:spChg>
        <pc:picChg chg="mod">
          <ac:chgData name="Lindenthal, Kurt" userId="34c8b9b7-02bc-44b6-aff0-42b8264fbbca" providerId="ADAL" clId="{3ACD4918-1028-434B-9E63-6DAD24D57167}" dt="2023-04-10T20:49:38.735" v="4717"/>
          <ac:picMkLst>
            <pc:docMk/>
            <pc:sldMasterMk cId="0" sldId="2147483757"/>
            <ac:picMk id="6" creationId="{00000000-0000-0000-0000-000000000000}"/>
          </ac:picMkLst>
        </pc:picChg>
        <pc:sldLayoutChg chg="modSp">
          <pc:chgData name="Lindenthal, Kurt" userId="34c8b9b7-02bc-44b6-aff0-42b8264fbbca" providerId="ADAL" clId="{3ACD4918-1028-434B-9E63-6DAD24D57167}" dt="2023-04-10T20:49:38.735" v="4717"/>
          <pc:sldLayoutMkLst>
            <pc:docMk/>
            <pc:sldMasterMk cId="0" sldId="2147483757"/>
            <pc:sldLayoutMk cId="695775864" sldId="2147483758"/>
          </pc:sldLayoutMkLst>
          <pc:spChg chg="mod">
            <ac:chgData name="Lindenthal, Kurt" userId="34c8b9b7-02bc-44b6-aff0-42b8264fbbca" providerId="ADAL" clId="{3ACD4918-1028-434B-9E63-6DAD24D57167}" dt="2023-04-10T20:49:38.735" v="4717"/>
            <ac:spMkLst>
              <pc:docMk/>
              <pc:sldMasterMk cId="0" sldId="2147483757"/>
              <pc:sldLayoutMk cId="695775864" sldId="2147483758"/>
              <ac:spMk id="2" creationId="{00000000-0000-0000-0000-000000000000}"/>
            </ac:spMkLst>
          </pc:spChg>
          <pc:spChg chg="mod">
            <ac:chgData name="Lindenthal, Kurt" userId="34c8b9b7-02bc-44b6-aff0-42b8264fbbca" providerId="ADAL" clId="{3ACD4918-1028-434B-9E63-6DAD24D57167}" dt="2023-04-10T20:49:38.735" v="4717"/>
            <ac:spMkLst>
              <pc:docMk/>
              <pc:sldMasterMk cId="0" sldId="2147483757"/>
              <pc:sldLayoutMk cId="695775864" sldId="2147483758"/>
              <ac:spMk id="3" creationId="{00000000-0000-0000-0000-000000000000}"/>
            </ac:spMkLst>
          </pc:spChg>
        </pc:sldLayoutChg>
      </pc:sldMasterChg>
    </pc:docChg>
  </pc:docChgLst>
  <pc:docChgLst>
    <pc:chgData name="Miller, Edward" userId="S::eamiller2@wpi.edu::a3313b9e-31e8-408a-81a4-ab267811f12c" providerId="AD" clId="Web-{E9CF0D49-7294-8EE9-4325-A2D7EE20D465}"/>
    <pc:docChg chg="modSld">
      <pc:chgData name="Miller, Edward" userId="S::eamiller2@wpi.edu::a3313b9e-31e8-408a-81a4-ab267811f12c" providerId="AD" clId="Web-{E9CF0D49-7294-8EE9-4325-A2D7EE20D465}" dt="2023-03-30T21:42:30.256" v="5" actId="20577"/>
      <pc:docMkLst>
        <pc:docMk/>
      </pc:docMkLst>
      <pc:sldChg chg="modSp">
        <pc:chgData name="Miller, Edward" userId="S::eamiller2@wpi.edu::a3313b9e-31e8-408a-81a4-ab267811f12c" providerId="AD" clId="Web-{E9CF0D49-7294-8EE9-4325-A2D7EE20D465}" dt="2023-03-30T21:42:30.256" v="5" actId="20577"/>
        <pc:sldMkLst>
          <pc:docMk/>
          <pc:sldMk cId="2702103839" sldId="256"/>
        </pc:sldMkLst>
        <pc:spChg chg="mod">
          <ac:chgData name="Miller, Edward" userId="S::eamiller2@wpi.edu::a3313b9e-31e8-408a-81a4-ab267811f12c" providerId="AD" clId="Web-{E9CF0D49-7294-8EE9-4325-A2D7EE20D465}" dt="2023-03-30T21:42:30.256" v="5" actId="20577"/>
          <ac:spMkLst>
            <pc:docMk/>
            <pc:sldMk cId="2702103839" sldId="256"/>
            <ac:spMk id="4" creationId="{4FD5112E-9C91-E9E8-7FBA-25016ACE779A}"/>
          </ac:spMkLst>
        </pc:spChg>
      </pc:sldChg>
    </pc:docChg>
  </pc:docChgLst>
  <pc:docChgLst>
    <pc:chgData clId="Web-{F673D100-88AF-694D-8DA6-744D14E8E3A6}"/>
    <pc:docChg chg="modSld">
      <pc:chgData name="" userId="" providerId="" clId="Web-{F673D100-88AF-694D-8DA6-744D14E8E3A6}" dt="2023-03-30T21:40:00.483" v="8" actId="1076"/>
      <pc:docMkLst>
        <pc:docMk/>
      </pc:docMkLst>
      <pc:sldChg chg="modSp">
        <pc:chgData name="" userId="" providerId="" clId="Web-{F673D100-88AF-694D-8DA6-744D14E8E3A6}" dt="2023-03-30T21:40:00.483" v="8" actId="1076"/>
        <pc:sldMkLst>
          <pc:docMk/>
          <pc:sldMk cId="2702103839" sldId="256"/>
        </pc:sldMkLst>
        <pc:spChg chg="mod">
          <ac:chgData name="" userId="" providerId="" clId="Web-{F673D100-88AF-694D-8DA6-744D14E8E3A6}" dt="2023-03-30T21:40:00.264" v="3" actId="1076"/>
          <ac:spMkLst>
            <pc:docMk/>
            <pc:sldMk cId="2702103839" sldId="256"/>
            <ac:spMk id="3" creationId="{14BF7E9B-359D-3E7E-B110-D71B90361188}"/>
          </ac:spMkLst>
        </pc:spChg>
        <pc:spChg chg="mod">
          <ac:chgData name="" userId="" providerId="" clId="Web-{F673D100-88AF-694D-8DA6-744D14E8E3A6}" dt="2023-03-30T21:40:00.295" v="4" actId="1076"/>
          <ac:spMkLst>
            <pc:docMk/>
            <pc:sldMk cId="2702103839" sldId="256"/>
            <ac:spMk id="4" creationId="{4FD5112E-9C91-E9E8-7FBA-25016ACE779A}"/>
          </ac:spMkLst>
        </pc:spChg>
        <pc:spChg chg="mod">
          <ac:chgData name="" userId="" providerId="" clId="Web-{F673D100-88AF-694D-8DA6-744D14E8E3A6}" dt="2023-03-30T21:40:00.108" v="0" actId="1076"/>
          <ac:spMkLst>
            <pc:docMk/>
            <pc:sldMk cId="2702103839" sldId="256"/>
            <ac:spMk id="17" creationId="{00000000-0000-0000-0000-000000000000}"/>
          </ac:spMkLst>
        </pc:spChg>
        <pc:spChg chg="mod">
          <ac:chgData name="" userId="" providerId="" clId="Web-{F673D100-88AF-694D-8DA6-744D14E8E3A6}" dt="2023-03-30T21:40:00.170" v="1" actId="1076"/>
          <ac:spMkLst>
            <pc:docMk/>
            <pc:sldMk cId="2702103839" sldId="256"/>
            <ac:spMk id="18" creationId="{00000000-0000-0000-0000-000000000000}"/>
          </ac:spMkLst>
        </pc:spChg>
        <pc:graphicFrameChg chg="mod">
          <ac:chgData name="" userId="" providerId="" clId="Web-{F673D100-88AF-694D-8DA6-744D14E8E3A6}" dt="2023-03-30T21:40:00.217" v="2" actId="1076"/>
          <ac:graphicFrameMkLst>
            <pc:docMk/>
            <pc:sldMk cId="2702103839" sldId="256"/>
            <ac:graphicFrameMk id="40" creationId="{00000000-0000-0000-0000-000000000000}"/>
          </ac:graphicFrameMkLst>
        </pc:graphicFrameChg>
        <pc:picChg chg="mod">
          <ac:chgData name="" userId="" providerId="" clId="Web-{F673D100-88AF-694D-8DA6-744D14E8E3A6}" dt="2023-03-30T21:40:00.436" v="7" actId="1076"/>
          <ac:picMkLst>
            <pc:docMk/>
            <pc:sldMk cId="2702103839" sldId="256"/>
            <ac:picMk id="8" creationId="{F64E4348-4BF6-2674-FDDF-84F9BB939DF3}"/>
          </ac:picMkLst>
        </pc:picChg>
        <pc:picChg chg="mod">
          <ac:chgData name="" userId="" providerId="" clId="Web-{F673D100-88AF-694D-8DA6-744D14E8E3A6}" dt="2023-03-30T21:40:00.342" v="5" actId="1076"/>
          <ac:picMkLst>
            <pc:docMk/>
            <pc:sldMk cId="2702103839" sldId="256"/>
            <ac:picMk id="1027" creationId="{E9157E9D-BDFA-6AC6-9DCE-F02C1DC95278}"/>
          </ac:picMkLst>
        </pc:picChg>
        <pc:picChg chg="mod">
          <ac:chgData name="" userId="" providerId="" clId="Web-{F673D100-88AF-694D-8DA6-744D14E8E3A6}" dt="2023-03-30T21:40:00.389" v="6" actId="1076"/>
          <ac:picMkLst>
            <pc:docMk/>
            <pc:sldMk cId="2702103839" sldId="256"/>
            <ac:picMk id="1029" creationId="{BEBBA342-2AC5-7F2C-5D7B-26501B9A3EAC}"/>
          </ac:picMkLst>
        </pc:picChg>
        <pc:picChg chg="mod">
          <ac:chgData name="" userId="" providerId="" clId="Web-{F673D100-88AF-694D-8DA6-744D14E8E3A6}" dt="2023-03-30T21:40:00.483" v="8" actId="1076"/>
          <ac:picMkLst>
            <pc:docMk/>
            <pc:sldMk cId="2702103839" sldId="256"/>
            <ac:picMk id="1031" creationId="{983D280D-47BE-233C-5353-D774D2FD95F9}"/>
          </ac:picMkLst>
        </pc:picChg>
      </pc:sldChg>
    </pc:docChg>
  </pc:docChgLst>
  <pc:docChgLst>
    <pc:chgData name="Simon Villacis, Jaqueline" userId="S::jdsimonvillacis@wpi.edu::4d924b0f-1fdc-422e-8a4e-982781c34cf6" providerId="AD" clId="Web-{976E7D22-A53B-4C2A-12C9-55798FF7BF0C}"/>
    <pc:docChg chg="modSld">
      <pc:chgData name="Simon Villacis, Jaqueline" userId="S::jdsimonvillacis@wpi.edu::4d924b0f-1fdc-422e-8a4e-982781c34cf6" providerId="AD" clId="Web-{976E7D22-A53B-4C2A-12C9-55798FF7BF0C}" dt="2023-03-30T21:45:22.594" v="5" actId="20577"/>
      <pc:docMkLst>
        <pc:docMk/>
      </pc:docMkLst>
      <pc:sldChg chg="modSp">
        <pc:chgData name="Simon Villacis, Jaqueline" userId="S::jdsimonvillacis@wpi.edu::4d924b0f-1fdc-422e-8a4e-982781c34cf6" providerId="AD" clId="Web-{976E7D22-A53B-4C2A-12C9-55798FF7BF0C}" dt="2023-03-30T21:45:22.594" v="5" actId="20577"/>
        <pc:sldMkLst>
          <pc:docMk/>
          <pc:sldMk cId="2702103839" sldId="256"/>
        </pc:sldMkLst>
        <pc:spChg chg="mod">
          <ac:chgData name="Simon Villacis, Jaqueline" userId="S::jdsimonvillacis@wpi.edu::4d924b0f-1fdc-422e-8a4e-982781c34cf6" providerId="AD" clId="Web-{976E7D22-A53B-4C2A-12C9-55798FF7BF0C}" dt="2023-03-30T21:45:12.281" v="3" actId="20577"/>
          <ac:spMkLst>
            <pc:docMk/>
            <pc:sldMk cId="2702103839" sldId="256"/>
            <ac:spMk id="4" creationId="{4FD5112E-9C91-E9E8-7FBA-25016ACE779A}"/>
          </ac:spMkLst>
        </pc:spChg>
        <pc:spChg chg="mod">
          <ac:chgData name="Simon Villacis, Jaqueline" userId="S::jdsimonvillacis@wpi.edu::4d924b0f-1fdc-422e-8a4e-982781c34cf6" providerId="AD" clId="Web-{976E7D22-A53B-4C2A-12C9-55798FF7BF0C}" dt="2023-03-30T21:45:22.594" v="5" actId="20577"/>
          <ac:spMkLst>
            <pc:docMk/>
            <pc:sldMk cId="2702103839" sldId="256"/>
            <ac:spMk id="16" creationId="{00000000-0000-0000-0000-000000000000}"/>
          </ac:spMkLst>
        </pc:spChg>
        <pc:spChg chg="mod">
          <ac:chgData name="Simon Villacis, Jaqueline" userId="S::jdsimonvillacis@wpi.edu::4d924b0f-1fdc-422e-8a4e-982781c34cf6" providerId="AD" clId="Web-{976E7D22-A53B-4C2A-12C9-55798FF7BF0C}" dt="2023-03-30T21:37:20.156" v="0" actId="14100"/>
          <ac:spMkLst>
            <pc:docMk/>
            <pc:sldMk cId="2702103839" sldId="256"/>
            <ac:spMk id="20" creationId="{00000000-0000-0000-0000-000000000000}"/>
          </ac:spMkLst>
        </pc:spChg>
        <pc:spChg chg="mod">
          <ac:chgData name="Simon Villacis, Jaqueline" userId="S::jdsimonvillacis@wpi.edu::4d924b0f-1fdc-422e-8a4e-982781c34cf6" providerId="AD" clId="Web-{976E7D22-A53B-4C2A-12C9-55798FF7BF0C}" dt="2023-03-30T21:37:54.362" v="1" actId="14100"/>
          <ac:spMkLst>
            <pc:docMk/>
            <pc:sldMk cId="2702103839" sldId="256"/>
            <ac:spMk id="21" creationId="{00000000-0000-0000-0000-000000000000}"/>
          </ac:spMkLst>
        </pc:spChg>
      </pc:sldChg>
    </pc:docChg>
  </pc:docChgLst>
  <pc:docChgLst>
    <pc:chgData name="Riggs, Tyler" userId="S::tcriggs@wpi.edu::b8bd1c72-b599-4eeb-90d3-59ac4f887cee" providerId="AD" clId="Web-{1EF67EA5-C9F3-2CBF-A9F9-05D738A3F708}"/>
    <pc:docChg chg="modSld">
      <pc:chgData name="Riggs, Tyler" userId="S::tcriggs@wpi.edu::b8bd1c72-b599-4eeb-90d3-59ac4f887cee" providerId="AD" clId="Web-{1EF67EA5-C9F3-2CBF-A9F9-05D738A3F708}" dt="2023-03-27T17:14:16.670" v="95" actId="14100"/>
      <pc:docMkLst>
        <pc:docMk/>
      </pc:docMkLst>
      <pc:sldChg chg="modSp">
        <pc:chgData name="Riggs, Tyler" userId="S::tcriggs@wpi.edu::b8bd1c72-b599-4eeb-90d3-59ac4f887cee" providerId="AD" clId="Web-{1EF67EA5-C9F3-2CBF-A9F9-05D738A3F708}" dt="2023-03-27T17:14:16.670" v="95" actId="14100"/>
        <pc:sldMkLst>
          <pc:docMk/>
          <pc:sldMk cId="2702103839" sldId="256"/>
        </pc:sldMkLst>
        <pc:spChg chg="mod">
          <ac:chgData name="Riggs, Tyler" userId="S::tcriggs@wpi.edu::b8bd1c72-b599-4eeb-90d3-59ac4f887cee" providerId="AD" clId="Web-{1EF67EA5-C9F3-2CBF-A9F9-05D738A3F708}" dt="2023-03-27T17:13:46.107" v="92" actId="14100"/>
          <ac:spMkLst>
            <pc:docMk/>
            <pc:sldMk cId="2702103839" sldId="256"/>
            <ac:spMk id="14" creationId="{00000000-0000-0000-0000-000000000000}"/>
          </ac:spMkLst>
        </pc:spChg>
        <pc:spChg chg="mod">
          <ac:chgData name="Riggs, Tyler" userId="S::tcriggs@wpi.edu::b8bd1c72-b599-4eeb-90d3-59ac4f887cee" providerId="AD" clId="Web-{1EF67EA5-C9F3-2CBF-A9F9-05D738A3F708}" dt="2023-03-27T17:14:16.670" v="95" actId="14100"/>
          <ac:spMkLst>
            <pc:docMk/>
            <pc:sldMk cId="2702103839" sldId="256"/>
            <ac:spMk id="15" creationId="{00000000-0000-0000-0000-000000000000}"/>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file:///C:\Users\Chris\Desktop\PJ%20Keating%20Primary%20Analysis.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en-US" dirty="0"/>
              <a:t>Potential</a:t>
            </a:r>
            <a:r>
              <a:rPr lang="en-US" baseline="0" dirty="0"/>
              <a:t> Profit Lost per Shift Hour</a:t>
            </a:r>
            <a:endParaRPr lang="en-US" dirty="0"/>
          </a:p>
        </c:rich>
      </c:tx>
      <c:overlay val="0"/>
    </c:title>
    <c:autoTitleDeleted val="0"/>
    <c:plotArea>
      <c:layout/>
      <c:barChart>
        <c:barDir val="col"/>
        <c:grouping val="clustered"/>
        <c:varyColors val="0"/>
        <c:dLbls>
          <c:showLegendKey val="0"/>
          <c:showVal val="0"/>
          <c:showCatName val="0"/>
          <c:showSerName val="0"/>
          <c:showPercent val="0"/>
          <c:showBubbleSize val="0"/>
        </c:dLbls>
        <c:gapWidth val="75"/>
        <c:overlap val="40"/>
        <c:axId val="67451136"/>
        <c:axId val="67485696"/>
      </c:barChart>
      <c:catAx>
        <c:axId val="67451136"/>
        <c:scaling>
          <c:orientation val="minMax"/>
        </c:scaling>
        <c:delete val="0"/>
        <c:axPos val="b"/>
        <c:numFmt formatCode="General" sourceLinked="1"/>
        <c:majorTickMark val="none"/>
        <c:minorTickMark val="none"/>
        <c:tickLblPos val="nextTo"/>
        <c:crossAx val="67485696"/>
        <c:crosses val="autoZero"/>
        <c:auto val="1"/>
        <c:lblAlgn val="ctr"/>
        <c:lblOffset val="100"/>
        <c:noMultiLvlLbl val="0"/>
      </c:catAx>
      <c:valAx>
        <c:axId val="67485696"/>
        <c:scaling>
          <c:orientation val="minMax"/>
        </c:scaling>
        <c:delete val="0"/>
        <c:axPos val="l"/>
        <c:majorGridlines/>
        <c:numFmt formatCode="&quot;$&quot;#,##0.00" sourceLinked="1"/>
        <c:majorTickMark val="none"/>
        <c:minorTickMark val="none"/>
        <c:tickLblPos val="nextTo"/>
        <c:crossAx val="67451136"/>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1186C1-2136-4F5C-81C5-7E7D5B4818E4}" type="datetimeFigureOut">
              <a:rPr lang="en-US" smtClean="0"/>
              <a:pPr/>
              <a:t>4/10/2023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524E169-9EE6-400B-8489-6CA7AC8B5725}" type="slidenum">
              <a:rPr lang="en-US" smtClean="0"/>
              <a:pPr/>
              <a:t>‹#›</a:t>
            </a:fld>
            <a:endParaRPr lang="en-US" dirty="0"/>
          </a:p>
        </p:txBody>
      </p:sp>
    </p:spTree>
    <p:extLst>
      <p:ext uri="{BB962C8B-B14F-4D97-AF65-F5344CB8AC3E}">
        <p14:creationId xmlns:p14="http://schemas.microsoft.com/office/powerpoint/2010/main" val="13430154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111" charset="0"/>
                <a:ea typeface="ＭＳ Ｐゴシック" pitchFamily="-111" charset="-128"/>
                <a:cs typeface="ＭＳ Ｐゴシック" pitchFamily="-111" charset="-128"/>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111" charset="0"/>
                <a:ea typeface="ＭＳ Ｐゴシック" pitchFamily="-111" charset="-128"/>
                <a:cs typeface="ＭＳ Ｐゴシック" pitchFamily="-111" charset="-128"/>
              </a:defRPr>
            </a:lvl1pPr>
          </a:lstStyle>
          <a:p>
            <a:pPr>
              <a:defRPr/>
            </a:pPr>
            <a:fld id="{5CED8F03-33F9-49DD-B78E-DE1AC6832885}" type="datetimeFigureOut">
              <a:rPr lang="en-US"/>
              <a:pPr>
                <a:defRPr/>
              </a:pPr>
              <a:t>4/10/2023</a:t>
            </a:fld>
            <a:endParaRPr lang="en-US" dirty="0"/>
          </a:p>
        </p:txBody>
      </p:sp>
      <p:sp>
        <p:nvSpPr>
          <p:cNvPr id="4" name="Slide Image Placeholder 3"/>
          <p:cNvSpPr>
            <a:spLocks noGrp="1" noRot="1" noChangeAspect="1"/>
          </p:cNvSpPr>
          <p:nvPr>
            <p:ph type="sldImg" idx="2"/>
          </p:nvPr>
        </p:nvSpPr>
        <p:spPr>
          <a:xfrm>
            <a:off x="1223963" y="685800"/>
            <a:ext cx="4410075"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111" charset="0"/>
                <a:ea typeface="ＭＳ Ｐゴシック" pitchFamily="-111" charset="-128"/>
                <a:cs typeface="ＭＳ Ｐゴシック" pitchFamily="-111" charset="-128"/>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111" charset="0"/>
                <a:ea typeface="ＭＳ Ｐゴシック" pitchFamily="-111" charset="-128"/>
                <a:cs typeface="ＭＳ Ｐゴシック" pitchFamily="-111" charset="-128"/>
              </a:defRPr>
            </a:lvl1pPr>
          </a:lstStyle>
          <a:p>
            <a:pPr>
              <a:defRPr/>
            </a:pPr>
            <a:fld id="{E535B096-6CBE-4AB3-9529-5688244F2DCE}" type="slidenum">
              <a:rPr lang="en-US"/>
              <a:pPr>
                <a:defRPr/>
              </a:pPr>
              <a:t>‹#›</a:t>
            </a:fld>
            <a:endParaRPr lang="en-US" dirty="0"/>
          </a:p>
        </p:txBody>
      </p:sp>
    </p:spTree>
    <p:extLst>
      <p:ext uri="{BB962C8B-B14F-4D97-AF65-F5344CB8AC3E}">
        <p14:creationId xmlns:p14="http://schemas.microsoft.com/office/powerpoint/2010/main" val="151204090"/>
      </p:ext>
    </p:extLst>
  </p:cSld>
  <p:clrMap bg1="lt1" tx1="dk1" bg2="lt2" tx2="dk2" accent1="accent1" accent2="accent2" accent3="accent3" accent4="accent4" accent5="accent5" accent6="accent6" hlink="hlink" folHlink="folHlink"/>
  <p:notesStyle>
    <a:lvl1pPr algn="l" defTabSz="1672015" rtl="0" eaLnBrk="0" fontAlgn="base" hangingPunct="0">
      <a:spcBef>
        <a:spcPct val="30000"/>
      </a:spcBef>
      <a:spcAft>
        <a:spcPct val="0"/>
      </a:spcAft>
      <a:defRPr sz="4419" kern="1200">
        <a:solidFill>
          <a:schemeClr val="tx1"/>
        </a:solidFill>
        <a:latin typeface="+mn-lt"/>
        <a:ea typeface="+mn-ea"/>
        <a:cs typeface="+mn-cs"/>
      </a:defRPr>
    </a:lvl1pPr>
    <a:lvl2pPr marL="1672015" algn="l" defTabSz="1672015" rtl="0" eaLnBrk="0" fontAlgn="base" hangingPunct="0">
      <a:spcBef>
        <a:spcPct val="30000"/>
      </a:spcBef>
      <a:spcAft>
        <a:spcPct val="0"/>
      </a:spcAft>
      <a:defRPr sz="4419" kern="1200">
        <a:solidFill>
          <a:schemeClr val="tx1"/>
        </a:solidFill>
        <a:latin typeface="+mn-lt"/>
        <a:ea typeface="+mn-ea"/>
        <a:cs typeface="+mn-cs"/>
      </a:defRPr>
    </a:lvl2pPr>
    <a:lvl3pPr marL="3344031" algn="l" defTabSz="1672015" rtl="0" eaLnBrk="0" fontAlgn="base" hangingPunct="0">
      <a:spcBef>
        <a:spcPct val="30000"/>
      </a:spcBef>
      <a:spcAft>
        <a:spcPct val="0"/>
      </a:spcAft>
      <a:defRPr sz="4419" kern="1200">
        <a:solidFill>
          <a:schemeClr val="tx1"/>
        </a:solidFill>
        <a:latin typeface="+mn-lt"/>
        <a:ea typeface="+mn-ea"/>
        <a:cs typeface="+mn-cs"/>
      </a:defRPr>
    </a:lvl3pPr>
    <a:lvl4pPr marL="5016046" algn="l" defTabSz="1672015" rtl="0" eaLnBrk="0" fontAlgn="base" hangingPunct="0">
      <a:spcBef>
        <a:spcPct val="30000"/>
      </a:spcBef>
      <a:spcAft>
        <a:spcPct val="0"/>
      </a:spcAft>
      <a:defRPr sz="4419" kern="1200">
        <a:solidFill>
          <a:schemeClr val="tx1"/>
        </a:solidFill>
        <a:latin typeface="+mn-lt"/>
        <a:ea typeface="+mn-ea"/>
        <a:cs typeface="+mn-cs"/>
      </a:defRPr>
    </a:lvl4pPr>
    <a:lvl5pPr marL="6688063" algn="l" defTabSz="1672015" rtl="0" eaLnBrk="0" fontAlgn="base" hangingPunct="0">
      <a:spcBef>
        <a:spcPct val="30000"/>
      </a:spcBef>
      <a:spcAft>
        <a:spcPct val="0"/>
      </a:spcAft>
      <a:defRPr sz="4419" kern="1200">
        <a:solidFill>
          <a:schemeClr val="tx1"/>
        </a:solidFill>
        <a:latin typeface="+mn-lt"/>
        <a:ea typeface="+mn-ea"/>
        <a:cs typeface="+mn-cs"/>
      </a:defRPr>
    </a:lvl5pPr>
    <a:lvl6pPr marL="8360079" algn="l" defTabSz="1672015" rtl="0" eaLnBrk="1" latinLnBrk="0" hangingPunct="1">
      <a:defRPr sz="4419" kern="1200">
        <a:solidFill>
          <a:schemeClr val="tx1"/>
        </a:solidFill>
        <a:latin typeface="+mn-lt"/>
        <a:ea typeface="+mn-ea"/>
        <a:cs typeface="+mn-cs"/>
      </a:defRPr>
    </a:lvl6pPr>
    <a:lvl7pPr marL="10032094" algn="l" defTabSz="1672015" rtl="0" eaLnBrk="1" latinLnBrk="0" hangingPunct="1">
      <a:defRPr sz="4419" kern="1200">
        <a:solidFill>
          <a:schemeClr val="tx1"/>
        </a:solidFill>
        <a:latin typeface="+mn-lt"/>
        <a:ea typeface="+mn-ea"/>
        <a:cs typeface="+mn-cs"/>
      </a:defRPr>
    </a:lvl7pPr>
    <a:lvl8pPr marL="11704110" algn="l" defTabSz="1672015" rtl="0" eaLnBrk="1" latinLnBrk="0" hangingPunct="1">
      <a:defRPr sz="4419" kern="1200">
        <a:solidFill>
          <a:schemeClr val="tx1"/>
        </a:solidFill>
        <a:latin typeface="+mn-lt"/>
        <a:ea typeface="+mn-ea"/>
        <a:cs typeface="+mn-cs"/>
      </a:defRPr>
    </a:lvl8pPr>
    <a:lvl9pPr marL="13376125" algn="l" defTabSz="1672015" rtl="0" eaLnBrk="1" latinLnBrk="0" hangingPunct="1">
      <a:defRPr sz="441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566" y="7953380"/>
            <a:ext cx="27981275" cy="5487988"/>
          </a:xfrm>
          <a:prstGeom prst="rect">
            <a:avLst/>
          </a:prstGeom>
        </p:spPr>
        <p:txBody>
          <a:bodyPr lIns="120015" tIns="60008" rIns="120015" bIns="60008"/>
          <a:lstStyle/>
          <a:p>
            <a:r>
              <a:rPr lang="en-US"/>
              <a:t>Click to edit Master title style</a:t>
            </a:r>
          </a:p>
        </p:txBody>
      </p:sp>
      <p:sp>
        <p:nvSpPr>
          <p:cNvPr id="3" name="Subtitle 2"/>
          <p:cNvSpPr>
            <a:spLocks noGrp="1"/>
          </p:cNvSpPr>
          <p:nvPr>
            <p:ph type="subTitle" idx="1"/>
          </p:nvPr>
        </p:nvSpPr>
        <p:spPr>
          <a:xfrm>
            <a:off x="4937128" y="14508163"/>
            <a:ext cx="23044150" cy="6543675"/>
          </a:xfrm>
          <a:prstGeom prst="rect">
            <a:avLst/>
          </a:prstGeom>
        </p:spPr>
        <p:txBody>
          <a:bodyPr lIns="120015" tIns="60008" rIns="120015" bIns="60008"/>
          <a:lstStyle>
            <a:lvl1pPr marL="0" indent="0" algn="ctr">
              <a:buNone/>
              <a:defRPr>
                <a:solidFill>
                  <a:schemeClr val="tx1">
                    <a:tint val="75000"/>
                  </a:schemeClr>
                </a:solidFill>
              </a:defRPr>
            </a:lvl1pPr>
            <a:lvl2pPr marL="450074" indent="0" algn="ctr">
              <a:buNone/>
              <a:defRPr>
                <a:solidFill>
                  <a:schemeClr val="tx1">
                    <a:tint val="75000"/>
                  </a:schemeClr>
                </a:solidFill>
              </a:defRPr>
            </a:lvl2pPr>
            <a:lvl3pPr marL="900146" indent="0" algn="ctr">
              <a:buNone/>
              <a:defRPr>
                <a:solidFill>
                  <a:schemeClr val="tx1">
                    <a:tint val="75000"/>
                  </a:schemeClr>
                </a:solidFill>
              </a:defRPr>
            </a:lvl3pPr>
            <a:lvl4pPr marL="1350219" indent="0" algn="ctr">
              <a:buNone/>
              <a:defRPr>
                <a:solidFill>
                  <a:schemeClr val="tx1">
                    <a:tint val="75000"/>
                  </a:schemeClr>
                </a:solidFill>
              </a:defRPr>
            </a:lvl4pPr>
            <a:lvl5pPr marL="1800293" indent="0" algn="ctr">
              <a:buNone/>
              <a:defRPr>
                <a:solidFill>
                  <a:schemeClr val="tx1">
                    <a:tint val="75000"/>
                  </a:schemeClr>
                </a:solidFill>
              </a:defRPr>
            </a:lvl5pPr>
            <a:lvl6pPr marL="2250366" indent="0" algn="ctr">
              <a:buNone/>
              <a:defRPr>
                <a:solidFill>
                  <a:schemeClr val="tx1">
                    <a:tint val="75000"/>
                  </a:schemeClr>
                </a:solidFill>
              </a:defRPr>
            </a:lvl6pPr>
            <a:lvl7pPr marL="2700439" indent="0" algn="ctr">
              <a:buNone/>
              <a:defRPr>
                <a:solidFill>
                  <a:schemeClr val="tx1">
                    <a:tint val="75000"/>
                  </a:schemeClr>
                </a:solidFill>
              </a:defRPr>
            </a:lvl7pPr>
            <a:lvl8pPr marL="3150512" indent="0" algn="ctr">
              <a:buNone/>
              <a:defRPr>
                <a:solidFill>
                  <a:schemeClr val="tx1">
                    <a:tint val="75000"/>
                  </a:schemeClr>
                </a:solidFill>
              </a:defRPr>
            </a:lvl8pPr>
            <a:lvl9pPr marL="3600585"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6957758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4B647B"/>
            </a:gs>
            <a:gs pos="100000">
              <a:srgbClr val="292E36"/>
            </a:gs>
          </a:gsLst>
          <a:lin ang="5400000"/>
        </a:gradFill>
        <a:effectLst/>
      </p:bgPr>
    </p:bg>
    <p:spTree>
      <p:nvGrpSpPr>
        <p:cNvPr id="1" name=""/>
        <p:cNvGrpSpPr/>
        <p:nvPr/>
      </p:nvGrpSpPr>
      <p:grpSpPr>
        <a:xfrm>
          <a:off x="0" y="0"/>
          <a:ext cx="0" cy="0"/>
          <a:chOff x="0" y="0"/>
          <a:chExt cx="0" cy="0"/>
        </a:xfrm>
      </p:grpSpPr>
      <p:sp>
        <p:nvSpPr>
          <p:cNvPr id="2" name="Rectangle 1"/>
          <p:cNvSpPr/>
          <p:nvPr userDrawn="1"/>
        </p:nvSpPr>
        <p:spPr>
          <a:xfrm>
            <a:off x="0" y="3763930"/>
            <a:ext cx="32918400" cy="797442"/>
          </a:xfrm>
          <a:prstGeom prst="rect">
            <a:avLst/>
          </a:prstGeom>
          <a:solidFill>
            <a:srgbClr val="B53443"/>
          </a:solidFill>
          <a:ln>
            <a:noFill/>
          </a:ln>
          <a:effectLst>
            <a:outerShdw blurRad="127000" dist="38100" dir="5400000" algn="t" rotWithShape="0">
              <a:prstClr val="black"/>
            </a:outerShdw>
          </a:effectLst>
        </p:spPr>
        <p:style>
          <a:lnRef idx="1">
            <a:schemeClr val="accent1"/>
          </a:lnRef>
          <a:fillRef idx="3">
            <a:schemeClr val="accent1"/>
          </a:fillRef>
          <a:effectRef idx="2">
            <a:schemeClr val="accent1"/>
          </a:effectRef>
          <a:fontRef idx="minor">
            <a:schemeClr val="lt1"/>
          </a:fontRef>
        </p:style>
        <p:txBody>
          <a:bodyPr lIns="90011" tIns="45006" rIns="90011" bIns="45006" spcCol="0" rtlCol="0" anchor="ctr"/>
          <a:lstStyle/>
          <a:p>
            <a:pPr algn="ctr"/>
            <a:endParaRPr lang="en-US" dirty="0"/>
          </a:p>
        </p:txBody>
      </p:sp>
      <p:sp>
        <p:nvSpPr>
          <p:cNvPr id="3" name="Rectangle 2"/>
          <p:cNvSpPr/>
          <p:nvPr userDrawn="1"/>
        </p:nvSpPr>
        <p:spPr>
          <a:xfrm>
            <a:off x="0" y="3526976"/>
            <a:ext cx="32918400" cy="236954"/>
          </a:xfrm>
          <a:prstGeom prst="rect">
            <a:avLst/>
          </a:prstGeom>
          <a:solidFill>
            <a:srgbClr val="FAAA47"/>
          </a:solidFill>
          <a:ln>
            <a:noFill/>
          </a:ln>
          <a:effectLst/>
        </p:spPr>
        <p:style>
          <a:lnRef idx="1">
            <a:schemeClr val="accent1"/>
          </a:lnRef>
          <a:fillRef idx="3">
            <a:schemeClr val="accent1"/>
          </a:fillRef>
          <a:effectRef idx="2">
            <a:schemeClr val="accent1"/>
          </a:effectRef>
          <a:fontRef idx="minor">
            <a:schemeClr val="lt1"/>
          </a:fontRef>
        </p:style>
        <p:txBody>
          <a:bodyPr lIns="90011" tIns="45006" rIns="90011" bIns="45006" spcCol="0" rtlCol="0" anchor="ctr"/>
          <a:lstStyle/>
          <a:p>
            <a:pPr algn="ctr"/>
            <a:endParaRPr lang="en-US" dirty="0"/>
          </a:p>
        </p:txBody>
      </p:sp>
      <p:sp>
        <p:nvSpPr>
          <p:cNvPr id="7" name="Rectangle 6"/>
          <p:cNvSpPr/>
          <p:nvPr userDrawn="1"/>
        </p:nvSpPr>
        <p:spPr>
          <a:xfrm>
            <a:off x="0" y="4"/>
            <a:ext cx="32918400" cy="35269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0011" tIns="45006" rIns="90011" bIns="45006" spcCol="0" rtlCol="0" anchor="ctr"/>
          <a:lstStyle/>
          <a:p>
            <a:pPr algn="ctr"/>
            <a:endParaRPr lang="en-US" dirty="0"/>
          </a:p>
        </p:txBody>
      </p:sp>
      <p:sp>
        <p:nvSpPr>
          <p:cNvPr id="4" name="Rectangle 3"/>
          <p:cNvSpPr/>
          <p:nvPr userDrawn="1"/>
        </p:nvSpPr>
        <p:spPr>
          <a:xfrm>
            <a:off x="0" y="3752641"/>
            <a:ext cx="32918400" cy="797442"/>
          </a:xfrm>
          <a:prstGeom prst="rect">
            <a:avLst/>
          </a:prstGeom>
          <a:solidFill>
            <a:srgbClr val="C4123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108" y="-1223821"/>
            <a:ext cx="7543800" cy="6045200"/>
          </a:xfrm>
          <a:prstGeom prst="rect">
            <a:avLst/>
          </a:prstGeom>
        </p:spPr>
      </p:pic>
    </p:spTree>
  </p:cSld>
  <p:clrMap bg1="lt1" tx1="dk1" bg2="lt2" tx2="dk2" accent1="accent1" accent2="accent2" accent3="accent3" accent4="accent4" accent5="accent5" accent6="accent6" hlink="hlink" folHlink="folHlink"/>
  <p:sldLayoutIdLst>
    <p:sldLayoutId id="2147483758" r:id="rId1"/>
  </p:sldLayoutIdLst>
  <p:txStyles>
    <p:titleStyle>
      <a:lvl1pPr algn="ctr" defTabSz="1645962" rtl="0" fontAlgn="base">
        <a:spcBef>
          <a:spcPct val="0"/>
        </a:spcBef>
        <a:spcAft>
          <a:spcPct val="0"/>
        </a:spcAft>
        <a:defRPr sz="15826" kern="1200">
          <a:solidFill>
            <a:schemeClr val="tx1"/>
          </a:solidFill>
          <a:latin typeface="+mj-lt"/>
          <a:ea typeface="ＭＳ Ｐゴシック" pitchFamily="-111" charset="-128"/>
          <a:cs typeface="ＭＳ Ｐゴシック" pitchFamily="-111" charset="-128"/>
        </a:defRPr>
      </a:lvl1pPr>
      <a:lvl2pPr algn="ctr" defTabSz="1645962" rtl="0" fontAlgn="base">
        <a:spcBef>
          <a:spcPct val="0"/>
        </a:spcBef>
        <a:spcAft>
          <a:spcPct val="0"/>
        </a:spcAft>
        <a:defRPr sz="15826">
          <a:solidFill>
            <a:schemeClr val="tx1"/>
          </a:solidFill>
          <a:latin typeface="Arial" charset="0"/>
          <a:ea typeface="ＭＳ Ｐゴシック" pitchFamily="-111" charset="-128"/>
          <a:cs typeface="ＭＳ Ｐゴシック" pitchFamily="-111" charset="-128"/>
        </a:defRPr>
      </a:lvl2pPr>
      <a:lvl3pPr algn="ctr" defTabSz="1645962" rtl="0" fontAlgn="base">
        <a:spcBef>
          <a:spcPct val="0"/>
        </a:spcBef>
        <a:spcAft>
          <a:spcPct val="0"/>
        </a:spcAft>
        <a:defRPr sz="15826">
          <a:solidFill>
            <a:schemeClr val="tx1"/>
          </a:solidFill>
          <a:latin typeface="Arial" charset="0"/>
          <a:ea typeface="ＭＳ Ｐゴシック" pitchFamily="-111" charset="-128"/>
          <a:cs typeface="ＭＳ Ｐゴシック" pitchFamily="-111" charset="-128"/>
        </a:defRPr>
      </a:lvl3pPr>
      <a:lvl4pPr algn="ctr" defTabSz="1645962" rtl="0" fontAlgn="base">
        <a:spcBef>
          <a:spcPct val="0"/>
        </a:spcBef>
        <a:spcAft>
          <a:spcPct val="0"/>
        </a:spcAft>
        <a:defRPr sz="15826">
          <a:solidFill>
            <a:schemeClr val="tx1"/>
          </a:solidFill>
          <a:latin typeface="Arial" charset="0"/>
          <a:ea typeface="ＭＳ Ｐゴシック" pitchFamily="-111" charset="-128"/>
          <a:cs typeface="ＭＳ Ｐゴシック" pitchFamily="-111" charset="-128"/>
        </a:defRPr>
      </a:lvl4pPr>
      <a:lvl5pPr algn="ctr" defTabSz="1645962" rtl="0" fontAlgn="base">
        <a:spcBef>
          <a:spcPct val="0"/>
        </a:spcBef>
        <a:spcAft>
          <a:spcPct val="0"/>
        </a:spcAft>
        <a:defRPr sz="15826">
          <a:solidFill>
            <a:schemeClr val="tx1"/>
          </a:solidFill>
          <a:latin typeface="Arial" charset="0"/>
          <a:ea typeface="ＭＳ Ｐゴシック" pitchFamily="-111" charset="-128"/>
          <a:cs typeface="ＭＳ Ｐゴシック" pitchFamily="-111" charset="-128"/>
        </a:defRPr>
      </a:lvl5pPr>
      <a:lvl6pPr marL="1645962" algn="ctr" defTabSz="1645962" rtl="0" eaLnBrk="1" fontAlgn="base" hangingPunct="1">
        <a:spcBef>
          <a:spcPct val="0"/>
        </a:spcBef>
        <a:spcAft>
          <a:spcPct val="0"/>
        </a:spcAft>
        <a:defRPr sz="15826">
          <a:solidFill>
            <a:schemeClr val="tx1"/>
          </a:solidFill>
          <a:latin typeface="Calibri" pitchFamily="-111" charset="0"/>
          <a:ea typeface="ＭＳ Ｐゴシック" pitchFamily="-111" charset="-128"/>
          <a:cs typeface="ＭＳ Ｐゴシック" pitchFamily="-111" charset="-128"/>
        </a:defRPr>
      </a:lvl6pPr>
      <a:lvl7pPr marL="3291925" algn="ctr" defTabSz="1645962" rtl="0" eaLnBrk="1" fontAlgn="base" hangingPunct="1">
        <a:spcBef>
          <a:spcPct val="0"/>
        </a:spcBef>
        <a:spcAft>
          <a:spcPct val="0"/>
        </a:spcAft>
        <a:defRPr sz="15826">
          <a:solidFill>
            <a:schemeClr val="tx1"/>
          </a:solidFill>
          <a:latin typeface="Calibri" pitchFamily="-111" charset="0"/>
          <a:ea typeface="ＭＳ Ｐゴシック" pitchFamily="-111" charset="-128"/>
          <a:cs typeface="ＭＳ Ｐゴシック" pitchFamily="-111" charset="-128"/>
        </a:defRPr>
      </a:lvl7pPr>
      <a:lvl8pPr marL="4937887" algn="ctr" defTabSz="1645962" rtl="0" eaLnBrk="1" fontAlgn="base" hangingPunct="1">
        <a:spcBef>
          <a:spcPct val="0"/>
        </a:spcBef>
        <a:spcAft>
          <a:spcPct val="0"/>
        </a:spcAft>
        <a:defRPr sz="15826">
          <a:solidFill>
            <a:schemeClr val="tx1"/>
          </a:solidFill>
          <a:latin typeface="Calibri" pitchFamily="-111" charset="0"/>
          <a:ea typeface="ＭＳ Ｐゴシック" pitchFamily="-111" charset="-128"/>
          <a:cs typeface="ＭＳ Ｐゴシック" pitchFamily="-111" charset="-128"/>
        </a:defRPr>
      </a:lvl8pPr>
      <a:lvl9pPr marL="6583850" algn="ctr" defTabSz="1645962" rtl="0" eaLnBrk="1" fontAlgn="base" hangingPunct="1">
        <a:spcBef>
          <a:spcPct val="0"/>
        </a:spcBef>
        <a:spcAft>
          <a:spcPct val="0"/>
        </a:spcAft>
        <a:defRPr sz="15826">
          <a:solidFill>
            <a:schemeClr val="tx1"/>
          </a:solidFill>
          <a:latin typeface="Calibri" pitchFamily="-111" charset="0"/>
          <a:ea typeface="ＭＳ Ｐゴシック" pitchFamily="-111" charset="-128"/>
          <a:cs typeface="ＭＳ Ｐゴシック" pitchFamily="-111" charset="-128"/>
        </a:defRPr>
      </a:lvl9pPr>
    </p:titleStyle>
    <p:bodyStyle>
      <a:lvl1pPr marL="1234472" indent="-1234472" algn="l" defTabSz="1645962" rtl="0" fontAlgn="base">
        <a:spcBef>
          <a:spcPct val="20000"/>
        </a:spcBef>
        <a:spcAft>
          <a:spcPct val="0"/>
        </a:spcAft>
        <a:buFont typeface="Arial" charset="0"/>
        <a:buChar char="•"/>
        <a:defRPr sz="11551" kern="1200">
          <a:solidFill>
            <a:schemeClr val="tx1"/>
          </a:solidFill>
          <a:latin typeface="+mn-lt"/>
          <a:ea typeface="ＭＳ Ｐゴシック" pitchFamily="-111" charset="-128"/>
          <a:cs typeface="ＭＳ Ｐゴシック" pitchFamily="-111" charset="-128"/>
        </a:defRPr>
      </a:lvl1pPr>
      <a:lvl2pPr marL="2674689" indent="-1028726" algn="l" defTabSz="1645962" rtl="0" fontAlgn="base">
        <a:spcBef>
          <a:spcPct val="20000"/>
        </a:spcBef>
        <a:spcAft>
          <a:spcPct val="0"/>
        </a:spcAft>
        <a:buFont typeface="Arial" charset="0"/>
        <a:buChar char="–"/>
        <a:defRPr sz="10051" kern="1200">
          <a:solidFill>
            <a:schemeClr val="tx1"/>
          </a:solidFill>
          <a:latin typeface="+mn-lt"/>
          <a:ea typeface="ＭＳ Ｐゴシック" pitchFamily="-111" charset="-128"/>
          <a:cs typeface="+mn-cs"/>
        </a:defRPr>
      </a:lvl2pPr>
      <a:lvl3pPr marL="4114906" indent="-822981" algn="l" defTabSz="1645962" rtl="0" fontAlgn="base">
        <a:spcBef>
          <a:spcPct val="20000"/>
        </a:spcBef>
        <a:spcAft>
          <a:spcPct val="0"/>
        </a:spcAft>
        <a:buFont typeface="Arial" charset="0"/>
        <a:buChar char="•"/>
        <a:defRPr sz="8701" kern="1200">
          <a:solidFill>
            <a:schemeClr val="tx1"/>
          </a:solidFill>
          <a:latin typeface="+mn-lt"/>
          <a:ea typeface="ＭＳ Ｐゴシック" pitchFamily="-111" charset="-128"/>
          <a:cs typeface="+mn-cs"/>
        </a:defRPr>
      </a:lvl3pPr>
      <a:lvl4pPr marL="5760868" indent="-822981" algn="l" defTabSz="1645962" rtl="0" fontAlgn="base">
        <a:spcBef>
          <a:spcPct val="20000"/>
        </a:spcBef>
        <a:spcAft>
          <a:spcPct val="0"/>
        </a:spcAft>
        <a:buFont typeface="Arial" charset="0"/>
        <a:buChar char="–"/>
        <a:defRPr sz="7201" kern="1200">
          <a:solidFill>
            <a:schemeClr val="tx1"/>
          </a:solidFill>
          <a:latin typeface="+mn-lt"/>
          <a:ea typeface="ＭＳ Ｐゴシック" pitchFamily="-111" charset="-128"/>
          <a:cs typeface="+mn-cs"/>
        </a:defRPr>
      </a:lvl4pPr>
      <a:lvl5pPr marL="7406831" indent="-822981" algn="l" defTabSz="1645962" rtl="0" fontAlgn="base">
        <a:spcBef>
          <a:spcPct val="20000"/>
        </a:spcBef>
        <a:spcAft>
          <a:spcPct val="0"/>
        </a:spcAft>
        <a:buFont typeface="Arial" charset="0"/>
        <a:buChar char="»"/>
        <a:defRPr sz="7201" kern="1200">
          <a:solidFill>
            <a:schemeClr val="tx1"/>
          </a:solidFill>
          <a:latin typeface="+mn-lt"/>
          <a:ea typeface="ＭＳ Ｐゴシック" pitchFamily="-111" charset="-128"/>
          <a:cs typeface="+mn-cs"/>
        </a:defRPr>
      </a:lvl5pPr>
      <a:lvl6pPr marL="9052793" indent="-822981" algn="l" defTabSz="1645962" rtl="0" eaLnBrk="1" latinLnBrk="0" hangingPunct="1">
        <a:spcBef>
          <a:spcPct val="20000"/>
        </a:spcBef>
        <a:buFont typeface="Arial"/>
        <a:buChar char="•"/>
        <a:defRPr sz="7201" kern="1200">
          <a:solidFill>
            <a:schemeClr val="tx1"/>
          </a:solidFill>
          <a:latin typeface="+mn-lt"/>
          <a:ea typeface="+mn-ea"/>
          <a:cs typeface="+mn-cs"/>
        </a:defRPr>
      </a:lvl6pPr>
      <a:lvl7pPr marL="10698756" indent="-822981" algn="l" defTabSz="1645962" rtl="0" eaLnBrk="1" latinLnBrk="0" hangingPunct="1">
        <a:spcBef>
          <a:spcPct val="20000"/>
        </a:spcBef>
        <a:buFont typeface="Arial"/>
        <a:buChar char="•"/>
        <a:defRPr sz="7201" kern="1200">
          <a:solidFill>
            <a:schemeClr val="tx1"/>
          </a:solidFill>
          <a:latin typeface="+mn-lt"/>
          <a:ea typeface="+mn-ea"/>
          <a:cs typeface="+mn-cs"/>
        </a:defRPr>
      </a:lvl7pPr>
      <a:lvl8pPr marL="12344718" indent="-822981" algn="l" defTabSz="1645962" rtl="0" eaLnBrk="1" latinLnBrk="0" hangingPunct="1">
        <a:spcBef>
          <a:spcPct val="20000"/>
        </a:spcBef>
        <a:buFont typeface="Arial"/>
        <a:buChar char="•"/>
        <a:defRPr sz="7201" kern="1200">
          <a:solidFill>
            <a:schemeClr val="tx1"/>
          </a:solidFill>
          <a:latin typeface="+mn-lt"/>
          <a:ea typeface="+mn-ea"/>
          <a:cs typeface="+mn-cs"/>
        </a:defRPr>
      </a:lvl8pPr>
      <a:lvl9pPr marL="13990681" indent="-822981" algn="l" defTabSz="1645962" rtl="0" eaLnBrk="1" latinLnBrk="0" hangingPunct="1">
        <a:spcBef>
          <a:spcPct val="20000"/>
        </a:spcBef>
        <a:buFont typeface="Arial"/>
        <a:buChar char="•"/>
        <a:defRPr sz="7201" kern="1200">
          <a:solidFill>
            <a:schemeClr val="tx1"/>
          </a:solidFill>
          <a:latin typeface="+mn-lt"/>
          <a:ea typeface="+mn-ea"/>
          <a:cs typeface="+mn-cs"/>
        </a:defRPr>
      </a:lvl9pPr>
    </p:bodyStyle>
    <p:otherStyle>
      <a:defPPr>
        <a:defRPr lang="en-US"/>
      </a:defPPr>
      <a:lvl1pPr marL="0" algn="l" defTabSz="1645962" rtl="0" eaLnBrk="1" latinLnBrk="0" hangingPunct="1">
        <a:defRPr sz="6525" kern="1200">
          <a:solidFill>
            <a:schemeClr val="tx1"/>
          </a:solidFill>
          <a:latin typeface="+mn-lt"/>
          <a:ea typeface="+mn-ea"/>
          <a:cs typeface="+mn-cs"/>
        </a:defRPr>
      </a:lvl1pPr>
      <a:lvl2pPr marL="1645962" algn="l" defTabSz="1645962" rtl="0" eaLnBrk="1" latinLnBrk="0" hangingPunct="1">
        <a:defRPr sz="6525" kern="1200">
          <a:solidFill>
            <a:schemeClr val="tx1"/>
          </a:solidFill>
          <a:latin typeface="+mn-lt"/>
          <a:ea typeface="+mn-ea"/>
          <a:cs typeface="+mn-cs"/>
        </a:defRPr>
      </a:lvl2pPr>
      <a:lvl3pPr marL="3291925" algn="l" defTabSz="1645962" rtl="0" eaLnBrk="1" latinLnBrk="0" hangingPunct="1">
        <a:defRPr sz="6525" kern="1200">
          <a:solidFill>
            <a:schemeClr val="tx1"/>
          </a:solidFill>
          <a:latin typeface="+mn-lt"/>
          <a:ea typeface="+mn-ea"/>
          <a:cs typeface="+mn-cs"/>
        </a:defRPr>
      </a:lvl3pPr>
      <a:lvl4pPr marL="4937887" algn="l" defTabSz="1645962" rtl="0" eaLnBrk="1" latinLnBrk="0" hangingPunct="1">
        <a:defRPr sz="6525" kern="1200">
          <a:solidFill>
            <a:schemeClr val="tx1"/>
          </a:solidFill>
          <a:latin typeface="+mn-lt"/>
          <a:ea typeface="+mn-ea"/>
          <a:cs typeface="+mn-cs"/>
        </a:defRPr>
      </a:lvl4pPr>
      <a:lvl5pPr marL="6583850" algn="l" defTabSz="1645962" rtl="0" eaLnBrk="1" latinLnBrk="0" hangingPunct="1">
        <a:defRPr sz="6525" kern="1200">
          <a:solidFill>
            <a:schemeClr val="tx1"/>
          </a:solidFill>
          <a:latin typeface="+mn-lt"/>
          <a:ea typeface="+mn-ea"/>
          <a:cs typeface="+mn-cs"/>
        </a:defRPr>
      </a:lvl5pPr>
      <a:lvl6pPr marL="8229813" algn="l" defTabSz="1645962" rtl="0" eaLnBrk="1" latinLnBrk="0" hangingPunct="1">
        <a:defRPr sz="6525" kern="1200">
          <a:solidFill>
            <a:schemeClr val="tx1"/>
          </a:solidFill>
          <a:latin typeface="+mn-lt"/>
          <a:ea typeface="+mn-ea"/>
          <a:cs typeface="+mn-cs"/>
        </a:defRPr>
      </a:lvl6pPr>
      <a:lvl7pPr marL="9875775" algn="l" defTabSz="1645962" rtl="0" eaLnBrk="1" latinLnBrk="0" hangingPunct="1">
        <a:defRPr sz="6525" kern="1200">
          <a:solidFill>
            <a:schemeClr val="tx1"/>
          </a:solidFill>
          <a:latin typeface="+mn-lt"/>
          <a:ea typeface="+mn-ea"/>
          <a:cs typeface="+mn-cs"/>
        </a:defRPr>
      </a:lvl7pPr>
      <a:lvl8pPr marL="11521737" algn="l" defTabSz="1645962" rtl="0" eaLnBrk="1" latinLnBrk="0" hangingPunct="1">
        <a:defRPr sz="6525" kern="1200">
          <a:solidFill>
            <a:schemeClr val="tx1"/>
          </a:solidFill>
          <a:latin typeface="+mn-lt"/>
          <a:ea typeface="+mn-ea"/>
          <a:cs typeface="+mn-cs"/>
        </a:defRPr>
      </a:lvl8pPr>
      <a:lvl9pPr marL="13167700" algn="l" defTabSz="1645962" rtl="0" eaLnBrk="1" latinLnBrk="0" hangingPunct="1">
        <a:defRPr sz="65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chart" Target="../charts/chart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AutoShape 25"/>
          <p:cNvSpPr>
            <a:spLocks noChangeArrowheads="1"/>
          </p:cNvSpPr>
          <p:nvPr/>
        </p:nvSpPr>
        <p:spPr bwMode="auto">
          <a:xfrm>
            <a:off x="11997943" y="16185602"/>
            <a:ext cx="9020717" cy="9066222"/>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11" tIns="45006" rIns="90011" bIns="45006" anchor="ctr"/>
          <a:lstStyle/>
          <a:p>
            <a:pPr algn="ctr" defTabSz="3291160"/>
            <a:endParaRPr lang="en-US" sz="3150" dirty="0"/>
          </a:p>
        </p:txBody>
      </p:sp>
      <p:sp>
        <p:nvSpPr>
          <p:cNvPr id="9" name="AutoShape 25"/>
          <p:cNvSpPr>
            <a:spLocks noChangeArrowheads="1"/>
          </p:cNvSpPr>
          <p:nvPr/>
        </p:nvSpPr>
        <p:spPr bwMode="auto">
          <a:xfrm>
            <a:off x="11997943" y="4734409"/>
            <a:ext cx="9193149" cy="6445547"/>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11" tIns="45006" rIns="90011" bIns="45006" anchor="ctr"/>
          <a:lstStyle/>
          <a:p>
            <a:pPr algn="ctr" defTabSz="3291160"/>
            <a:endParaRPr lang="en-US" sz="3150" dirty="0"/>
          </a:p>
        </p:txBody>
      </p:sp>
      <p:sp>
        <p:nvSpPr>
          <p:cNvPr id="10" name="AutoShape 17"/>
          <p:cNvSpPr>
            <a:spLocks noChangeArrowheads="1"/>
          </p:cNvSpPr>
          <p:nvPr/>
        </p:nvSpPr>
        <p:spPr bwMode="auto">
          <a:xfrm>
            <a:off x="2657475" y="4865369"/>
            <a:ext cx="8801100" cy="4737173"/>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11" tIns="45006" rIns="90011" bIns="45006" anchor="ctr"/>
          <a:lstStyle/>
          <a:p>
            <a:pPr algn="ctr" defTabSz="3291160"/>
            <a:endParaRPr lang="en-US" sz="3150" dirty="0"/>
          </a:p>
        </p:txBody>
      </p:sp>
      <p:sp>
        <p:nvSpPr>
          <p:cNvPr id="11" name="Text Box 19"/>
          <p:cNvSpPr txBox="1">
            <a:spLocks noChangeArrowheads="1"/>
          </p:cNvSpPr>
          <p:nvPr/>
        </p:nvSpPr>
        <p:spPr bwMode="auto">
          <a:xfrm>
            <a:off x="3057525" y="4865365"/>
            <a:ext cx="8001000" cy="4449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11" tIns="45006" rIns="90011" bIns="45006" anchor="t"/>
          <a:lstStyle>
            <a:lvl1pPr defTabSz="3343275">
              <a:defRPr>
                <a:solidFill>
                  <a:schemeClr val="tx1"/>
                </a:solidFill>
                <a:latin typeface="Arial" charset="0"/>
              </a:defRPr>
            </a:lvl1pPr>
            <a:lvl2pPr defTabSz="3343275">
              <a:defRPr>
                <a:solidFill>
                  <a:schemeClr val="tx1"/>
                </a:solidFill>
                <a:latin typeface="Arial" charset="0"/>
              </a:defRPr>
            </a:lvl2pPr>
            <a:lvl3pPr defTabSz="3343275">
              <a:defRPr>
                <a:solidFill>
                  <a:schemeClr val="tx1"/>
                </a:solidFill>
                <a:latin typeface="Arial" charset="0"/>
              </a:defRPr>
            </a:lvl3pPr>
            <a:lvl4pPr defTabSz="3343275">
              <a:defRPr>
                <a:solidFill>
                  <a:schemeClr val="tx1"/>
                </a:solidFill>
                <a:latin typeface="Arial" charset="0"/>
              </a:defRPr>
            </a:lvl4pPr>
            <a:lvl5pPr defTabSz="3343275">
              <a:defRPr>
                <a:solidFill>
                  <a:schemeClr val="tx1"/>
                </a:solidFill>
                <a:latin typeface="Arial" charset="0"/>
              </a:defRPr>
            </a:lvl5pPr>
            <a:lvl6pPr defTabSz="3343275" fontAlgn="base">
              <a:spcBef>
                <a:spcPct val="0"/>
              </a:spcBef>
              <a:spcAft>
                <a:spcPct val="0"/>
              </a:spcAft>
              <a:defRPr>
                <a:solidFill>
                  <a:schemeClr val="tx1"/>
                </a:solidFill>
                <a:latin typeface="Arial" charset="0"/>
              </a:defRPr>
            </a:lvl6pPr>
            <a:lvl7pPr defTabSz="3343275" fontAlgn="base">
              <a:spcBef>
                <a:spcPct val="0"/>
              </a:spcBef>
              <a:spcAft>
                <a:spcPct val="0"/>
              </a:spcAft>
              <a:defRPr>
                <a:solidFill>
                  <a:schemeClr val="tx1"/>
                </a:solidFill>
                <a:latin typeface="Arial" charset="0"/>
              </a:defRPr>
            </a:lvl7pPr>
            <a:lvl8pPr defTabSz="3343275" fontAlgn="base">
              <a:spcBef>
                <a:spcPct val="0"/>
              </a:spcBef>
              <a:spcAft>
                <a:spcPct val="0"/>
              </a:spcAft>
              <a:defRPr>
                <a:solidFill>
                  <a:schemeClr val="tx1"/>
                </a:solidFill>
                <a:latin typeface="Arial" charset="0"/>
              </a:defRPr>
            </a:lvl8pPr>
            <a:lvl9pPr defTabSz="3343275" fontAlgn="base">
              <a:spcBef>
                <a:spcPct val="0"/>
              </a:spcBef>
              <a:spcAft>
                <a:spcPct val="0"/>
              </a:spcAft>
              <a:defRPr>
                <a:solidFill>
                  <a:schemeClr val="tx1"/>
                </a:solidFill>
                <a:latin typeface="Arial" charset="0"/>
              </a:defRPr>
            </a:lvl9pPr>
          </a:lstStyle>
          <a:p>
            <a:pPr algn="ctr"/>
            <a:r>
              <a:rPr lang="en-US" sz="4350" b="1" dirty="0">
                <a:latin typeface="Arial"/>
                <a:ea typeface="ＭＳ Ｐゴシック"/>
                <a:cs typeface="Arial"/>
              </a:rPr>
              <a:t>Abstract</a:t>
            </a:r>
          </a:p>
          <a:p>
            <a:pPr>
              <a:spcBef>
                <a:spcPts val="0"/>
              </a:spcBef>
              <a:spcAft>
                <a:spcPts val="0"/>
              </a:spcAft>
            </a:pPr>
            <a:r>
              <a:rPr lang="en-US" sz="1900" dirty="0">
                <a:solidFill>
                  <a:srgbClr val="000000"/>
                </a:solidFill>
                <a:latin typeface="Arial"/>
                <a:ea typeface="ＭＳ Ｐゴシック"/>
                <a:cs typeface="Arial"/>
              </a:rPr>
              <a:t>Magnesium is a very common and highly reactive metal that is primarily found in our oceans, and in metal scrap. Magnesium is commonly used to produce metal alloys, but its reactivity makes it useful for power generation. This project focuses on the development of a magnesium-air fuel cell for use in grid storage and cargo ship engines. Magnesium has more energy density, but less output, than lithium, so it can be used for long term power. The project focuses on studying the corrosion of the battery cathode and surrounding insulation under standard operating</a:t>
            </a:r>
          </a:p>
          <a:p>
            <a:pPr>
              <a:spcBef>
                <a:spcPts val="0"/>
              </a:spcBef>
              <a:spcAft>
                <a:spcPts val="0"/>
              </a:spcAft>
            </a:pPr>
            <a:r>
              <a:rPr lang="en-US" sz="1900" dirty="0">
                <a:solidFill>
                  <a:srgbClr val="000000"/>
                </a:solidFill>
                <a:latin typeface="Arial"/>
                <a:ea typeface="ＭＳ Ｐゴシック"/>
                <a:cs typeface="Arial"/>
              </a:rPr>
              <a:t> conditions. These conditions included an operating temperature of 550 Celsius and with molten salt as a working fluid. Several types of materials were tested, and each material was studied under a microscope for physical damage and corrosion. The project also includes an FMEA analysis of the proposed pilot battery.</a:t>
            </a:r>
            <a:endParaRPr lang="en-US" sz="1900" dirty="0">
              <a:latin typeface="Arial"/>
              <a:ea typeface="ＭＳ Ｐゴシック"/>
              <a:cs typeface="Arial"/>
            </a:endParaRPr>
          </a:p>
          <a:p>
            <a:br>
              <a:rPr lang="en-US" sz="825" dirty="0"/>
            </a:br>
            <a:endParaRPr lang="en-US" sz="825" dirty="0"/>
          </a:p>
        </p:txBody>
      </p:sp>
      <p:sp>
        <p:nvSpPr>
          <p:cNvPr id="12" name="AutoShape 20"/>
          <p:cNvSpPr>
            <a:spLocks noChangeArrowheads="1"/>
          </p:cNvSpPr>
          <p:nvPr/>
        </p:nvSpPr>
        <p:spPr bwMode="auto">
          <a:xfrm>
            <a:off x="2657475" y="9960967"/>
            <a:ext cx="8801100" cy="9274857"/>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11" tIns="45006" rIns="90011" bIns="45006" anchor="ctr"/>
          <a:lstStyle/>
          <a:p>
            <a:pPr algn="ctr" defTabSz="3291160"/>
            <a:endParaRPr lang="en-US" sz="3150" dirty="0"/>
          </a:p>
        </p:txBody>
      </p:sp>
      <p:sp>
        <p:nvSpPr>
          <p:cNvPr id="13" name="Text Box 21"/>
          <p:cNvSpPr txBox="1">
            <a:spLocks noChangeArrowheads="1"/>
          </p:cNvSpPr>
          <p:nvPr/>
        </p:nvSpPr>
        <p:spPr bwMode="auto">
          <a:xfrm>
            <a:off x="3057525" y="9960969"/>
            <a:ext cx="8001000" cy="3754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11" tIns="45006" rIns="90011" bIns="45006"/>
          <a:lstStyle>
            <a:lvl1pPr defTabSz="3343275">
              <a:defRPr>
                <a:solidFill>
                  <a:schemeClr val="tx1"/>
                </a:solidFill>
                <a:latin typeface="Arial" charset="0"/>
              </a:defRPr>
            </a:lvl1pPr>
            <a:lvl2pPr defTabSz="3343275">
              <a:defRPr>
                <a:solidFill>
                  <a:schemeClr val="tx1"/>
                </a:solidFill>
                <a:latin typeface="Arial" charset="0"/>
              </a:defRPr>
            </a:lvl2pPr>
            <a:lvl3pPr defTabSz="3343275">
              <a:defRPr>
                <a:solidFill>
                  <a:schemeClr val="tx1"/>
                </a:solidFill>
                <a:latin typeface="Arial" charset="0"/>
              </a:defRPr>
            </a:lvl3pPr>
            <a:lvl4pPr defTabSz="3343275">
              <a:defRPr>
                <a:solidFill>
                  <a:schemeClr val="tx1"/>
                </a:solidFill>
                <a:latin typeface="Arial" charset="0"/>
              </a:defRPr>
            </a:lvl4pPr>
            <a:lvl5pPr defTabSz="3343275">
              <a:defRPr>
                <a:solidFill>
                  <a:schemeClr val="tx1"/>
                </a:solidFill>
                <a:latin typeface="Arial" charset="0"/>
              </a:defRPr>
            </a:lvl5pPr>
            <a:lvl6pPr defTabSz="3343275" fontAlgn="base">
              <a:spcBef>
                <a:spcPct val="0"/>
              </a:spcBef>
              <a:spcAft>
                <a:spcPct val="0"/>
              </a:spcAft>
              <a:defRPr>
                <a:solidFill>
                  <a:schemeClr val="tx1"/>
                </a:solidFill>
                <a:latin typeface="Arial" charset="0"/>
              </a:defRPr>
            </a:lvl6pPr>
            <a:lvl7pPr defTabSz="3343275" fontAlgn="base">
              <a:spcBef>
                <a:spcPct val="0"/>
              </a:spcBef>
              <a:spcAft>
                <a:spcPct val="0"/>
              </a:spcAft>
              <a:defRPr>
                <a:solidFill>
                  <a:schemeClr val="tx1"/>
                </a:solidFill>
                <a:latin typeface="Arial" charset="0"/>
              </a:defRPr>
            </a:lvl7pPr>
            <a:lvl8pPr defTabSz="3343275" fontAlgn="base">
              <a:spcBef>
                <a:spcPct val="0"/>
              </a:spcBef>
              <a:spcAft>
                <a:spcPct val="0"/>
              </a:spcAft>
              <a:defRPr>
                <a:solidFill>
                  <a:schemeClr val="tx1"/>
                </a:solidFill>
                <a:latin typeface="Arial" charset="0"/>
              </a:defRPr>
            </a:lvl8pPr>
            <a:lvl9pPr defTabSz="3343275" fontAlgn="base">
              <a:spcBef>
                <a:spcPct val="0"/>
              </a:spcBef>
              <a:spcAft>
                <a:spcPct val="0"/>
              </a:spcAft>
              <a:defRPr>
                <a:solidFill>
                  <a:schemeClr val="tx1"/>
                </a:solidFill>
                <a:latin typeface="Arial" charset="0"/>
              </a:defRPr>
            </a:lvl9pPr>
          </a:lstStyle>
          <a:p>
            <a:pPr algn="ctr"/>
            <a:r>
              <a:rPr lang="en-US" sz="4350" b="1" dirty="0"/>
              <a:t>Background</a:t>
            </a:r>
            <a:endParaRPr lang="en-US" sz="3300" b="1" dirty="0"/>
          </a:p>
          <a:p>
            <a:pPr marL="642962" indent="-642962">
              <a:buFont typeface="Arial" panose="020B0604020202020204" pitchFamily="34" charset="0"/>
              <a:buChar char="•"/>
            </a:pPr>
            <a:r>
              <a:rPr lang="en-US" sz="3001" dirty="0"/>
              <a:t>Magnesium is more energy dense than lithium or other battery materials.</a:t>
            </a:r>
          </a:p>
          <a:p>
            <a:pPr marL="642962" indent="-642962">
              <a:buFont typeface="Arial" panose="020B0604020202020204" pitchFamily="34" charset="0"/>
              <a:buChar char="•"/>
            </a:pPr>
            <a:r>
              <a:rPr lang="en-US" sz="3001" dirty="0"/>
              <a:t>Uses molten salt as an electrolyte, with a Mg metal anode and air cathode.</a:t>
            </a:r>
          </a:p>
          <a:p>
            <a:pPr marL="642962" indent="-642962">
              <a:buFont typeface="Arial" panose="020B0604020202020204" pitchFamily="34" charset="0"/>
              <a:buChar char="•"/>
            </a:pPr>
            <a:r>
              <a:rPr lang="en-US" sz="3001" dirty="0"/>
              <a:t>Ideal for renewable grid storage and long-term naval transport, especially for cargo ships.</a:t>
            </a:r>
          </a:p>
          <a:p>
            <a:pPr marL="642962" indent="-642962">
              <a:buFont typeface="Arial" panose="020B0604020202020204" pitchFamily="34" charset="0"/>
              <a:buChar char="•"/>
            </a:pPr>
            <a:endParaRPr lang="en-US" sz="4350" dirty="0"/>
          </a:p>
        </p:txBody>
      </p:sp>
      <p:sp>
        <p:nvSpPr>
          <p:cNvPr id="14" name="AutoShape 23"/>
          <p:cNvSpPr>
            <a:spLocks noChangeArrowheads="1"/>
          </p:cNvSpPr>
          <p:nvPr/>
        </p:nvSpPr>
        <p:spPr bwMode="auto">
          <a:xfrm>
            <a:off x="2671849" y="19662675"/>
            <a:ext cx="8786726" cy="5589149"/>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11" tIns="45006" rIns="90011" bIns="45006" anchor="ctr"/>
          <a:lstStyle/>
          <a:p>
            <a:pPr algn="ctr" defTabSz="3291160"/>
            <a:endParaRPr lang="en-US" sz="3150" dirty="0"/>
          </a:p>
        </p:txBody>
      </p:sp>
      <p:sp>
        <p:nvSpPr>
          <p:cNvPr id="15" name="Text Box 24"/>
          <p:cNvSpPr txBox="1">
            <a:spLocks noChangeArrowheads="1"/>
          </p:cNvSpPr>
          <p:nvPr/>
        </p:nvSpPr>
        <p:spPr bwMode="auto">
          <a:xfrm>
            <a:off x="3265992" y="19800736"/>
            <a:ext cx="7612811" cy="239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11" tIns="45006" rIns="90011" bIns="45006" anchor="t"/>
          <a:lstStyle>
            <a:lvl1pPr defTabSz="3343275">
              <a:defRPr>
                <a:solidFill>
                  <a:schemeClr val="tx1"/>
                </a:solidFill>
                <a:latin typeface="Arial" charset="0"/>
              </a:defRPr>
            </a:lvl1pPr>
            <a:lvl2pPr defTabSz="3343275">
              <a:defRPr>
                <a:solidFill>
                  <a:schemeClr val="tx1"/>
                </a:solidFill>
                <a:latin typeface="Arial" charset="0"/>
              </a:defRPr>
            </a:lvl2pPr>
            <a:lvl3pPr defTabSz="3343275">
              <a:defRPr>
                <a:solidFill>
                  <a:schemeClr val="tx1"/>
                </a:solidFill>
                <a:latin typeface="Arial" charset="0"/>
              </a:defRPr>
            </a:lvl3pPr>
            <a:lvl4pPr defTabSz="3343275">
              <a:defRPr>
                <a:solidFill>
                  <a:schemeClr val="tx1"/>
                </a:solidFill>
                <a:latin typeface="Arial" charset="0"/>
              </a:defRPr>
            </a:lvl4pPr>
            <a:lvl5pPr defTabSz="3343275">
              <a:defRPr>
                <a:solidFill>
                  <a:schemeClr val="tx1"/>
                </a:solidFill>
                <a:latin typeface="Arial" charset="0"/>
              </a:defRPr>
            </a:lvl5pPr>
            <a:lvl6pPr defTabSz="3343275" fontAlgn="base">
              <a:spcBef>
                <a:spcPct val="0"/>
              </a:spcBef>
              <a:spcAft>
                <a:spcPct val="0"/>
              </a:spcAft>
              <a:defRPr>
                <a:solidFill>
                  <a:schemeClr val="tx1"/>
                </a:solidFill>
                <a:latin typeface="Arial" charset="0"/>
              </a:defRPr>
            </a:lvl6pPr>
            <a:lvl7pPr defTabSz="3343275" fontAlgn="base">
              <a:spcBef>
                <a:spcPct val="0"/>
              </a:spcBef>
              <a:spcAft>
                <a:spcPct val="0"/>
              </a:spcAft>
              <a:defRPr>
                <a:solidFill>
                  <a:schemeClr val="tx1"/>
                </a:solidFill>
                <a:latin typeface="Arial" charset="0"/>
              </a:defRPr>
            </a:lvl7pPr>
            <a:lvl8pPr defTabSz="3343275" fontAlgn="base">
              <a:spcBef>
                <a:spcPct val="0"/>
              </a:spcBef>
              <a:spcAft>
                <a:spcPct val="0"/>
              </a:spcAft>
              <a:defRPr>
                <a:solidFill>
                  <a:schemeClr val="tx1"/>
                </a:solidFill>
                <a:latin typeface="Arial" charset="0"/>
              </a:defRPr>
            </a:lvl8pPr>
            <a:lvl9pPr defTabSz="3343275" fontAlgn="base">
              <a:spcBef>
                <a:spcPct val="0"/>
              </a:spcBef>
              <a:spcAft>
                <a:spcPct val="0"/>
              </a:spcAft>
              <a:defRPr>
                <a:solidFill>
                  <a:schemeClr val="tx1"/>
                </a:solidFill>
                <a:latin typeface="Arial" charset="0"/>
              </a:defRPr>
            </a:lvl9pPr>
          </a:lstStyle>
          <a:p>
            <a:pPr algn="ctr"/>
            <a:r>
              <a:rPr lang="en-US" sz="4350" b="1" dirty="0">
                <a:latin typeface="Arial"/>
                <a:ea typeface="ＭＳ Ｐゴシック"/>
                <a:cs typeface="Arial"/>
              </a:rPr>
              <a:t>Objectives</a:t>
            </a:r>
          </a:p>
          <a:p>
            <a:pPr marL="342913" indent="-342913">
              <a:buFont typeface="Arial"/>
              <a:buChar char="•"/>
            </a:pPr>
            <a:r>
              <a:rPr lang="en-US" sz="3001" dirty="0">
                <a:latin typeface="Arial"/>
                <a:ea typeface="ＭＳ Ｐゴシック"/>
                <a:cs typeface="Arial"/>
              </a:rPr>
              <a:t>Test refractory firebrick and high-alumina firebrick under battery operating conditions. Observe damage patterns in each type.</a:t>
            </a:r>
          </a:p>
          <a:p>
            <a:pPr marL="342913" indent="-342913">
              <a:buFont typeface="Arial"/>
              <a:buChar char="•"/>
            </a:pPr>
            <a:r>
              <a:rPr lang="en-US" sz="3001" dirty="0">
                <a:latin typeface="Arial"/>
                <a:ea typeface="ＭＳ Ｐゴシック"/>
                <a:cs typeface="Arial"/>
              </a:rPr>
              <a:t>Test porous nickel and porous titanium mesh in the air cathode, under battery conditions. Examine and compare for damage</a:t>
            </a:r>
          </a:p>
          <a:p>
            <a:pPr marL="342913" indent="-342913">
              <a:buFont typeface="Arial"/>
              <a:buChar char="•"/>
            </a:pPr>
            <a:r>
              <a:rPr lang="en-US" sz="3001" dirty="0">
                <a:latin typeface="Arial"/>
                <a:ea typeface="ＭＳ Ｐゴシック"/>
                <a:cs typeface="Arial"/>
              </a:rPr>
              <a:t>Conduct Failure Modes Effect Analysis (FMEA).</a:t>
            </a:r>
          </a:p>
        </p:txBody>
      </p:sp>
      <p:sp>
        <p:nvSpPr>
          <p:cNvPr id="16" name="Text Box 26"/>
          <p:cNvSpPr txBox="1">
            <a:spLocks noChangeArrowheads="1"/>
          </p:cNvSpPr>
          <p:nvPr/>
        </p:nvSpPr>
        <p:spPr bwMode="auto">
          <a:xfrm>
            <a:off x="12672685" y="4769604"/>
            <a:ext cx="8001000" cy="5448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11" tIns="45006" rIns="90011" bIns="45006" anchor="t"/>
          <a:lstStyle>
            <a:lvl1pPr defTabSz="3343275">
              <a:defRPr>
                <a:solidFill>
                  <a:schemeClr val="tx1"/>
                </a:solidFill>
                <a:latin typeface="Arial" charset="0"/>
              </a:defRPr>
            </a:lvl1pPr>
            <a:lvl2pPr defTabSz="3343275">
              <a:defRPr>
                <a:solidFill>
                  <a:schemeClr val="tx1"/>
                </a:solidFill>
                <a:latin typeface="Arial" charset="0"/>
              </a:defRPr>
            </a:lvl2pPr>
            <a:lvl3pPr defTabSz="3343275">
              <a:defRPr>
                <a:solidFill>
                  <a:schemeClr val="tx1"/>
                </a:solidFill>
                <a:latin typeface="Arial" charset="0"/>
              </a:defRPr>
            </a:lvl3pPr>
            <a:lvl4pPr defTabSz="3343275">
              <a:defRPr>
                <a:solidFill>
                  <a:schemeClr val="tx1"/>
                </a:solidFill>
                <a:latin typeface="Arial" charset="0"/>
              </a:defRPr>
            </a:lvl4pPr>
            <a:lvl5pPr defTabSz="3343275">
              <a:defRPr>
                <a:solidFill>
                  <a:schemeClr val="tx1"/>
                </a:solidFill>
                <a:latin typeface="Arial" charset="0"/>
              </a:defRPr>
            </a:lvl5pPr>
            <a:lvl6pPr defTabSz="3343275" fontAlgn="base">
              <a:spcBef>
                <a:spcPct val="0"/>
              </a:spcBef>
              <a:spcAft>
                <a:spcPct val="0"/>
              </a:spcAft>
              <a:defRPr>
                <a:solidFill>
                  <a:schemeClr val="tx1"/>
                </a:solidFill>
                <a:latin typeface="Arial" charset="0"/>
              </a:defRPr>
            </a:lvl6pPr>
            <a:lvl7pPr defTabSz="3343275" fontAlgn="base">
              <a:spcBef>
                <a:spcPct val="0"/>
              </a:spcBef>
              <a:spcAft>
                <a:spcPct val="0"/>
              </a:spcAft>
              <a:defRPr>
                <a:solidFill>
                  <a:schemeClr val="tx1"/>
                </a:solidFill>
                <a:latin typeface="Arial" charset="0"/>
              </a:defRPr>
            </a:lvl7pPr>
            <a:lvl8pPr defTabSz="3343275" fontAlgn="base">
              <a:spcBef>
                <a:spcPct val="0"/>
              </a:spcBef>
              <a:spcAft>
                <a:spcPct val="0"/>
              </a:spcAft>
              <a:defRPr>
                <a:solidFill>
                  <a:schemeClr val="tx1"/>
                </a:solidFill>
                <a:latin typeface="Arial" charset="0"/>
              </a:defRPr>
            </a:lvl8pPr>
            <a:lvl9pPr defTabSz="3343275" fontAlgn="base">
              <a:spcBef>
                <a:spcPct val="0"/>
              </a:spcBef>
              <a:spcAft>
                <a:spcPct val="0"/>
              </a:spcAft>
              <a:defRPr>
                <a:solidFill>
                  <a:schemeClr val="tx1"/>
                </a:solidFill>
                <a:latin typeface="Arial" charset="0"/>
              </a:defRPr>
            </a:lvl9pPr>
          </a:lstStyle>
          <a:p>
            <a:pPr algn="ctr"/>
            <a:r>
              <a:rPr lang="en-US" sz="4350" b="1" dirty="0">
                <a:latin typeface="Arial"/>
                <a:ea typeface="ＭＳ Ｐゴシック"/>
                <a:cs typeface="Arial"/>
              </a:rPr>
              <a:t>Methodology</a:t>
            </a:r>
          </a:p>
          <a:p>
            <a:pPr marL="257185" indent="-257185" algn="just">
              <a:buFont typeface="Arial" panose="020B0604020202020204" pitchFamily="34" charset="0"/>
              <a:buChar char="•"/>
            </a:pPr>
            <a:r>
              <a:rPr lang="en-US" sz="3001" dirty="0">
                <a:latin typeface="Arial"/>
                <a:ea typeface="ＭＳ Ｐゴシック"/>
                <a:cs typeface="Arial"/>
              </a:rPr>
              <a:t>Insulation and cathode samples were tested at 550 ⁰C, while being exposed to a mixture of 42.0 wt% KCl, 33.3 wt% NaCl, 18.9 wt% MgCl</a:t>
            </a:r>
            <a:r>
              <a:rPr lang="en-US" sz="3001" baseline="-25000" dirty="0">
                <a:latin typeface="Arial"/>
                <a:ea typeface="ＭＳ Ｐゴシック"/>
                <a:cs typeface="Arial"/>
              </a:rPr>
              <a:t>2</a:t>
            </a:r>
            <a:r>
              <a:rPr lang="en-US" sz="3001" dirty="0">
                <a:latin typeface="Arial"/>
                <a:ea typeface="ＭＳ Ｐゴシック"/>
                <a:cs typeface="Arial"/>
              </a:rPr>
              <a:t>, and 5.8 wt% NH</a:t>
            </a:r>
            <a:r>
              <a:rPr lang="en-US" sz="3001" baseline="-25000" dirty="0">
                <a:latin typeface="Arial"/>
                <a:ea typeface="ＭＳ Ｐゴシック"/>
                <a:cs typeface="Arial"/>
              </a:rPr>
              <a:t>4</a:t>
            </a:r>
            <a:r>
              <a:rPr lang="en-US" sz="3001" dirty="0">
                <a:latin typeface="Arial"/>
                <a:ea typeface="ＭＳ Ｐゴシック"/>
                <a:cs typeface="Arial"/>
              </a:rPr>
              <a:t>Cl.</a:t>
            </a:r>
          </a:p>
          <a:p>
            <a:pPr marL="257185" indent="-257185" algn="just">
              <a:buFont typeface="Arial" panose="020B0604020202020204" pitchFamily="34" charset="0"/>
              <a:buChar char="•"/>
            </a:pPr>
            <a:r>
              <a:rPr lang="en-US" sz="3001" dirty="0">
                <a:latin typeface="Arial"/>
                <a:ea typeface="ＭＳ Ｐゴシック"/>
                <a:cs typeface="Arial"/>
              </a:rPr>
              <a:t>Tests 1 and 2 for the insulation were each conducted for 18 hours and 68.5 hours, respectively.</a:t>
            </a:r>
          </a:p>
          <a:p>
            <a:pPr marL="257185" indent="-257185" algn="just">
              <a:buFont typeface="Arial" panose="020B0604020202020204" pitchFamily="34" charset="0"/>
              <a:buChar char="•"/>
            </a:pPr>
            <a:r>
              <a:rPr lang="en-US" sz="3001" dirty="0">
                <a:latin typeface="Arial"/>
                <a:ea typeface="ＭＳ Ｐゴシック"/>
                <a:cs typeface="Arial"/>
              </a:rPr>
              <a:t>Each cathode mesh material was tested for about 24 hours each through a standard battery discharge experiment. Cathode samples were mounted for cross-sectional viewing.</a:t>
            </a:r>
            <a:endParaRPr lang="en-US" sz="3001" dirty="0">
              <a:latin typeface="Arial" panose="020B0604020202020204" pitchFamily="34" charset="0"/>
              <a:cs typeface="Arial" panose="020B0604020202020204" pitchFamily="34" charset="0"/>
            </a:endParaRPr>
          </a:p>
        </p:txBody>
      </p:sp>
      <p:sp>
        <p:nvSpPr>
          <p:cNvPr id="17" name="AutoShape 32"/>
          <p:cNvSpPr>
            <a:spLocks noChangeArrowheads="1"/>
          </p:cNvSpPr>
          <p:nvPr/>
        </p:nvSpPr>
        <p:spPr bwMode="auto">
          <a:xfrm>
            <a:off x="21498970" y="12294732"/>
            <a:ext cx="8767314" cy="6941093"/>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11" tIns="45006" rIns="90011" bIns="45006" anchor="ctr"/>
          <a:lstStyle/>
          <a:p>
            <a:pPr algn="ctr" defTabSz="3291160"/>
            <a:endParaRPr lang="en-US" sz="3150" dirty="0"/>
          </a:p>
        </p:txBody>
      </p:sp>
      <p:sp>
        <p:nvSpPr>
          <p:cNvPr id="18" name="Text Box 33"/>
          <p:cNvSpPr txBox="1">
            <a:spLocks noChangeArrowheads="1"/>
          </p:cNvSpPr>
          <p:nvPr/>
        </p:nvSpPr>
        <p:spPr bwMode="auto">
          <a:xfrm>
            <a:off x="22015062" y="12357219"/>
            <a:ext cx="8001000" cy="4192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11" tIns="45006" rIns="90011" bIns="45006"/>
          <a:lstStyle>
            <a:lvl1pPr defTabSz="3343275">
              <a:defRPr>
                <a:solidFill>
                  <a:schemeClr val="tx1"/>
                </a:solidFill>
                <a:latin typeface="Arial" charset="0"/>
              </a:defRPr>
            </a:lvl1pPr>
            <a:lvl2pPr defTabSz="3343275">
              <a:defRPr>
                <a:solidFill>
                  <a:schemeClr val="tx1"/>
                </a:solidFill>
                <a:latin typeface="Arial" charset="0"/>
              </a:defRPr>
            </a:lvl2pPr>
            <a:lvl3pPr defTabSz="3343275">
              <a:defRPr>
                <a:solidFill>
                  <a:schemeClr val="tx1"/>
                </a:solidFill>
                <a:latin typeface="Arial" charset="0"/>
              </a:defRPr>
            </a:lvl3pPr>
            <a:lvl4pPr defTabSz="3343275">
              <a:defRPr>
                <a:solidFill>
                  <a:schemeClr val="tx1"/>
                </a:solidFill>
                <a:latin typeface="Arial" charset="0"/>
              </a:defRPr>
            </a:lvl4pPr>
            <a:lvl5pPr defTabSz="3343275">
              <a:defRPr>
                <a:solidFill>
                  <a:schemeClr val="tx1"/>
                </a:solidFill>
                <a:latin typeface="Arial" charset="0"/>
              </a:defRPr>
            </a:lvl5pPr>
            <a:lvl6pPr defTabSz="3343275" fontAlgn="base">
              <a:spcBef>
                <a:spcPct val="0"/>
              </a:spcBef>
              <a:spcAft>
                <a:spcPct val="0"/>
              </a:spcAft>
              <a:defRPr>
                <a:solidFill>
                  <a:schemeClr val="tx1"/>
                </a:solidFill>
                <a:latin typeface="Arial" charset="0"/>
              </a:defRPr>
            </a:lvl6pPr>
            <a:lvl7pPr defTabSz="3343275" fontAlgn="base">
              <a:spcBef>
                <a:spcPct val="0"/>
              </a:spcBef>
              <a:spcAft>
                <a:spcPct val="0"/>
              </a:spcAft>
              <a:defRPr>
                <a:solidFill>
                  <a:schemeClr val="tx1"/>
                </a:solidFill>
                <a:latin typeface="Arial" charset="0"/>
              </a:defRPr>
            </a:lvl7pPr>
            <a:lvl8pPr defTabSz="3343275" fontAlgn="base">
              <a:spcBef>
                <a:spcPct val="0"/>
              </a:spcBef>
              <a:spcAft>
                <a:spcPct val="0"/>
              </a:spcAft>
              <a:defRPr>
                <a:solidFill>
                  <a:schemeClr val="tx1"/>
                </a:solidFill>
                <a:latin typeface="Arial" charset="0"/>
              </a:defRPr>
            </a:lvl8pPr>
            <a:lvl9pPr defTabSz="3343275" fontAlgn="base">
              <a:spcBef>
                <a:spcPct val="0"/>
              </a:spcBef>
              <a:spcAft>
                <a:spcPct val="0"/>
              </a:spcAft>
              <a:defRPr>
                <a:solidFill>
                  <a:schemeClr val="tx1"/>
                </a:solidFill>
                <a:latin typeface="Arial" charset="0"/>
              </a:defRPr>
            </a:lvl9pPr>
          </a:lstStyle>
          <a:p>
            <a:pPr algn="ctr"/>
            <a:r>
              <a:rPr lang="en-US" sz="4350" b="1" dirty="0"/>
              <a:t>Cathode Mesh Results</a:t>
            </a:r>
          </a:p>
          <a:p>
            <a:pPr marL="428641" indent="-428641">
              <a:buFont typeface="Arial" panose="020B0604020202020204" pitchFamily="34" charset="0"/>
              <a:buChar char="•"/>
            </a:pPr>
            <a:r>
              <a:rPr lang="en-US" sz="3001" dirty="0"/>
              <a:t>Both the nickel mesh (left), and titanium mesh (right), stayed intact through the test, with minor rust growth on both. </a:t>
            </a:r>
          </a:p>
        </p:txBody>
      </p:sp>
      <p:sp>
        <p:nvSpPr>
          <p:cNvPr id="20" name="AutoShape 36"/>
          <p:cNvSpPr>
            <a:spLocks noChangeArrowheads="1"/>
          </p:cNvSpPr>
          <p:nvPr/>
        </p:nvSpPr>
        <p:spPr bwMode="auto">
          <a:xfrm>
            <a:off x="21498970" y="19662675"/>
            <a:ext cx="8776184" cy="5589149"/>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11" tIns="45006" rIns="90011" bIns="45006" anchor="ctr"/>
          <a:lstStyle/>
          <a:p>
            <a:pPr algn="ctr" defTabSz="3291160"/>
            <a:endParaRPr lang="en-US" sz="3150" dirty="0"/>
          </a:p>
        </p:txBody>
      </p:sp>
      <p:sp>
        <p:nvSpPr>
          <p:cNvPr id="21" name="Text Box 37"/>
          <p:cNvSpPr txBox="1">
            <a:spLocks noChangeArrowheads="1"/>
          </p:cNvSpPr>
          <p:nvPr/>
        </p:nvSpPr>
        <p:spPr bwMode="auto">
          <a:xfrm>
            <a:off x="21829402" y="19775367"/>
            <a:ext cx="8061455" cy="4375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11" tIns="45006" rIns="90011" bIns="45006" anchor="t"/>
          <a:lstStyle>
            <a:lvl1pPr defTabSz="3343275">
              <a:defRPr>
                <a:solidFill>
                  <a:schemeClr val="tx1"/>
                </a:solidFill>
                <a:latin typeface="Arial" charset="0"/>
              </a:defRPr>
            </a:lvl1pPr>
            <a:lvl2pPr defTabSz="3343275">
              <a:defRPr>
                <a:solidFill>
                  <a:schemeClr val="tx1"/>
                </a:solidFill>
                <a:latin typeface="Arial" charset="0"/>
              </a:defRPr>
            </a:lvl2pPr>
            <a:lvl3pPr defTabSz="3343275">
              <a:defRPr>
                <a:solidFill>
                  <a:schemeClr val="tx1"/>
                </a:solidFill>
                <a:latin typeface="Arial" charset="0"/>
              </a:defRPr>
            </a:lvl3pPr>
            <a:lvl4pPr defTabSz="3343275">
              <a:defRPr>
                <a:solidFill>
                  <a:schemeClr val="tx1"/>
                </a:solidFill>
                <a:latin typeface="Arial" charset="0"/>
              </a:defRPr>
            </a:lvl4pPr>
            <a:lvl5pPr defTabSz="3343275">
              <a:defRPr>
                <a:solidFill>
                  <a:schemeClr val="tx1"/>
                </a:solidFill>
                <a:latin typeface="Arial" charset="0"/>
              </a:defRPr>
            </a:lvl5pPr>
            <a:lvl6pPr defTabSz="3343275" fontAlgn="base">
              <a:spcBef>
                <a:spcPct val="0"/>
              </a:spcBef>
              <a:spcAft>
                <a:spcPct val="0"/>
              </a:spcAft>
              <a:defRPr>
                <a:solidFill>
                  <a:schemeClr val="tx1"/>
                </a:solidFill>
                <a:latin typeface="Arial" charset="0"/>
              </a:defRPr>
            </a:lvl6pPr>
            <a:lvl7pPr defTabSz="3343275" fontAlgn="base">
              <a:spcBef>
                <a:spcPct val="0"/>
              </a:spcBef>
              <a:spcAft>
                <a:spcPct val="0"/>
              </a:spcAft>
              <a:defRPr>
                <a:solidFill>
                  <a:schemeClr val="tx1"/>
                </a:solidFill>
                <a:latin typeface="Arial" charset="0"/>
              </a:defRPr>
            </a:lvl7pPr>
            <a:lvl8pPr defTabSz="3343275" fontAlgn="base">
              <a:spcBef>
                <a:spcPct val="0"/>
              </a:spcBef>
              <a:spcAft>
                <a:spcPct val="0"/>
              </a:spcAft>
              <a:defRPr>
                <a:solidFill>
                  <a:schemeClr val="tx1"/>
                </a:solidFill>
                <a:latin typeface="Arial" charset="0"/>
              </a:defRPr>
            </a:lvl8pPr>
            <a:lvl9pPr defTabSz="3343275" fontAlgn="base">
              <a:spcBef>
                <a:spcPct val="0"/>
              </a:spcBef>
              <a:spcAft>
                <a:spcPct val="0"/>
              </a:spcAft>
              <a:defRPr>
                <a:solidFill>
                  <a:schemeClr val="tx1"/>
                </a:solidFill>
                <a:latin typeface="Arial" charset="0"/>
              </a:defRPr>
            </a:lvl9pPr>
          </a:lstStyle>
          <a:p>
            <a:pPr algn="ctr"/>
            <a:r>
              <a:rPr lang="en-US" sz="4350" b="1" dirty="0"/>
              <a:t>Recommendations</a:t>
            </a:r>
            <a:endParaRPr lang="en-US" sz="1200" b="1" dirty="0"/>
          </a:p>
          <a:p>
            <a:pPr marL="342913" indent="-342913" algn="just">
              <a:buFont typeface="Arial" panose="020B0604020202020204" pitchFamily="34" charset="0"/>
              <a:buChar char="•"/>
            </a:pPr>
            <a:r>
              <a:rPr lang="en-US" sz="3001" dirty="0">
                <a:latin typeface="Arial"/>
                <a:ea typeface="ＭＳ Ｐゴシック"/>
                <a:cs typeface="Arial"/>
              </a:rPr>
              <a:t>For insulation, high alumina brick is recommended, since it suffers significantly less corrosion damage, while having a similar price to refractory brick.</a:t>
            </a:r>
          </a:p>
          <a:p>
            <a:pPr marL="342913" indent="-342913" algn="just">
              <a:buFont typeface="Arial" panose="020B0604020202020204" pitchFamily="34" charset="0"/>
              <a:buChar char="•"/>
            </a:pPr>
            <a:r>
              <a:rPr lang="en-US" sz="3001" dirty="0">
                <a:latin typeface="Arial" panose="020B0604020202020204" pitchFamily="34" charset="0"/>
                <a:cs typeface="Arial" panose="020B0604020202020204" pitchFamily="34" charset="0"/>
              </a:rPr>
              <a:t>For the air cathode mesh, either porous nickel or porous titanium is functional.</a:t>
            </a:r>
          </a:p>
          <a:p>
            <a:pPr marL="342913" indent="-342913" algn="just">
              <a:buFont typeface="Arial" panose="020B0604020202020204" pitchFamily="34" charset="0"/>
              <a:buChar char="•"/>
            </a:pPr>
            <a:r>
              <a:rPr lang="en-US" sz="3001" dirty="0">
                <a:latin typeface="Arial" panose="020B0604020202020204" pitchFamily="34" charset="0"/>
                <a:cs typeface="Arial" panose="020B0604020202020204" pitchFamily="34" charset="0"/>
              </a:rPr>
              <a:t>The battery requires significant containment and fire suppression countermeasures. The main risks are the formation of dendrites and other growths on the components.</a:t>
            </a:r>
          </a:p>
        </p:txBody>
      </p:sp>
      <p:sp>
        <p:nvSpPr>
          <p:cNvPr id="29" name="Text Box 7"/>
          <p:cNvSpPr txBox="1">
            <a:spLocks noChangeArrowheads="1"/>
          </p:cNvSpPr>
          <p:nvPr/>
        </p:nvSpPr>
        <p:spPr bwMode="auto">
          <a:xfrm>
            <a:off x="8763146" y="166462"/>
            <a:ext cx="20497298" cy="3207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11" tIns="45006" rIns="90011" bIns="45006" anchor="t">
            <a:spAutoFit/>
          </a:bodyPr>
          <a:lstStyle>
            <a:lvl1pPr defTabSz="3343275">
              <a:defRPr>
                <a:solidFill>
                  <a:schemeClr val="tx1"/>
                </a:solidFill>
                <a:latin typeface="Arial" charset="0"/>
              </a:defRPr>
            </a:lvl1pPr>
            <a:lvl2pPr defTabSz="3343275">
              <a:defRPr>
                <a:solidFill>
                  <a:schemeClr val="tx1"/>
                </a:solidFill>
                <a:latin typeface="Arial" charset="0"/>
              </a:defRPr>
            </a:lvl2pPr>
            <a:lvl3pPr defTabSz="3343275">
              <a:defRPr>
                <a:solidFill>
                  <a:schemeClr val="tx1"/>
                </a:solidFill>
                <a:latin typeface="Arial" charset="0"/>
              </a:defRPr>
            </a:lvl3pPr>
            <a:lvl4pPr defTabSz="3343275">
              <a:defRPr>
                <a:solidFill>
                  <a:schemeClr val="tx1"/>
                </a:solidFill>
                <a:latin typeface="Arial" charset="0"/>
              </a:defRPr>
            </a:lvl4pPr>
            <a:lvl5pPr defTabSz="3343275">
              <a:defRPr>
                <a:solidFill>
                  <a:schemeClr val="tx1"/>
                </a:solidFill>
                <a:latin typeface="Arial" charset="0"/>
              </a:defRPr>
            </a:lvl5pPr>
            <a:lvl6pPr defTabSz="3343275" fontAlgn="base">
              <a:spcBef>
                <a:spcPct val="0"/>
              </a:spcBef>
              <a:spcAft>
                <a:spcPct val="0"/>
              </a:spcAft>
              <a:defRPr>
                <a:solidFill>
                  <a:schemeClr val="tx1"/>
                </a:solidFill>
                <a:latin typeface="Arial" charset="0"/>
              </a:defRPr>
            </a:lvl6pPr>
            <a:lvl7pPr defTabSz="3343275" fontAlgn="base">
              <a:spcBef>
                <a:spcPct val="0"/>
              </a:spcBef>
              <a:spcAft>
                <a:spcPct val="0"/>
              </a:spcAft>
              <a:defRPr>
                <a:solidFill>
                  <a:schemeClr val="tx1"/>
                </a:solidFill>
                <a:latin typeface="Arial" charset="0"/>
              </a:defRPr>
            </a:lvl7pPr>
            <a:lvl8pPr defTabSz="3343275" fontAlgn="base">
              <a:spcBef>
                <a:spcPct val="0"/>
              </a:spcBef>
              <a:spcAft>
                <a:spcPct val="0"/>
              </a:spcAft>
              <a:defRPr>
                <a:solidFill>
                  <a:schemeClr val="tx1"/>
                </a:solidFill>
                <a:latin typeface="Arial" charset="0"/>
              </a:defRPr>
            </a:lvl8pPr>
            <a:lvl9pPr defTabSz="3343275" fontAlgn="base">
              <a:spcBef>
                <a:spcPct val="0"/>
              </a:spcBef>
              <a:spcAft>
                <a:spcPct val="0"/>
              </a:spcAft>
              <a:defRPr>
                <a:solidFill>
                  <a:schemeClr val="tx1"/>
                </a:solidFill>
                <a:latin typeface="Arial" charset="0"/>
              </a:defRPr>
            </a:lvl9pPr>
          </a:lstStyle>
          <a:p>
            <a:pPr algn="ctr"/>
            <a:r>
              <a:rPr lang="en-US" sz="4051" b="1" dirty="0">
                <a:solidFill>
                  <a:srgbClr val="333333"/>
                </a:solidFill>
                <a:latin typeface="Times New Roman" panose="02020603050405020304" pitchFamily="18" charset="0"/>
                <a:ea typeface="ＭＳ Ｐゴシック"/>
                <a:cs typeface="Times New Roman" panose="02020603050405020304" pitchFamily="18" charset="0"/>
              </a:rPr>
              <a:t>High Energy Density Magnesium-Air Battery for Shipping, Rail and Aviation Electrification and Grid Storage</a:t>
            </a:r>
          </a:p>
          <a:p>
            <a:pPr algn="ctr"/>
            <a:r>
              <a:rPr lang="en-US" sz="4051" dirty="0">
                <a:latin typeface="Times New Roman" panose="02020603050405020304" pitchFamily="18" charset="0"/>
                <a:ea typeface="ＭＳ Ｐゴシック"/>
                <a:cs typeface="Times New Roman" panose="02020603050405020304" pitchFamily="18" charset="0"/>
              </a:rPr>
              <a:t>Kurt Lindenthal, Tyler Riggs, Edward Miller, Jaqueline Simon Villacis</a:t>
            </a:r>
          </a:p>
          <a:p>
            <a:pPr algn="ctr"/>
            <a:r>
              <a:rPr lang="en-US" sz="4051" dirty="0">
                <a:latin typeface="Times New Roman" panose="02020603050405020304" pitchFamily="18" charset="0"/>
                <a:ea typeface="ＭＳ Ｐゴシック"/>
                <a:cs typeface="Times New Roman" panose="02020603050405020304" pitchFamily="18" charset="0"/>
              </a:rPr>
              <a:t>Advisor: Professor Adam C. Powell (MME)</a:t>
            </a:r>
          </a:p>
          <a:p>
            <a:pPr algn="ctr"/>
            <a:r>
              <a:rPr lang="en-US" sz="4051" dirty="0">
                <a:latin typeface="Times New Roman" panose="02020603050405020304" pitchFamily="18" charset="0"/>
                <a:ea typeface="ＭＳ Ｐゴシック"/>
                <a:cs typeface="Times New Roman" panose="02020603050405020304" pitchFamily="18" charset="0"/>
              </a:rPr>
              <a:t>Department of Chemical Engineering, Department of Mechanical and Materials Engineering</a:t>
            </a:r>
          </a:p>
        </p:txBody>
      </p:sp>
      <p:sp>
        <p:nvSpPr>
          <p:cNvPr id="5" name="TextBox 4"/>
          <p:cNvSpPr txBox="1"/>
          <p:nvPr/>
        </p:nvSpPr>
        <p:spPr>
          <a:xfrm>
            <a:off x="12619265" y="16203193"/>
            <a:ext cx="8029573" cy="9048631"/>
          </a:xfrm>
          <a:prstGeom prst="rect">
            <a:avLst/>
          </a:prstGeom>
          <a:noFill/>
        </p:spPr>
        <p:txBody>
          <a:bodyPr wrap="square" lIns="68580" tIns="34290" rIns="68580" bIns="34290" rtlCol="0" anchor="t">
            <a:spAutoFit/>
          </a:bodyPr>
          <a:lstStyle/>
          <a:p>
            <a:pPr algn="ctr"/>
            <a:r>
              <a:rPr lang="en-US" sz="4350" b="1" dirty="0">
                <a:latin typeface="Arial"/>
                <a:ea typeface="ＭＳ Ｐゴシック"/>
                <a:cs typeface="Arial"/>
              </a:rPr>
              <a:t>FMEA Analysis</a:t>
            </a:r>
          </a:p>
          <a:p>
            <a:r>
              <a:rPr lang="en-US" sz="2700" dirty="0">
                <a:latin typeface="Arial"/>
                <a:ea typeface="ＭＳ Ｐゴシック"/>
                <a:cs typeface="Arial"/>
              </a:rPr>
              <a:t>Top 5 Highest Risk Priority (RPN)</a:t>
            </a:r>
          </a:p>
          <a:p>
            <a:pPr marL="557234" indent="-557234">
              <a:buAutoNum type="arabicPeriod"/>
            </a:pPr>
            <a:r>
              <a:rPr lang="en-US" sz="2700" dirty="0">
                <a:latin typeface="Arial"/>
                <a:ea typeface="ＭＳ Ｐゴシック"/>
                <a:cs typeface="Arial"/>
              </a:rPr>
              <a:t>Plating in the battery. This is when metal forms on the surface of the anode, causing the battery capacity to decrease. Common and hard to detect.</a:t>
            </a:r>
          </a:p>
          <a:p>
            <a:pPr marL="557234" indent="-557234">
              <a:buAutoNum type="arabicPeriod"/>
            </a:pPr>
            <a:r>
              <a:rPr lang="en-US" sz="2700" dirty="0">
                <a:latin typeface="Arial"/>
                <a:ea typeface="ＭＳ Ｐゴシック"/>
                <a:cs typeface="Arial"/>
              </a:rPr>
              <a:t>Dendrite formation. Dendrites will form alternate reactions and cause problems in containment if left to grow. They are very difficult to detect. Very common and hard to detect.</a:t>
            </a:r>
          </a:p>
          <a:p>
            <a:pPr marL="557234" indent="-557234">
              <a:buAutoNum type="arabicPeriod"/>
            </a:pPr>
            <a:r>
              <a:rPr lang="en-US" sz="2700" dirty="0">
                <a:latin typeface="Arial"/>
                <a:ea typeface="ＭＳ Ｐゴシック"/>
                <a:cs typeface="Arial"/>
              </a:rPr>
              <a:t>Stripping in battery. Stripping in the battery will cause  a loss in voltage and potential component corrosion. Common in the battery, and hard to detect.</a:t>
            </a:r>
          </a:p>
          <a:p>
            <a:pPr marL="557234" indent="-557234">
              <a:buAutoNum type="arabicPeriod"/>
            </a:pPr>
            <a:r>
              <a:rPr lang="en-US" sz="2700" dirty="0">
                <a:latin typeface="Arial"/>
                <a:ea typeface="ＭＳ Ｐゴシック"/>
                <a:cs typeface="Arial"/>
              </a:rPr>
              <a:t>Insufficient air drying. Will increase corrosion on battery components, potentially causing component failure. Somewhat common, but easier to detect.</a:t>
            </a:r>
          </a:p>
          <a:p>
            <a:pPr marL="557234" indent="-557234">
              <a:buFontTx/>
              <a:buAutoNum type="arabicPeriod"/>
            </a:pPr>
            <a:r>
              <a:rPr lang="en-US" sz="2700" dirty="0">
                <a:latin typeface="Arial"/>
                <a:ea typeface="ＭＳ Ｐゴシック"/>
                <a:cs typeface="Arial"/>
              </a:rPr>
              <a:t>External electrical short. Direct safety and fire risk due to electrical shock. Less common, and easier to detect.</a:t>
            </a:r>
          </a:p>
        </p:txBody>
      </p:sp>
      <p:graphicFrame>
        <p:nvGraphicFramePr>
          <p:cNvPr id="40" name="Chart 39"/>
          <p:cNvGraphicFramePr/>
          <p:nvPr>
            <p:extLst>
              <p:ext uri="{D42A27DB-BD31-4B8C-83A1-F6EECF244321}">
                <p14:modId xmlns:p14="http://schemas.microsoft.com/office/powerpoint/2010/main" val="1763972894"/>
              </p:ext>
            </p:extLst>
          </p:nvPr>
        </p:nvGraphicFramePr>
        <p:xfrm>
          <a:off x="26184553" y="8240284"/>
          <a:ext cx="3932101" cy="2933064"/>
        </p:xfrm>
        <a:graphic>
          <a:graphicData uri="http://schemas.openxmlformats.org/drawingml/2006/chart">
            <c:chart xmlns:c="http://schemas.openxmlformats.org/drawingml/2006/chart" xmlns:r="http://schemas.openxmlformats.org/officeDocument/2006/relationships" r:id="rId2"/>
          </a:graphicData>
        </a:graphic>
      </p:graphicFrame>
      <p:pic>
        <p:nvPicPr>
          <p:cNvPr id="1026" name="Picture 2" descr="Proposed magnesium-air battery schematic, showing three anode-electrolyte-cathode cells in a molten salt bath.">
            <a:extLst>
              <a:ext uri="{FF2B5EF4-FFF2-40B4-BE49-F238E27FC236}">
                <a16:creationId xmlns:a16="http://schemas.microsoft.com/office/drawing/2014/main" id="{2B5A0F4C-0F80-AA55-FD25-62A67D6315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5740" y="13909417"/>
            <a:ext cx="6524570" cy="527975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32">
            <a:extLst>
              <a:ext uri="{FF2B5EF4-FFF2-40B4-BE49-F238E27FC236}">
                <a16:creationId xmlns:a16="http://schemas.microsoft.com/office/drawing/2014/main" id="{14BF7E9B-359D-3E7E-B110-D71B90361188}"/>
              </a:ext>
            </a:extLst>
          </p:cNvPr>
          <p:cNvSpPr>
            <a:spLocks noChangeArrowheads="1"/>
          </p:cNvSpPr>
          <p:nvPr/>
        </p:nvSpPr>
        <p:spPr bwMode="auto">
          <a:xfrm>
            <a:off x="21498970" y="4737787"/>
            <a:ext cx="8784206" cy="7111502"/>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11" tIns="45006" rIns="90011" bIns="45006" anchor="ctr"/>
          <a:lstStyle/>
          <a:p>
            <a:pPr algn="ctr" defTabSz="3291160"/>
            <a:endParaRPr lang="en-US" sz="3150" dirty="0"/>
          </a:p>
        </p:txBody>
      </p:sp>
      <p:sp>
        <p:nvSpPr>
          <p:cNvPr id="4" name="Text Box 33">
            <a:extLst>
              <a:ext uri="{FF2B5EF4-FFF2-40B4-BE49-F238E27FC236}">
                <a16:creationId xmlns:a16="http://schemas.microsoft.com/office/drawing/2014/main" id="{4FD5112E-9C91-E9E8-7FBA-25016ACE779A}"/>
              </a:ext>
            </a:extLst>
          </p:cNvPr>
          <p:cNvSpPr txBox="1">
            <a:spLocks noChangeArrowheads="1"/>
          </p:cNvSpPr>
          <p:nvPr/>
        </p:nvSpPr>
        <p:spPr bwMode="auto">
          <a:xfrm>
            <a:off x="21931818" y="4865365"/>
            <a:ext cx="8001000" cy="3969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11" tIns="45006" rIns="90011" bIns="45006" anchor="t"/>
          <a:lstStyle>
            <a:lvl1pPr defTabSz="3343275">
              <a:defRPr>
                <a:solidFill>
                  <a:schemeClr val="tx1"/>
                </a:solidFill>
                <a:latin typeface="Arial" charset="0"/>
              </a:defRPr>
            </a:lvl1pPr>
            <a:lvl2pPr defTabSz="3343275">
              <a:defRPr>
                <a:solidFill>
                  <a:schemeClr val="tx1"/>
                </a:solidFill>
                <a:latin typeface="Arial" charset="0"/>
              </a:defRPr>
            </a:lvl2pPr>
            <a:lvl3pPr defTabSz="3343275">
              <a:defRPr>
                <a:solidFill>
                  <a:schemeClr val="tx1"/>
                </a:solidFill>
                <a:latin typeface="Arial" charset="0"/>
              </a:defRPr>
            </a:lvl3pPr>
            <a:lvl4pPr defTabSz="3343275">
              <a:defRPr>
                <a:solidFill>
                  <a:schemeClr val="tx1"/>
                </a:solidFill>
                <a:latin typeface="Arial" charset="0"/>
              </a:defRPr>
            </a:lvl4pPr>
            <a:lvl5pPr defTabSz="3343275">
              <a:defRPr>
                <a:solidFill>
                  <a:schemeClr val="tx1"/>
                </a:solidFill>
                <a:latin typeface="Arial" charset="0"/>
              </a:defRPr>
            </a:lvl5pPr>
            <a:lvl6pPr defTabSz="3343275" fontAlgn="base">
              <a:spcBef>
                <a:spcPct val="0"/>
              </a:spcBef>
              <a:spcAft>
                <a:spcPct val="0"/>
              </a:spcAft>
              <a:defRPr>
                <a:solidFill>
                  <a:schemeClr val="tx1"/>
                </a:solidFill>
                <a:latin typeface="Arial" charset="0"/>
              </a:defRPr>
            </a:lvl6pPr>
            <a:lvl7pPr defTabSz="3343275" fontAlgn="base">
              <a:spcBef>
                <a:spcPct val="0"/>
              </a:spcBef>
              <a:spcAft>
                <a:spcPct val="0"/>
              </a:spcAft>
              <a:defRPr>
                <a:solidFill>
                  <a:schemeClr val="tx1"/>
                </a:solidFill>
                <a:latin typeface="Arial" charset="0"/>
              </a:defRPr>
            </a:lvl7pPr>
            <a:lvl8pPr defTabSz="3343275" fontAlgn="base">
              <a:spcBef>
                <a:spcPct val="0"/>
              </a:spcBef>
              <a:spcAft>
                <a:spcPct val="0"/>
              </a:spcAft>
              <a:defRPr>
                <a:solidFill>
                  <a:schemeClr val="tx1"/>
                </a:solidFill>
                <a:latin typeface="Arial" charset="0"/>
              </a:defRPr>
            </a:lvl8pPr>
            <a:lvl9pPr defTabSz="3343275" fontAlgn="base">
              <a:spcBef>
                <a:spcPct val="0"/>
              </a:spcBef>
              <a:spcAft>
                <a:spcPct val="0"/>
              </a:spcAft>
              <a:defRPr>
                <a:solidFill>
                  <a:schemeClr val="tx1"/>
                </a:solidFill>
                <a:latin typeface="Arial" charset="0"/>
              </a:defRPr>
            </a:lvl9pPr>
          </a:lstStyle>
          <a:p>
            <a:pPr algn="ctr"/>
            <a:r>
              <a:rPr lang="en-US" sz="4350" b="1" dirty="0">
                <a:latin typeface="Arial"/>
                <a:ea typeface="ＭＳ Ｐゴシック"/>
                <a:cs typeface="Arial"/>
              </a:rPr>
              <a:t>Firebrick Insulation Results</a:t>
            </a:r>
          </a:p>
          <a:p>
            <a:pPr marL="428641" indent="-428641">
              <a:buFont typeface="Arial" panose="020B0604020202020204" pitchFamily="34" charset="0"/>
              <a:buChar char="•"/>
            </a:pPr>
            <a:r>
              <a:rPr lang="en-US" sz="3001" dirty="0">
                <a:latin typeface="Arial"/>
                <a:ea typeface="ＭＳ Ｐゴシック"/>
                <a:cs typeface="Arial"/>
              </a:rPr>
              <a:t>The refractory brick (left) showed significant cracking and surface deformation after testing. The damage extended deep into the brick.</a:t>
            </a:r>
            <a:endParaRPr lang="en-US" sz="3001" dirty="0">
              <a:cs typeface="Arial"/>
            </a:endParaRPr>
          </a:p>
          <a:p>
            <a:pPr marL="428641" indent="-428641">
              <a:buFont typeface="Arial" panose="020B0604020202020204" pitchFamily="34" charset="0"/>
              <a:buChar char="•"/>
            </a:pPr>
            <a:r>
              <a:rPr lang="en-US" sz="3001" dirty="0">
                <a:latin typeface="Arial"/>
                <a:ea typeface="ＭＳ Ｐゴシック"/>
                <a:cs typeface="Arial"/>
              </a:rPr>
              <a:t>The high alumina brick (right) showed less surface damage and cracking after testing. The damage was less deep.</a:t>
            </a:r>
          </a:p>
        </p:txBody>
      </p:sp>
      <p:pic>
        <p:nvPicPr>
          <p:cNvPr id="1027" name="Picture 3">
            <a:extLst>
              <a:ext uri="{FF2B5EF4-FFF2-40B4-BE49-F238E27FC236}">
                <a16:creationId xmlns:a16="http://schemas.microsoft.com/office/drawing/2014/main" id="{E9157E9D-BDFA-6AC6-9DCE-F02C1DC952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85397" y="8880563"/>
            <a:ext cx="3335537" cy="254187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a:extLst>
              <a:ext uri="{FF2B5EF4-FFF2-40B4-BE49-F238E27FC236}">
                <a16:creationId xmlns:a16="http://schemas.microsoft.com/office/drawing/2014/main" id="{BEBBA342-2AC5-7F2C-5D7B-26501B9A3E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43796" y="8810487"/>
            <a:ext cx="3570887" cy="267697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F64E4348-4BF6-2674-FDDF-84F9BB939DF3}"/>
              </a:ext>
            </a:extLst>
          </p:cNvPr>
          <p:cNvPicPr>
            <a:picLocks noChangeAspect="1"/>
          </p:cNvPicPr>
          <p:nvPr/>
        </p:nvPicPr>
        <p:blipFill>
          <a:blip r:embed="rId6"/>
          <a:stretch>
            <a:fillRect/>
          </a:stretch>
        </p:blipFill>
        <p:spPr>
          <a:xfrm>
            <a:off x="25830873" y="15281823"/>
            <a:ext cx="4110491" cy="3067433"/>
          </a:xfrm>
          <a:prstGeom prst="rect">
            <a:avLst/>
          </a:prstGeom>
        </p:spPr>
      </p:pic>
      <p:pic>
        <p:nvPicPr>
          <p:cNvPr id="1031" name="Picture 7" descr="A picture containing indoor&#10;&#10;Description automatically generated">
            <a:extLst>
              <a:ext uri="{FF2B5EF4-FFF2-40B4-BE49-F238E27FC236}">
                <a16:creationId xmlns:a16="http://schemas.microsoft.com/office/drawing/2014/main" id="{983D280D-47BE-233C-5353-D774D2FD95F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764840" y="15281824"/>
            <a:ext cx="4066033" cy="3067433"/>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36">
            <a:extLst>
              <a:ext uri="{FF2B5EF4-FFF2-40B4-BE49-F238E27FC236}">
                <a16:creationId xmlns:a16="http://schemas.microsoft.com/office/drawing/2014/main" id="{282F75FD-B821-F9D0-2C97-E294AA58644E}"/>
              </a:ext>
            </a:extLst>
          </p:cNvPr>
          <p:cNvSpPr>
            <a:spLocks noChangeArrowheads="1"/>
          </p:cNvSpPr>
          <p:nvPr/>
        </p:nvSpPr>
        <p:spPr bwMode="auto">
          <a:xfrm>
            <a:off x="13307901" y="11355393"/>
            <a:ext cx="6400800" cy="4572000"/>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11" tIns="45006" rIns="90011" bIns="45006" anchor="ctr"/>
          <a:lstStyle/>
          <a:p>
            <a:pPr algn="ctr" defTabSz="3291160"/>
            <a:endParaRPr lang="en-US" sz="3150" dirty="0"/>
          </a:p>
        </p:txBody>
      </p:sp>
      <p:pic>
        <p:nvPicPr>
          <p:cNvPr id="23" name="Picture 22">
            <a:extLst>
              <a:ext uri="{FF2B5EF4-FFF2-40B4-BE49-F238E27FC236}">
                <a16:creationId xmlns:a16="http://schemas.microsoft.com/office/drawing/2014/main" id="{3C8C4596-DCBC-C273-0F47-EACA311DD22D}"/>
              </a:ext>
            </a:extLst>
          </p:cNvPr>
          <p:cNvPicPr>
            <a:picLocks noChangeAspect="1"/>
          </p:cNvPicPr>
          <p:nvPr/>
        </p:nvPicPr>
        <p:blipFill>
          <a:blip r:embed="rId8"/>
          <a:stretch>
            <a:fillRect/>
          </a:stretch>
        </p:blipFill>
        <p:spPr>
          <a:xfrm>
            <a:off x="14157579" y="11516321"/>
            <a:ext cx="4603241" cy="4250143"/>
          </a:xfrm>
          <a:prstGeom prst="rect">
            <a:avLst/>
          </a:prstGeom>
        </p:spPr>
      </p:pic>
    </p:spTree>
    <p:extLst>
      <p:ext uri="{BB962C8B-B14F-4D97-AF65-F5344CB8AC3E}">
        <p14:creationId xmlns:p14="http://schemas.microsoft.com/office/powerpoint/2010/main" val="2702103839"/>
      </p:ext>
    </p:extLst>
  </p:cSld>
  <p:clrMapOvr>
    <a:masterClrMapping/>
  </p:clrMapOvr>
</p:sld>
</file>

<file path=ppt/theme/theme1.xml><?xml version="1.0" encoding="utf-8"?>
<a:theme xmlns:a="http://schemas.openxmlformats.org/drawingml/2006/main" name="wpi_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mbria">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173</TotalTime>
  <Words>681</Words>
  <Application>Microsoft Office PowerPoint</Application>
  <PresentationFormat>Custom</PresentationFormat>
  <Paragraphs>37</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Cambria</vt:lpstr>
      <vt:lpstr>Times New Roman</vt:lpstr>
      <vt:lpstr>wpi_ppt</vt:lpstr>
      <vt:lpstr>PowerPoint Presentation</vt:lpstr>
    </vt:vector>
  </TitlesOfParts>
  <Company>Worcester Polytechnic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 Template</dc:title>
  <dc:creator>WPI;ATC</dc:creator>
  <cp:lastModifiedBy>Lindenthal, Kurt</cp:lastModifiedBy>
  <cp:revision>2</cp:revision>
  <dcterms:created xsi:type="dcterms:W3CDTF">2009-11-05T19:41:53Z</dcterms:created>
  <dcterms:modified xsi:type="dcterms:W3CDTF">2023-04-11T03:45:26Z</dcterms:modified>
</cp:coreProperties>
</file>