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Italiana"/>
      <p:regular r:id="rId27"/>
    </p:embeddedFont>
    <p:embeddedFont>
      <p:font typeface="Bebas Neue"/>
      <p:regular r:id="rId28"/>
    </p:embeddedFont>
    <p:embeddedFont>
      <p:font typeface="Actor"/>
      <p:regular r:id="rId29"/>
    </p:embeddedFont>
    <p:embeddedFont>
      <p:font typeface="PT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BebasNeue-regular.fntdata"/><Relationship Id="rId27" Type="http://schemas.openxmlformats.org/officeDocument/2006/relationships/font" Target="fonts/Italian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ctor-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TSans-bold.fntdata"/><Relationship Id="rId30" Type="http://schemas.openxmlformats.org/officeDocument/2006/relationships/font" Target="fonts/PTSans-regular.fntdata"/><Relationship Id="rId11" Type="http://schemas.openxmlformats.org/officeDocument/2006/relationships/slide" Target="slides/slide7.xml"/><Relationship Id="rId33" Type="http://schemas.openxmlformats.org/officeDocument/2006/relationships/font" Target="fonts/PTSans-boldItalic.fntdata"/><Relationship Id="rId10" Type="http://schemas.openxmlformats.org/officeDocument/2006/relationships/slide" Target="slides/slide6.xml"/><Relationship Id="rId32" Type="http://schemas.openxmlformats.org/officeDocument/2006/relationships/font" Target="fonts/PTSans-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6" name="Shape 4866"/>
        <p:cNvGrpSpPr/>
        <p:nvPr/>
      </p:nvGrpSpPr>
      <p:grpSpPr>
        <a:xfrm>
          <a:off x="0" y="0"/>
          <a:ext cx="0" cy="0"/>
          <a:chOff x="0" y="0"/>
          <a:chExt cx="0" cy="0"/>
        </a:xfrm>
      </p:grpSpPr>
      <p:sp>
        <p:nvSpPr>
          <p:cNvPr id="4867" name="Google Shape;4867;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8" name="Google Shape;48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Sponsor and the date for </a:t>
            </a:r>
            <a:r>
              <a:rPr lang="en"/>
              <a:t>final</a:t>
            </a:r>
            <a:r>
              <a:rPr lang="en"/>
              <a:t> deliverable to WPI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3" name="Shape 5873"/>
        <p:cNvGrpSpPr/>
        <p:nvPr/>
      </p:nvGrpSpPr>
      <p:grpSpPr>
        <a:xfrm>
          <a:off x="0" y="0"/>
          <a:ext cx="0" cy="0"/>
          <a:chOff x="0" y="0"/>
          <a:chExt cx="0" cy="0"/>
        </a:xfrm>
      </p:grpSpPr>
      <p:sp>
        <p:nvSpPr>
          <p:cNvPr id="5874" name="Google Shape;5874;g125345c7798_0_15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5" name="Google Shape;5875;g125345c7798_0_15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Patrick</a:t>
            </a:r>
            <a:endParaRPr>
              <a:solidFill>
                <a:schemeClr val="dk1"/>
              </a:solidFill>
            </a:endParaRPr>
          </a:p>
          <a:p>
            <a:pPr indent="0" lvl="0" marL="0" rtl="0" algn="l">
              <a:spcBef>
                <a:spcPts val="0"/>
              </a:spcBef>
              <a:spcAft>
                <a:spcPts val="0"/>
              </a:spcAft>
              <a:buNone/>
            </a:pPr>
            <a:r>
              <a:t/>
            </a:r>
            <a:endParaRPr sz="1200">
              <a:solidFill>
                <a:srgbClr val="272727"/>
              </a:solidFill>
              <a:latin typeface="Actor"/>
              <a:ea typeface="Actor"/>
              <a:cs typeface="Actor"/>
              <a:sym typeface="Acto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2" name="Shape 5992"/>
        <p:cNvGrpSpPr/>
        <p:nvPr/>
      </p:nvGrpSpPr>
      <p:grpSpPr>
        <a:xfrm>
          <a:off x="0" y="0"/>
          <a:ext cx="0" cy="0"/>
          <a:chOff x="0" y="0"/>
          <a:chExt cx="0" cy="0"/>
        </a:xfrm>
      </p:grpSpPr>
      <p:sp>
        <p:nvSpPr>
          <p:cNvPr id="5993" name="Google Shape;5993;g12454175c84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4" name="Google Shape;5994;g12454175c84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Commonside, there are already established groups among the members of the Pollards Hill </a:t>
            </a:r>
            <a:r>
              <a:rPr lang="en"/>
              <a:t>lunch</a:t>
            </a:r>
            <a:r>
              <a:rPr lang="en"/>
              <a:t> club meaning that they are comfortable how the club currently </a:t>
            </a:r>
            <a:r>
              <a:rPr lang="en"/>
              <a:t>operates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surveyed 6 lunch club members our general </a:t>
            </a:r>
            <a:r>
              <a:rPr lang="en"/>
              <a:t>consensus</a:t>
            </a:r>
            <a:r>
              <a:rPr lang="en"/>
              <a:t> was that they do not like change. They all enjoy how the lunch club is operated currently and opposed changing things like who they sit with, where they sit, and the table layouts. However, there were individuals that would be open to welcoming new members to their table or interacting with them.</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4" name="Shape 6024"/>
        <p:cNvGrpSpPr/>
        <p:nvPr/>
      </p:nvGrpSpPr>
      <p:grpSpPr>
        <a:xfrm>
          <a:off x="0" y="0"/>
          <a:ext cx="0" cy="0"/>
          <a:chOff x="0" y="0"/>
          <a:chExt cx="0" cy="0"/>
        </a:xfrm>
      </p:grpSpPr>
      <p:sp>
        <p:nvSpPr>
          <p:cNvPr id="6025" name="Google Shape;6025;g125956427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6" name="Google Shape;6026;g125956427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a:t>
            </a:r>
            <a:r>
              <a:rPr lang="en"/>
              <a:t>interviewed members from other lunch clubs we discovered that the activities that are offered in conjunction with the lunch club is where the members are able to interact and mix the most. Some of the more popular activities include exercise classes, games, workshops, and excursions.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7" name="Shape 6037"/>
        <p:cNvGrpSpPr/>
        <p:nvPr/>
      </p:nvGrpSpPr>
      <p:grpSpPr>
        <a:xfrm>
          <a:off x="0" y="0"/>
          <a:ext cx="0" cy="0"/>
          <a:chOff x="0" y="0"/>
          <a:chExt cx="0" cy="0"/>
        </a:xfrm>
      </p:grpSpPr>
      <p:sp>
        <p:nvSpPr>
          <p:cNvPr id="6038" name="Google Shape;6038;g1255dc73287_2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9" name="Google Shape;6039;g1255dc73287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some of the most supported activities that we have compiled based on our interviews and research. Personal safety sessions, excursions, and bingo were very popular based on the surveys we conducted.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2" name="Shape 6062"/>
        <p:cNvGrpSpPr/>
        <p:nvPr/>
      </p:nvGrpSpPr>
      <p:grpSpPr>
        <a:xfrm>
          <a:off x="0" y="0"/>
          <a:ext cx="0" cy="0"/>
          <a:chOff x="0" y="0"/>
          <a:chExt cx="0" cy="0"/>
        </a:xfrm>
      </p:grpSpPr>
      <p:sp>
        <p:nvSpPr>
          <p:cNvPr id="6063" name="Google Shape;6063;g1259564277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4" name="Google Shape;6064;g1259564277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terms of the membership for a lunch club, some people don’t want to fully commit to coming everyday or going to all the different activities planned. The </a:t>
            </a:r>
            <a:r>
              <a:rPr lang="en"/>
              <a:t>members</a:t>
            </a:r>
            <a:r>
              <a:rPr lang="en"/>
              <a:t> of the Hope coffee Club that we spoke to expressed that “Less of a </a:t>
            </a:r>
            <a:r>
              <a:rPr lang="en"/>
              <a:t>commitment</a:t>
            </a:r>
            <a:r>
              <a:rPr lang="en"/>
              <a:t> would be </a:t>
            </a:r>
            <a:r>
              <a:rPr lang="en"/>
              <a:t>better” where they would like to come to the club every once and a while when there is a good meal being served that day. When we interviewed the staff at Commonside, we found that “members are completely free to pick their days but must call by the morning of, at the latest”. This is the flexibility that people like the Hope Coffee Club are looking for, but it is not widely known about.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also members of the lunch club that do not partake in the activities that are offered before or after the meal because they “usually dont have time to participate in activities”, but that is alright because the activities offered are completely optional. Lunch clubbers at Commonside are already more flexibly using their membership, which potentially indicates a stronger desire for this.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2" name="Shape 6122"/>
        <p:cNvGrpSpPr/>
        <p:nvPr/>
      </p:nvGrpSpPr>
      <p:grpSpPr>
        <a:xfrm>
          <a:off x="0" y="0"/>
          <a:ext cx="0" cy="0"/>
          <a:chOff x="0" y="0"/>
          <a:chExt cx="0" cy="0"/>
        </a:xfrm>
      </p:grpSpPr>
      <p:sp>
        <p:nvSpPr>
          <p:cNvPr id="6123" name="Google Shape;6123;g1255dc73287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4" name="Google Shape;6124;g1255dc73287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Tiffany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way to promote all these new </a:t>
            </a:r>
            <a:r>
              <a:rPr lang="en"/>
              <a:t>changes</a:t>
            </a:r>
            <a:r>
              <a:rPr lang="en"/>
              <a:t> and to attract new members to join in we would need to advertise this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8" name="Shape 6128"/>
        <p:cNvGrpSpPr/>
        <p:nvPr/>
      </p:nvGrpSpPr>
      <p:grpSpPr>
        <a:xfrm>
          <a:off x="0" y="0"/>
          <a:ext cx="0" cy="0"/>
          <a:chOff x="0" y="0"/>
          <a:chExt cx="0" cy="0"/>
        </a:xfrm>
      </p:grpSpPr>
      <p:sp>
        <p:nvSpPr>
          <p:cNvPr id="6129" name="Google Shape;6129;g12454175c84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0" name="Google Shape;6130;g12454175c84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Tiffany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Following the covid-19 pandemic, Commonside has seen a decline in membership at the Pollard’s Hill Lunch Club. The use of advertising has been less </a:t>
            </a:r>
            <a:r>
              <a:rPr lang="en"/>
              <a:t>prevalent</a:t>
            </a:r>
            <a:r>
              <a:rPr lang="en"/>
              <a:t> as well </a:t>
            </a:r>
            <a:r>
              <a:rPr lang="en"/>
              <a:t>with</a:t>
            </a:r>
            <a:r>
              <a:rPr lang="en"/>
              <a:t> the current leaflet only posted at the main entrances rather than in the wider community at churches and other local organizations like they previously did pre-pandemic.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speaking to lunch club members about how they heard about commonside many stated that it was simply word of mouth and one members even said “I do not know of any other way to hear about this place [unless if its through a friend]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to be able to gain </a:t>
            </a:r>
            <a:r>
              <a:rPr lang="en"/>
              <a:t>clientele</a:t>
            </a:r>
            <a:r>
              <a:rPr lang="en"/>
              <a:t> it would be beneficial to have traditional advertising that is able to reach the wider community by </a:t>
            </a:r>
            <a:r>
              <a:rPr lang="en"/>
              <a:t>being posted in places where the elderly frequent. Online postings could also help reach the wider community as well, but this is something that may be inaccessible to the older generation of elderly.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Work in the recommendation beforehand and then goi into the rest of the points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also found out through staff at the hope coffee club that they also had leaflets that they would pass 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9" name="Shape 6139"/>
        <p:cNvGrpSpPr/>
        <p:nvPr/>
      </p:nvGrpSpPr>
      <p:grpSpPr>
        <a:xfrm>
          <a:off x="0" y="0"/>
          <a:ext cx="0" cy="0"/>
          <a:chOff x="0" y="0"/>
          <a:chExt cx="0" cy="0"/>
        </a:xfrm>
      </p:grpSpPr>
      <p:sp>
        <p:nvSpPr>
          <p:cNvPr id="6140" name="Google Shape;6140;gf69cdb9b11_0_1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1" name="Google Shape;6141;gf69cdb9b11_0_1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leaflet design and why certain elements were included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7" name="Shape 6147"/>
        <p:cNvGrpSpPr/>
        <p:nvPr/>
      </p:nvGrpSpPr>
      <p:grpSpPr>
        <a:xfrm>
          <a:off x="0" y="0"/>
          <a:ext cx="0" cy="0"/>
          <a:chOff x="0" y="0"/>
          <a:chExt cx="0" cy="0"/>
        </a:xfrm>
      </p:grpSpPr>
      <p:sp>
        <p:nvSpPr>
          <p:cNvPr id="6148" name="Google Shape;6148;g125345c779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9" name="Google Shape;6149;g125345c779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Tiffany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Commonside has a menu board that is posted in the dining room and the Commonside staff reported that members will look at the board to learn about the menu offerings for the week or ask about it. When we spoke to members of the Hope Coffee Club one of them stated “They need a menu </a:t>
            </a:r>
            <a:r>
              <a:rPr lang="en"/>
              <a:t>board</a:t>
            </a:r>
            <a:r>
              <a:rPr lang="en"/>
              <a:t> so people can see what they are making”. The current menu board is only </a:t>
            </a:r>
            <a:r>
              <a:rPr lang="en"/>
              <a:t>posted</a:t>
            </a:r>
            <a:r>
              <a:rPr lang="en"/>
              <a:t> in the dining hall and is not accessible to the people who want to pick and choose when to come in. Posting the lunch and activity options both in the lunch room and online would keep the current </a:t>
            </a:r>
            <a:r>
              <a:rPr lang="en"/>
              <a:t>clientele</a:t>
            </a:r>
            <a:r>
              <a:rPr lang="en"/>
              <a:t> </a:t>
            </a:r>
            <a:r>
              <a:rPr lang="en"/>
              <a:t>happy</a:t>
            </a:r>
            <a:r>
              <a:rPr lang="en"/>
              <a:t> and hopefully reach a wider audience as well.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found out through staff at the hope coffee club that they also had leaflets that they would pass out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8" name="Shape 6158"/>
        <p:cNvGrpSpPr/>
        <p:nvPr/>
      </p:nvGrpSpPr>
      <p:grpSpPr>
        <a:xfrm>
          <a:off x="0" y="0"/>
          <a:ext cx="0" cy="0"/>
          <a:chOff x="0" y="0"/>
          <a:chExt cx="0" cy="0"/>
        </a:xfrm>
      </p:grpSpPr>
      <p:sp>
        <p:nvSpPr>
          <p:cNvPr id="6159" name="Google Shape;6159;g125345c779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0" name="Google Shape;6160;g125345c779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9" name="Shape 5239"/>
        <p:cNvGrpSpPr/>
        <p:nvPr/>
      </p:nvGrpSpPr>
      <p:grpSpPr>
        <a:xfrm>
          <a:off x="0" y="0"/>
          <a:ext cx="0" cy="0"/>
          <a:chOff x="0" y="0"/>
          <a:chExt cx="0" cy="0"/>
        </a:xfrm>
      </p:grpSpPr>
      <p:sp>
        <p:nvSpPr>
          <p:cNvPr id="5240" name="Google Shape;5240;g12454175c8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1" name="Google Shape;5241;g12454175c8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5" name="Shape 6165"/>
        <p:cNvGrpSpPr/>
        <p:nvPr/>
      </p:nvGrpSpPr>
      <p:grpSpPr>
        <a:xfrm>
          <a:off x="0" y="0"/>
          <a:ext cx="0" cy="0"/>
          <a:chOff x="0" y="0"/>
          <a:chExt cx="0" cy="0"/>
        </a:xfrm>
      </p:grpSpPr>
      <p:sp>
        <p:nvSpPr>
          <p:cNvPr id="6166" name="Google Shape;6166;g12454175c84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7" name="Google Shape;6167;g12454175c84_0_6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Tiffany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Technology usage can vary greatly amongst the elderly community as there is a large number of people over the age of 65 who have never used the internet before. When we surveyed the </a:t>
            </a:r>
            <a:r>
              <a:rPr lang="en"/>
              <a:t>clientele</a:t>
            </a:r>
            <a:r>
              <a:rPr lang="en"/>
              <a:t> at Commonside this variation was seen. When asked </a:t>
            </a:r>
            <a:r>
              <a:rPr lang="en"/>
              <a:t>about</a:t>
            </a:r>
            <a:r>
              <a:rPr lang="en"/>
              <a:t> internet usage only three out of seven members stated that they feel comfortable with the internet……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further shows the need for both paper posting along with new online </a:t>
            </a:r>
            <a:r>
              <a:rPr lang="en"/>
              <a:t>options to reach the “younger elderly generation” that may be more technologically inclined.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Staff anticipate new generation of elderly that are more tech savvy (on internet and on facebook)</a:t>
            </a:r>
            <a:endParaRPr/>
          </a:p>
          <a:p>
            <a:pPr indent="-298450" lvl="0" marL="457200" rtl="0" algn="l">
              <a:spcBef>
                <a:spcPts val="0"/>
              </a:spcBef>
              <a:spcAft>
                <a:spcPts val="0"/>
              </a:spcAft>
              <a:buSzPts val="1100"/>
              <a:buChar char="-"/>
            </a:pPr>
            <a:r>
              <a:rPr lang="en"/>
              <a:t>Talked to Karen and Barry and they acknowledged that they are comfportable with internet but most current members arent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Therefore we need to have both types online and paper formats simultaneously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8" name="Shape 6218"/>
        <p:cNvGrpSpPr/>
        <p:nvPr/>
      </p:nvGrpSpPr>
      <p:grpSpPr>
        <a:xfrm>
          <a:off x="0" y="0"/>
          <a:ext cx="0" cy="0"/>
          <a:chOff x="0" y="0"/>
          <a:chExt cx="0" cy="0"/>
        </a:xfrm>
      </p:grpSpPr>
      <p:sp>
        <p:nvSpPr>
          <p:cNvPr id="6219" name="Google Shape;6219;g1222cb71c8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0" name="Google Shape;6220;g1222cb71c8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a:t>
            </a:r>
            <a:r>
              <a:rPr lang="en"/>
              <a:t> online post design for a facebook post or website posting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options are easy to change and therefore would be fine to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5" name="Shape 6225"/>
        <p:cNvGrpSpPr/>
        <p:nvPr/>
      </p:nvGrpSpPr>
      <p:grpSpPr>
        <a:xfrm>
          <a:off x="0" y="0"/>
          <a:ext cx="0" cy="0"/>
          <a:chOff x="0" y="0"/>
          <a:chExt cx="0" cy="0"/>
        </a:xfrm>
      </p:grpSpPr>
      <p:sp>
        <p:nvSpPr>
          <p:cNvPr id="6226" name="Google Shape;6226;g12455312f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7" name="Google Shape;6227;g12455312f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6" name="Shape 5576"/>
        <p:cNvGrpSpPr/>
        <p:nvPr/>
      </p:nvGrpSpPr>
      <p:grpSpPr>
        <a:xfrm>
          <a:off x="0" y="0"/>
          <a:ext cx="0" cy="0"/>
          <a:chOff x="0" y="0"/>
          <a:chExt cx="0" cy="0"/>
        </a:xfrm>
      </p:grpSpPr>
      <p:sp>
        <p:nvSpPr>
          <p:cNvPr id="5577" name="Google Shape;5577;g125345c77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8" name="Google Shape;5578;g125345c77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72727"/>
                </a:solidFill>
                <a:latin typeface="Actor"/>
                <a:ea typeface="Actor"/>
                <a:cs typeface="Actor"/>
                <a:sym typeface="Actor"/>
              </a:rPr>
              <a:t>John</a:t>
            </a:r>
            <a:endParaRPr sz="1200">
              <a:solidFill>
                <a:srgbClr val="272727"/>
              </a:solidFill>
              <a:latin typeface="Actor"/>
              <a:ea typeface="Actor"/>
              <a:cs typeface="Actor"/>
              <a:sym typeface="Acto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2" name="Shape 5582"/>
        <p:cNvGrpSpPr/>
        <p:nvPr/>
      </p:nvGrpSpPr>
      <p:grpSpPr>
        <a:xfrm>
          <a:off x="0" y="0"/>
          <a:ext cx="0" cy="0"/>
          <a:chOff x="0" y="0"/>
          <a:chExt cx="0" cy="0"/>
        </a:xfrm>
      </p:grpSpPr>
      <p:sp>
        <p:nvSpPr>
          <p:cNvPr id="5583" name="Google Shape;5583;g1259c9cda1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4" name="Google Shape;5584;g1259c9cda1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9" name="Shape 5789"/>
        <p:cNvGrpSpPr/>
        <p:nvPr/>
      </p:nvGrpSpPr>
      <p:grpSpPr>
        <a:xfrm>
          <a:off x="0" y="0"/>
          <a:ext cx="0" cy="0"/>
          <a:chOff x="0" y="0"/>
          <a:chExt cx="0" cy="0"/>
        </a:xfrm>
      </p:grpSpPr>
      <p:sp>
        <p:nvSpPr>
          <p:cNvPr id="5790" name="Google Shape;5790;g125345c7798_0_5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1" name="Google Shape;5791;g125345c7798_0_5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7" name="Shape 5817"/>
        <p:cNvGrpSpPr/>
        <p:nvPr/>
      </p:nvGrpSpPr>
      <p:grpSpPr>
        <a:xfrm>
          <a:off x="0" y="0"/>
          <a:ext cx="0" cy="0"/>
          <a:chOff x="0" y="0"/>
          <a:chExt cx="0" cy="0"/>
        </a:xfrm>
      </p:grpSpPr>
      <p:sp>
        <p:nvSpPr>
          <p:cNvPr id="5818" name="Google Shape;5818;g12454175c84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9" name="Google Shape;5819;g12454175c84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Patrick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1" name="Shape 5841"/>
        <p:cNvGrpSpPr/>
        <p:nvPr/>
      </p:nvGrpSpPr>
      <p:grpSpPr>
        <a:xfrm>
          <a:off x="0" y="0"/>
          <a:ext cx="0" cy="0"/>
          <a:chOff x="0" y="0"/>
          <a:chExt cx="0" cy="0"/>
        </a:xfrm>
      </p:grpSpPr>
      <p:sp>
        <p:nvSpPr>
          <p:cNvPr id="5842" name="Google Shape;5842;g125345c7798_0_10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3" name="Google Shape;5843;g125345c7798_0_10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Patrick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3" name="Shape 5853"/>
        <p:cNvGrpSpPr/>
        <p:nvPr/>
      </p:nvGrpSpPr>
      <p:grpSpPr>
        <a:xfrm>
          <a:off x="0" y="0"/>
          <a:ext cx="0" cy="0"/>
          <a:chOff x="0" y="0"/>
          <a:chExt cx="0" cy="0"/>
        </a:xfrm>
      </p:grpSpPr>
      <p:sp>
        <p:nvSpPr>
          <p:cNvPr id="5854" name="Google Shape;5854;g12454175c84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5" name="Google Shape;5855;g12454175c84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Patrick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7" name="Shape 5867"/>
        <p:cNvGrpSpPr/>
        <p:nvPr/>
      </p:nvGrpSpPr>
      <p:grpSpPr>
        <a:xfrm>
          <a:off x="0" y="0"/>
          <a:ext cx="0" cy="0"/>
          <a:chOff x="0" y="0"/>
          <a:chExt cx="0" cy="0"/>
        </a:xfrm>
      </p:grpSpPr>
      <p:sp>
        <p:nvSpPr>
          <p:cNvPr id="5868" name="Google Shape;5868;g1255dc7328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9" name="Google Shape;5869;g1255dc7328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713100" y="1111175"/>
            <a:ext cx="3858900" cy="1948200"/>
          </a:xfrm>
          <a:prstGeom prst="rect">
            <a:avLst/>
          </a:prstGeom>
        </p:spPr>
        <p:txBody>
          <a:bodyPr anchorCtr="0" anchor="ctr" bIns="91425" lIns="91425" spcFirstLastPara="1" rIns="91425" wrap="square" tIns="91425">
            <a:noAutofit/>
          </a:bodyPr>
          <a:lstStyle>
            <a:lvl1pPr lvl="0" algn="r">
              <a:spcBef>
                <a:spcPts val="0"/>
              </a:spcBef>
              <a:spcAft>
                <a:spcPts val="0"/>
              </a:spcAft>
              <a:buClr>
                <a:srgbClr val="191919"/>
              </a:buClr>
              <a:buSzPts val="5500"/>
              <a:buNone/>
              <a:defRPr b="1" sz="5500">
                <a:latin typeface="Italiana"/>
                <a:ea typeface="Italiana"/>
                <a:cs typeface="Italiana"/>
                <a:sym typeface="Ital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13000" y="3238325"/>
            <a:ext cx="3858900" cy="475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solidFill>
                  <a:schemeClr val="lt2"/>
                </a:solidFill>
                <a:latin typeface="Actor"/>
                <a:ea typeface="Actor"/>
                <a:cs typeface="Actor"/>
                <a:sym typeface="Actor"/>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1802" name="Shape 1802"/>
        <p:cNvGrpSpPr/>
        <p:nvPr/>
      </p:nvGrpSpPr>
      <p:grpSpPr>
        <a:xfrm>
          <a:off x="0" y="0"/>
          <a:ext cx="0" cy="0"/>
          <a:chOff x="0" y="0"/>
          <a:chExt cx="0" cy="0"/>
        </a:xfrm>
      </p:grpSpPr>
      <p:sp>
        <p:nvSpPr>
          <p:cNvPr id="1803" name="Google Shape;1803;p11"/>
          <p:cNvSpPr txBox="1"/>
          <p:nvPr>
            <p:ph hasCustomPrompt="1" type="title"/>
          </p:nvPr>
        </p:nvSpPr>
        <p:spPr>
          <a:xfrm>
            <a:off x="1284000" y="893100"/>
            <a:ext cx="6576000" cy="21003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04" name="Google Shape;1804;p11"/>
          <p:cNvSpPr txBox="1"/>
          <p:nvPr>
            <p:ph idx="1" type="subTitle"/>
          </p:nvPr>
        </p:nvSpPr>
        <p:spPr>
          <a:xfrm>
            <a:off x="1284000" y="2993400"/>
            <a:ext cx="6576000" cy="4971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1805" name="Google Shape;1805;p11"/>
          <p:cNvGrpSpPr/>
          <p:nvPr/>
        </p:nvGrpSpPr>
        <p:grpSpPr>
          <a:xfrm rot="8483594">
            <a:off x="-416383" y="2560990"/>
            <a:ext cx="1612195" cy="2908159"/>
            <a:chOff x="6100663" y="2011159"/>
            <a:chExt cx="485059" cy="874975"/>
          </a:xfrm>
        </p:grpSpPr>
        <p:sp>
          <p:nvSpPr>
            <p:cNvPr id="1806" name="Google Shape;1806;p11"/>
            <p:cNvSpPr/>
            <p:nvPr/>
          </p:nvSpPr>
          <p:spPr>
            <a:xfrm>
              <a:off x="6100663" y="2011159"/>
              <a:ext cx="485059" cy="874975"/>
            </a:xfrm>
            <a:custGeom>
              <a:rect b="b" l="l" r="r" t="t"/>
              <a:pathLst>
                <a:path extrusionOk="0" h="28858" w="15998">
                  <a:moveTo>
                    <a:pt x="2636" y="15925"/>
                  </a:moveTo>
                  <a:cubicBezTo>
                    <a:pt x="3473" y="15537"/>
                    <a:pt x="6711" y="13924"/>
                    <a:pt x="8103" y="11743"/>
                  </a:cubicBezTo>
                  <a:cubicBezTo>
                    <a:pt x="7996" y="11877"/>
                    <a:pt x="7882" y="12011"/>
                    <a:pt x="7755" y="12138"/>
                  </a:cubicBezTo>
                  <a:cubicBezTo>
                    <a:pt x="7066" y="12820"/>
                    <a:pt x="6149" y="13369"/>
                    <a:pt x="5152" y="13670"/>
                  </a:cubicBezTo>
                  <a:cubicBezTo>
                    <a:pt x="3633" y="14132"/>
                    <a:pt x="2877" y="15430"/>
                    <a:pt x="2636" y="15925"/>
                  </a:cubicBezTo>
                  <a:close/>
                  <a:moveTo>
                    <a:pt x="15021" y="20969"/>
                  </a:moveTo>
                  <a:cubicBezTo>
                    <a:pt x="15001" y="20849"/>
                    <a:pt x="14519" y="18360"/>
                    <a:pt x="12840" y="16607"/>
                  </a:cubicBezTo>
                  <a:cubicBezTo>
                    <a:pt x="11963" y="15704"/>
                    <a:pt x="11200" y="14854"/>
                    <a:pt x="10792" y="13877"/>
                  </a:cubicBezTo>
                  <a:cubicBezTo>
                    <a:pt x="10404" y="12954"/>
                    <a:pt x="10331" y="11924"/>
                    <a:pt x="10766" y="10612"/>
                  </a:cubicBezTo>
                  <a:cubicBezTo>
                    <a:pt x="10605" y="10773"/>
                    <a:pt x="10485" y="10940"/>
                    <a:pt x="10444" y="10987"/>
                  </a:cubicBezTo>
                  <a:cubicBezTo>
                    <a:pt x="10197" y="12693"/>
                    <a:pt x="10197" y="13864"/>
                    <a:pt x="10478" y="15001"/>
                  </a:cubicBezTo>
                  <a:cubicBezTo>
                    <a:pt x="10752" y="16139"/>
                    <a:pt x="11314" y="17249"/>
                    <a:pt x="12177" y="18815"/>
                  </a:cubicBezTo>
                  <a:cubicBezTo>
                    <a:pt x="13676" y="21518"/>
                    <a:pt x="13321" y="23793"/>
                    <a:pt x="13181" y="24415"/>
                  </a:cubicBezTo>
                  <a:cubicBezTo>
                    <a:pt x="15315" y="23431"/>
                    <a:pt x="15027" y="21009"/>
                    <a:pt x="15021" y="20969"/>
                  </a:cubicBezTo>
                  <a:close/>
                  <a:moveTo>
                    <a:pt x="10244" y="10713"/>
                  </a:moveTo>
                  <a:cubicBezTo>
                    <a:pt x="10244" y="10713"/>
                    <a:pt x="10244" y="10713"/>
                    <a:pt x="10237" y="10713"/>
                  </a:cubicBezTo>
                  <a:cubicBezTo>
                    <a:pt x="10117" y="10077"/>
                    <a:pt x="9876" y="9562"/>
                    <a:pt x="9628" y="9301"/>
                  </a:cubicBezTo>
                  <a:cubicBezTo>
                    <a:pt x="9541" y="9207"/>
                    <a:pt x="9454" y="9147"/>
                    <a:pt x="9374" y="9127"/>
                  </a:cubicBezTo>
                  <a:cubicBezTo>
                    <a:pt x="9307" y="9114"/>
                    <a:pt x="9247" y="9127"/>
                    <a:pt x="9193" y="9174"/>
                  </a:cubicBezTo>
                  <a:cubicBezTo>
                    <a:pt x="9086" y="9274"/>
                    <a:pt x="8999" y="9495"/>
                    <a:pt x="8959" y="9856"/>
                  </a:cubicBezTo>
                  <a:cubicBezTo>
                    <a:pt x="8939" y="10017"/>
                    <a:pt x="8912" y="10171"/>
                    <a:pt x="8865" y="10325"/>
                  </a:cubicBezTo>
                  <a:cubicBezTo>
                    <a:pt x="8283" y="13603"/>
                    <a:pt x="2717" y="16079"/>
                    <a:pt x="2509" y="16165"/>
                  </a:cubicBezTo>
                  <a:cubicBezTo>
                    <a:pt x="569" y="17403"/>
                    <a:pt x="870" y="19524"/>
                    <a:pt x="1064" y="20314"/>
                  </a:cubicBezTo>
                  <a:cubicBezTo>
                    <a:pt x="1251" y="19645"/>
                    <a:pt x="1907" y="18092"/>
                    <a:pt x="4128" y="16955"/>
                  </a:cubicBezTo>
                  <a:cubicBezTo>
                    <a:pt x="5560" y="16226"/>
                    <a:pt x="6624" y="15550"/>
                    <a:pt x="7400" y="14660"/>
                  </a:cubicBezTo>
                  <a:cubicBezTo>
                    <a:pt x="8176" y="13764"/>
                    <a:pt x="8665" y="12646"/>
                    <a:pt x="8932" y="11034"/>
                  </a:cubicBezTo>
                  <a:cubicBezTo>
                    <a:pt x="8939" y="10987"/>
                    <a:pt x="8986" y="10960"/>
                    <a:pt x="9033" y="10967"/>
                  </a:cubicBezTo>
                  <a:cubicBezTo>
                    <a:pt x="9073" y="10974"/>
                    <a:pt x="9106" y="11020"/>
                    <a:pt x="9100" y="11061"/>
                  </a:cubicBezTo>
                  <a:cubicBezTo>
                    <a:pt x="8825" y="12706"/>
                    <a:pt x="8323" y="13851"/>
                    <a:pt x="7527" y="14767"/>
                  </a:cubicBezTo>
                  <a:cubicBezTo>
                    <a:pt x="6738" y="15684"/>
                    <a:pt x="5654" y="16366"/>
                    <a:pt x="4209" y="17109"/>
                  </a:cubicBezTo>
                  <a:cubicBezTo>
                    <a:pt x="1379" y="18554"/>
                    <a:pt x="1158" y="20662"/>
                    <a:pt x="1158" y="20668"/>
                  </a:cubicBezTo>
                  <a:cubicBezTo>
                    <a:pt x="1158" y="20668"/>
                    <a:pt x="1158" y="20668"/>
                    <a:pt x="1158" y="20675"/>
                  </a:cubicBezTo>
                  <a:cubicBezTo>
                    <a:pt x="509" y="25291"/>
                    <a:pt x="4637" y="25486"/>
                    <a:pt x="5386" y="25486"/>
                  </a:cubicBezTo>
                  <a:cubicBezTo>
                    <a:pt x="5246" y="25064"/>
                    <a:pt x="4898" y="23485"/>
                    <a:pt x="6109" y="20374"/>
                  </a:cubicBezTo>
                  <a:cubicBezTo>
                    <a:pt x="6724" y="18795"/>
                    <a:pt x="7273" y="17765"/>
                    <a:pt x="7735" y="16908"/>
                  </a:cubicBezTo>
                  <a:cubicBezTo>
                    <a:pt x="8330" y="15784"/>
                    <a:pt x="8778" y="14954"/>
                    <a:pt x="9013" y="13536"/>
                  </a:cubicBezTo>
                  <a:cubicBezTo>
                    <a:pt x="9019" y="13496"/>
                    <a:pt x="9066" y="13462"/>
                    <a:pt x="9113" y="13469"/>
                  </a:cubicBezTo>
                  <a:cubicBezTo>
                    <a:pt x="9153" y="13476"/>
                    <a:pt x="9187" y="13523"/>
                    <a:pt x="9180" y="13570"/>
                  </a:cubicBezTo>
                  <a:cubicBezTo>
                    <a:pt x="8939" y="15008"/>
                    <a:pt x="8491" y="15851"/>
                    <a:pt x="7882" y="16988"/>
                  </a:cubicBezTo>
                  <a:cubicBezTo>
                    <a:pt x="7427" y="17838"/>
                    <a:pt x="6878" y="18862"/>
                    <a:pt x="6269" y="20434"/>
                  </a:cubicBezTo>
                  <a:cubicBezTo>
                    <a:pt x="4945" y="23820"/>
                    <a:pt x="5493" y="25318"/>
                    <a:pt x="5574" y="25506"/>
                  </a:cubicBezTo>
                  <a:cubicBezTo>
                    <a:pt x="10063" y="28664"/>
                    <a:pt x="12820" y="24756"/>
                    <a:pt x="12980" y="24522"/>
                  </a:cubicBezTo>
                  <a:cubicBezTo>
                    <a:pt x="13034" y="24341"/>
                    <a:pt x="13689" y="21893"/>
                    <a:pt x="12030" y="18895"/>
                  </a:cubicBezTo>
                  <a:cubicBezTo>
                    <a:pt x="11160" y="17316"/>
                    <a:pt x="10598" y="16199"/>
                    <a:pt x="10311" y="15041"/>
                  </a:cubicBezTo>
                  <a:cubicBezTo>
                    <a:pt x="10030" y="13884"/>
                    <a:pt x="10030" y="12686"/>
                    <a:pt x="10284" y="10960"/>
                  </a:cubicBezTo>
                  <a:cubicBezTo>
                    <a:pt x="10270" y="10873"/>
                    <a:pt x="10257" y="10793"/>
                    <a:pt x="10244" y="10713"/>
                  </a:cubicBezTo>
                  <a:close/>
                  <a:moveTo>
                    <a:pt x="10899" y="3386"/>
                  </a:moveTo>
                  <a:cubicBezTo>
                    <a:pt x="10899" y="3386"/>
                    <a:pt x="10899" y="3380"/>
                    <a:pt x="10899" y="3380"/>
                  </a:cubicBezTo>
                  <a:cubicBezTo>
                    <a:pt x="10866" y="2410"/>
                    <a:pt x="10598" y="1299"/>
                    <a:pt x="10351" y="670"/>
                  </a:cubicBezTo>
                  <a:cubicBezTo>
                    <a:pt x="10270" y="476"/>
                    <a:pt x="10197" y="329"/>
                    <a:pt x="10130" y="255"/>
                  </a:cubicBezTo>
                  <a:cubicBezTo>
                    <a:pt x="10117" y="242"/>
                    <a:pt x="10103" y="235"/>
                    <a:pt x="10103" y="235"/>
                  </a:cubicBezTo>
                  <a:cubicBezTo>
                    <a:pt x="10063" y="329"/>
                    <a:pt x="10043" y="563"/>
                    <a:pt x="10070" y="964"/>
                  </a:cubicBezTo>
                  <a:cubicBezTo>
                    <a:pt x="10197" y="3199"/>
                    <a:pt x="9468" y="8170"/>
                    <a:pt x="9347" y="8953"/>
                  </a:cubicBezTo>
                  <a:cubicBezTo>
                    <a:pt x="9374" y="8953"/>
                    <a:pt x="9394" y="8960"/>
                    <a:pt x="9414" y="8966"/>
                  </a:cubicBezTo>
                  <a:cubicBezTo>
                    <a:pt x="9528" y="8993"/>
                    <a:pt x="9642" y="9067"/>
                    <a:pt x="9749" y="9187"/>
                  </a:cubicBezTo>
                  <a:cubicBezTo>
                    <a:pt x="9949" y="9401"/>
                    <a:pt x="10143" y="9763"/>
                    <a:pt x="10284" y="10211"/>
                  </a:cubicBezTo>
                  <a:cubicBezTo>
                    <a:pt x="10404" y="8973"/>
                    <a:pt x="10725" y="5634"/>
                    <a:pt x="10886" y="4022"/>
                  </a:cubicBezTo>
                  <a:cubicBezTo>
                    <a:pt x="10906" y="3821"/>
                    <a:pt x="10906" y="3607"/>
                    <a:pt x="10899" y="3386"/>
                  </a:cubicBezTo>
                  <a:close/>
                  <a:moveTo>
                    <a:pt x="11221" y="10305"/>
                  </a:moveTo>
                  <a:cubicBezTo>
                    <a:pt x="11214" y="10311"/>
                    <a:pt x="11200" y="10311"/>
                    <a:pt x="11194" y="10311"/>
                  </a:cubicBezTo>
                  <a:cubicBezTo>
                    <a:pt x="11134" y="10331"/>
                    <a:pt x="11073" y="10365"/>
                    <a:pt x="11020" y="10405"/>
                  </a:cubicBezTo>
                  <a:cubicBezTo>
                    <a:pt x="10498" y="11797"/>
                    <a:pt x="10551" y="12867"/>
                    <a:pt x="10946" y="13810"/>
                  </a:cubicBezTo>
                  <a:cubicBezTo>
                    <a:pt x="11348" y="14767"/>
                    <a:pt x="12097" y="15597"/>
                    <a:pt x="12960" y="16493"/>
                  </a:cubicBezTo>
                  <a:cubicBezTo>
                    <a:pt x="14318" y="17912"/>
                    <a:pt x="14907" y="19805"/>
                    <a:pt x="15108" y="20588"/>
                  </a:cubicBezTo>
                  <a:cubicBezTo>
                    <a:pt x="15676" y="17791"/>
                    <a:pt x="14010" y="16500"/>
                    <a:pt x="12666" y="15463"/>
                  </a:cubicBezTo>
                  <a:cubicBezTo>
                    <a:pt x="12311" y="15189"/>
                    <a:pt x="11983" y="14934"/>
                    <a:pt x="11716" y="14667"/>
                  </a:cubicBezTo>
                  <a:cubicBezTo>
                    <a:pt x="10839" y="13804"/>
                    <a:pt x="11134" y="12245"/>
                    <a:pt x="11328" y="11208"/>
                  </a:cubicBezTo>
                  <a:cubicBezTo>
                    <a:pt x="11428" y="10679"/>
                    <a:pt x="11495" y="10305"/>
                    <a:pt x="11408" y="10291"/>
                  </a:cubicBezTo>
                  <a:cubicBezTo>
                    <a:pt x="11348" y="10278"/>
                    <a:pt x="11287" y="10284"/>
                    <a:pt x="11221" y="10305"/>
                  </a:cubicBezTo>
                  <a:close/>
                  <a:moveTo>
                    <a:pt x="11067" y="3380"/>
                  </a:moveTo>
                  <a:cubicBezTo>
                    <a:pt x="11073" y="3614"/>
                    <a:pt x="11073" y="3835"/>
                    <a:pt x="11053" y="4035"/>
                  </a:cubicBezTo>
                  <a:cubicBezTo>
                    <a:pt x="10859" y="5989"/>
                    <a:pt x="10431" y="10438"/>
                    <a:pt x="10404" y="10693"/>
                  </a:cubicBezTo>
                  <a:cubicBezTo>
                    <a:pt x="10411" y="10713"/>
                    <a:pt x="10418" y="10733"/>
                    <a:pt x="10418" y="10753"/>
                  </a:cubicBezTo>
                  <a:cubicBezTo>
                    <a:pt x="10525" y="10619"/>
                    <a:pt x="10692" y="10438"/>
                    <a:pt x="10886" y="10298"/>
                  </a:cubicBezTo>
                  <a:cubicBezTo>
                    <a:pt x="10893" y="10291"/>
                    <a:pt x="10906" y="10284"/>
                    <a:pt x="10919" y="10278"/>
                  </a:cubicBezTo>
                  <a:cubicBezTo>
                    <a:pt x="10980" y="10238"/>
                    <a:pt x="11040" y="10197"/>
                    <a:pt x="11107" y="10171"/>
                  </a:cubicBezTo>
                  <a:cubicBezTo>
                    <a:pt x="11187" y="9555"/>
                    <a:pt x="12077" y="2992"/>
                    <a:pt x="12793" y="1547"/>
                  </a:cubicBezTo>
                  <a:cubicBezTo>
                    <a:pt x="12913" y="1312"/>
                    <a:pt x="12947" y="1165"/>
                    <a:pt x="12920" y="1092"/>
                  </a:cubicBezTo>
                  <a:cubicBezTo>
                    <a:pt x="12907" y="1051"/>
                    <a:pt x="12853" y="1045"/>
                    <a:pt x="12779" y="1058"/>
                  </a:cubicBezTo>
                  <a:cubicBezTo>
                    <a:pt x="12672" y="1078"/>
                    <a:pt x="12525" y="1152"/>
                    <a:pt x="12371" y="1265"/>
                  </a:cubicBezTo>
                  <a:cubicBezTo>
                    <a:pt x="11823" y="1647"/>
                    <a:pt x="11134" y="2476"/>
                    <a:pt x="11067" y="3380"/>
                  </a:cubicBezTo>
                  <a:close/>
                  <a:moveTo>
                    <a:pt x="5487" y="25646"/>
                  </a:moveTo>
                  <a:cubicBezTo>
                    <a:pt x="5079" y="25659"/>
                    <a:pt x="295" y="25706"/>
                    <a:pt x="991" y="20668"/>
                  </a:cubicBezTo>
                  <a:cubicBezTo>
                    <a:pt x="904" y="20414"/>
                    <a:pt x="0" y="17584"/>
                    <a:pt x="2402" y="16038"/>
                  </a:cubicBezTo>
                  <a:cubicBezTo>
                    <a:pt x="2496" y="15811"/>
                    <a:pt x="3265" y="14071"/>
                    <a:pt x="5105" y="13516"/>
                  </a:cubicBezTo>
                  <a:cubicBezTo>
                    <a:pt x="6075" y="13222"/>
                    <a:pt x="6965" y="12686"/>
                    <a:pt x="7634" y="12017"/>
                  </a:cubicBezTo>
                  <a:cubicBezTo>
                    <a:pt x="8277" y="11375"/>
                    <a:pt x="8705" y="10619"/>
                    <a:pt x="8792" y="9843"/>
                  </a:cubicBezTo>
                  <a:cubicBezTo>
                    <a:pt x="8839" y="9435"/>
                    <a:pt x="8939" y="9180"/>
                    <a:pt x="9080" y="9053"/>
                  </a:cubicBezTo>
                  <a:cubicBezTo>
                    <a:pt x="9106" y="9027"/>
                    <a:pt x="9140" y="9000"/>
                    <a:pt x="9173" y="8986"/>
                  </a:cubicBezTo>
                  <a:cubicBezTo>
                    <a:pt x="9260" y="8438"/>
                    <a:pt x="10030" y="3259"/>
                    <a:pt x="9902" y="971"/>
                  </a:cubicBezTo>
                  <a:cubicBezTo>
                    <a:pt x="9876" y="543"/>
                    <a:pt x="9896" y="282"/>
                    <a:pt x="9949" y="168"/>
                  </a:cubicBezTo>
                  <a:cubicBezTo>
                    <a:pt x="10030" y="1"/>
                    <a:pt x="10137" y="8"/>
                    <a:pt x="10257" y="148"/>
                  </a:cubicBezTo>
                  <a:cubicBezTo>
                    <a:pt x="10331" y="235"/>
                    <a:pt x="10418" y="396"/>
                    <a:pt x="10505" y="610"/>
                  </a:cubicBezTo>
                  <a:cubicBezTo>
                    <a:pt x="10705" y="1125"/>
                    <a:pt x="10926" y="1961"/>
                    <a:pt x="11020" y="2791"/>
                  </a:cubicBezTo>
                  <a:cubicBezTo>
                    <a:pt x="11267" y="2068"/>
                    <a:pt x="11816" y="1446"/>
                    <a:pt x="12278" y="1125"/>
                  </a:cubicBezTo>
                  <a:cubicBezTo>
                    <a:pt x="12452" y="1005"/>
                    <a:pt x="12612" y="924"/>
                    <a:pt x="12746" y="898"/>
                  </a:cubicBezTo>
                  <a:cubicBezTo>
                    <a:pt x="12907" y="857"/>
                    <a:pt x="13027" y="904"/>
                    <a:pt x="13074" y="1038"/>
                  </a:cubicBezTo>
                  <a:cubicBezTo>
                    <a:pt x="13114" y="1152"/>
                    <a:pt x="13081" y="1346"/>
                    <a:pt x="12947" y="1620"/>
                  </a:cubicBezTo>
                  <a:cubicBezTo>
                    <a:pt x="12258" y="2998"/>
                    <a:pt x="11408" y="9187"/>
                    <a:pt x="11281" y="10124"/>
                  </a:cubicBezTo>
                  <a:cubicBezTo>
                    <a:pt x="11334" y="10117"/>
                    <a:pt x="11381" y="10117"/>
                    <a:pt x="11435" y="10124"/>
                  </a:cubicBezTo>
                  <a:cubicBezTo>
                    <a:pt x="11696" y="10164"/>
                    <a:pt x="11609" y="10612"/>
                    <a:pt x="11488" y="11235"/>
                  </a:cubicBezTo>
                  <a:cubicBezTo>
                    <a:pt x="11301" y="12238"/>
                    <a:pt x="11020" y="13743"/>
                    <a:pt x="11829" y="14553"/>
                  </a:cubicBezTo>
                  <a:cubicBezTo>
                    <a:pt x="12090" y="14807"/>
                    <a:pt x="12418" y="15062"/>
                    <a:pt x="12766" y="15329"/>
                  </a:cubicBezTo>
                  <a:cubicBezTo>
                    <a:pt x="14205" y="16440"/>
                    <a:pt x="15998" y="17831"/>
                    <a:pt x="15188" y="20969"/>
                  </a:cubicBezTo>
                  <a:cubicBezTo>
                    <a:pt x="15215" y="21177"/>
                    <a:pt x="15429" y="23672"/>
                    <a:pt x="13114" y="24629"/>
                  </a:cubicBezTo>
                  <a:cubicBezTo>
                    <a:pt x="12893" y="24944"/>
                    <a:pt x="10056" y="28858"/>
                    <a:pt x="5487" y="25646"/>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1"/>
            <p:cNvSpPr/>
            <p:nvPr/>
          </p:nvSpPr>
          <p:spPr>
            <a:xfrm>
              <a:off x="6362749" y="2510196"/>
              <a:ext cx="4700" cy="4518"/>
            </a:xfrm>
            <a:custGeom>
              <a:rect b="b" l="l" r="r" t="t"/>
              <a:pathLst>
                <a:path extrusionOk="0" h="149" w="155">
                  <a:moveTo>
                    <a:pt x="121" y="81"/>
                  </a:moveTo>
                  <a:cubicBezTo>
                    <a:pt x="154" y="1"/>
                    <a:pt x="128" y="68"/>
                    <a:pt x="108" y="8"/>
                  </a:cubicBezTo>
                  <a:cubicBezTo>
                    <a:pt x="27" y="61"/>
                    <a:pt x="1" y="21"/>
                    <a:pt x="41" y="148"/>
                  </a:cubicBezTo>
                  <a:cubicBezTo>
                    <a:pt x="47" y="135"/>
                    <a:pt x="88" y="148"/>
                    <a:pt x="121" y="8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1"/>
            <p:cNvSpPr/>
            <p:nvPr/>
          </p:nvSpPr>
          <p:spPr>
            <a:xfrm>
              <a:off x="6553250" y="2574110"/>
              <a:ext cx="15827" cy="50543"/>
            </a:xfrm>
            <a:custGeom>
              <a:rect b="b" l="l" r="r" t="t"/>
              <a:pathLst>
                <a:path extrusionOk="0" h="1667" w="522">
                  <a:moveTo>
                    <a:pt x="0" y="0"/>
                  </a:moveTo>
                  <a:cubicBezTo>
                    <a:pt x="40" y="241"/>
                    <a:pt x="194" y="496"/>
                    <a:pt x="261" y="803"/>
                  </a:cubicBezTo>
                  <a:cubicBezTo>
                    <a:pt x="315" y="1011"/>
                    <a:pt x="301" y="1559"/>
                    <a:pt x="368" y="1666"/>
                  </a:cubicBezTo>
                  <a:cubicBezTo>
                    <a:pt x="522" y="1084"/>
                    <a:pt x="288" y="25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1"/>
            <p:cNvSpPr/>
            <p:nvPr/>
          </p:nvSpPr>
          <p:spPr>
            <a:xfrm>
              <a:off x="6410412" y="2193534"/>
              <a:ext cx="6125" cy="14857"/>
            </a:xfrm>
            <a:custGeom>
              <a:rect b="b" l="l" r="r" t="t"/>
              <a:pathLst>
                <a:path extrusionOk="0" h="490" w="202">
                  <a:moveTo>
                    <a:pt x="61" y="489"/>
                  </a:moveTo>
                  <a:cubicBezTo>
                    <a:pt x="141" y="382"/>
                    <a:pt x="202" y="141"/>
                    <a:pt x="141" y="1"/>
                  </a:cubicBezTo>
                  <a:cubicBezTo>
                    <a:pt x="21" y="115"/>
                    <a:pt x="1" y="362"/>
                    <a:pt x="61" y="48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1"/>
            <p:cNvSpPr/>
            <p:nvPr/>
          </p:nvSpPr>
          <p:spPr>
            <a:xfrm>
              <a:off x="6520777" y="2591969"/>
              <a:ext cx="7550" cy="6701"/>
            </a:xfrm>
            <a:custGeom>
              <a:rect b="b" l="l" r="r" t="t"/>
              <a:pathLst>
                <a:path extrusionOk="0" h="221" w="249">
                  <a:moveTo>
                    <a:pt x="88" y="0"/>
                  </a:moveTo>
                  <a:cubicBezTo>
                    <a:pt x="154" y="141"/>
                    <a:pt x="1" y="147"/>
                    <a:pt x="221" y="221"/>
                  </a:cubicBezTo>
                  <a:cubicBezTo>
                    <a:pt x="228" y="27"/>
                    <a:pt x="248" y="74"/>
                    <a:pt x="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1"/>
            <p:cNvSpPr/>
            <p:nvPr/>
          </p:nvSpPr>
          <p:spPr>
            <a:xfrm>
              <a:off x="6390552" y="2386066"/>
              <a:ext cx="19102" cy="131468"/>
            </a:xfrm>
            <a:custGeom>
              <a:rect b="b" l="l" r="r" t="t"/>
              <a:pathLst>
                <a:path extrusionOk="0" h="4336" w="630">
                  <a:moveTo>
                    <a:pt x="629" y="54"/>
                  </a:moveTo>
                  <a:cubicBezTo>
                    <a:pt x="562" y="101"/>
                    <a:pt x="609" y="0"/>
                    <a:pt x="535" y="161"/>
                  </a:cubicBezTo>
                  <a:cubicBezTo>
                    <a:pt x="529" y="181"/>
                    <a:pt x="509" y="275"/>
                    <a:pt x="502" y="295"/>
                  </a:cubicBezTo>
                  <a:lnTo>
                    <a:pt x="355" y="1205"/>
                  </a:lnTo>
                  <a:cubicBezTo>
                    <a:pt x="234" y="2034"/>
                    <a:pt x="0" y="3673"/>
                    <a:pt x="288" y="4336"/>
                  </a:cubicBezTo>
                  <a:cubicBezTo>
                    <a:pt x="308" y="4055"/>
                    <a:pt x="234" y="3714"/>
                    <a:pt x="248" y="3379"/>
                  </a:cubicBezTo>
                  <a:cubicBezTo>
                    <a:pt x="268" y="2656"/>
                    <a:pt x="475" y="596"/>
                    <a:pt x="629" y="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1"/>
            <p:cNvSpPr/>
            <p:nvPr/>
          </p:nvSpPr>
          <p:spPr>
            <a:xfrm>
              <a:off x="6266392" y="2384641"/>
              <a:ext cx="100662" cy="101663"/>
            </a:xfrm>
            <a:custGeom>
              <a:rect b="b" l="l" r="r" t="t"/>
              <a:pathLst>
                <a:path extrusionOk="0" h="3353" w="3320">
                  <a:moveTo>
                    <a:pt x="1" y="3352"/>
                  </a:moveTo>
                  <a:cubicBezTo>
                    <a:pt x="569" y="3232"/>
                    <a:pt x="3299" y="1151"/>
                    <a:pt x="3319" y="0"/>
                  </a:cubicBezTo>
                  <a:cubicBezTo>
                    <a:pt x="3038" y="248"/>
                    <a:pt x="3312" y="582"/>
                    <a:pt x="1840" y="1934"/>
                  </a:cubicBezTo>
                  <a:cubicBezTo>
                    <a:pt x="944" y="2757"/>
                    <a:pt x="402" y="2998"/>
                    <a:pt x="1" y="33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1"/>
            <p:cNvSpPr/>
            <p:nvPr/>
          </p:nvSpPr>
          <p:spPr>
            <a:xfrm>
              <a:off x="6379395" y="2280764"/>
              <a:ext cx="7944" cy="27015"/>
            </a:xfrm>
            <a:custGeom>
              <a:rect b="b" l="l" r="r" t="t"/>
              <a:pathLst>
                <a:path extrusionOk="0" h="891" w="262">
                  <a:moveTo>
                    <a:pt x="121" y="242"/>
                  </a:moveTo>
                  <a:cubicBezTo>
                    <a:pt x="94" y="349"/>
                    <a:pt x="60" y="449"/>
                    <a:pt x="47" y="563"/>
                  </a:cubicBezTo>
                  <a:cubicBezTo>
                    <a:pt x="0" y="891"/>
                    <a:pt x="60" y="810"/>
                    <a:pt x="81" y="837"/>
                  </a:cubicBezTo>
                  <a:lnTo>
                    <a:pt x="214" y="302"/>
                  </a:lnTo>
                  <a:cubicBezTo>
                    <a:pt x="254" y="1"/>
                    <a:pt x="261" y="215"/>
                    <a:pt x="174"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1"/>
            <p:cNvSpPr/>
            <p:nvPr/>
          </p:nvSpPr>
          <p:spPr>
            <a:xfrm>
              <a:off x="6406380" y="2540243"/>
              <a:ext cx="36930" cy="280975"/>
            </a:xfrm>
            <a:custGeom>
              <a:rect b="b" l="l" r="r" t="t"/>
              <a:pathLst>
                <a:path extrusionOk="0" h="9267" w="1218">
                  <a:moveTo>
                    <a:pt x="622" y="1967"/>
                  </a:moveTo>
                  <a:cubicBezTo>
                    <a:pt x="515" y="1004"/>
                    <a:pt x="221" y="669"/>
                    <a:pt x="20" y="0"/>
                  </a:cubicBezTo>
                  <a:cubicBezTo>
                    <a:pt x="0" y="207"/>
                    <a:pt x="241" y="736"/>
                    <a:pt x="315" y="984"/>
                  </a:cubicBezTo>
                  <a:cubicBezTo>
                    <a:pt x="609" y="1894"/>
                    <a:pt x="522" y="2302"/>
                    <a:pt x="636" y="3192"/>
                  </a:cubicBezTo>
                  <a:cubicBezTo>
                    <a:pt x="683" y="3573"/>
                    <a:pt x="770" y="3901"/>
                    <a:pt x="816" y="4262"/>
                  </a:cubicBezTo>
                  <a:cubicBezTo>
                    <a:pt x="1144" y="6644"/>
                    <a:pt x="422" y="7473"/>
                    <a:pt x="254" y="9267"/>
                  </a:cubicBezTo>
                  <a:cubicBezTo>
                    <a:pt x="489" y="8644"/>
                    <a:pt x="736" y="7447"/>
                    <a:pt x="870" y="6731"/>
                  </a:cubicBezTo>
                  <a:cubicBezTo>
                    <a:pt x="1218" y="4891"/>
                    <a:pt x="877" y="4443"/>
                    <a:pt x="736" y="3125"/>
                  </a:cubicBezTo>
                  <a:cubicBezTo>
                    <a:pt x="689" y="2743"/>
                    <a:pt x="669" y="2362"/>
                    <a:pt x="622" y="19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1"/>
            <p:cNvSpPr/>
            <p:nvPr/>
          </p:nvSpPr>
          <p:spPr>
            <a:xfrm>
              <a:off x="6454043" y="2614466"/>
              <a:ext cx="5912" cy="10582"/>
            </a:xfrm>
            <a:custGeom>
              <a:rect b="b" l="l" r="r" t="t"/>
              <a:pathLst>
                <a:path extrusionOk="0" h="349" w="195">
                  <a:moveTo>
                    <a:pt x="67" y="315"/>
                  </a:moveTo>
                  <a:cubicBezTo>
                    <a:pt x="194" y="88"/>
                    <a:pt x="67" y="74"/>
                    <a:pt x="61" y="54"/>
                  </a:cubicBezTo>
                  <a:cubicBezTo>
                    <a:pt x="41" y="81"/>
                    <a:pt x="0" y="1"/>
                    <a:pt x="0" y="195"/>
                  </a:cubicBezTo>
                  <a:cubicBezTo>
                    <a:pt x="0" y="349"/>
                    <a:pt x="47" y="295"/>
                    <a:pt x="67" y="3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1"/>
            <p:cNvSpPr/>
            <p:nvPr/>
          </p:nvSpPr>
          <p:spPr>
            <a:xfrm>
              <a:off x="6415294" y="2034293"/>
              <a:ext cx="10188" cy="149144"/>
            </a:xfrm>
            <a:custGeom>
              <a:rect b="b" l="l" r="r" t="t"/>
              <a:pathLst>
                <a:path extrusionOk="0" h="4919" w="336">
                  <a:moveTo>
                    <a:pt x="0" y="4918"/>
                  </a:moveTo>
                  <a:cubicBezTo>
                    <a:pt x="201" y="4671"/>
                    <a:pt x="248" y="2777"/>
                    <a:pt x="261" y="2329"/>
                  </a:cubicBezTo>
                  <a:cubicBezTo>
                    <a:pt x="268" y="2035"/>
                    <a:pt x="335" y="221"/>
                    <a:pt x="41" y="1"/>
                  </a:cubicBezTo>
                  <a:cubicBezTo>
                    <a:pt x="322" y="2362"/>
                    <a:pt x="41" y="2797"/>
                    <a:pt x="0" y="49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1"/>
            <p:cNvSpPr/>
            <p:nvPr/>
          </p:nvSpPr>
          <p:spPr>
            <a:xfrm>
              <a:off x="6449767" y="2444068"/>
              <a:ext cx="90111" cy="122553"/>
            </a:xfrm>
            <a:custGeom>
              <a:rect b="b" l="l" r="r" t="t"/>
              <a:pathLst>
                <a:path extrusionOk="0" h="4042" w="2972">
                  <a:moveTo>
                    <a:pt x="1" y="1"/>
                  </a:moveTo>
                  <a:cubicBezTo>
                    <a:pt x="21" y="34"/>
                    <a:pt x="128" y="268"/>
                    <a:pt x="168" y="329"/>
                  </a:cubicBezTo>
                  <a:cubicBezTo>
                    <a:pt x="422" y="757"/>
                    <a:pt x="516" y="777"/>
                    <a:pt x="737" y="1078"/>
                  </a:cubicBezTo>
                  <a:cubicBezTo>
                    <a:pt x="998" y="1433"/>
                    <a:pt x="1265" y="1687"/>
                    <a:pt x="1533" y="2028"/>
                  </a:cubicBezTo>
                  <a:lnTo>
                    <a:pt x="2323" y="3025"/>
                  </a:lnTo>
                  <a:cubicBezTo>
                    <a:pt x="2436" y="3185"/>
                    <a:pt x="2557" y="3346"/>
                    <a:pt x="2664" y="3540"/>
                  </a:cubicBezTo>
                  <a:cubicBezTo>
                    <a:pt x="2764" y="3721"/>
                    <a:pt x="2864" y="3921"/>
                    <a:pt x="2972" y="4042"/>
                  </a:cubicBezTo>
                  <a:cubicBezTo>
                    <a:pt x="2818" y="3406"/>
                    <a:pt x="2021" y="2416"/>
                    <a:pt x="1620" y="1968"/>
                  </a:cubicBezTo>
                  <a:lnTo>
                    <a:pt x="416" y="509"/>
                  </a:lnTo>
                  <a:cubicBezTo>
                    <a:pt x="295" y="302"/>
                    <a:pt x="175" y="10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1"/>
            <p:cNvSpPr/>
            <p:nvPr/>
          </p:nvSpPr>
          <p:spPr>
            <a:xfrm>
              <a:off x="6182193" y="2659097"/>
              <a:ext cx="21558" cy="116489"/>
            </a:xfrm>
            <a:custGeom>
              <a:rect b="b" l="l" r="r" t="t"/>
              <a:pathLst>
                <a:path extrusionOk="0" h="3842" w="711">
                  <a:moveTo>
                    <a:pt x="710" y="3841"/>
                  </a:moveTo>
                  <a:cubicBezTo>
                    <a:pt x="630" y="3480"/>
                    <a:pt x="1" y="2971"/>
                    <a:pt x="396" y="1038"/>
                  </a:cubicBezTo>
                  <a:cubicBezTo>
                    <a:pt x="469" y="656"/>
                    <a:pt x="610" y="349"/>
                    <a:pt x="683" y="1"/>
                  </a:cubicBezTo>
                  <a:cubicBezTo>
                    <a:pt x="329" y="302"/>
                    <a:pt x="175" y="1667"/>
                    <a:pt x="175" y="2082"/>
                  </a:cubicBezTo>
                  <a:cubicBezTo>
                    <a:pt x="175" y="2530"/>
                    <a:pt x="282" y="3614"/>
                    <a:pt x="710" y="38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1"/>
            <p:cNvSpPr/>
            <p:nvPr/>
          </p:nvSpPr>
          <p:spPr>
            <a:xfrm>
              <a:off x="6378970" y="2310599"/>
              <a:ext cx="4305" cy="8550"/>
            </a:xfrm>
            <a:custGeom>
              <a:rect b="b" l="l" r="r" t="t"/>
              <a:pathLst>
                <a:path extrusionOk="0" h="282" w="142">
                  <a:moveTo>
                    <a:pt x="68" y="261"/>
                  </a:moveTo>
                  <a:cubicBezTo>
                    <a:pt x="141" y="148"/>
                    <a:pt x="141" y="188"/>
                    <a:pt x="108" y="40"/>
                  </a:cubicBezTo>
                  <a:cubicBezTo>
                    <a:pt x="61" y="81"/>
                    <a:pt x="54" y="0"/>
                    <a:pt x="34" y="127"/>
                  </a:cubicBezTo>
                  <a:cubicBezTo>
                    <a:pt x="1" y="281"/>
                    <a:pt x="54" y="241"/>
                    <a:pt x="68"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1"/>
            <p:cNvSpPr/>
            <p:nvPr/>
          </p:nvSpPr>
          <p:spPr>
            <a:xfrm>
              <a:off x="6265998" y="2389310"/>
              <a:ext cx="109758" cy="201871"/>
            </a:xfrm>
            <a:custGeom>
              <a:rect b="b" l="l" r="r" t="t"/>
              <a:pathLst>
                <a:path extrusionOk="0" h="6658" w="3620">
                  <a:moveTo>
                    <a:pt x="602" y="5962"/>
                  </a:moveTo>
                  <a:cubicBezTo>
                    <a:pt x="1204" y="5139"/>
                    <a:pt x="1606" y="4389"/>
                    <a:pt x="2121" y="3667"/>
                  </a:cubicBezTo>
                  <a:cubicBezTo>
                    <a:pt x="2482" y="3152"/>
                    <a:pt x="2777" y="2590"/>
                    <a:pt x="3004" y="1941"/>
                  </a:cubicBezTo>
                  <a:lnTo>
                    <a:pt x="3620" y="0"/>
                  </a:lnTo>
                  <a:cubicBezTo>
                    <a:pt x="3285" y="509"/>
                    <a:pt x="3111" y="1332"/>
                    <a:pt x="2891" y="1954"/>
                  </a:cubicBezTo>
                  <a:cubicBezTo>
                    <a:pt x="2529" y="2958"/>
                    <a:pt x="1653" y="4209"/>
                    <a:pt x="1031" y="5165"/>
                  </a:cubicBezTo>
                  <a:lnTo>
                    <a:pt x="0" y="665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1"/>
            <p:cNvSpPr/>
            <p:nvPr/>
          </p:nvSpPr>
          <p:spPr>
            <a:xfrm>
              <a:off x="6454649" y="2638207"/>
              <a:ext cx="17464" cy="149963"/>
            </a:xfrm>
            <a:custGeom>
              <a:rect b="b" l="l" r="r" t="t"/>
              <a:pathLst>
                <a:path extrusionOk="0" h="4946" w="576">
                  <a:moveTo>
                    <a:pt x="502" y="2235"/>
                  </a:moveTo>
                  <a:cubicBezTo>
                    <a:pt x="429" y="1633"/>
                    <a:pt x="208" y="516"/>
                    <a:pt x="27" y="1"/>
                  </a:cubicBezTo>
                  <a:cubicBezTo>
                    <a:pt x="0" y="469"/>
                    <a:pt x="322" y="1693"/>
                    <a:pt x="402" y="2269"/>
                  </a:cubicBezTo>
                  <a:cubicBezTo>
                    <a:pt x="522" y="3125"/>
                    <a:pt x="375" y="4048"/>
                    <a:pt x="275" y="4945"/>
                  </a:cubicBezTo>
                  <a:cubicBezTo>
                    <a:pt x="569" y="4524"/>
                    <a:pt x="576" y="2777"/>
                    <a:pt x="502" y="22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1"/>
            <p:cNvSpPr/>
            <p:nvPr/>
          </p:nvSpPr>
          <p:spPr>
            <a:xfrm>
              <a:off x="6127830" y="2506770"/>
              <a:ext cx="82410" cy="104695"/>
            </a:xfrm>
            <a:custGeom>
              <a:rect b="b" l="l" r="r" t="t"/>
              <a:pathLst>
                <a:path extrusionOk="0" h="3453" w="2718">
                  <a:moveTo>
                    <a:pt x="8" y="3319"/>
                  </a:moveTo>
                  <a:lnTo>
                    <a:pt x="1" y="3452"/>
                  </a:lnTo>
                  <a:cubicBezTo>
                    <a:pt x="463" y="2389"/>
                    <a:pt x="469" y="1940"/>
                    <a:pt x="1446" y="970"/>
                  </a:cubicBezTo>
                  <a:cubicBezTo>
                    <a:pt x="1633" y="783"/>
                    <a:pt x="2035" y="435"/>
                    <a:pt x="2256" y="321"/>
                  </a:cubicBezTo>
                  <a:cubicBezTo>
                    <a:pt x="2383" y="254"/>
                    <a:pt x="2637" y="134"/>
                    <a:pt x="2717" y="20"/>
                  </a:cubicBezTo>
                  <a:lnTo>
                    <a:pt x="2704" y="0"/>
                  </a:lnTo>
                  <a:cubicBezTo>
                    <a:pt x="2570" y="80"/>
                    <a:pt x="2416" y="134"/>
                    <a:pt x="2262" y="221"/>
                  </a:cubicBezTo>
                  <a:cubicBezTo>
                    <a:pt x="1158" y="836"/>
                    <a:pt x="282" y="1987"/>
                    <a:pt x="8" y="33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1"/>
            <p:cNvSpPr/>
            <p:nvPr/>
          </p:nvSpPr>
          <p:spPr>
            <a:xfrm>
              <a:off x="6368419" y="2342253"/>
              <a:ext cx="28652" cy="161090"/>
            </a:xfrm>
            <a:custGeom>
              <a:rect b="b" l="l" r="r" t="t"/>
              <a:pathLst>
                <a:path extrusionOk="0" h="5313" w="945">
                  <a:moveTo>
                    <a:pt x="690" y="2629"/>
                  </a:moveTo>
                  <a:cubicBezTo>
                    <a:pt x="750" y="2141"/>
                    <a:pt x="944" y="321"/>
                    <a:pt x="777" y="0"/>
                  </a:cubicBezTo>
                  <a:cubicBezTo>
                    <a:pt x="657" y="80"/>
                    <a:pt x="737" y="569"/>
                    <a:pt x="730" y="769"/>
                  </a:cubicBezTo>
                  <a:cubicBezTo>
                    <a:pt x="710" y="1505"/>
                    <a:pt x="596" y="2690"/>
                    <a:pt x="483" y="3385"/>
                  </a:cubicBezTo>
                  <a:lnTo>
                    <a:pt x="1" y="5312"/>
                  </a:lnTo>
                  <a:cubicBezTo>
                    <a:pt x="409" y="4463"/>
                    <a:pt x="576" y="3620"/>
                    <a:pt x="690" y="26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1"/>
            <p:cNvSpPr/>
            <p:nvPr/>
          </p:nvSpPr>
          <p:spPr>
            <a:xfrm>
              <a:off x="6384064" y="2675137"/>
              <a:ext cx="7519" cy="147901"/>
            </a:xfrm>
            <a:custGeom>
              <a:rect b="b" l="l" r="r" t="t"/>
              <a:pathLst>
                <a:path extrusionOk="0" h="4878" w="248">
                  <a:moveTo>
                    <a:pt x="234" y="1158"/>
                  </a:moveTo>
                  <a:cubicBezTo>
                    <a:pt x="228" y="930"/>
                    <a:pt x="228" y="214"/>
                    <a:pt x="121" y="0"/>
                  </a:cubicBezTo>
                  <a:cubicBezTo>
                    <a:pt x="60" y="723"/>
                    <a:pt x="141" y="1666"/>
                    <a:pt x="134" y="2422"/>
                  </a:cubicBezTo>
                  <a:cubicBezTo>
                    <a:pt x="134" y="2810"/>
                    <a:pt x="0" y="4711"/>
                    <a:pt x="60" y="4878"/>
                  </a:cubicBezTo>
                  <a:cubicBezTo>
                    <a:pt x="234" y="4115"/>
                    <a:pt x="241" y="3118"/>
                    <a:pt x="241" y="2349"/>
                  </a:cubicBezTo>
                  <a:cubicBezTo>
                    <a:pt x="248" y="1954"/>
                    <a:pt x="241" y="1553"/>
                    <a:pt x="234" y="115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1"/>
            <p:cNvSpPr/>
            <p:nvPr/>
          </p:nvSpPr>
          <p:spPr>
            <a:xfrm>
              <a:off x="6509831" y="2599064"/>
              <a:ext cx="21527" cy="151570"/>
            </a:xfrm>
            <a:custGeom>
              <a:rect b="b" l="l" r="r" t="t"/>
              <a:pathLst>
                <a:path extrusionOk="0" h="4999" w="710">
                  <a:moveTo>
                    <a:pt x="609" y="3734"/>
                  </a:moveTo>
                  <a:cubicBezTo>
                    <a:pt x="710" y="2730"/>
                    <a:pt x="388" y="683"/>
                    <a:pt x="0" y="0"/>
                  </a:cubicBezTo>
                  <a:cubicBezTo>
                    <a:pt x="0" y="382"/>
                    <a:pt x="643" y="2088"/>
                    <a:pt x="515" y="3687"/>
                  </a:cubicBezTo>
                  <a:cubicBezTo>
                    <a:pt x="442" y="4604"/>
                    <a:pt x="241" y="4577"/>
                    <a:pt x="87" y="4971"/>
                  </a:cubicBezTo>
                  <a:cubicBezTo>
                    <a:pt x="161" y="4931"/>
                    <a:pt x="154" y="4998"/>
                    <a:pt x="308" y="4744"/>
                  </a:cubicBezTo>
                  <a:cubicBezTo>
                    <a:pt x="515" y="4409"/>
                    <a:pt x="569" y="4142"/>
                    <a:pt x="609" y="37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1"/>
            <p:cNvSpPr/>
            <p:nvPr/>
          </p:nvSpPr>
          <p:spPr>
            <a:xfrm>
              <a:off x="6279975" y="2659916"/>
              <a:ext cx="30472" cy="141837"/>
            </a:xfrm>
            <a:custGeom>
              <a:rect b="b" l="l" r="r" t="t"/>
              <a:pathLst>
                <a:path extrusionOk="0" h="4678" w="1005">
                  <a:moveTo>
                    <a:pt x="496" y="4677"/>
                  </a:moveTo>
                  <a:cubicBezTo>
                    <a:pt x="496" y="4008"/>
                    <a:pt x="262" y="3928"/>
                    <a:pt x="429" y="2436"/>
                  </a:cubicBezTo>
                  <a:cubicBezTo>
                    <a:pt x="590" y="971"/>
                    <a:pt x="770" y="997"/>
                    <a:pt x="1004" y="1"/>
                  </a:cubicBezTo>
                  <a:cubicBezTo>
                    <a:pt x="871" y="121"/>
                    <a:pt x="824" y="275"/>
                    <a:pt x="743" y="502"/>
                  </a:cubicBezTo>
                  <a:cubicBezTo>
                    <a:pt x="369" y="1499"/>
                    <a:pt x="1" y="4102"/>
                    <a:pt x="496" y="46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1"/>
            <p:cNvSpPr/>
            <p:nvPr/>
          </p:nvSpPr>
          <p:spPr>
            <a:xfrm>
              <a:off x="6453830" y="2467202"/>
              <a:ext cx="64127" cy="117884"/>
            </a:xfrm>
            <a:custGeom>
              <a:rect b="b" l="l" r="r" t="t"/>
              <a:pathLst>
                <a:path extrusionOk="0" h="3888" w="2115">
                  <a:moveTo>
                    <a:pt x="1" y="0"/>
                  </a:moveTo>
                  <a:cubicBezTo>
                    <a:pt x="34" y="188"/>
                    <a:pt x="21" y="87"/>
                    <a:pt x="128" y="295"/>
                  </a:cubicBezTo>
                  <a:cubicBezTo>
                    <a:pt x="188" y="395"/>
                    <a:pt x="195" y="409"/>
                    <a:pt x="262" y="516"/>
                  </a:cubicBezTo>
                  <a:lnTo>
                    <a:pt x="1051" y="1954"/>
                  </a:lnTo>
                  <a:cubicBezTo>
                    <a:pt x="1225" y="2269"/>
                    <a:pt x="1392" y="2603"/>
                    <a:pt x="1573" y="2938"/>
                  </a:cubicBezTo>
                  <a:cubicBezTo>
                    <a:pt x="1687" y="3158"/>
                    <a:pt x="1941" y="3767"/>
                    <a:pt x="2115" y="3888"/>
                  </a:cubicBezTo>
                  <a:cubicBezTo>
                    <a:pt x="2061" y="3560"/>
                    <a:pt x="1305" y="2228"/>
                    <a:pt x="1131" y="1894"/>
                  </a:cubicBezTo>
                  <a:cubicBezTo>
                    <a:pt x="944" y="1526"/>
                    <a:pt x="242" y="181"/>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1"/>
            <p:cNvSpPr/>
            <p:nvPr/>
          </p:nvSpPr>
          <p:spPr>
            <a:xfrm>
              <a:off x="6235769" y="2654428"/>
              <a:ext cx="28622" cy="131104"/>
            </a:xfrm>
            <a:custGeom>
              <a:rect b="b" l="l" r="r" t="t"/>
              <a:pathLst>
                <a:path extrusionOk="0" h="4324" w="944">
                  <a:moveTo>
                    <a:pt x="562" y="4323"/>
                  </a:moveTo>
                  <a:cubicBezTo>
                    <a:pt x="368" y="3641"/>
                    <a:pt x="362" y="2998"/>
                    <a:pt x="435" y="2189"/>
                  </a:cubicBezTo>
                  <a:cubicBezTo>
                    <a:pt x="469" y="1794"/>
                    <a:pt x="522" y="1399"/>
                    <a:pt x="609" y="1011"/>
                  </a:cubicBezTo>
                  <a:cubicBezTo>
                    <a:pt x="696" y="616"/>
                    <a:pt x="863" y="342"/>
                    <a:pt x="944" y="1"/>
                  </a:cubicBezTo>
                  <a:cubicBezTo>
                    <a:pt x="395" y="416"/>
                    <a:pt x="0" y="3888"/>
                    <a:pt x="562" y="43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1"/>
            <p:cNvSpPr/>
            <p:nvPr/>
          </p:nvSpPr>
          <p:spPr>
            <a:xfrm>
              <a:off x="6233950" y="2383003"/>
              <a:ext cx="97994" cy="59882"/>
            </a:xfrm>
            <a:custGeom>
              <a:rect b="b" l="l" r="r" t="t"/>
              <a:pathLst>
                <a:path extrusionOk="0" h="1975" w="3232">
                  <a:moveTo>
                    <a:pt x="0" y="1968"/>
                  </a:moveTo>
                  <a:cubicBezTo>
                    <a:pt x="830" y="1975"/>
                    <a:pt x="3018" y="376"/>
                    <a:pt x="3232" y="1"/>
                  </a:cubicBezTo>
                  <a:cubicBezTo>
                    <a:pt x="3044" y="74"/>
                    <a:pt x="2997" y="155"/>
                    <a:pt x="2844" y="282"/>
                  </a:cubicBezTo>
                  <a:cubicBezTo>
                    <a:pt x="2730" y="376"/>
                    <a:pt x="2596" y="442"/>
                    <a:pt x="2476" y="543"/>
                  </a:cubicBezTo>
                  <a:cubicBezTo>
                    <a:pt x="977" y="1714"/>
                    <a:pt x="248" y="1794"/>
                    <a:pt x="0" y="19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1"/>
            <p:cNvSpPr/>
            <p:nvPr/>
          </p:nvSpPr>
          <p:spPr>
            <a:xfrm>
              <a:off x="6426057" y="2228826"/>
              <a:ext cx="10976" cy="99450"/>
            </a:xfrm>
            <a:custGeom>
              <a:rect b="b" l="l" r="r" t="t"/>
              <a:pathLst>
                <a:path extrusionOk="0" h="3280" w="362">
                  <a:moveTo>
                    <a:pt x="0" y="3279"/>
                  </a:moveTo>
                  <a:cubicBezTo>
                    <a:pt x="127" y="2798"/>
                    <a:pt x="361" y="349"/>
                    <a:pt x="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1"/>
            <p:cNvSpPr/>
            <p:nvPr/>
          </p:nvSpPr>
          <p:spPr>
            <a:xfrm>
              <a:off x="6441066" y="2144658"/>
              <a:ext cx="5094" cy="14645"/>
            </a:xfrm>
            <a:custGeom>
              <a:rect b="b" l="l" r="r" t="t"/>
              <a:pathLst>
                <a:path extrusionOk="0" h="483" w="168">
                  <a:moveTo>
                    <a:pt x="34" y="395"/>
                  </a:moveTo>
                  <a:cubicBezTo>
                    <a:pt x="40" y="388"/>
                    <a:pt x="101" y="482"/>
                    <a:pt x="134" y="228"/>
                  </a:cubicBezTo>
                  <a:cubicBezTo>
                    <a:pt x="167" y="0"/>
                    <a:pt x="107" y="74"/>
                    <a:pt x="80" y="34"/>
                  </a:cubicBezTo>
                  <a:cubicBezTo>
                    <a:pt x="27" y="161"/>
                    <a:pt x="0" y="241"/>
                    <a:pt x="34"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1"/>
            <p:cNvSpPr/>
            <p:nvPr/>
          </p:nvSpPr>
          <p:spPr>
            <a:xfrm>
              <a:off x="6152389" y="2510196"/>
              <a:ext cx="136743" cy="250170"/>
            </a:xfrm>
            <a:custGeom>
              <a:rect b="b" l="l" r="r" t="t"/>
              <a:pathLst>
                <a:path extrusionOk="0" h="8251" w="4510">
                  <a:moveTo>
                    <a:pt x="4376" y="235"/>
                  </a:moveTo>
                  <a:cubicBezTo>
                    <a:pt x="4015" y="710"/>
                    <a:pt x="3446" y="1399"/>
                    <a:pt x="3025" y="1807"/>
                  </a:cubicBezTo>
                  <a:cubicBezTo>
                    <a:pt x="2730" y="2095"/>
                    <a:pt x="2489" y="2222"/>
                    <a:pt x="2088" y="2617"/>
                  </a:cubicBezTo>
                  <a:cubicBezTo>
                    <a:pt x="1733" y="2972"/>
                    <a:pt x="1352" y="3453"/>
                    <a:pt x="1044" y="3955"/>
                  </a:cubicBezTo>
                  <a:cubicBezTo>
                    <a:pt x="723" y="4477"/>
                    <a:pt x="542" y="4852"/>
                    <a:pt x="342" y="5420"/>
                  </a:cubicBezTo>
                  <a:cubicBezTo>
                    <a:pt x="328" y="5447"/>
                    <a:pt x="308" y="5514"/>
                    <a:pt x="302" y="5534"/>
                  </a:cubicBezTo>
                  <a:lnTo>
                    <a:pt x="221" y="5675"/>
                  </a:lnTo>
                  <a:cubicBezTo>
                    <a:pt x="248" y="6029"/>
                    <a:pt x="0" y="6397"/>
                    <a:pt x="114" y="7180"/>
                  </a:cubicBezTo>
                  <a:cubicBezTo>
                    <a:pt x="174" y="7568"/>
                    <a:pt x="388" y="8070"/>
                    <a:pt x="636" y="8250"/>
                  </a:cubicBezTo>
                  <a:cubicBezTo>
                    <a:pt x="556" y="7849"/>
                    <a:pt x="275" y="7802"/>
                    <a:pt x="201" y="7160"/>
                  </a:cubicBezTo>
                  <a:cubicBezTo>
                    <a:pt x="47" y="5869"/>
                    <a:pt x="790" y="4437"/>
                    <a:pt x="1506" y="3473"/>
                  </a:cubicBezTo>
                  <a:cubicBezTo>
                    <a:pt x="2302" y="2396"/>
                    <a:pt x="2422" y="2530"/>
                    <a:pt x="3105" y="1854"/>
                  </a:cubicBezTo>
                  <a:cubicBezTo>
                    <a:pt x="3426" y="1540"/>
                    <a:pt x="4416" y="503"/>
                    <a:pt x="45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1"/>
            <p:cNvSpPr/>
            <p:nvPr/>
          </p:nvSpPr>
          <p:spPr>
            <a:xfrm>
              <a:off x="6341252" y="2561133"/>
              <a:ext cx="30259" cy="260479"/>
            </a:xfrm>
            <a:custGeom>
              <a:rect b="b" l="l" r="r" t="t"/>
              <a:pathLst>
                <a:path extrusionOk="0" h="8591" w="998">
                  <a:moveTo>
                    <a:pt x="215" y="4503"/>
                  </a:moveTo>
                  <a:cubicBezTo>
                    <a:pt x="107" y="5199"/>
                    <a:pt x="0" y="8149"/>
                    <a:pt x="121" y="8591"/>
                  </a:cubicBezTo>
                  <a:cubicBezTo>
                    <a:pt x="288" y="7969"/>
                    <a:pt x="74" y="6002"/>
                    <a:pt x="335" y="4429"/>
                  </a:cubicBezTo>
                  <a:cubicBezTo>
                    <a:pt x="455" y="3707"/>
                    <a:pt x="997" y="495"/>
                    <a:pt x="8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1"/>
            <p:cNvSpPr/>
            <p:nvPr/>
          </p:nvSpPr>
          <p:spPr>
            <a:xfrm>
              <a:off x="6146719" y="2539637"/>
              <a:ext cx="92719" cy="117066"/>
            </a:xfrm>
            <a:custGeom>
              <a:rect b="b" l="l" r="r" t="t"/>
              <a:pathLst>
                <a:path extrusionOk="0" h="3861" w="3058">
                  <a:moveTo>
                    <a:pt x="60" y="3860"/>
                  </a:moveTo>
                  <a:cubicBezTo>
                    <a:pt x="462" y="2877"/>
                    <a:pt x="402" y="2536"/>
                    <a:pt x="1238" y="1525"/>
                  </a:cubicBezTo>
                  <a:cubicBezTo>
                    <a:pt x="1512" y="1191"/>
                    <a:pt x="1773" y="943"/>
                    <a:pt x="2081" y="703"/>
                  </a:cubicBezTo>
                  <a:lnTo>
                    <a:pt x="3058" y="0"/>
                  </a:lnTo>
                  <a:cubicBezTo>
                    <a:pt x="2710" y="74"/>
                    <a:pt x="1880" y="709"/>
                    <a:pt x="1599" y="977"/>
                  </a:cubicBezTo>
                  <a:cubicBezTo>
                    <a:pt x="1459" y="1111"/>
                    <a:pt x="1332" y="1258"/>
                    <a:pt x="1191" y="1418"/>
                  </a:cubicBezTo>
                  <a:cubicBezTo>
                    <a:pt x="816" y="1853"/>
                    <a:pt x="0" y="3098"/>
                    <a:pt x="60" y="38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1"/>
            <p:cNvSpPr/>
            <p:nvPr/>
          </p:nvSpPr>
          <p:spPr>
            <a:xfrm>
              <a:off x="6394403" y="2256630"/>
              <a:ext cx="13220" cy="142443"/>
            </a:xfrm>
            <a:custGeom>
              <a:rect b="b" l="l" r="r" t="t"/>
              <a:pathLst>
                <a:path extrusionOk="0" h="4698" w="436">
                  <a:moveTo>
                    <a:pt x="34" y="850"/>
                  </a:moveTo>
                  <a:lnTo>
                    <a:pt x="61" y="931"/>
                  </a:lnTo>
                  <a:cubicBezTo>
                    <a:pt x="101" y="1272"/>
                    <a:pt x="47" y="683"/>
                    <a:pt x="67" y="1018"/>
                  </a:cubicBezTo>
                  <a:cubicBezTo>
                    <a:pt x="87" y="1479"/>
                    <a:pt x="101" y="1185"/>
                    <a:pt x="181" y="1526"/>
                  </a:cubicBezTo>
                  <a:cubicBezTo>
                    <a:pt x="235" y="1754"/>
                    <a:pt x="228" y="1988"/>
                    <a:pt x="261" y="2215"/>
                  </a:cubicBezTo>
                  <a:cubicBezTo>
                    <a:pt x="241" y="2637"/>
                    <a:pt x="228" y="3031"/>
                    <a:pt x="188" y="3460"/>
                  </a:cubicBezTo>
                  <a:cubicBezTo>
                    <a:pt x="161" y="3741"/>
                    <a:pt x="0" y="4510"/>
                    <a:pt x="87" y="4697"/>
                  </a:cubicBezTo>
                  <a:cubicBezTo>
                    <a:pt x="295" y="3968"/>
                    <a:pt x="435" y="2429"/>
                    <a:pt x="295" y="1647"/>
                  </a:cubicBezTo>
                  <a:cubicBezTo>
                    <a:pt x="268" y="1473"/>
                    <a:pt x="168" y="1285"/>
                    <a:pt x="154" y="1198"/>
                  </a:cubicBezTo>
                  <a:cubicBezTo>
                    <a:pt x="107" y="824"/>
                    <a:pt x="288" y="355"/>
                    <a:pt x="181" y="1"/>
                  </a:cubicBezTo>
                  <a:cubicBezTo>
                    <a:pt x="14" y="215"/>
                    <a:pt x="148" y="596"/>
                    <a:pt x="34" y="85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1"/>
            <p:cNvSpPr/>
            <p:nvPr/>
          </p:nvSpPr>
          <p:spPr>
            <a:xfrm>
              <a:off x="6409412" y="2378546"/>
              <a:ext cx="49725" cy="144475"/>
            </a:xfrm>
            <a:custGeom>
              <a:rect b="b" l="l" r="r" t="t"/>
              <a:pathLst>
                <a:path extrusionOk="0" h="4765" w="1640">
                  <a:moveTo>
                    <a:pt x="362" y="302"/>
                  </a:moveTo>
                  <a:cubicBezTo>
                    <a:pt x="362" y="275"/>
                    <a:pt x="362" y="181"/>
                    <a:pt x="355" y="148"/>
                  </a:cubicBezTo>
                  <a:cubicBezTo>
                    <a:pt x="348" y="1"/>
                    <a:pt x="355" y="81"/>
                    <a:pt x="328" y="21"/>
                  </a:cubicBezTo>
                  <a:cubicBezTo>
                    <a:pt x="0" y="1198"/>
                    <a:pt x="977" y="3359"/>
                    <a:pt x="1492" y="4530"/>
                  </a:cubicBezTo>
                  <a:lnTo>
                    <a:pt x="1640" y="4764"/>
                  </a:lnTo>
                  <a:cubicBezTo>
                    <a:pt x="1606" y="4490"/>
                    <a:pt x="1319" y="3868"/>
                    <a:pt x="1211" y="3614"/>
                  </a:cubicBezTo>
                  <a:cubicBezTo>
                    <a:pt x="716" y="2456"/>
                    <a:pt x="375" y="1560"/>
                    <a:pt x="362" y="3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1"/>
            <p:cNvSpPr/>
            <p:nvPr/>
          </p:nvSpPr>
          <p:spPr>
            <a:xfrm>
              <a:off x="6412656" y="2462139"/>
              <a:ext cx="36960" cy="128011"/>
            </a:xfrm>
            <a:custGeom>
              <a:rect b="b" l="l" r="r" t="t"/>
              <a:pathLst>
                <a:path extrusionOk="0" h="4222" w="1219">
                  <a:moveTo>
                    <a:pt x="268" y="1091"/>
                  </a:moveTo>
                  <a:cubicBezTo>
                    <a:pt x="221" y="857"/>
                    <a:pt x="141" y="208"/>
                    <a:pt x="34" y="0"/>
                  </a:cubicBezTo>
                  <a:cubicBezTo>
                    <a:pt x="1" y="502"/>
                    <a:pt x="315" y="1793"/>
                    <a:pt x="462" y="2228"/>
                  </a:cubicBezTo>
                  <a:cubicBezTo>
                    <a:pt x="583" y="2583"/>
                    <a:pt x="690" y="2884"/>
                    <a:pt x="817" y="3218"/>
                  </a:cubicBezTo>
                  <a:lnTo>
                    <a:pt x="1151" y="4102"/>
                  </a:lnTo>
                  <a:cubicBezTo>
                    <a:pt x="1218" y="4222"/>
                    <a:pt x="1158" y="4115"/>
                    <a:pt x="1212" y="4189"/>
                  </a:cubicBezTo>
                  <a:cubicBezTo>
                    <a:pt x="1185" y="3847"/>
                    <a:pt x="469" y="2034"/>
                    <a:pt x="268" y="10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1"/>
            <p:cNvSpPr/>
            <p:nvPr/>
          </p:nvSpPr>
          <p:spPr>
            <a:xfrm>
              <a:off x="6308779" y="2321545"/>
              <a:ext cx="61095" cy="117884"/>
            </a:xfrm>
            <a:custGeom>
              <a:rect b="b" l="l" r="r" t="t"/>
              <a:pathLst>
                <a:path extrusionOk="0" h="3888" w="2015">
                  <a:moveTo>
                    <a:pt x="1165" y="2075"/>
                  </a:moveTo>
                  <a:cubicBezTo>
                    <a:pt x="1091" y="2543"/>
                    <a:pt x="115" y="3587"/>
                    <a:pt x="1" y="3888"/>
                  </a:cubicBezTo>
                  <a:cubicBezTo>
                    <a:pt x="396" y="3573"/>
                    <a:pt x="931" y="2797"/>
                    <a:pt x="1225" y="2262"/>
                  </a:cubicBezTo>
                  <a:cubicBezTo>
                    <a:pt x="1881" y="1044"/>
                    <a:pt x="1707" y="991"/>
                    <a:pt x="2015" y="1"/>
                  </a:cubicBezTo>
                  <a:cubicBezTo>
                    <a:pt x="1868" y="114"/>
                    <a:pt x="1774" y="723"/>
                    <a:pt x="1633" y="1098"/>
                  </a:cubicBezTo>
                  <a:cubicBezTo>
                    <a:pt x="1533" y="1372"/>
                    <a:pt x="1359" y="1928"/>
                    <a:pt x="1165" y="20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1"/>
            <p:cNvSpPr/>
            <p:nvPr/>
          </p:nvSpPr>
          <p:spPr>
            <a:xfrm>
              <a:off x="6442491" y="2043238"/>
              <a:ext cx="48694" cy="88868"/>
            </a:xfrm>
            <a:custGeom>
              <a:rect b="b" l="l" r="r" t="t"/>
              <a:pathLst>
                <a:path extrusionOk="0" h="2931" w="1606">
                  <a:moveTo>
                    <a:pt x="107" y="2931"/>
                  </a:moveTo>
                  <a:cubicBezTo>
                    <a:pt x="335" y="1853"/>
                    <a:pt x="294" y="957"/>
                    <a:pt x="1077" y="348"/>
                  </a:cubicBezTo>
                  <a:cubicBezTo>
                    <a:pt x="1231" y="228"/>
                    <a:pt x="1472" y="127"/>
                    <a:pt x="1606" y="20"/>
                  </a:cubicBezTo>
                  <a:cubicBezTo>
                    <a:pt x="1258" y="0"/>
                    <a:pt x="656" y="502"/>
                    <a:pt x="442" y="970"/>
                  </a:cubicBezTo>
                  <a:cubicBezTo>
                    <a:pt x="274" y="1338"/>
                    <a:pt x="0" y="2583"/>
                    <a:pt x="107" y="293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1"/>
            <p:cNvSpPr/>
            <p:nvPr/>
          </p:nvSpPr>
          <p:spPr>
            <a:xfrm>
              <a:off x="6538635" y="2632325"/>
              <a:ext cx="9975" cy="87473"/>
            </a:xfrm>
            <a:custGeom>
              <a:rect b="b" l="l" r="r" t="t"/>
              <a:pathLst>
                <a:path extrusionOk="0" h="2885" w="329">
                  <a:moveTo>
                    <a:pt x="295" y="2403"/>
                  </a:moveTo>
                  <a:cubicBezTo>
                    <a:pt x="241" y="2255"/>
                    <a:pt x="328" y="1332"/>
                    <a:pt x="315" y="1064"/>
                  </a:cubicBezTo>
                  <a:cubicBezTo>
                    <a:pt x="301" y="630"/>
                    <a:pt x="281" y="215"/>
                    <a:pt x="0" y="1"/>
                  </a:cubicBezTo>
                  <a:lnTo>
                    <a:pt x="54" y="134"/>
                  </a:lnTo>
                  <a:cubicBezTo>
                    <a:pt x="148" y="335"/>
                    <a:pt x="148" y="349"/>
                    <a:pt x="181" y="603"/>
                  </a:cubicBezTo>
                  <a:cubicBezTo>
                    <a:pt x="281" y="1319"/>
                    <a:pt x="101" y="2724"/>
                    <a:pt x="154" y="2884"/>
                  </a:cubicBezTo>
                  <a:cubicBezTo>
                    <a:pt x="241" y="2791"/>
                    <a:pt x="228" y="2577"/>
                    <a:pt x="295" y="24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1"/>
            <p:cNvSpPr/>
            <p:nvPr/>
          </p:nvSpPr>
          <p:spPr>
            <a:xfrm>
              <a:off x="6430514" y="2317088"/>
              <a:ext cx="14614" cy="79135"/>
            </a:xfrm>
            <a:custGeom>
              <a:rect b="b" l="l" r="r" t="t"/>
              <a:pathLst>
                <a:path extrusionOk="0" h="2610" w="482">
                  <a:moveTo>
                    <a:pt x="147" y="2610"/>
                  </a:moveTo>
                  <a:cubicBezTo>
                    <a:pt x="308" y="1760"/>
                    <a:pt x="0" y="897"/>
                    <a:pt x="482" y="74"/>
                  </a:cubicBezTo>
                  <a:cubicBezTo>
                    <a:pt x="368" y="114"/>
                    <a:pt x="462" y="0"/>
                    <a:pt x="335" y="181"/>
                  </a:cubicBezTo>
                  <a:cubicBezTo>
                    <a:pt x="154" y="442"/>
                    <a:pt x="94" y="1051"/>
                    <a:pt x="87" y="1345"/>
                  </a:cubicBezTo>
                  <a:cubicBezTo>
                    <a:pt x="74" y="1633"/>
                    <a:pt x="20" y="2369"/>
                    <a:pt x="147" y="26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1"/>
            <p:cNvSpPr/>
            <p:nvPr/>
          </p:nvSpPr>
          <p:spPr>
            <a:xfrm>
              <a:off x="6212241" y="2638813"/>
              <a:ext cx="5488" cy="9369"/>
            </a:xfrm>
            <a:custGeom>
              <a:rect b="b" l="l" r="r" t="t"/>
              <a:pathLst>
                <a:path extrusionOk="0" h="309" w="181">
                  <a:moveTo>
                    <a:pt x="67" y="308"/>
                  </a:moveTo>
                  <a:cubicBezTo>
                    <a:pt x="101" y="275"/>
                    <a:pt x="134" y="242"/>
                    <a:pt x="167" y="168"/>
                  </a:cubicBezTo>
                  <a:lnTo>
                    <a:pt x="181" y="34"/>
                  </a:lnTo>
                  <a:cubicBezTo>
                    <a:pt x="181" y="14"/>
                    <a:pt x="174" y="7"/>
                    <a:pt x="174" y="1"/>
                  </a:cubicBezTo>
                  <a:cubicBezTo>
                    <a:pt x="67" y="88"/>
                    <a:pt x="0" y="155"/>
                    <a:pt x="67"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1"/>
            <p:cNvSpPr/>
            <p:nvPr/>
          </p:nvSpPr>
          <p:spPr>
            <a:xfrm>
              <a:off x="6228856" y="2491337"/>
              <a:ext cx="5518" cy="6943"/>
            </a:xfrm>
            <a:custGeom>
              <a:rect b="b" l="l" r="r" t="t"/>
              <a:pathLst>
                <a:path extrusionOk="0" h="229" w="182">
                  <a:moveTo>
                    <a:pt x="181" y="1"/>
                  </a:moveTo>
                  <a:cubicBezTo>
                    <a:pt x="1" y="41"/>
                    <a:pt x="7" y="1"/>
                    <a:pt x="1" y="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1"/>
            <p:cNvSpPr/>
            <p:nvPr/>
          </p:nvSpPr>
          <p:spPr>
            <a:xfrm>
              <a:off x="6357079" y="2730925"/>
              <a:ext cx="16039" cy="16039"/>
            </a:xfrm>
            <a:custGeom>
              <a:rect b="b" l="l" r="r" t="t"/>
              <a:pathLst>
                <a:path extrusionOk="0" h="529" w="529">
                  <a:moveTo>
                    <a:pt x="0" y="529"/>
                  </a:moveTo>
                  <a:cubicBezTo>
                    <a:pt x="74" y="495"/>
                    <a:pt x="94" y="455"/>
                    <a:pt x="147" y="402"/>
                  </a:cubicBezTo>
                  <a:cubicBezTo>
                    <a:pt x="221" y="328"/>
                    <a:pt x="502" y="67"/>
                    <a:pt x="529" y="0"/>
                  </a:cubicBezTo>
                  <a:cubicBezTo>
                    <a:pt x="482" y="27"/>
                    <a:pt x="422" y="81"/>
                    <a:pt x="388" y="121"/>
                  </a:cubicBezTo>
                  <a:cubicBezTo>
                    <a:pt x="295" y="241"/>
                    <a:pt x="34" y="449"/>
                    <a:pt x="0" y="5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1"/>
            <p:cNvSpPr/>
            <p:nvPr/>
          </p:nvSpPr>
          <p:spPr>
            <a:xfrm>
              <a:off x="6286888" y="2446312"/>
              <a:ext cx="4275" cy="19920"/>
            </a:xfrm>
            <a:custGeom>
              <a:rect b="b" l="l" r="r" t="t"/>
              <a:pathLst>
                <a:path extrusionOk="0" h="657" w="141">
                  <a:moveTo>
                    <a:pt x="0" y="656"/>
                  </a:moveTo>
                  <a:cubicBezTo>
                    <a:pt x="34" y="623"/>
                    <a:pt x="40" y="556"/>
                    <a:pt x="47" y="509"/>
                  </a:cubicBezTo>
                  <a:cubicBezTo>
                    <a:pt x="74" y="388"/>
                    <a:pt x="141" y="94"/>
                    <a:pt x="141" y="0"/>
                  </a:cubicBezTo>
                  <a:cubicBezTo>
                    <a:pt x="94" y="47"/>
                    <a:pt x="0" y="589"/>
                    <a:pt x="0" y="6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1"/>
            <p:cNvSpPr/>
            <p:nvPr/>
          </p:nvSpPr>
          <p:spPr>
            <a:xfrm>
              <a:off x="6359111" y="2720981"/>
              <a:ext cx="14008" cy="12007"/>
            </a:xfrm>
            <a:custGeom>
              <a:rect b="b" l="l" r="r" t="t"/>
              <a:pathLst>
                <a:path extrusionOk="0" h="396" w="462">
                  <a:moveTo>
                    <a:pt x="0" y="395"/>
                  </a:moveTo>
                  <a:cubicBezTo>
                    <a:pt x="54" y="382"/>
                    <a:pt x="194" y="248"/>
                    <a:pt x="248" y="208"/>
                  </a:cubicBezTo>
                  <a:lnTo>
                    <a:pt x="361" y="107"/>
                  </a:lnTo>
                  <a:cubicBezTo>
                    <a:pt x="388" y="87"/>
                    <a:pt x="402" y="74"/>
                    <a:pt x="422" y="54"/>
                  </a:cubicBezTo>
                  <a:cubicBezTo>
                    <a:pt x="442" y="34"/>
                    <a:pt x="455" y="27"/>
                    <a:pt x="462" y="0"/>
                  </a:cubicBezTo>
                  <a:cubicBezTo>
                    <a:pt x="422" y="14"/>
                    <a:pt x="254" y="154"/>
                    <a:pt x="221" y="181"/>
                  </a:cubicBezTo>
                  <a:cubicBezTo>
                    <a:pt x="154" y="248"/>
                    <a:pt x="47" y="322"/>
                    <a:pt x="0"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1"/>
            <p:cNvSpPr/>
            <p:nvPr/>
          </p:nvSpPr>
          <p:spPr>
            <a:xfrm>
              <a:off x="6311023" y="2778983"/>
              <a:ext cx="14038" cy="14038"/>
            </a:xfrm>
            <a:custGeom>
              <a:rect b="b" l="l" r="r" t="t"/>
              <a:pathLst>
                <a:path extrusionOk="0" h="463" w="463">
                  <a:moveTo>
                    <a:pt x="1" y="463"/>
                  </a:moveTo>
                  <a:cubicBezTo>
                    <a:pt x="54" y="443"/>
                    <a:pt x="188" y="302"/>
                    <a:pt x="241" y="248"/>
                  </a:cubicBezTo>
                  <a:cubicBezTo>
                    <a:pt x="302" y="188"/>
                    <a:pt x="435" y="61"/>
                    <a:pt x="462" y="1"/>
                  </a:cubicBezTo>
                  <a:cubicBezTo>
                    <a:pt x="415" y="28"/>
                    <a:pt x="362" y="75"/>
                    <a:pt x="335" y="115"/>
                  </a:cubicBezTo>
                  <a:cubicBezTo>
                    <a:pt x="241" y="222"/>
                    <a:pt x="41" y="376"/>
                    <a:pt x="1" y="46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1"/>
            <p:cNvSpPr/>
            <p:nvPr/>
          </p:nvSpPr>
          <p:spPr>
            <a:xfrm>
              <a:off x="6298865" y="2440217"/>
              <a:ext cx="4275" cy="14038"/>
            </a:xfrm>
            <a:custGeom>
              <a:rect b="b" l="l" r="r" t="t"/>
              <a:pathLst>
                <a:path extrusionOk="0" h="463" w="141">
                  <a:moveTo>
                    <a:pt x="0" y="462"/>
                  </a:moveTo>
                  <a:cubicBezTo>
                    <a:pt x="13" y="456"/>
                    <a:pt x="13" y="462"/>
                    <a:pt x="27" y="442"/>
                  </a:cubicBezTo>
                  <a:lnTo>
                    <a:pt x="87" y="241"/>
                  </a:lnTo>
                  <a:cubicBezTo>
                    <a:pt x="107" y="175"/>
                    <a:pt x="141" y="74"/>
                    <a:pt x="141" y="1"/>
                  </a:cubicBezTo>
                  <a:cubicBezTo>
                    <a:pt x="94" y="41"/>
                    <a:pt x="7" y="402"/>
                    <a:pt x="0" y="4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1"/>
            <p:cNvSpPr/>
            <p:nvPr/>
          </p:nvSpPr>
          <p:spPr>
            <a:xfrm>
              <a:off x="6315086" y="2700909"/>
              <a:ext cx="6125" cy="6094"/>
            </a:xfrm>
            <a:custGeom>
              <a:rect b="b" l="l" r="r" t="t"/>
              <a:pathLst>
                <a:path extrusionOk="0" h="201" w="202">
                  <a:moveTo>
                    <a:pt x="0" y="201"/>
                  </a:moveTo>
                  <a:cubicBezTo>
                    <a:pt x="47" y="187"/>
                    <a:pt x="54" y="167"/>
                    <a:pt x="114" y="107"/>
                  </a:cubicBezTo>
                  <a:cubicBezTo>
                    <a:pt x="168" y="47"/>
                    <a:pt x="188" y="40"/>
                    <a:pt x="201" y="0"/>
                  </a:cubicBezTo>
                  <a:cubicBezTo>
                    <a:pt x="154" y="13"/>
                    <a:pt x="14" y="154"/>
                    <a:pt x="0" y="2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1"/>
            <p:cNvSpPr/>
            <p:nvPr/>
          </p:nvSpPr>
          <p:spPr>
            <a:xfrm>
              <a:off x="6308992" y="2753029"/>
              <a:ext cx="16070" cy="14432"/>
            </a:xfrm>
            <a:custGeom>
              <a:rect b="b" l="l" r="r" t="t"/>
              <a:pathLst>
                <a:path extrusionOk="0" h="476" w="530">
                  <a:moveTo>
                    <a:pt x="34" y="435"/>
                  </a:moveTo>
                  <a:cubicBezTo>
                    <a:pt x="61" y="302"/>
                    <a:pt x="476" y="101"/>
                    <a:pt x="529" y="1"/>
                  </a:cubicBezTo>
                  <a:cubicBezTo>
                    <a:pt x="469" y="7"/>
                    <a:pt x="175" y="241"/>
                    <a:pt x="101" y="302"/>
                  </a:cubicBezTo>
                  <a:cubicBezTo>
                    <a:pt x="61" y="328"/>
                    <a:pt x="1" y="382"/>
                    <a:pt x="14" y="455"/>
                  </a:cubicBezTo>
                  <a:cubicBezTo>
                    <a:pt x="47" y="469"/>
                    <a:pt x="88" y="476"/>
                    <a:pt x="134" y="469"/>
                  </a:cubicBezTo>
                  <a:lnTo>
                    <a:pt x="88" y="449"/>
                  </a:lnTo>
                  <a:cubicBezTo>
                    <a:pt x="61" y="449"/>
                    <a:pt x="54" y="442"/>
                    <a:pt x="34" y="4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1"/>
            <p:cNvSpPr/>
            <p:nvPr/>
          </p:nvSpPr>
          <p:spPr>
            <a:xfrm>
              <a:off x="6306960" y="2765187"/>
              <a:ext cx="18101" cy="15857"/>
            </a:xfrm>
            <a:custGeom>
              <a:rect b="b" l="l" r="r" t="t"/>
              <a:pathLst>
                <a:path extrusionOk="0" h="523" w="597">
                  <a:moveTo>
                    <a:pt x="1" y="523"/>
                  </a:moveTo>
                  <a:cubicBezTo>
                    <a:pt x="54" y="516"/>
                    <a:pt x="569" y="48"/>
                    <a:pt x="596" y="1"/>
                  </a:cubicBezTo>
                  <a:cubicBezTo>
                    <a:pt x="543" y="1"/>
                    <a:pt x="34" y="469"/>
                    <a:pt x="1" y="5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1"/>
            <p:cNvSpPr/>
            <p:nvPr/>
          </p:nvSpPr>
          <p:spPr>
            <a:xfrm>
              <a:off x="6313055" y="2699059"/>
              <a:ext cx="18071" cy="15857"/>
            </a:xfrm>
            <a:custGeom>
              <a:rect b="b" l="l" r="r" t="t"/>
              <a:pathLst>
                <a:path extrusionOk="0" h="523" w="596">
                  <a:moveTo>
                    <a:pt x="0" y="523"/>
                  </a:moveTo>
                  <a:cubicBezTo>
                    <a:pt x="74" y="496"/>
                    <a:pt x="248" y="322"/>
                    <a:pt x="315" y="262"/>
                  </a:cubicBezTo>
                  <a:lnTo>
                    <a:pt x="596" y="1"/>
                  </a:lnTo>
                  <a:cubicBezTo>
                    <a:pt x="556" y="1"/>
                    <a:pt x="536" y="28"/>
                    <a:pt x="509" y="54"/>
                  </a:cubicBezTo>
                  <a:cubicBezTo>
                    <a:pt x="442" y="115"/>
                    <a:pt x="34" y="449"/>
                    <a:pt x="0" y="5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1"/>
            <p:cNvSpPr/>
            <p:nvPr/>
          </p:nvSpPr>
          <p:spPr>
            <a:xfrm>
              <a:off x="6403317" y="2181770"/>
              <a:ext cx="16070" cy="12219"/>
            </a:xfrm>
            <a:custGeom>
              <a:rect b="b" l="l" r="r" t="t"/>
              <a:pathLst>
                <a:path extrusionOk="0" h="403" w="530">
                  <a:moveTo>
                    <a:pt x="1" y="402"/>
                  </a:moveTo>
                  <a:cubicBezTo>
                    <a:pt x="94" y="382"/>
                    <a:pt x="255" y="282"/>
                    <a:pt x="309" y="235"/>
                  </a:cubicBezTo>
                  <a:cubicBezTo>
                    <a:pt x="349" y="195"/>
                    <a:pt x="389" y="168"/>
                    <a:pt x="429" y="128"/>
                  </a:cubicBezTo>
                  <a:cubicBezTo>
                    <a:pt x="456" y="94"/>
                    <a:pt x="516" y="41"/>
                    <a:pt x="529" y="1"/>
                  </a:cubicBezTo>
                  <a:cubicBezTo>
                    <a:pt x="469" y="14"/>
                    <a:pt x="322" y="175"/>
                    <a:pt x="288" y="222"/>
                  </a:cubicBezTo>
                  <a:cubicBezTo>
                    <a:pt x="222" y="302"/>
                    <a:pt x="41" y="309"/>
                    <a:pt x="1" y="4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1"/>
            <p:cNvSpPr/>
            <p:nvPr/>
          </p:nvSpPr>
          <p:spPr>
            <a:xfrm>
              <a:off x="6311023" y="2714886"/>
              <a:ext cx="12007" cy="12007"/>
            </a:xfrm>
            <a:custGeom>
              <a:rect b="b" l="l" r="r" t="t"/>
              <a:pathLst>
                <a:path extrusionOk="0" h="396" w="396">
                  <a:moveTo>
                    <a:pt x="1" y="395"/>
                  </a:moveTo>
                  <a:cubicBezTo>
                    <a:pt x="47" y="382"/>
                    <a:pt x="368" y="81"/>
                    <a:pt x="395" y="1"/>
                  </a:cubicBezTo>
                  <a:cubicBezTo>
                    <a:pt x="335" y="27"/>
                    <a:pt x="14" y="355"/>
                    <a:pt x="1"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1"/>
            <p:cNvSpPr/>
            <p:nvPr/>
          </p:nvSpPr>
          <p:spPr>
            <a:xfrm>
              <a:off x="6359111" y="2712855"/>
              <a:ext cx="12189" cy="8156"/>
            </a:xfrm>
            <a:custGeom>
              <a:rect b="b" l="l" r="r" t="t"/>
              <a:pathLst>
                <a:path extrusionOk="0" h="269" w="402">
                  <a:moveTo>
                    <a:pt x="7" y="268"/>
                  </a:moveTo>
                  <a:cubicBezTo>
                    <a:pt x="67" y="248"/>
                    <a:pt x="368" y="54"/>
                    <a:pt x="402" y="1"/>
                  </a:cubicBezTo>
                  <a:cubicBezTo>
                    <a:pt x="348" y="14"/>
                    <a:pt x="40" y="215"/>
                    <a:pt x="20" y="242"/>
                  </a:cubicBezTo>
                  <a:cubicBezTo>
                    <a:pt x="0" y="262"/>
                    <a:pt x="20" y="228"/>
                    <a:pt x="7"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1"/>
            <p:cNvSpPr/>
            <p:nvPr/>
          </p:nvSpPr>
          <p:spPr>
            <a:xfrm>
              <a:off x="6306960" y="2730925"/>
              <a:ext cx="8156" cy="9975"/>
            </a:xfrm>
            <a:custGeom>
              <a:rect b="b" l="l" r="r" t="t"/>
              <a:pathLst>
                <a:path extrusionOk="0" h="329" w="269">
                  <a:moveTo>
                    <a:pt x="1" y="328"/>
                  </a:moveTo>
                  <a:cubicBezTo>
                    <a:pt x="34" y="321"/>
                    <a:pt x="54" y="295"/>
                    <a:pt x="81" y="261"/>
                  </a:cubicBezTo>
                  <a:cubicBezTo>
                    <a:pt x="121" y="214"/>
                    <a:pt x="262" y="40"/>
                    <a:pt x="268" y="0"/>
                  </a:cubicBezTo>
                  <a:cubicBezTo>
                    <a:pt x="215" y="27"/>
                    <a:pt x="14" y="288"/>
                    <a:pt x="1" y="3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1"/>
            <p:cNvSpPr/>
            <p:nvPr/>
          </p:nvSpPr>
          <p:spPr>
            <a:xfrm>
              <a:off x="6407380" y="2195777"/>
              <a:ext cx="9975" cy="8156"/>
            </a:xfrm>
            <a:custGeom>
              <a:rect b="b" l="l" r="r" t="t"/>
              <a:pathLst>
                <a:path extrusionOk="0" h="269" w="329">
                  <a:moveTo>
                    <a:pt x="1" y="268"/>
                  </a:moveTo>
                  <a:cubicBezTo>
                    <a:pt x="61" y="241"/>
                    <a:pt x="308" y="47"/>
                    <a:pt x="328" y="0"/>
                  </a:cubicBezTo>
                  <a:cubicBezTo>
                    <a:pt x="268" y="14"/>
                    <a:pt x="34" y="201"/>
                    <a:pt x="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1"/>
            <p:cNvSpPr/>
            <p:nvPr/>
          </p:nvSpPr>
          <p:spPr>
            <a:xfrm>
              <a:off x="6409412" y="2207754"/>
              <a:ext cx="5912" cy="8126"/>
            </a:xfrm>
            <a:custGeom>
              <a:rect b="b" l="l" r="r" t="t"/>
              <a:pathLst>
                <a:path extrusionOk="0" h="268" w="195">
                  <a:moveTo>
                    <a:pt x="0" y="268"/>
                  </a:moveTo>
                  <a:cubicBezTo>
                    <a:pt x="27" y="248"/>
                    <a:pt x="81" y="181"/>
                    <a:pt x="108" y="141"/>
                  </a:cubicBezTo>
                  <a:cubicBezTo>
                    <a:pt x="134" y="107"/>
                    <a:pt x="188" y="47"/>
                    <a:pt x="194" y="0"/>
                  </a:cubicBezTo>
                  <a:cubicBezTo>
                    <a:pt x="148" y="14"/>
                    <a:pt x="0" y="221"/>
                    <a:pt x="0"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9" name="Google Shape;1859;p11"/>
          <p:cNvGrpSpPr/>
          <p:nvPr/>
        </p:nvGrpSpPr>
        <p:grpSpPr>
          <a:xfrm rot="-3430342">
            <a:off x="7956028" y="-149494"/>
            <a:ext cx="1809896" cy="1882824"/>
            <a:chOff x="3328475" y="2884139"/>
            <a:chExt cx="479602" cy="498916"/>
          </a:xfrm>
        </p:grpSpPr>
        <p:sp>
          <p:nvSpPr>
            <p:cNvPr id="1860" name="Google Shape;1860;p11"/>
            <p:cNvSpPr/>
            <p:nvPr/>
          </p:nvSpPr>
          <p:spPr>
            <a:xfrm>
              <a:off x="3328475" y="2884139"/>
              <a:ext cx="479602" cy="498916"/>
            </a:xfrm>
            <a:custGeom>
              <a:rect b="b" l="l" r="r" t="t"/>
              <a:pathLst>
                <a:path extrusionOk="0" h="16455" w="15818">
                  <a:moveTo>
                    <a:pt x="4786" y="1884"/>
                  </a:moveTo>
                  <a:cubicBezTo>
                    <a:pt x="4930" y="1884"/>
                    <a:pt x="5070" y="1915"/>
                    <a:pt x="5206" y="1980"/>
                  </a:cubicBezTo>
                  <a:cubicBezTo>
                    <a:pt x="5239" y="1994"/>
                    <a:pt x="5280" y="2014"/>
                    <a:pt x="5313" y="2027"/>
                  </a:cubicBezTo>
                  <a:cubicBezTo>
                    <a:pt x="4992" y="2088"/>
                    <a:pt x="4677" y="2161"/>
                    <a:pt x="4356" y="2268"/>
                  </a:cubicBezTo>
                  <a:cubicBezTo>
                    <a:pt x="4370" y="2221"/>
                    <a:pt x="4376" y="2188"/>
                    <a:pt x="4396" y="2161"/>
                  </a:cubicBezTo>
                  <a:cubicBezTo>
                    <a:pt x="4443" y="2081"/>
                    <a:pt x="4497" y="2007"/>
                    <a:pt x="4550" y="1934"/>
                  </a:cubicBezTo>
                  <a:cubicBezTo>
                    <a:pt x="4570" y="1907"/>
                    <a:pt x="4604" y="1893"/>
                    <a:pt x="4644" y="1893"/>
                  </a:cubicBezTo>
                  <a:cubicBezTo>
                    <a:pt x="4692" y="1887"/>
                    <a:pt x="4739" y="1884"/>
                    <a:pt x="4786" y="1884"/>
                  </a:cubicBezTo>
                  <a:close/>
                  <a:moveTo>
                    <a:pt x="8210" y="3098"/>
                  </a:moveTo>
                  <a:lnTo>
                    <a:pt x="8210" y="3098"/>
                  </a:lnTo>
                  <a:cubicBezTo>
                    <a:pt x="8518" y="3191"/>
                    <a:pt x="8959" y="3452"/>
                    <a:pt x="9006" y="3566"/>
                  </a:cubicBezTo>
                  <a:cubicBezTo>
                    <a:pt x="8859" y="3486"/>
                    <a:pt x="8699" y="3399"/>
                    <a:pt x="8538" y="3319"/>
                  </a:cubicBezTo>
                  <a:cubicBezTo>
                    <a:pt x="8484" y="3285"/>
                    <a:pt x="8424" y="3258"/>
                    <a:pt x="8371" y="3232"/>
                  </a:cubicBezTo>
                  <a:cubicBezTo>
                    <a:pt x="8304" y="3198"/>
                    <a:pt x="8264" y="3145"/>
                    <a:pt x="8210" y="3098"/>
                  </a:cubicBezTo>
                  <a:close/>
                  <a:moveTo>
                    <a:pt x="8371" y="3258"/>
                  </a:moveTo>
                  <a:cubicBezTo>
                    <a:pt x="8538" y="3352"/>
                    <a:pt x="8692" y="3439"/>
                    <a:pt x="8852" y="3526"/>
                  </a:cubicBezTo>
                  <a:cubicBezTo>
                    <a:pt x="8899" y="3553"/>
                    <a:pt x="8953" y="3580"/>
                    <a:pt x="9000" y="3600"/>
                  </a:cubicBezTo>
                  <a:cubicBezTo>
                    <a:pt x="9033" y="3613"/>
                    <a:pt x="9040" y="3626"/>
                    <a:pt x="9026" y="3660"/>
                  </a:cubicBezTo>
                  <a:cubicBezTo>
                    <a:pt x="8913" y="3600"/>
                    <a:pt x="8799" y="3539"/>
                    <a:pt x="8685" y="3486"/>
                  </a:cubicBezTo>
                  <a:cubicBezTo>
                    <a:pt x="8638" y="3459"/>
                    <a:pt x="8592" y="3432"/>
                    <a:pt x="8545" y="3419"/>
                  </a:cubicBezTo>
                  <a:cubicBezTo>
                    <a:pt x="8458" y="3392"/>
                    <a:pt x="8411" y="3339"/>
                    <a:pt x="8371" y="3258"/>
                  </a:cubicBezTo>
                  <a:close/>
                  <a:moveTo>
                    <a:pt x="8531" y="3459"/>
                  </a:moveTo>
                  <a:cubicBezTo>
                    <a:pt x="8618" y="3506"/>
                    <a:pt x="8705" y="3553"/>
                    <a:pt x="8792" y="3600"/>
                  </a:cubicBezTo>
                  <a:cubicBezTo>
                    <a:pt x="8959" y="3680"/>
                    <a:pt x="9013" y="3720"/>
                    <a:pt x="9040" y="3767"/>
                  </a:cubicBezTo>
                  <a:cubicBezTo>
                    <a:pt x="8980" y="3740"/>
                    <a:pt x="8933" y="3713"/>
                    <a:pt x="8879" y="3687"/>
                  </a:cubicBezTo>
                  <a:cubicBezTo>
                    <a:pt x="8792" y="3640"/>
                    <a:pt x="8705" y="3600"/>
                    <a:pt x="8612" y="3553"/>
                  </a:cubicBezTo>
                  <a:cubicBezTo>
                    <a:pt x="8571" y="3539"/>
                    <a:pt x="8545" y="3506"/>
                    <a:pt x="8531" y="3459"/>
                  </a:cubicBezTo>
                  <a:close/>
                  <a:moveTo>
                    <a:pt x="11167" y="3807"/>
                  </a:moveTo>
                  <a:cubicBezTo>
                    <a:pt x="11167" y="3814"/>
                    <a:pt x="11167" y="3820"/>
                    <a:pt x="11167" y="3827"/>
                  </a:cubicBezTo>
                  <a:lnTo>
                    <a:pt x="11094" y="3854"/>
                  </a:lnTo>
                  <a:cubicBezTo>
                    <a:pt x="11100" y="3807"/>
                    <a:pt x="11141" y="3820"/>
                    <a:pt x="11167" y="3807"/>
                  </a:cubicBezTo>
                  <a:close/>
                  <a:moveTo>
                    <a:pt x="8712" y="3693"/>
                  </a:moveTo>
                  <a:cubicBezTo>
                    <a:pt x="8926" y="3780"/>
                    <a:pt x="9020" y="3840"/>
                    <a:pt x="9046" y="3901"/>
                  </a:cubicBezTo>
                  <a:cubicBezTo>
                    <a:pt x="8926" y="3827"/>
                    <a:pt x="8819" y="3760"/>
                    <a:pt x="8712" y="3693"/>
                  </a:cubicBezTo>
                  <a:close/>
                  <a:moveTo>
                    <a:pt x="11261" y="3881"/>
                  </a:moveTo>
                  <a:cubicBezTo>
                    <a:pt x="11221" y="3907"/>
                    <a:pt x="11181" y="3927"/>
                    <a:pt x="11134" y="3954"/>
                  </a:cubicBezTo>
                  <a:cubicBezTo>
                    <a:pt x="11121" y="3941"/>
                    <a:pt x="11107" y="3934"/>
                    <a:pt x="11080" y="3914"/>
                  </a:cubicBezTo>
                  <a:cubicBezTo>
                    <a:pt x="11141" y="3887"/>
                    <a:pt x="11201" y="3881"/>
                    <a:pt x="11261" y="3881"/>
                  </a:cubicBezTo>
                  <a:close/>
                  <a:moveTo>
                    <a:pt x="13358" y="3855"/>
                  </a:moveTo>
                  <a:cubicBezTo>
                    <a:pt x="13396" y="3855"/>
                    <a:pt x="13433" y="3863"/>
                    <a:pt x="13476" y="3867"/>
                  </a:cubicBezTo>
                  <a:cubicBezTo>
                    <a:pt x="13355" y="3914"/>
                    <a:pt x="13255" y="3948"/>
                    <a:pt x="13148" y="3988"/>
                  </a:cubicBezTo>
                  <a:cubicBezTo>
                    <a:pt x="13134" y="3990"/>
                    <a:pt x="13119" y="3992"/>
                    <a:pt x="13104" y="3992"/>
                  </a:cubicBezTo>
                  <a:cubicBezTo>
                    <a:pt x="13082" y="3992"/>
                    <a:pt x="13060" y="3989"/>
                    <a:pt x="13041" y="3981"/>
                  </a:cubicBezTo>
                  <a:cubicBezTo>
                    <a:pt x="13047" y="3974"/>
                    <a:pt x="13061" y="3968"/>
                    <a:pt x="13074" y="3968"/>
                  </a:cubicBezTo>
                  <a:cubicBezTo>
                    <a:pt x="13141" y="3934"/>
                    <a:pt x="13215" y="3914"/>
                    <a:pt x="13275" y="3874"/>
                  </a:cubicBezTo>
                  <a:cubicBezTo>
                    <a:pt x="13303" y="3860"/>
                    <a:pt x="13331" y="3855"/>
                    <a:pt x="13358" y="3855"/>
                  </a:cubicBezTo>
                  <a:close/>
                  <a:moveTo>
                    <a:pt x="12640" y="3790"/>
                  </a:moveTo>
                  <a:cubicBezTo>
                    <a:pt x="12664" y="3790"/>
                    <a:pt x="12688" y="3791"/>
                    <a:pt x="12713" y="3794"/>
                  </a:cubicBezTo>
                  <a:cubicBezTo>
                    <a:pt x="12887" y="3814"/>
                    <a:pt x="13068" y="3820"/>
                    <a:pt x="13241" y="3834"/>
                  </a:cubicBezTo>
                  <a:cubicBezTo>
                    <a:pt x="13241" y="3840"/>
                    <a:pt x="13248" y="3847"/>
                    <a:pt x="13248" y="3854"/>
                  </a:cubicBezTo>
                  <a:cubicBezTo>
                    <a:pt x="13081" y="3894"/>
                    <a:pt x="12940" y="3994"/>
                    <a:pt x="12766" y="4021"/>
                  </a:cubicBezTo>
                  <a:cubicBezTo>
                    <a:pt x="12766" y="4014"/>
                    <a:pt x="12766" y="4008"/>
                    <a:pt x="12760" y="4001"/>
                  </a:cubicBezTo>
                  <a:cubicBezTo>
                    <a:pt x="12860" y="3954"/>
                    <a:pt x="12960" y="3914"/>
                    <a:pt x="13054" y="3874"/>
                  </a:cubicBezTo>
                  <a:cubicBezTo>
                    <a:pt x="13054" y="3867"/>
                    <a:pt x="13054" y="3867"/>
                    <a:pt x="13054" y="3861"/>
                  </a:cubicBezTo>
                  <a:cubicBezTo>
                    <a:pt x="13041" y="3861"/>
                    <a:pt x="13027" y="3861"/>
                    <a:pt x="13014" y="3867"/>
                  </a:cubicBezTo>
                  <a:cubicBezTo>
                    <a:pt x="12887" y="3907"/>
                    <a:pt x="12766" y="3941"/>
                    <a:pt x="12646" y="3994"/>
                  </a:cubicBezTo>
                  <a:cubicBezTo>
                    <a:pt x="12593" y="4015"/>
                    <a:pt x="12542" y="4023"/>
                    <a:pt x="12489" y="4023"/>
                  </a:cubicBezTo>
                  <a:cubicBezTo>
                    <a:pt x="12456" y="4023"/>
                    <a:pt x="12421" y="4020"/>
                    <a:pt x="12385" y="4014"/>
                  </a:cubicBezTo>
                  <a:cubicBezTo>
                    <a:pt x="12532" y="3961"/>
                    <a:pt x="12673" y="3907"/>
                    <a:pt x="12813" y="3861"/>
                  </a:cubicBezTo>
                  <a:cubicBezTo>
                    <a:pt x="12795" y="3857"/>
                    <a:pt x="12776" y="3855"/>
                    <a:pt x="12757" y="3855"/>
                  </a:cubicBezTo>
                  <a:cubicBezTo>
                    <a:pt x="12710" y="3855"/>
                    <a:pt x="12663" y="3866"/>
                    <a:pt x="12619" y="3881"/>
                  </a:cubicBezTo>
                  <a:cubicBezTo>
                    <a:pt x="12499" y="3921"/>
                    <a:pt x="12385" y="3961"/>
                    <a:pt x="12265" y="4001"/>
                  </a:cubicBezTo>
                  <a:cubicBezTo>
                    <a:pt x="12243" y="4010"/>
                    <a:pt x="12230" y="4015"/>
                    <a:pt x="12212" y="4015"/>
                  </a:cubicBezTo>
                  <a:cubicBezTo>
                    <a:pt x="12191" y="4015"/>
                    <a:pt x="12165" y="4009"/>
                    <a:pt x="12111" y="3994"/>
                  </a:cubicBezTo>
                  <a:cubicBezTo>
                    <a:pt x="12151" y="3968"/>
                    <a:pt x="12184" y="3954"/>
                    <a:pt x="12225" y="3934"/>
                  </a:cubicBezTo>
                  <a:cubicBezTo>
                    <a:pt x="12265" y="3914"/>
                    <a:pt x="12311" y="3894"/>
                    <a:pt x="12358" y="3867"/>
                  </a:cubicBezTo>
                  <a:cubicBezTo>
                    <a:pt x="12445" y="3813"/>
                    <a:pt x="12540" y="3790"/>
                    <a:pt x="12640" y="3790"/>
                  </a:cubicBezTo>
                  <a:close/>
                  <a:moveTo>
                    <a:pt x="8792" y="3794"/>
                  </a:moveTo>
                  <a:lnTo>
                    <a:pt x="8792" y="3794"/>
                  </a:lnTo>
                  <a:cubicBezTo>
                    <a:pt x="8826" y="3814"/>
                    <a:pt x="8852" y="3834"/>
                    <a:pt x="8879" y="3847"/>
                  </a:cubicBezTo>
                  <a:cubicBezTo>
                    <a:pt x="8919" y="3881"/>
                    <a:pt x="8966" y="3921"/>
                    <a:pt x="9013" y="3954"/>
                  </a:cubicBezTo>
                  <a:cubicBezTo>
                    <a:pt x="9040" y="3974"/>
                    <a:pt x="9046" y="3994"/>
                    <a:pt x="9026" y="4028"/>
                  </a:cubicBezTo>
                  <a:cubicBezTo>
                    <a:pt x="8859" y="3927"/>
                    <a:pt x="8839" y="3907"/>
                    <a:pt x="8792" y="3794"/>
                  </a:cubicBezTo>
                  <a:close/>
                  <a:moveTo>
                    <a:pt x="13573" y="3882"/>
                  </a:moveTo>
                  <a:cubicBezTo>
                    <a:pt x="13598" y="3882"/>
                    <a:pt x="13624" y="3886"/>
                    <a:pt x="13650" y="3894"/>
                  </a:cubicBezTo>
                  <a:cubicBezTo>
                    <a:pt x="13710" y="3914"/>
                    <a:pt x="13783" y="3921"/>
                    <a:pt x="13830" y="3974"/>
                  </a:cubicBezTo>
                  <a:cubicBezTo>
                    <a:pt x="13844" y="3988"/>
                    <a:pt x="13844" y="4008"/>
                    <a:pt x="13850" y="4021"/>
                  </a:cubicBezTo>
                  <a:cubicBezTo>
                    <a:pt x="13870" y="4028"/>
                    <a:pt x="13890" y="4034"/>
                    <a:pt x="13911" y="4048"/>
                  </a:cubicBezTo>
                  <a:cubicBezTo>
                    <a:pt x="13904" y="4055"/>
                    <a:pt x="13904" y="4061"/>
                    <a:pt x="13897" y="4068"/>
                  </a:cubicBezTo>
                  <a:cubicBezTo>
                    <a:pt x="13870" y="4055"/>
                    <a:pt x="13837" y="4041"/>
                    <a:pt x="13810" y="4028"/>
                  </a:cubicBezTo>
                  <a:cubicBezTo>
                    <a:pt x="13777" y="4021"/>
                    <a:pt x="13737" y="4014"/>
                    <a:pt x="13703" y="4008"/>
                  </a:cubicBezTo>
                  <a:cubicBezTo>
                    <a:pt x="13670" y="4008"/>
                    <a:pt x="13636" y="4001"/>
                    <a:pt x="13609" y="3968"/>
                  </a:cubicBezTo>
                  <a:cubicBezTo>
                    <a:pt x="13650" y="3968"/>
                    <a:pt x="13683" y="3961"/>
                    <a:pt x="13717" y="3954"/>
                  </a:cubicBezTo>
                  <a:cubicBezTo>
                    <a:pt x="13688" y="3939"/>
                    <a:pt x="13660" y="3933"/>
                    <a:pt x="13632" y="3933"/>
                  </a:cubicBezTo>
                  <a:cubicBezTo>
                    <a:pt x="13600" y="3933"/>
                    <a:pt x="13568" y="3940"/>
                    <a:pt x="13536" y="3948"/>
                  </a:cubicBezTo>
                  <a:cubicBezTo>
                    <a:pt x="13516" y="3950"/>
                    <a:pt x="13498" y="3952"/>
                    <a:pt x="13480" y="3952"/>
                  </a:cubicBezTo>
                  <a:cubicBezTo>
                    <a:pt x="13453" y="3952"/>
                    <a:pt x="13427" y="3949"/>
                    <a:pt x="13395" y="3941"/>
                  </a:cubicBezTo>
                  <a:cubicBezTo>
                    <a:pt x="13456" y="3903"/>
                    <a:pt x="13514" y="3882"/>
                    <a:pt x="13573" y="3882"/>
                  </a:cubicBezTo>
                  <a:close/>
                  <a:moveTo>
                    <a:pt x="12234" y="3777"/>
                  </a:moveTo>
                  <a:cubicBezTo>
                    <a:pt x="12282" y="3777"/>
                    <a:pt x="12330" y="3778"/>
                    <a:pt x="12378" y="3780"/>
                  </a:cubicBezTo>
                  <a:cubicBezTo>
                    <a:pt x="12398" y="3780"/>
                    <a:pt x="12412" y="3787"/>
                    <a:pt x="12432" y="3800"/>
                  </a:cubicBezTo>
                  <a:cubicBezTo>
                    <a:pt x="12398" y="3814"/>
                    <a:pt x="12365" y="3820"/>
                    <a:pt x="12338" y="3840"/>
                  </a:cubicBezTo>
                  <a:cubicBezTo>
                    <a:pt x="12245" y="3881"/>
                    <a:pt x="12158" y="3921"/>
                    <a:pt x="12064" y="3961"/>
                  </a:cubicBezTo>
                  <a:cubicBezTo>
                    <a:pt x="12040" y="3975"/>
                    <a:pt x="12017" y="3989"/>
                    <a:pt x="11986" y="3989"/>
                  </a:cubicBezTo>
                  <a:cubicBezTo>
                    <a:pt x="11973" y="3989"/>
                    <a:pt x="11959" y="3987"/>
                    <a:pt x="11944" y="3981"/>
                  </a:cubicBezTo>
                  <a:cubicBezTo>
                    <a:pt x="12057" y="3914"/>
                    <a:pt x="12178" y="3881"/>
                    <a:pt x="12278" y="3800"/>
                  </a:cubicBezTo>
                  <a:lnTo>
                    <a:pt x="12278" y="3800"/>
                  </a:lnTo>
                  <a:cubicBezTo>
                    <a:pt x="12057" y="3861"/>
                    <a:pt x="11863" y="3968"/>
                    <a:pt x="11656" y="4041"/>
                  </a:cubicBezTo>
                  <a:cubicBezTo>
                    <a:pt x="11649" y="4041"/>
                    <a:pt x="11649" y="4034"/>
                    <a:pt x="11649" y="4028"/>
                  </a:cubicBezTo>
                  <a:cubicBezTo>
                    <a:pt x="11770" y="3968"/>
                    <a:pt x="11890" y="3914"/>
                    <a:pt x="12010" y="3854"/>
                  </a:cubicBezTo>
                  <a:cubicBezTo>
                    <a:pt x="12004" y="3847"/>
                    <a:pt x="12004" y="3840"/>
                    <a:pt x="12004" y="3834"/>
                  </a:cubicBezTo>
                  <a:cubicBezTo>
                    <a:pt x="11937" y="3861"/>
                    <a:pt x="11863" y="3887"/>
                    <a:pt x="11803" y="3914"/>
                  </a:cubicBezTo>
                  <a:cubicBezTo>
                    <a:pt x="11676" y="3968"/>
                    <a:pt x="11549" y="4021"/>
                    <a:pt x="11442" y="4095"/>
                  </a:cubicBezTo>
                  <a:cubicBezTo>
                    <a:pt x="11402" y="4115"/>
                    <a:pt x="11361" y="4121"/>
                    <a:pt x="11321" y="4135"/>
                  </a:cubicBezTo>
                  <a:cubicBezTo>
                    <a:pt x="11274" y="4075"/>
                    <a:pt x="11234" y="4021"/>
                    <a:pt x="11187" y="3961"/>
                  </a:cubicBezTo>
                  <a:cubicBezTo>
                    <a:pt x="11241" y="3941"/>
                    <a:pt x="11295" y="3914"/>
                    <a:pt x="11348" y="3894"/>
                  </a:cubicBezTo>
                  <a:cubicBezTo>
                    <a:pt x="11395" y="3867"/>
                    <a:pt x="11442" y="3847"/>
                    <a:pt x="11495" y="3820"/>
                  </a:cubicBezTo>
                  <a:lnTo>
                    <a:pt x="11495" y="3820"/>
                  </a:lnTo>
                  <a:cubicBezTo>
                    <a:pt x="11462" y="3827"/>
                    <a:pt x="11428" y="3827"/>
                    <a:pt x="11402" y="3840"/>
                  </a:cubicBezTo>
                  <a:cubicBezTo>
                    <a:pt x="11369" y="3851"/>
                    <a:pt x="11337" y="3858"/>
                    <a:pt x="11305" y="3858"/>
                  </a:cubicBezTo>
                  <a:cubicBezTo>
                    <a:pt x="11277" y="3858"/>
                    <a:pt x="11249" y="3853"/>
                    <a:pt x="11221" y="3840"/>
                  </a:cubicBezTo>
                  <a:cubicBezTo>
                    <a:pt x="11234" y="3814"/>
                    <a:pt x="11261" y="3807"/>
                    <a:pt x="11295" y="3807"/>
                  </a:cubicBezTo>
                  <a:lnTo>
                    <a:pt x="11502" y="3807"/>
                  </a:lnTo>
                  <a:cubicBezTo>
                    <a:pt x="11742" y="3801"/>
                    <a:pt x="11988" y="3777"/>
                    <a:pt x="12234" y="3777"/>
                  </a:cubicBezTo>
                  <a:close/>
                  <a:moveTo>
                    <a:pt x="11966" y="4095"/>
                  </a:moveTo>
                  <a:cubicBezTo>
                    <a:pt x="11986" y="4095"/>
                    <a:pt x="12008" y="4098"/>
                    <a:pt x="12030" y="4101"/>
                  </a:cubicBezTo>
                  <a:cubicBezTo>
                    <a:pt x="12164" y="4115"/>
                    <a:pt x="12298" y="4121"/>
                    <a:pt x="12439" y="4135"/>
                  </a:cubicBezTo>
                  <a:lnTo>
                    <a:pt x="12619" y="4135"/>
                  </a:lnTo>
                  <a:lnTo>
                    <a:pt x="12619" y="4148"/>
                  </a:lnTo>
                  <a:cubicBezTo>
                    <a:pt x="12539" y="4155"/>
                    <a:pt x="12465" y="4162"/>
                    <a:pt x="12392" y="4162"/>
                  </a:cubicBezTo>
                  <a:cubicBezTo>
                    <a:pt x="12218" y="4175"/>
                    <a:pt x="12044" y="4175"/>
                    <a:pt x="11877" y="4188"/>
                  </a:cubicBezTo>
                  <a:cubicBezTo>
                    <a:pt x="11823" y="4188"/>
                    <a:pt x="11796" y="4162"/>
                    <a:pt x="11756" y="4135"/>
                  </a:cubicBezTo>
                  <a:cubicBezTo>
                    <a:pt x="11771" y="4132"/>
                    <a:pt x="11780" y="4131"/>
                    <a:pt x="11788" y="4131"/>
                  </a:cubicBezTo>
                  <a:cubicBezTo>
                    <a:pt x="11801" y="4131"/>
                    <a:pt x="11809" y="4136"/>
                    <a:pt x="11830" y="4148"/>
                  </a:cubicBezTo>
                  <a:cubicBezTo>
                    <a:pt x="11868" y="4110"/>
                    <a:pt x="11914" y="4095"/>
                    <a:pt x="11966" y="4095"/>
                  </a:cubicBezTo>
                  <a:close/>
                  <a:moveTo>
                    <a:pt x="8913" y="4014"/>
                  </a:moveTo>
                  <a:cubicBezTo>
                    <a:pt x="8946" y="4041"/>
                    <a:pt x="8986" y="4075"/>
                    <a:pt x="9020" y="4101"/>
                  </a:cubicBezTo>
                  <a:cubicBezTo>
                    <a:pt x="9013" y="4135"/>
                    <a:pt x="9006" y="4162"/>
                    <a:pt x="9000" y="4208"/>
                  </a:cubicBezTo>
                  <a:cubicBezTo>
                    <a:pt x="8959" y="4135"/>
                    <a:pt x="8926" y="4081"/>
                    <a:pt x="8899" y="4028"/>
                  </a:cubicBezTo>
                  <a:cubicBezTo>
                    <a:pt x="8906" y="4021"/>
                    <a:pt x="8906" y="4014"/>
                    <a:pt x="8913" y="4014"/>
                  </a:cubicBezTo>
                  <a:close/>
                  <a:moveTo>
                    <a:pt x="11589" y="4167"/>
                  </a:moveTo>
                  <a:cubicBezTo>
                    <a:pt x="11608" y="4167"/>
                    <a:pt x="11631" y="4191"/>
                    <a:pt x="11649" y="4208"/>
                  </a:cubicBezTo>
                  <a:cubicBezTo>
                    <a:pt x="11549" y="4235"/>
                    <a:pt x="11455" y="4262"/>
                    <a:pt x="11355" y="4289"/>
                  </a:cubicBezTo>
                  <a:cubicBezTo>
                    <a:pt x="11348" y="4255"/>
                    <a:pt x="11348" y="4242"/>
                    <a:pt x="11348" y="4222"/>
                  </a:cubicBezTo>
                  <a:lnTo>
                    <a:pt x="11348" y="4222"/>
                  </a:lnTo>
                  <a:lnTo>
                    <a:pt x="11355" y="4235"/>
                  </a:lnTo>
                  <a:cubicBezTo>
                    <a:pt x="11435" y="4215"/>
                    <a:pt x="11509" y="4188"/>
                    <a:pt x="11582" y="4168"/>
                  </a:cubicBezTo>
                  <a:cubicBezTo>
                    <a:pt x="11584" y="4168"/>
                    <a:pt x="11587" y="4167"/>
                    <a:pt x="11589" y="4167"/>
                  </a:cubicBezTo>
                  <a:close/>
                  <a:moveTo>
                    <a:pt x="7568" y="4354"/>
                  </a:moveTo>
                  <a:cubicBezTo>
                    <a:pt x="7574" y="4354"/>
                    <a:pt x="7581" y="4355"/>
                    <a:pt x="7588" y="4356"/>
                  </a:cubicBezTo>
                  <a:cubicBezTo>
                    <a:pt x="7521" y="4409"/>
                    <a:pt x="7461" y="4463"/>
                    <a:pt x="7394" y="4510"/>
                  </a:cubicBezTo>
                  <a:cubicBezTo>
                    <a:pt x="7451" y="4453"/>
                    <a:pt x="7466" y="4354"/>
                    <a:pt x="7568" y="4354"/>
                  </a:cubicBezTo>
                  <a:close/>
                  <a:moveTo>
                    <a:pt x="6190" y="2088"/>
                  </a:moveTo>
                  <a:cubicBezTo>
                    <a:pt x="6424" y="2108"/>
                    <a:pt x="6658" y="2128"/>
                    <a:pt x="6885" y="2148"/>
                  </a:cubicBezTo>
                  <a:cubicBezTo>
                    <a:pt x="7146" y="2174"/>
                    <a:pt x="7394" y="2241"/>
                    <a:pt x="7641" y="2315"/>
                  </a:cubicBezTo>
                  <a:cubicBezTo>
                    <a:pt x="7976" y="2415"/>
                    <a:pt x="8310" y="2529"/>
                    <a:pt x="8645" y="2636"/>
                  </a:cubicBezTo>
                  <a:cubicBezTo>
                    <a:pt x="8678" y="2650"/>
                    <a:pt x="8712" y="2670"/>
                    <a:pt x="8745" y="2690"/>
                  </a:cubicBezTo>
                  <a:cubicBezTo>
                    <a:pt x="8779" y="2710"/>
                    <a:pt x="8806" y="2743"/>
                    <a:pt x="8819" y="2790"/>
                  </a:cubicBezTo>
                  <a:cubicBezTo>
                    <a:pt x="8866" y="2944"/>
                    <a:pt x="8919" y="3091"/>
                    <a:pt x="8966" y="3245"/>
                  </a:cubicBezTo>
                  <a:cubicBezTo>
                    <a:pt x="8993" y="3319"/>
                    <a:pt x="9013" y="3392"/>
                    <a:pt x="9020" y="3479"/>
                  </a:cubicBezTo>
                  <a:cubicBezTo>
                    <a:pt x="8933" y="3419"/>
                    <a:pt x="8852" y="3359"/>
                    <a:pt x="8772" y="3312"/>
                  </a:cubicBezTo>
                  <a:cubicBezTo>
                    <a:pt x="8578" y="3185"/>
                    <a:pt x="8371" y="3098"/>
                    <a:pt x="8143" y="3031"/>
                  </a:cubicBezTo>
                  <a:cubicBezTo>
                    <a:pt x="8116" y="3024"/>
                    <a:pt x="8083" y="3024"/>
                    <a:pt x="8056" y="3018"/>
                  </a:cubicBezTo>
                  <a:lnTo>
                    <a:pt x="8050" y="3038"/>
                  </a:lnTo>
                  <a:cubicBezTo>
                    <a:pt x="8090" y="3091"/>
                    <a:pt x="8137" y="3138"/>
                    <a:pt x="8183" y="3198"/>
                  </a:cubicBezTo>
                  <a:cubicBezTo>
                    <a:pt x="8277" y="3319"/>
                    <a:pt x="8364" y="3439"/>
                    <a:pt x="8458" y="3559"/>
                  </a:cubicBezTo>
                  <a:cubicBezTo>
                    <a:pt x="8525" y="3640"/>
                    <a:pt x="8592" y="3720"/>
                    <a:pt x="8658" y="3807"/>
                  </a:cubicBezTo>
                  <a:cubicBezTo>
                    <a:pt x="8806" y="4001"/>
                    <a:pt x="8893" y="4222"/>
                    <a:pt x="8919" y="4463"/>
                  </a:cubicBezTo>
                  <a:cubicBezTo>
                    <a:pt x="8919" y="4476"/>
                    <a:pt x="8919" y="4483"/>
                    <a:pt x="8919" y="4496"/>
                  </a:cubicBezTo>
                  <a:cubicBezTo>
                    <a:pt x="8919" y="4496"/>
                    <a:pt x="8913" y="4503"/>
                    <a:pt x="8913" y="4510"/>
                  </a:cubicBezTo>
                  <a:cubicBezTo>
                    <a:pt x="8873" y="4510"/>
                    <a:pt x="8832" y="4496"/>
                    <a:pt x="8799" y="4476"/>
                  </a:cubicBezTo>
                  <a:cubicBezTo>
                    <a:pt x="8678" y="4396"/>
                    <a:pt x="8551" y="4322"/>
                    <a:pt x="8424" y="4242"/>
                  </a:cubicBezTo>
                  <a:cubicBezTo>
                    <a:pt x="8418" y="4235"/>
                    <a:pt x="8411" y="4235"/>
                    <a:pt x="8411" y="4229"/>
                  </a:cubicBezTo>
                  <a:cubicBezTo>
                    <a:pt x="8264" y="4075"/>
                    <a:pt x="8090" y="3948"/>
                    <a:pt x="7949" y="3794"/>
                  </a:cubicBezTo>
                  <a:cubicBezTo>
                    <a:pt x="7822" y="3653"/>
                    <a:pt x="7688" y="3519"/>
                    <a:pt x="7534" y="3399"/>
                  </a:cubicBezTo>
                  <a:cubicBezTo>
                    <a:pt x="7320" y="3232"/>
                    <a:pt x="7113" y="3051"/>
                    <a:pt x="6919" y="2857"/>
                  </a:cubicBezTo>
                  <a:cubicBezTo>
                    <a:pt x="6765" y="2703"/>
                    <a:pt x="6638" y="2522"/>
                    <a:pt x="6471" y="2375"/>
                  </a:cubicBezTo>
                  <a:cubicBezTo>
                    <a:pt x="6404" y="2308"/>
                    <a:pt x="6323" y="2248"/>
                    <a:pt x="6250" y="2188"/>
                  </a:cubicBezTo>
                  <a:cubicBezTo>
                    <a:pt x="6210" y="2161"/>
                    <a:pt x="6176" y="2134"/>
                    <a:pt x="6123" y="2094"/>
                  </a:cubicBezTo>
                  <a:cubicBezTo>
                    <a:pt x="6156" y="2094"/>
                    <a:pt x="6169" y="2088"/>
                    <a:pt x="6190" y="2088"/>
                  </a:cubicBezTo>
                  <a:close/>
                  <a:moveTo>
                    <a:pt x="9187" y="2837"/>
                  </a:moveTo>
                  <a:lnTo>
                    <a:pt x="9187" y="2837"/>
                  </a:lnTo>
                  <a:cubicBezTo>
                    <a:pt x="9843" y="3084"/>
                    <a:pt x="10465" y="3365"/>
                    <a:pt x="11040" y="3747"/>
                  </a:cubicBezTo>
                  <a:cubicBezTo>
                    <a:pt x="10913" y="3820"/>
                    <a:pt x="10793" y="3914"/>
                    <a:pt x="10632" y="3934"/>
                  </a:cubicBezTo>
                  <a:cubicBezTo>
                    <a:pt x="10585" y="3941"/>
                    <a:pt x="10545" y="3961"/>
                    <a:pt x="10512" y="4001"/>
                  </a:cubicBezTo>
                  <a:cubicBezTo>
                    <a:pt x="10498" y="4008"/>
                    <a:pt x="10492" y="4021"/>
                    <a:pt x="10478" y="4028"/>
                  </a:cubicBezTo>
                  <a:cubicBezTo>
                    <a:pt x="10365" y="4095"/>
                    <a:pt x="10291" y="4188"/>
                    <a:pt x="10211" y="4289"/>
                  </a:cubicBezTo>
                  <a:cubicBezTo>
                    <a:pt x="10157" y="4362"/>
                    <a:pt x="10090" y="4429"/>
                    <a:pt x="10023" y="4503"/>
                  </a:cubicBezTo>
                  <a:cubicBezTo>
                    <a:pt x="10010" y="4516"/>
                    <a:pt x="9983" y="4523"/>
                    <a:pt x="9963" y="4536"/>
                  </a:cubicBezTo>
                  <a:cubicBezTo>
                    <a:pt x="9869" y="4489"/>
                    <a:pt x="9829" y="4402"/>
                    <a:pt x="9796" y="4322"/>
                  </a:cubicBezTo>
                  <a:cubicBezTo>
                    <a:pt x="9709" y="4095"/>
                    <a:pt x="9615" y="3867"/>
                    <a:pt x="9542" y="3633"/>
                  </a:cubicBezTo>
                  <a:cubicBezTo>
                    <a:pt x="9481" y="3439"/>
                    <a:pt x="9381" y="3265"/>
                    <a:pt x="9294" y="3084"/>
                  </a:cubicBezTo>
                  <a:cubicBezTo>
                    <a:pt x="9267" y="3018"/>
                    <a:pt x="9234" y="2951"/>
                    <a:pt x="9200" y="2890"/>
                  </a:cubicBezTo>
                  <a:cubicBezTo>
                    <a:pt x="9200" y="2877"/>
                    <a:pt x="9194" y="2857"/>
                    <a:pt x="9187" y="2837"/>
                  </a:cubicBezTo>
                  <a:close/>
                  <a:moveTo>
                    <a:pt x="7742" y="4349"/>
                  </a:moveTo>
                  <a:cubicBezTo>
                    <a:pt x="7662" y="4436"/>
                    <a:pt x="7601" y="4516"/>
                    <a:pt x="7528" y="4603"/>
                  </a:cubicBezTo>
                  <a:cubicBezTo>
                    <a:pt x="7501" y="4596"/>
                    <a:pt x="7467" y="4596"/>
                    <a:pt x="7434" y="4596"/>
                  </a:cubicBezTo>
                  <a:cubicBezTo>
                    <a:pt x="7427" y="4590"/>
                    <a:pt x="7427" y="4583"/>
                    <a:pt x="7427" y="4576"/>
                  </a:cubicBezTo>
                  <a:cubicBezTo>
                    <a:pt x="7501" y="4510"/>
                    <a:pt x="7581" y="4436"/>
                    <a:pt x="7662" y="4369"/>
                  </a:cubicBezTo>
                  <a:cubicBezTo>
                    <a:pt x="7675" y="4356"/>
                    <a:pt x="7708" y="4356"/>
                    <a:pt x="7742" y="4349"/>
                  </a:cubicBezTo>
                  <a:close/>
                  <a:moveTo>
                    <a:pt x="10932" y="3923"/>
                  </a:moveTo>
                  <a:cubicBezTo>
                    <a:pt x="10954" y="3923"/>
                    <a:pt x="10975" y="3930"/>
                    <a:pt x="11000" y="3941"/>
                  </a:cubicBezTo>
                  <a:cubicBezTo>
                    <a:pt x="11067" y="3974"/>
                    <a:pt x="11134" y="4014"/>
                    <a:pt x="11187" y="4068"/>
                  </a:cubicBezTo>
                  <a:cubicBezTo>
                    <a:pt x="11241" y="4135"/>
                    <a:pt x="11261" y="4208"/>
                    <a:pt x="11274" y="4289"/>
                  </a:cubicBezTo>
                  <a:cubicBezTo>
                    <a:pt x="11281" y="4309"/>
                    <a:pt x="11268" y="4336"/>
                    <a:pt x="11261" y="4362"/>
                  </a:cubicBezTo>
                  <a:cubicBezTo>
                    <a:pt x="11261" y="4396"/>
                    <a:pt x="11248" y="4436"/>
                    <a:pt x="11254" y="4463"/>
                  </a:cubicBezTo>
                  <a:cubicBezTo>
                    <a:pt x="11261" y="4550"/>
                    <a:pt x="11208" y="4617"/>
                    <a:pt x="11121" y="4617"/>
                  </a:cubicBezTo>
                  <a:cubicBezTo>
                    <a:pt x="10993" y="4617"/>
                    <a:pt x="10893" y="4556"/>
                    <a:pt x="10806" y="4469"/>
                  </a:cubicBezTo>
                  <a:cubicBezTo>
                    <a:pt x="10746" y="4416"/>
                    <a:pt x="10692" y="4349"/>
                    <a:pt x="10639" y="4289"/>
                  </a:cubicBezTo>
                  <a:cubicBezTo>
                    <a:pt x="10605" y="4255"/>
                    <a:pt x="10585" y="4222"/>
                    <a:pt x="10579" y="4175"/>
                  </a:cubicBezTo>
                  <a:cubicBezTo>
                    <a:pt x="10579" y="4148"/>
                    <a:pt x="10552" y="4121"/>
                    <a:pt x="10532" y="4095"/>
                  </a:cubicBezTo>
                  <a:cubicBezTo>
                    <a:pt x="10585" y="4008"/>
                    <a:pt x="10686" y="4021"/>
                    <a:pt x="10759" y="3988"/>
                  </a:cubicBezTo>
                  <a:cubicBezTo>
                    <a:pt x="10799" y="3974"/>
                    <a:pt x="10840" y="3968"/>
                    <a:pt x="10873" y="3941"/>
                  </a:cubicBezTo>
                  <a:cubicBezTo>
                    <a:pt x="10895" y="3928"/>
                    <a:pt x="10914" y="3923"/>
                    <a:pt x="10932" y="3923"/>
                  </a:cubicBezTo>
                  <a:close/>
                  <a:moveTo>
                    <a:pt x="7851" y="4370"/>
                  </a:moveTo>
                  <a:cubicBezTo>
                    <a:pt x="7872" y="4370"/>
                    <a:pt x="7898" y="4382"/>
                    <a:pt x="7943" y="4402"/>
                  </a:cubicBezTo>
                  <a:cubicBezTo>
                    <a:pt x="7909" y="4429"/>
                    <a:pt x="7869" y="4456"/>
                    <a:pt x="7835" y="4489"/>
                  </a:cubicBezTo>
                  <a:cubicBezTo>
                    <a:pt x="7802" y="4523"/>
                    <a:pt x="7769" y="4556"/>
                    <a:pt x="7735" y="4590"/>
                  </a:cubicBezTo>
                  <a:cubicBezTo>
                    <a:pt x="7713" y="4612"/>
                    <a:pt x="7703" y="4622"/>
                    <a:pt x="7685" y="4622"/>
                  </a:cubicBezTo>
                  <a:cubicBezTo>
                    <a:pt x="7671" y="4622"/>
                    <a:pt x="7651" y="4615"/>
                    <a:pt x="7615" y="4603"/>
                  </a:cubicBezTo>
                  <a:cubicBezTo>
                    <a:pt x="7668" y="4543"/>
                    <a:pt x="7715" y="4483"/>
                    <a:pt x="7769" y="4429"/>
                  </a:cubicBezTo>
                  <a:cubicBezTo>
                    <a:pt x="7806" y="4388"/>
                    <a:pt x="7824" y="4370"/>
                    <a:pt x="7851" y="4370"/>
                  </a:cubicBezTo>
                  <a:close/>
                  <a:moveTo>
                    <a:pt x="7379" y="4354"/>
                  </a:moveTo>
                  <a:cubicBezTo>
                    <a:pt x="7393" y="4354"/>
                    <a:pt x="7406" y="4354"/>
                    <a:pt x="7421" y="4356"/>
                  </a:cubicBezTo>
                  <a:cubicBezTo>
                    <a:pt x="7387" y="4402"/>
                    <a:pt x="7354" y="4443"/>
                    <a:pt x="7320" y="4483"/>
                  </a:cubicBezTo>
                  <a:cubicBezTo>
                    <a:pt x="7307" y="4496"/>
                    <a:pt x="7294" y="4510"/>
                    <a:pt x="7287" y="4523"/>
                  </a:cubicBezTo>
                  <a:cubicBezTo>
                    <a:pt x="7220" y="4623"/>
                    <a:pt x="7200" y="4630"/>
                    <a:pt x="7059" y="4630"/>
                  </a:cubicBezTo>
                  <a:cubicBezTo>
                    <a:pt x="7093" y="4590"/>
                    <a:pt x="7120" y="4556"/>
                    <a:pt x="7153" y="4523"/>
                  </a:cubicBezTo>
                  <a:cubicBezTo>
                    <a:pt x="7180" y="4489"/>
                    <a:pt x="7220" y="4456"/>
                    <a:pt x="7247" y="4416"/>
                  </a:cubicBezTo>
                  <a:cubicBezTo>
                    <a:pt x="7279" y="4367"/>
                    <a:pt x="7324" y="4354"/>
                    <a:pt x="7379" y="4354"/>
                  </a:cubicBezTo>
                  <a:close/>
                  <a:moveTo>
                    <a:pt x="7983" y="4409"/>
                  </a:moveTo>
                  <a:cubicBezTo>
                    <a:pt x="8009" y="4436"/>
                    <a:pt x="8043" y="4463"/>
                    <a:pt x="8070" y="4483"/>
                  </a:cubicBezTo>
                  <a:cubicBezTo>
                    <a:pt x="8009" y="4550"/>
                    <a:pt x="7949" y="4617"/>
                    <a:pt x="7882" y="4683"/>
                  </a:cubicBezTo>
                  <a:cubicBezTo>
                    <a:pt x="7856" y="4670"/>
                    <a:pt x="7822" y="4663"/>
                    <a:pt x="7782" y="4650"/>
                  </a:cubicBezTo>
                  <a:cubicBezTo>
                    <a:pt x="7835" y="4556"/>
                    <a:pt x="7929" y="4503"/>
                    <a:pt x="7983" y="4409"/>
                  </a:cubicBezTo>
                  <a:close/>
                  <a:moveTo>
                    <a:pt x="7193" y="4382"/>
                  </a:moveTo>
                  <a:lnTo>
                    <a:pt x="7193" y="4382"/>
                  </a:lnTo>
                  <a:cubicBezTo>
                    <a:pt x="7140" y="4449"/>
                    <a:pt x="7093" y="4503"/>
                    <a:pt x="7039" y="4556"/>
                  </a:cubicBezTo>
                  <a:cubicBezTo>
                    <a:pt x="7033" y="4563"/>
                    <a:pt x="7026" y="4570"/>
                    <a:pt x="7019" y="4583"/>
                  </a:cubicBezTo>
                  <a:cubicBezTo>
                    <a:pt x="6979" y="4690"/>
                    <a:pt x="6879" y="4697"/>
                    <a:pt x="6778" y="4717"/>
                  </a:cubicBezTo>
                  <a:cubicBezTo>
                    <a:pt x="6818" y="4657"/>
                    <a:pt x="6859" y="4603"/>
                    <a:pt x="6905" y="4550"/>
                  </a:cubicBezTo>
                  <a:cubicBezTo>
                    <a:pt x="6912" y="4536"/>
                    <a:pt x="6926" y="4530"/>
                    <a:pt x="6926" y="4516"/>
                  </a:cubicBezTo>
                  <a:cubicBezTo>
                    <a:pt x="6986" y="4416"/>
                    <a:pt x="7086" y="4409"/>
                    <a:pt x="7193" y="4382"/>
                  </a:cubicBezTo>
                  <a:close/>
                  <a:moveTo>
                    <a:pt x="8116" y="4530"/>
                  </a:moveTo>
                  <a:cubicBezTo>
                    <a:pt x="8143" y="4556"/>
                    <a:pt x="8163" y="4576"/>
                    <a:pt x="8183" y="4596"/>
                  </a:cubicBezTo>
                  <a:cubicBezTo>
                    <a:pt x="8137" y="4643"/>
                    <a:pt x="8090" y="4683"/>
                    <a:pt x="8043" y="4724"/>
                  </a:cubicBezTo>
                  <a:cubicBezTo>
                    <a:pt x="8036" y="4728"/>
                    <a:pt x="8029" y="4730"/>
                    <a:pt x="8023" y="4730"/>
                  </a:cubicBezTo>
                  <a:cubicBezTo>
                    <a:pt x="8009" y="4730"/>
                    <a:pt x="7994" y="4721"/>
                    <a:pt x="7976" y="4704"/>
                  </a:cubicBezTo>
                  <a:cubicBezTo>
                    <a:pt x="8023" y="4650"/>
                    <a:pt x="8070" y="4596"/>
                    <a:pt x="8116" y="4530"/>
                  </a:cubicBezTo>
                  <a:close/>
                  <a:moveTo>
                    <a:pt x="6009" y="2563"/>
                  </a:moveTo>
                  <a:cubicBezTo>
                    <a:pt x="6042" y="2563"/>
                    <a:pt x="6076" y="2576"/>
                    <a:pt x="6096" y="2589"/>
                  </a:cubicBezTo>
                  <a:cubicBezTo>
                    <a:pt x="6263" y="2737"/>
                    <a:pt x="6430" y="2884"/>
                    <a:pt x="6591" y="3038"/>
                  </a:cubicBezTo>
                  <a:cubicBezTo>
                    <a:pt x="6711" y="3151"/>
                    <a:pt x="6825" y="3272"/>
                    <a:pt x="6946" y="3392"/>
                  </a:cubicBezTo>
                  <a:cubicBezTo>
                    <a:pt x="7039" y="3486"/>
                    <a:pt x="7140" y="3580"/>
                    <a:pt x="7240" y="3680"/>
                  </a:cubicBezTo>
                  <a:cubicBezTo>
                    <a:pt x="7267" y="3700"/>
                    <a:pt x="7294" y="3720"/>
                    <a:pt x="7314" y="3747"/>
                  </a:cubicBezTo>
                  <a:cubicBezTo>
                    <a:pt x="7387" y="3834"/>
                    <a:pt x="7474" y="3914"/>
                    <a:pt x="7561" y="3988"/>
                  </a:cubicBezTo>
                  <a:cubicBezTo>
                    <a:pt x="7608" y="4028"/>
                    <a:pt x="7655" y="4081"/>
                    <a:pt x="7695" y="4128"/>
                  </a:cubicBezTo>
                  <a:cubicBezTo>
                    <a:pt x="7748" y="4175"/>
                    <a:pt x="7795" y="4229"/>
                    <a:pt x="7856" y="4289"/>
                  </a:cubicBezTo>
                  <a:cubicBezTo>
                    <a:pt x="7762" y="4275"/>
                    <a:pt x="7688" y="4262"/>
                    <a:pt x="7608" y="4255"/>
                  </a:cubicBezTo>
                  <a:cubicBezTo>
                    <a:pt x="7608" y="4235"/>
                    <a:pt x="7615" y="4222"/>
                    <a:pt x="7615" y="4208"/>
                  </a:cubicBezTo>
                  <a:lnTo>
                    <a:pt x="7608" y="4208"/>
                  </a:lnTo>
                  <a:cubicBezTo>
                    <a:pt x="7554" y="4249"/>
                    <a:pt x="7501" y="4255"/>
                    <a:pt x="7441" y="4255"/>
                  </a:cubicBezTo>
                  <a:cubicBezTo>
                    <a:pt x="7053" y="4269"/>
                    <a:pt x="6725" y="4409"/>
                    <a:pt x="6457" y="4683"/>
                  </a:cubicBezTo>
                  <a:cubicBezTo>
                    <a:pt x="6437" y="4704"/>
                    <a:pt x="6417" y="4724"/>
                    <a:pt x="6397" y="4744"/>
                  </a:cubicBezTo>
                  <a:cubicBezTo>
                    <a:pt x="6384" y="4764"/>
                    <a:pt x="6364" y="4777"/>
                    <a:pt x="6350" y="4797"/>
                  </a:cubicBezTo>
                  <a:cubicBezTo>
                    <a:pt x="6283" y="4764"/>
                    <a:pt x="6216" y="4757"/>
                    <a:pt x="6143" y="4757"/>
                  </a:cubicBezTo>
                  <a:lnTo>
                    <a:pt x="6016" y="4757"/>
                  </a:lnTo>
                  <a:cubicBezTo>
                    <a:pt x="5982" y="4757"/>
                    <a:pt x="5955" y="4750"/>
                    <a:pt x="5929" y="4717"/>
                  </a:cubicBezTo>
                  <a:cubicBezTo>
                    <a:pt x="5942" y="4670"/>
                    <a:pt x="5969" y="4637"/>
                    <a:pt x="6016" y="4610"/>
                  </a:cubicBezTo>
                  <a:cubicBezTo>
                    <a:pt x="6042" y="4596"/>
                    <a:pt x="6069" y="4590"/>
                    <a:pt x="6096" y="4576"/>
                  </a:cubicBezTo>
                  <a:cubicBezTo>
                    <a:pt x="6123" y="4563"/>
                    <a:pt x="6149" y="4550"/>
                    <a:pt x="6176" y="4530"/>
                  </a:cubicBezTo>
                  <a:cubicBezTo>
                    <a:pt x="6223" y="4489"/>
                    <a:pt x="6216" y="4436"/>
                    <a:pt x="6163" y="4402"/>
                  </a:cubicBezTo>
                  <a:cubicBezTo>
                    <a:pt x="6103" y="4376"/>
                    <a:pt x="6042" y="4349"/>
                    <a:pt x="5982" y="4329"/>
                  </a:cubicBezTo>
                  <a:cubicBezTo>
                    <a:pt x="5860" y="4296"/>
                    <a:pt x="5732" y="4280"/>
                    <a:pt x="5604" y="4280"/>
                  </a:cubicBezTo>
                  <a:cubicBezTo>
                    <a:pt x="5549" y="4280"/>
                    <a:pt x="5494" y="4283"/>
                    <a:pt x="5440" y="4289"/>
                  </a:cubicBezTo>
                  <a:cubicBezTo>
                    <a:pt x="5326" y="4295"/>
                    <a:pt x="5213" y="4295"/>
                    <a:pt x="5106" y="4295"/>
                  </a:cubicBezTo>
                  <a:cubicBezTo>
                    <a:pt x="5019" y="4295"/>
                    <a:pt x="4958" y="4242"/>
                    <a:pt x="4912" y="4168"/>
                  </a:cubicBezTo>
                  <a:cubicBezTo>
                    <a:pt x="4878" y="4115"/>
                    <a:pt x="4872" y="4061"/>
                    <a:pt x="4912" y="4008"/>
                  </a:cubicBezTo>
                  <a:cubicBezTo>
                    <a:pt x="4945" y="3961"/>
                    <a:pt x="4985" y="3914"/>
                    <a:pt x="5032" y="3874"/>
                  </a:cubicBezTo>
                  <a:cubicBezTo>
                    <a:pt x="5166" y="3753"/>
                    <a:pt x="5246" y="3600"/>
                    <a:pt x="5320" y="3439"/>
                  </a:cubicBezTo>
                  <a:cubicBezTo>
                    <a:pt x="5347" y="3379"/>
                    <a:pt x="5347" y="3325"/>
                    <a:pt x="5320" y="3265"/>
                  </a:cubicBezTo>
                  <a:cubicBezTo>
                    <a:pt x="5306" y="3225"/>
                    <a:pt x="5293" y="3171"/>
                    <a:pt x="5273" y="3125"/>
                  </a:cubicBezTo>
                  <a:cubicBezTo>
                    <a:pt x="5219" y="2977"/>
                    <a:pt x="5260" y="2850"/>
                    <a:pt x="5367" y="2737"/>
                  </a:cubicBezTo>
                  <a:cubicBezTo>
                    <a:pt x="5454" y="2643"/>
                    <a:pt x="5561" y="2603"/>
                    <a:pt x="5681" y="2589"/>
                  </a:cubicBezTo>
                  <a:cubicBezTo>
                    <a:pt x="5795" y="2576"/>
                    <a:pt x="5902" y="2569"/>
                    <a:pt x="6009" y="2563"/>
                  </a:cubicBezTo>
                  <a:close/>
                  <a:moveTo>
                    <a:pt x="8210" y="4630"/>
                  </a:moveTo>
                  <a:cubicBezTo>
                    <a:pt x="8250" y="4670"/>
                    <a:pt x="8284" y="4704"/>
                    <a:pt x="8324" y="4737"/>
                  </a:cubicBezTo>
                  <a:cubicBezTo>
                    <a:pt x="8290" y="4770"/>
                    <a:pt x="8257" y="4797"/>
                    <a:pt x="8224" y="4831"/>
                  </a:cubicBezTo>
                  <a:cubicBezTo>
                    <a:pt x="8183" y="4811"/>
                    <a:pt x="8150" y="4791"/>
                    <a:pt x="8103" y="4770"/>
                  </a:cubicBezTo>
                  <a:cubicBezTo>
                    <a:pt x="8143" y="4724"/>
                    <a:pt x="8177" y="4683"/>
                    <a:pt x="8210" y="4630"/>
                  </a:cubicBezTo>
                  <a:close/>
                  <a:moveTo>
                    <a:pt x="6832" y="4530"/>
                  </a:moveTo>
                  <a:cubicBezTo>
                    <a:pt x="6778" y="4610"/>
                    <a:pt x="6725" y="4683"/>
                    <a:pt x="6671" y="4764"/>
                  </a:cubicBezTo>
                  <a:cubicBezTo>
                    <a:pt x="6658" y="4777"/>
                    <a:pt x="6645" y="4784"/>
                    <a:pt x="6631" y="4791"/>
                  </a:cubicBezTo>
                  <a:cubicBezTo>
                    <a:pt x="6584" y="4811"/>
                    <a:pt x="6537" y="4837"/>
                    <a:pt x="6477" y="4864"/>
                  </a:cubicBezTo>
                  <a:cubicBezTo>
                    <a:pt x="6564" y="4764"/>
                    <a:pt x="6638" y="4677"/>
                    <a:pt x="6711" y="4590"/>
                  </a:cubicBezTo>
                  <a:cubicBezTo>
                    <a:pt x="6745" y="4556"/>
                    <a:pt x="6785" y="4543"/>
                    <a:pt x="6832" y="4530"/>
                  </a:cubicBezTo>
                  <a:close/>
                  <a:moveTo>
                    <a:pt x="8364" y="4777"/>
                  </a:moveTo>
                  <a:cubicBezTo>
                    <a:pt x="8458" y="4864"/>
                    <a:pt x="8538" y="4958"/>
                    <a:pt x="8605" y="5051"/>
                  </a:cubicBezTo>
                  <a:cubicBezTo>
                    <a:pt x="8531" y="4991"/>
                    <a:pt x="8431" y="4971"/>
                    <a:pt x="8371" y="4891"/>
                  </a:cubicBezTo>
                  <a:cubicBezTo>
                    <a:pt x="8371" y="4891"/>
                    <a:pt x="8377" y="4884"/>
                    <a:pt x="8377" y="4878"/>
                  </a:cubicBezTo>
                  <a:cubicBezTo>
                    <a:pt x="8357" y="4871"/>
                    <a:pt x="8337" y="4864"/>
                    <a:pt x="8297" y="4851"/>
                  </a:cubicBezTo>
                  <a:cubicBezTo>
                    <a:pt x="8324" y="4824"/>
                    <a:pt x="8344" y="4804"/>
                    <a:pt x="8364" y="4777"/>
                  </a:cubicBezTo>
                  <a:close/>
                  <a:moveTo>
                    <a:pt x="11798" y="4307"/>
                  </a:moveTo>
                  <a:cubicBezTo>
                    <a:pt x="11810" y="4307"/>
                    <a:pt x="11826" y="4317"/>
                    <a:pt x="11836" y="4322"/>
                  </a:cubicBezTo>
                  <a:cubicBezTo>
                    <a:pt x="11997" y="4402"/>
                    <a:pt x="12158" y="4496"/>
                    <a:pt x="12325" y="4576"/>
                  </a:cubicBezTo>
                  <a:cubicBezTo>
                    <a:pt x="12485" y="4663"/>
                    <a:pt x="12633" y="4770"/>
                    <a:pt x="12766" y="4891"/>
                  </a:cubicBezTo>
                  <a:cubicBezTo>
                    <a:pt x="12874" y="4991"/>
                    <a:pt x="12981" y="5098"/>
                    <a:pt x="13088" y="5199"/>
                  </a:cubicBezTo>
                  <a:cubicBezTo>
                    <a:pt x="13108" y="5219"/>
                    <a:pt x="13128" y="5232"/>
                    <a:pt x="13148" y="5259"/>
                  </a:cubicBezTo>
                  <a:cubicBezTo>
                    <a:pt x="13101" y="5245"/>
                    <a:pt x="13054" y="5225"/>
                    <a:pt x="13014" y="5212"/>
                  </a:cubicBezTo>
                  <a:cubicBezTo>
                    <a:pt x="12880" y="5172"/>
                    <a:pt x="12753" y="5132"/>
                    <a:pt x="12626" y="5092"/>
                  </a:cubicBezTo>
                  <a:cubicBezTo>
                    <a:pt x="12459" y="5045"/>
                    <a:pt x="12285" y="5045"/>
                    <a:pt x="12111" y="5038"/>
                  </a:cubicBezTo>
                  <a:cubicBezTo>
                    <a:pt x="11984" y="5031"/>
                    <a:pt x="11850" y="5031"/>
                    <a:pt x="11716" y="5025"/>
                  </a:cubicBezTo>
                  <a:cubicBezTo>
                    <a:pt x="11688" y="5024"/>
                    <a:pt x="11661" y="5023"/>
                    <a:pt x="11633" y="5023"/>
                  </a:cubicBezTo>
                  <a:cubicBezTo>
                    <a:pt x="11500" y="5023"/>
                    <a:pt x="11367" y="5036"/>
                    <a:pt x="11234" y="5058"/>
                  </a:cubicBezTo>
                  <a:cubicBezTo>
                    <a:pt x="11214" y="5060"/>
                    <a:pt x="11194" y="5062"/>
                    <a:pt x="11174" y="5062"/>
                  </a:cubicBezTo>
                  <a:cubicBezTo>
                    <a:pt x="11134" y="5062"/>
                    <a:pt x="11094" y="5056"/>
                    <a:pt x="11054" y="5038"/>
                  </a:cubicBezTo>
                  <a:cubicBezTo>
                    <a:pt x="11107" y="4911"/>
                    <a:pt x="11167" y="4791"/>
                    <a:pt x="11274" y="4697"/>
                  </a:cubicBezTo>
                  <a:cubicBezTo>
                    <a:pt x="11315" y="4657"/>
                    <a:pt x="11348" y="4610"/>
                    <a:pt x="11368" y="4556"/>
                  </a:cubicBezTo>
                  <a:cubicBezTo>
                    <a:pt x="11388" y="4516"/>
                    <a:pt x="11381" y="4463"/>
                    <a:pt x="11388" y="4396"/>
                  </a:cubicBezTo>
                  <a:cubicBezTo>
                    <a:pt x="11515" y="4356"/>
                    <a:pt x="11649" y="4315"/>
                    <a:pt x="11790" y="4309"/>
                  </a:cubicBezTo>
                  <a:cubicBezTo>
                    <a:pt x="11792" y="4308"/>
                    <a:pt x="11795" y="4307"/>
                    <a:pt x="11798" y="4307"/>
                  </a:cubicBezTo>
                  <a:close/>
                  <a:moveTo>
                    <a:pt x="12870" y="5326"/>
                  </a:moveTo>
                  <a:cubicBezTo>
                    <a:pt x="12914" y="5326"/>
                    <a:pt x="12956" y="5335"/>
                    <a:pt x="13001" y="5353"/>
                  </a:cubicBezTo>
                  <a:cubicBezTo>
                    <a:pt x="13088" y="5386"/>
                    <a:pt x="13175" y="5413"/>
                    <a:pt x="13262" y="5440"/>
                  </a:cubicBezTo>
                  <a:cubicBezTo>
                    <a:pt x="13282" y="5446"/>
                    <a:pt x="13302" y="5453"/>
                    <a:pt x="13322" y="5473"/>
                  </a:cubicBezTo>
                  <a:cubicBezTo>
                    <a:pt x="13201" y="5460"/>
                    <a:pt x="13088" y="5453"/>
                    <a:pt x="12967" y="5440"/>
                  </a:cubicBezTo>
                  <a:cubicBezTo>
                    <a:pt x="12967" y="5440"/>
                    <a:pt x="12967" y="5433"/>
                    <a:pt x="12967" y="5426"/>
                  </a:cubicBezTo>
                  <a:cubicBezTo>
                    <a:pt x="12987" y="5419"/>
                    <a:pt x="13007" y="5413"/>
                    <a:pt x="13034" y="5406"/>
                  </a:cubicBezTo>
                  <a:cubicBezTo>
                    <a:pt x="13012" y="5400"/>
                    <a:pt x="12990" y="5398"/>
                    <a:pt x="12969" y="5398"/>
                  </a:cubicBezTo>
                  <a:cubicBezTo>
                    <a:pt x="12895" y="5398"/>
                    <a:pt x="12827" y="5426"/>
                    <a:pt x="12760" y="5426"/>
                  </a:cubicBezTo>
                  <a:cubicBezTo>
                    <a:pt x="12673" y="5426"/>
                    <a:pt x="12586" y="5413"/>
                    <a:pt x="12492" y="5413"/>
                  </a:cubicBezTo>
                  <a:lnTo>
                    <a:pt x="12492" y="5393"/>
                  </a:lnTo>
                  <a:cubicBezTo>
                    <a:pt x="12552" y="5379"/>
                    <a:pt x="12606" y="5366"/>
                    <a:pt x="12659" y="5359"/>
                  </a:cubicBezTo>
                  <a:cubicBezTo>
                    <a:pt x="12706" y="5346"/>
                    <a:pt x="12760" y="5346"/>
                    <a:pt x="12800" y="5332"/>
                  </a:cubicBezTo>
                  <a:cubicBezTo>
                    <a:pt x="12824" y="5328"/>
                    <a:pt x="12847" y="5326"/>
                    <a:pt x="12870" y="5326"/>
                  </a:cubicBezTo>
                  <a:close/>
                  <a:moveTo>
                    <a:pt x="12595" y="5517"/>
                  </a:moveTo>
                  <a:cubicBezTo>
                    <a:pt x="12652" y="5517"/>
                    <a:pt x="12718" y="5525"/>
                    <a:pt x="12793" y="5540"/>
                  </a:cubicBezTo>
                  <a:cubicBezTo>
                    <a:pt x="12659" y="5553"/>
                    <a:pt x="12526" y="5567"/>
                    <a:pt x="12378" y="5580"/>
                  </a:cubicBezTo>
                  <a:cubicBezTo>
                    <a:pt x="12429" y="5538"/>
                    <a:pt x="12500" y="5517"/>
                    <a:pt x="12595" y="5517"/>
                  </a:cubicBezTo>
                  <a:close/>
                  <a:moveTo>
                    <a:pt x="13035" y="5544"/>
                  </a:moveTo>
                  <a:cubicBezTo>
                    <a:pt x="13120" y="5544"/>
                    <a:pt x="13204" y="5567"/>
                    <a:pt x="13288" y="5567"/>
                  </a:cubicBezTo>
                  <a:cubicBezTo>
                    <a:pt x="13237" y="5583"/>
                    <a:pt x="13182" y="5591"/>
                    <a:pt x="13124" y="5591"/>
                  </a:cubicBezTo>
                  <a:cubicBezTo>
                    <a:pt x="13060" y="5591"/>
                    <a:pt x="12993" y="5581"/>
                    <a:pt x="12927" y="5560"/>
                  </a:cubicBezTo>
                  <a:cubicBezTo>
                    <a:pt x="12963" y="5548"/>
                    <a:pt x="12999" y="5544"/>
                    <a:pt x="13035" y="5544"/>
                  </a:cubicBezTo>
                  <a:close/>
                  <a:moveTo>
                    <a:pt x="13447" y="5589"/>
                  </a:moveTo>
                  <a:cubicBezTo>
                    <a:pt x="13554" y="5589"/>
                    <a:pt x="13658" y="5624"/>
                    <a:pt x="13763" y="5674"/>
                  </a:cubicBezTo>
                  <a:cubicBezTo>
                    <a:pt x="13609" y="5654"/>
                    <a:pt x="13449" y="5634"/>
                    <a:pt x="13295" y="5613"/>
                  </a:cubicBezTo>
                  <a:cubicBezTo>
                    <a:pt x="13346" y="5596"/>
                    <a:pt x="13397" y="5589"/>
                    <a:pt x="13447" y="5589"/>
                  </a:cubicBezTo>
                  <a:close/>
                  <a:moveTo>
                    <a:pt x="12423" y="5702"/>
                  </a:moveTo>
                  <a:cubicBezTo>
                    <a:pt x="12461" y="5702"/>
                    <a:pt x="12500" y="5704"/>
                    <a:pt x="12539" y="5707"/>
                  </a:cubicBezTo>
                  <a:cubicBezTo>
                    <a:pt x="12439" y="5727"/>
                    <a:pt x="12332" y="5747"/>
                    <a:pt x="12231" y="5774"/>
                  </a:cubicBezTo>
                  <a:cubicBezTo>
                    <a:pt x="12204" y="5781"/>
                    <a:pt x="12178" y="5781"/>
                    <a:pt x="12158" y="5794"/>
                  </a:cubicBezTo>
                  <a:cubicBezTo>
                    <a:pt x="12143" y="5802"/>
                    <a:pt x="12127" y="5805"/>
                    <a:pt x="12112" y="5805"/>
                  </a:cubicBezTo>
                  <a:cubicBezTo>
                    <a:pt x="12086" y="5805"/>
                    <a:pt x="12060" y="5795"/>
                    <a:pt x="12030" y="5774"/>
                  </a:cubicBezTo>
                  <a:cubicBezTo>
                    <a:pt x="12160" y="5722"/>
                    <a:pt x="12290" y="5702"/>
                    <a:pt x="12423" y="5702"/>
                  </a:cubicBezTo>
                  <a:close/>
                  <a:moveTo>
                    <a:pt x="12419" y="5888"/>
                  </a:moveTo>
                  <a:cubicBezTo>
                    <a:pt x="12419" y="5894"/>
                    <a:pt x="12419" y="5894"/>
                    <a:pt x="12419" y="5901"/>
                  </a:cubicBezTo>
                  <a:cubicBezTo>
                    <a:pt x="12398" y="5908"/>
                    <a:pt x="12372" y="5915"/>
                    <a:pt x="12345" y="5921"/>
                  </a:cubicBezTo>
                  <a:cubicBezTo>
                    <a:pt x="12345" y="5915"/>
                    <a:pt x="12345" y="5908"/>
                    <a:pt x="12345" y="5901"/>
                  </a:cubicBezTo>
                  <a:cubicBezTo>
                    <a:pt x="12365" y="5894"/>
                    <a:pt x="12392" y="5888"/>
                    <a:pt x="12419" y="5888"/>
                  </a:cubicBezTo>
                  <a:close/>
                  <a:moveTo>
                    <a:pt x="12780" y="5695"/>
                  </a:moveTo>
                  <a:cubicBezTo>
                    <a:pt x="12843" y="5695"/>
                    <a:pt x="12907" y="5700"/>
                    <a:pt x="12974" y="5700"/>
                  </a:cubicBezTo>
                  <a:cubicBezTo>
                    <a:pt x="13014" y="5707"/>
                    <a:pt x="13061" y="5714"/>
                    <a:pt x="13108" y="5721"/>
                  </a:cubicBezTo>
                  <a:cubicBezTo>
                    <a:pt x="13128" y="5727"/>
                    <a:pt x="13148" y="5741"/>
                    <a:pt x="13168" y="5747"/>
                  </a:cubicBezTo>
                  <a:cubicBezTo>
                    <a:pt x="13180" y="5733"/>
                    <a:pt x="13191" y="5728"/>
                    <a:pt x="13203" y="5728"/>
                  </a:cubicBezTo>
                  <a:cubicBezTo>
                    <a:pt x="13225" y="5728"/>
                    <a:pt x="13247" y="5745"/>
                    <a:pt x="13268" y="5754"/>
                  </a:cubicBezTo>
                  <a:cubicBezTo>
                    <a:pt x="13228" y="5767"/>
                    <a:pt x="13188" y="5781"/>
                    <a:pt x="13148" y="5794"/>
                  </a:cubicBezTo>
                  <a:cubicBezTo>
                    <a:pt x="13047" y="5828"/>
                    <a:pt x="12947" y="5861"/>
                    <a:pt x="12853" y="5894"/>
                  </a:cubicBezTo>
                  <a:cubicBezTo>
                    <a:pt x="12805" y="5914"/>
                    <a:pt x="12764" y="5929"/>
                    <a:pt x="12720" y="5929"/>
                  </a:cubicBezTo>
                  <a:cubicBezTo>
                    <a:pt x="12703" y="5929"/>
                    <a:pt x="12685" y="5927"/>
                    <a:pt x="12666" y="5921"/>
                  </a:cubicBezTo>
                  <a:cubicBezTo>
                    <a:pt x="12633" y="5915"/>
                    <a:pt x="12606" y="5915"/>
                    <a:pt x="12572" y="5908"/>
                  </a:cubicBezTo>
                  <a:cubicBezTo>
                    <a:pt x="12760" y="5854"/>
                    <a:pt x="12947" y="5807"/>
                    <a:pt x="13128" y="5761"/>
                  </a:cubicBezTo>
                  <a:cubicBezTo>
                    <a:pt x="13077" y="5752"/>
                    <a:pt x="13026" y="5749"/>
                    <a:pt x="12974" y="5749"/>
                  </a:cubicBezTo>
                  <a:cubicBezTo>
                    <a:pt x="12902" y="5749"/>
                    <a:pt x="12830" y="5756"/>
                    <a:pt x="12760" y="5767"/>
                  </a:cubicBezTo>
                  <a:cubicBezTo>
                    <a:pt x="12606" y="5801"/>
                    <a:pt x="12459" y="5828"/>
                    <a:pt x="12305" y="5861"/>
                  </a:cubicBezTo>
                  <a:cubicBezTo>
                    <a:pt x="12290" y="5864"/>
                    <a:pt x="12275" y="5866"/>
                    <a:pt x="12262" y="5866"/>
                  </a:cubicBezTo>
                  <a:cubicBezTo>
                    <a:pt x="12239" y="5866"/>
                    <a:pt x="12219" y="5859"/>
                    <a:pt x="12198" y="5834"/>
                  </a:cubicBezTo>
                  <a:cubicBezTo>
                    <a:pt x="12218" y="5828"/>
                    <a:pt x="12231" y="5814"/>
                    <a:pt x="12245" y="5814"/>
                  </a:cubicBezTo>
                  <a:cubicBezTo>
                    <a:pt x="12392" y="5774"/>
                    <a:pt x="12539" y="5727"/>
                    <a:pt x="12686" y="5700"/>
                  </a:cubicBezTo>
                  <a:cubicBezTo>
                    <a:pt x="12717" y="5696"/>
                    <a:pt x="12749" y="5695"/>
                    <a:pt x="12780" y="5695"/>
                  </a:cubicBezTo>
                  <a:close/>
                  <a:moveTo>
                    <a:pt x="8739" y="5540"/>
                  </a:moveTo>
                  <a:lnTo>
                    <a:pt x="8739" y="5540"/>
                  </a:lnTo>
                  <a:cubicBezTo>
                    <a:pt x="8745" y="5761"/>
                    <a:pt x="8719" y="5854"/>
                    <a:pt x="8578" y="6122"/>
                  </a:cubicBezTo>
                  <a:cubicBezTo>
                    <a:pt x="8545" y="6109"/>
                    <a:pt x="8545" y="6082"/>
                    <a:pt x="8545" y="6055"/>
                  </a:cubicBezTo>
                  <a:cubicBezTo>
                    <a:pt x="8545" y="5981"/>
                    <a:pt x="8565" y="5915"/>
                    <a:pt x="8598" y="5854"/>
                  </a:cubicBezTo>
                  <a:cubicBezTo>
                    <a:pt x="8645" y="5747"/>
                    <a:pt x="8692" y="5647"/>
                    <a:pt x="8739" y="5540"/>
                  </a:cubicBezTo>
                  <a:close/>
                  <a:moveTo>
                    <a:pt x="9604" y="6069"/>
                  </a:moveTo>
                  <a:cubicBezTo>
                    <a:pt x="9676" y="6069"/>
                    <a:pt x="9741" y="6080"/>
                    <a:pt x="9782" y="6102"/>
                  </a:cubicBezTo>
                  <a:cubicBezTo>
                    <a:pt x="9608" y="6115"/>
                    <a:pt x="9455" y="6122"/>
                    <a:pt x="9294" y="6129"/>
                  </a:cubicBezTo>
                  <a:cubicBezTo>
                    <a:pt x="9388" y="6090"/>
                    <a:pt x="9504" y="6069"/>
                    <a:pt x="9604" y="6069"/>
                  </a:cubicBezTo>
                  <a:close/>
                  <a:moveTo>
                    <a:pt x="9910" y="6143"/>
                  </a:moveTo>
                  <a:cubicBezTo>
                    <a:pt x="9939" y="6143"/>
                    <a:pt x="9957" y="6150"/>
                    <a:pt x="9990" y="6162"/>
                  </a:cubicBezTo>
                  <a:cubicBezTo>
                    <a:pt x="9926" y="6171"/>
                    <a:pt x="9869" y="6202"/>
                    <a:pt x="9805" y="6202"/>
                  </a:cubicBezTo>
                  <a:cubicBezTo>
                    <a:pt x="9775" y="6202"/>
                    <a:pt x="9743" y="6195"/>
                    <a:pt x="9709" y="6175"/>
                  </a:cubicBezTo>
                  <a:cubicBezTo>
                    <a:pt x="9823" y="6153"/>
                    <a:pt x="9874" y="6143"/>
                    <a:pt x="9910" y="6143"/>
                  </a:cubicBezTo>
                  <a:close/>
                  <a:moveTo>
                    <a:pt x="11803" y="6135"/>
                  </a:moveTo>
                  <a:cubicBezTo>
                    <a:pt x="11836" y="6142"/>
                    <a:pt x="11870" y="6149"/>
                    <a:pt x="11903" y="6155"/>
                  </a:cubicBezTo>
                  <a:cubicBezTo>
                    <a:pt x="11857" y="6216"/>
                    <a:pt x="11843" y="6222"/>
                    <a:pt x="11729" y="6222"/>
                  </a:cubicBezTo>
                  <a:cubicBezTo>
                    <a:pt x="11756" y="6189"/>
                    <a:pt x="11776" y="6162"/>
                    <a:pt x="11803" y="6135"/>
                  </a:cubicBezTo>
                  <a:close/>
                  <a:moveTo>
                    <a:pt x="11636" y="6115"/>
                  </a:moveTo>
                  <a:cubicBezTo>
                    <a:pt x="11662" y="6115"/>
                    <a:pt x="11689" y="6122"/>
                    <a:pt x="11723" y="6122"/>
                  </a:cubicBezTo>
                  <a:cubicBezTo>
                    <a:pt x="11700" y="6203"/>
                    <a:pt x="11652" y="6239"/>
                    <a:pt x="11579" y="6239"/>
                  </a:cubicBezTo>
                  <a:cubicBezTo>
                    <a:pt x="11568" y="6239"/>
                    <a:pt x="11555" y="6238"/>
                    <a:pt x="11542" y="6236"/>
                  </a:cubicBezTo>
                  <a:cubicBezTo>
                    <a:pt x="11576" y="6196"/>
                    <a:pt x="11602" y="6155"/>
                    <a:pt x="11636" y="6115"/>
                  </a:cubicBezTo>
                  <a:close/>
                  <a:moveTo>
                    <a:pt x="11979" y="6174"/>
                  </a:moveTo>
                  <a:cubicBezTo>
                    <a:pt x="12001" y="6174"/>
                    <a:pt x="12031" y="6186"/>
                    <a:pt x="12071" y="6209"/>
                  </a:cubicBezTo>
                  <a:cubicBezTo>
                    <a:pt x="12035" y="6219"/>
                    <a:pt x="12007" y="6253"/>
                    <a:pt x="11971" y="6253"/>
                  </a:cubicBezTo>
                  <a:cubicBezTo>
                    <a:pt x="11961" y="6253"/>
                    <a:pt x="11949" y="6250"/>
                    <a:pt x="11937" y="6242"/>
                  </a:cubicBezTo>
                  <a:cubicBezTo>
                    <a:pt x="11937" y="6196"/>
                    <a:pt x="11950" y="6174"/>
                    <a:pt x="11979" y="6174"/>
                  </a:cubicBezTo>
                  <a:close/>
                  <a:moveTo>
                    <a:pt x="11375" y="6135"/>
                  </a:moveTo>
                  <a:cubicBezTo>
                    <a:pt x="11348" y="6182"/>
                    <a:pt x="11335" y="6222"/>
                    <a:pt x="11315" y="6256"/>
                  </a:cubicBezTo>
                  <a:lnTo>
                    <a:pt x="11301" y="6256"/>
                  </a:lnTo>
                  <a:cubicBezTo>
                    <a:pt x="11295" y="6229"/>
                    <a:pt x="11295" y="6202"/>
                    <a:pt x="11288" y="6169"/>
                  </a:cubicBezTo>
                  <a:cubicBezTo>
                    <a:pt x="11315" y="6162"/>
                    <a:pt x="11341" y="6149"/>
                    <a:pt x="11375" y="6135"/>
                  </a:cubicBezTo>
                  <a:close/>
                  <a:moveTo>
                    <a:pt x="10080" y="6204"/>
                  </a:moveTo>
                  <a:cubicBezTo>
                    <a:pt x="10109" y="6204"/>
                    <a:pt x="10139" y="6212"/>
                    <a:pt x="10170" y="6236"/>
                  </a:cubicBezTo>
                  <a:cubicBezTo>
                    <a:pt x="10097" y="6255"/>
                    <a:pt x="10058" y="6265"/>
                    <a:pt x="10028" y="6265"/>
                  </a:cubicBezTo>
                  <a:cubicBezTo>
                    <a:pt x="9997" y="6265"/>
                    <a:pt x="9975" y="6253"/>
                    <a:pt x="9930" y="6229"/>
                  </a:cubicBezTo>
                  <a:cubicBezTo>
                    <a:pt x="9977" y="6229"/>
                    <a:pt x="10027" y="6204"/>
                    <a:pt x="10080" y="6204"/>
                  </a:cubicBezTo>
                  <a:close/>
                  <a:moveTo>
                    <a:pt x="13444" y="5763"/>
                  </a:moveTo>
                  <a:cubicBezTo>
                    <a:pt x="13457" y="5763"/>
                    <a:pt x="13470" y="5768"/>
                    <a:pt x="13482" y="5781"/>
                  </a:cubicBezTo>
                  <a:cubicBezTo>
                    <a:pt x="13549" y="5841"/>
                    <a:pt x="13616" y="5908"/>
                    <a:pt x="13683" y="5961"/>
                  </a:cubicBezTo>
                  <a:cubicBezTo>
                    <a:pt x="13783" y="6048"/>
                    <a:pt x="13857" y="6155"/>
                    <a:pt x="13931" y="6269"/>
                  </a:cubicBezTo>
                  <a:cubicBezTo>
                    <a:pt x="13857" y="6242"/>
                    <a:pt x="13797" y="6216"/>
                    <a:pt x="13723" y="6189"/>
                  </a:cubicBezTo>
                  <a:cubicBezTo>
                    <a:pt x="13737" y="6175"/>
                    <a:pt x="13743" y="6175"/>
                    <a:pt x="13750" y="6169"/>
                  </a:cubicBezTo>
                  <a:cubicBezTo>
                    <a:pt x="13757" y="6162"/>
                    <a:pt x="13763" y="6162"/>
                    <a:pt x="13777" y="6155"/>
                  </a:cubicBezTo>
                  <a:cubicBezTo>
                    <a:pt x="13751" y="6139"/>
                    <a:pt x="13723" y="6136"/>
                    <a:pt x="13695" y="6136"/>
                  </a:cubicBezTo>
                  <a:cubicBezTo>
                    <a:pt x="13674" y="6136"/>
                    <a:pt x="13653" y="6138"/>
                    <a:pt x="13632" y="6138"/>
                  </a:cubicBezTo>
                  <a:cubicBezTo>
                    <a:pt x="13599" y="6138"/>
                    <a:pt x="13566" y="6133"/>
                    <a:pt x="13536" y="6109"/>
                  </a:cubicBezTo>
                  <a:cubicBezTo>
                    <a:pt x="13583" y="6095"/>
                    <a:pt x="13616" y="6082"/>
                    <a:pt x="13656" y="6075"/>
                  </a:cubicBezTo>
                  <a:cubicBezTo>
                    <a:pt x="13626" y="6065"/>
                    <a:pt x="13598" y="6060"/>
                    <a:pt x="13569" y="6060"/>
                  </a:cubicBezTo>
                  <a:cubicBezTo>
                    <a:pt x="13541" y="6060"/>
                    <a:pt x="13512" y="6065"/>
                    <a:pt x="13482" y="6075"/>
                  </a:cubicBezTo>
                  <a:cubicBezTo>
                    <a:pt x="13471" y="6077"/>
                    <a:pt x="13459" y="6079"/>
                    <a:pt x="13447" y="6079"/>
                  </a:cubicBezTo>
                  <a:cubicBezTo>
                    <a:pt x="13422" y="6079"/>
                    <a:pt x="13395" y="6073"/>
                    <a:pt x="13369" y="6055"/>
                  </a:cubicBezTo>
                  <a:cubicBezTo>
                    <a:pt x="13456" y="6015"/>
                    <a:pt x="13536" y="5975"/>
                    <a:pt x="13609" y="5935"/>
                  </a:cubicBezTo>
                  <a:cubicBezTo>
                    <a:pt x="13609" y="5928"/>
                    <a:pt x="13609" y="5921"/>
                    <a:pt x="13609" y="5915"/>
                  </a:cubicBezTo>
                  <a:cubicBezTo>
                    <a:pt x="13583" y="5921"/>
                    <a:pt x="13549" y="5915"/>
                    <a:pt x="13529" y="5928"/>
                  </a:cubicBezTo>
                  <a:cubicBezTo>
                    <a:pt x="13462" y="5948"/>
                    <a:pt x="13395" y="5975"/>
                    <a:pt x="13335" y="6008"/>
                  </a:cubicBezTo>
                  <a:cubicBezTo>
                    <a:pt x="13309" y="6021"/>
                    <a:pt x="13286" y="6029"/>
                    <a:pt x="13262" y="6029"/>
                  </a:cubicBezTo>
                  <a:cubicBezTo>
                    <a:pt x="13249" y="6029"/>
                    <a:pt x="13236" y="6026"/>
                    <a:pt x="13221" y="6022"/>
                  </a:cubicBezTo>
                  <a:cubicBezTo>
                    <a:pt x="13188" y="6008"/>
                    <a:pt x="13161" y="6008"/>
                    <a:pt x="13128" y="5981"/>
                  </a:cubicBezTo>
                  <a:lnTo>
                    <a:pt x="13462" y="5848"/>
                  </a:lnTo>
                  <a:cubicBezTo>
                    <a:pt x="13445" y="5840"/>
                    <a:pt x="13429" y="5837"/>
                    <a:pt x="13413" y="5837"/>
                  </a:cubicBezTo>
                  <a:cubicBezTo>
                    <a:pt x="13385" y="5837"/>
                    <a:pt x="13358" y="5846"/>
                    <a:pt x="13328" y="5854"/>
                  </a:cubicBezTo>
                  <a:cubicBezTo>
                    <a:pt x="13228" y="5888"/>
                    <a:pt x="13128" y="5921"/>
                    <a:pt x="13027" y="5955"/>
                  </a:cubicBezTo>
                  <a:cubicBezTo>
                    <a:pt x="13004" y="5963"/>
                    <a:pt x="12991" y="5968"/>
                    <a:pt x="12978" y="5968"/>
                  </a:cubicBezTo>
                  <a:cubicBezTo>
                    <a:pt x="12962" y="5968"/>
                    <a:pt x="12948" y="5960"/>
                    <a:pt x="12914" y="5941"/>
                  </a:cubicBezTo>
                  <a:cubicBezTo>
                    <a:pt x="13034" y="5901"/>
                    <a:pt x="13155" y="5854"/>
                    <a:pt x="13275" y="5814"/>
                  </a:cubicBezTo>
                  <a:cubicBezTo>
                    <a:pt x="13322" y="5801"/>
                    <a:pt x="13375" y="5781"/>
                    <a:pt x="13422" y="5767"/>
                  </a:cubicBezTo>
                  <a:cubicBezTo>
                    <a:pt x="13429" y="5765"/>
                    <a:pt x="13437" y="5763"/>
                    <a:pt x="13444" y="5763"/>
                  </a:cubicBezTo>
                  <a:close/>
                  <a:moveTo>
                    <a:pt x="12134" y="6225"/>
                  </a:moveTo>
                  <a:cubicBezTo>
                    <a:pt x="12147" y="6225"/>
                    <a:pt x="12160" y="6234"/>
                    <a:pt x="12184" y="6249"/>
                  </a:cubicBezTo>
                  <a:cubicBezTo>
                    <a:pt x="12157" y="6265"/>
                    <a:pt x="12146" y="6271"/>
                    <a:pt x="12129" y="6271"/>
                  </a:cubicBezTo>
                  <a:cubicBezTo>
                    <a:pt x="12117" y="6271"/>
                    <a:pt x="12102" y="6268"/>
                    <a:pt x="12077" y="6262"/>
                  </a:cubicBezTo>
                  <a:cubicBezTo>
                    <a:pt x="12106" y="6237"/>
                    <a:pt x="12120" y="6225"/>
                    <a:pt x="12134" y="6225"/>
                  </a:cubicBezTo>
                  <a:close/>
                  <a:moveTo>
                    <a:pt x="11523" y="6119"/>
                  </a:moveTo>
                  <a:cubicBezTo>
                    <a:pt x="11543" y="6119"/>
                    <a:pt x="11565" y="6122"/>
                    <a:pt x="11589" y="6122"/>
                  </a:cubicBezTo>
                  <a:cubicBezTo>
                    <a:pt x="11555" y="6149"/>
                    <a:pt x="11529" y="6169"/>
                    <a:pt x="11509" y="6189"/>
                  </a:cubicBezTo>
                  <a:cubicBezTo>
                    <a:pt x="11482" y="6209"/>
                    <a:pt x="11468" y="6236"/>
                    <a:pt x="11442" y="6256"/>
                  </a:cubicBezTo>
                  <a:cubicBezTo>
                    <a:pt x="11428" y="6269"/>
                    <a:pt x="11402" y="6283"/>
                    <a:pt x="11381" y="6296"/>
                  </a:cubicBezTo>
                  <a:cubicBezTo>
                    <a:pt x="11381" y="6289"/>
                    <a:pt x="11375" y="6289"/>
                    <a:pt x="11368" y="6283"/>
                  </a:cubicBezTo>
                  <a:cubicBezTo>
                    <a:pt x="11402" y="6236"/>
                    <a:pt x="11428" y="6182"/>
                    <a:pt x="11462" y="6142"/>
                  </a:cubicBezTo>
                  <a:cubicBezTo>
                    <a:pt x="11477" y="6123"/>
                    <a:pt x="11498" y="6119"/>
                    <a:pt x="11523" y="6119"/>
                  </a:cubicBezTo>
                  <a:close/>
                  <a:moveTo>
                    <a:pt x="9151" y="6244"/>
                  </a:moveTo>
                  <a:cubicBezTo>
                    <a:pt x="9163" y="6244"/>
                    <a:pt x="9175" y="6246"/>
                    <a:pt x="9187" y="6249"/>
                  </a:cubicBezTo>
                  <a:cubicBezTo>
                    <a:pt x="9133" y="6269"/>
                    <a:pt x="9087" y="6289"/>
                    <a:pt x="9033" y="6309"/>
                  </a:cubicBezTo>
                  <a:cubicBezTo>
                    <a:pt x="9074" y="6263"/>
                    <a:pt x="9112" y="6244"/>
                    <a:pt x="9151" y="6244"/>
                  </a:cubicBezTo>
                  <a:close/>
                  <a:moveTo>
                    <a:pt x="8946" y="6216"/>
                  </a:moveTo>
                  <a:cubicBezTo>
                    <a:pt x="8902" y="6260"/>
                    <a:pt x="8785" y="6316"/>
                    <a:pt x="8716" y="6316"/>
                  </a:cubicBezTo>
                  <a:cubicBezTo>
                    <a:pt x="8712" y="6316"/>
                    <a:pt x="8709" y="6316"/>
                    <a:pt x="8705" y="6316"/>
                  </a:cubicBezTo>
                  <a:cubicBezTo>
                    <a:pt x="8779" y="6283"/>
                    <a:pt x="8852" y="6222"/>
                    <a:pt x="8946" y="6216"/>
                  </a:cubicBezTo>
                  <a:close/>
                  <a:moveTo>
                    <a:pt x="9147" y="6296"/>
                  </a:moveTo>
                  <a:cubicBezTo>
                    <a:pt x="9147" y="6303"/>
                    <a:pt x="9154" y="6303"/>
                    <a:pt x="9154" y="6309"/>
                  </a:cubicBezTo>
                  <a:lnTo>
                    <a:pt x="9107" y="6329"/>
                  </a:lnTo>
                  <a:cubicBezTo>
                    <a:pt x="9107" y="6323"/>
                    <a:pt x="9107" y="6316"/>
                    <a:pt x="9100" y="6316"/>
                  </a:cubicBezTo>
                  <a:cubicBezTo>
                    <a:pt x="9120" y="6309"/>
                    <a:pt x="9133" y="6303"/>
                    <a:pt x="9147" y="6296"/>
                  </a:cubicBezTo>
                  <a:close/>
                  <a:moveTo>
                    <a:pt x="12263" y="6282"/>
                  </a:moveTo>
                  <a:cubicBezTo>
                    <a:pt x="12291" y="6282"/>
                    <a:pt x="12315" y="6306"/>
                    <a:pt x="12338" y="6329"/>
                  </a:cubicBezTo>
                  <a:lnTo>
                    <a:pt x="12225" y="6296"/>
                  </a:lnTo>
                  <a:cubicBezTo>
                    <a:pt x="12238" y="6286"/>
                    <a:pt x="12251" y="6282"/>
                    <a:pt x="12263" y="6282"/>
                  </a:cubicBezTo>
                  <a:close/>
                  <a:moveTo>
                    <a:pt x="10226" y="6283"/>
                  </a:moveTo>
                  <a:cubicBezTo>
                    <a:pt x="10258" y="6283"/>
                    <a:pt x="10283" y="6299"/>
                    <a:pt x="10318" y="6329"/>
                  </a:cubicBezTo>
                  <a:cubicBezTo>
                    <a:pt x="10280" y="6341"/>
                    <a:pt x="10259" y="6347"/>
                    <a:pt x="10239" y="6347"/>
                  </a:cubicBezTo>
                  <a:cubicBezTo>
                    <a:pt x="10213" y="6347"/>
                    <a:pt x="10190" y="6336"/>
                    <a:pt x="10137" y="6309"/>
                  </a:cubicBezTo>
                  <a:cubicBezTo>
                    <a:pt x="10174" y="6292"/>
                    <a:pt x="10202" y="6283"/>
                    <a:pt x="10226" y="6283"/>
                  </a:cubicBezTo>
                  <a:close/>
                  <a:moveTo>
                    <a:pt x="10362" y="6378"/>
                  </a:moveTo>
                  <a:cubicBezTo>
                    <a:pt x="10380" y="6378"/>
                    <a:pt x="10383" y="6393"/>
                    <a:pt x="10391" y="6436"/>
                  </a:cubicBezTo>
                  <a:cubicBezTo>
                    <a:pt x="10365" y="6423"/>
                    <a:pt x="10344" y="6403"/>
                    <a:pt x="10318" y="6390"/>
                  </a:cubicBezTo>
                  <a:cubicBezTo>
                    <a:pt x="10339" y="6382"/>
                    <a:pt x="10353" y="6378"/>
                    <a:pt x="10362" y="6378"/>
                  </a:cubicBezTo>
                  <a:close/>
                  <a:moveTo>
                    <a:pt x="9080" y="6355"/>
                  </a:moveTo>
                  <a:cubicBezTo>
                    <a:pt x="9087" y="6355"/>
                    <a:pt x="9093" y="6356"/>
                    <a:pt x="9100" y="6356"/>
                  </a:cubicBezTo>
                  <a:cubicBezTo>
                    <a:pt x="9093" y="6403"/>
                    <a:pt x="9067" y="6416"/>
                    <a:pt x="9026" y="6423"/>
                  </a:cubicBezTo>
                  <a:cubicBezTo>
                    <a:pt x="8973" y="6423"/>
                    <a:pt x="8926" y="6436"/>
                    <a:pt x="8879" y="6443"/>
                  </a:cubicBezTo>
                  <a:cubicBezTo>
                    <a:pt x="8852" y="6443"/>
                    <a:pt x="8832" y="6436"/>
                    <a:pt x="8812" y="6436"/>
                  </a:cubicBezTo>
                  <a:cubicBezTo>
                    <a:pt x="8812" y="6430"/>
                    <a:pt x="8812" y="6423"/>
                    <a:pt x="8812" y="6423"/>
                  </a:cubicBezTo>
                  <a:cubicBezTo>
                    <a:pt x="8900" y="6398"/>
                    <a:pt x="8987" y="6355"/>
                    <a:pt x="9080" y="6355"/>
                  </a:cubicBezTo>
                  <a:close/>
                  <a:moveTo>
                    <a:pt x="11694" y="6347"/>
                  </a:moveTo>
                  <a:cubicBezTo>
                    <a:pt x="11759" y="6347"/>
                    <a:pt x="11828" y="6351"/>
                    <a:pt x="11903" y="6356"/>
                  </a:cubicBezTo>
                  <a:cubicBezTo>
                    <a:pt x="11709" y="6396"/>
                    <a:pt x="11522" y="6443"/>
                    <a:pt x="11335" y="6483"/>
                  </a:cubicBezTo>
                  <a:cubicBezTo>
                    <a:pt x="11321" y="6456"/>
                    <a:pt x="11341" y="6436"/>
                    <a:pt x="11368" y="6430"/>
                  </a:cubicBezTo>
                  <a:cubicBezTo>
                    <a:pt x="11448" y="6396"/>
                    <a:pt x="11529" y="6363"/>
                    <a:pt x="11616" y="6349"/>
                  </a:cubicBezTo>
                  <a:cubicBezTo>
                    <a:pt x="11641" y="6347"/>
                    <a:pt x="11667" y="6347"/>
                    <a:pt x="11694" y="6347"/>
                  </a:cubicBezTo>
                  <a:close/>
                  <a:moveTo>
                    <a:pt x="11994" y="6378"/>
                  </a:moveTo>
                  <a:cubicBezTo>
                    <a:pt x="12009" y="6378"/>
                    <a:pt x="12024" y="6380"/>
                    <a:pt x="12037" y="6383"/>
                  </a:cubicBezTo>
                  <a:cubicBezTo>
                    <a:pt x="11810" y="6450"/>
                    <a:pt x="11569" y="6477"/>
                    <a:pt x="11348" y="6590"/>
                  </a:cubicBezTo>
                  <a:cubicBezTo>
                    <a:pt x="11335" y="6557"/>
                    <a:pt x="11341" y="6543"/>
                    <a:pt x="11368" y="6537"/>
                  </a:cubicBezTo>
                  <a:cubicBezTo>
                    <a:pt x="11428" y="6523"/>
                    <a:pt x="11482" y="6503"/>
                    <a:pt x="11542" y="6490"/>
                  </a:cubicBezTo>
                  <a:cubicBezTo>
                    <a:pt x="11676" y="6450"/>
                    <a:pt x="11816" y="6416"/>
                    <a:pt x="11950" y="6383"/>
                  </a:cubicBezTo>
                  <a:cubicBezTo>
                    <a:pt x="11964" y="6380"/>
                    <a:pt x="11979" y="6378"/>
                    <a:pt x="11994" y="6378"/>
                  </a:cubicBezTo>
                  <a:close/>
                  <a:moveTo>
                    <a:pt x="12122" y="6402"/>
                  </a:moveTo>
                  <a:cubicBezTo>
                    <a:pt x="12172" y="6402"/>
                    <a:pt x="12221" y="6415"/>
                    <a:pt x="12271" y="6436"/>
                  </a:cubicBezTo>
                  <a:cubicBezTo>
                    <a:pt x="12265" y="6443"/>
                    <a:pt x="12258" y="6443"/>
                    <a:pt x="12251" y="6450"/>
                  </a:cubicBezTo>
                  <a:cubicBezTo>
                    <a:pt x="12071" y="6490"/>
                    <a:pt x="11883" y="6530"/>
                    <a:pt x="11703" y="6577"/>
                  </a:cubicBezTo>
                  <a:cubicBezTo>
                    <a:pt x="11683" y="6577"/>
                    <a:pt x="11662" y="6584"/>
                    <a:pt x="11642" y="6584"/>
                  </a:cubicBezTo>
                  <a:cubicBezTo>
                    <a:pt x="11589" y="6590"/>
                    <a:pt x="11529" y="6590"/>
                    <a:pt x="11475" y="6590"/>
                  </a:cubicBezTo>
                  <a:cubicBezTo>
                    <a:pt x="11475" y="6584"/>
                    <a:pt x="11475" y="6577"/>
                    <a:pt x="11475" y="6570"/>
                  </a:cubicBezTo>
                  <a:cubicBezTo>
                    <a:pt x="11542" y="6550"/>
                    <a:pt x="11609" y="6530"/>
                    <a:pt x="11676" y="6510"/>
                  </a:cubicBezTo>
                  <a:cubicBezTo>
                    <a:pt x="11790" y="6477"/>
                    <a:pt x="11917" y="6450"/>
                    <a:pt x="12030" y="6416"/>
                  </a:cubicBezTo>
                  <a:cubicBezTo>
                    <a:pt x="12062" y="6407"/>
                    <a:pt x="12093" y="6402"/>
                    <a:pt x="12122" y="6402"/>
                  </a:cubicBezTo>
                  <a:close/>
                  <a:moveTo>
                    <a:pt x="12337" y="6460"/>
                  </a:moveTo>
                  <a:cubicBezTo>
                    <a:pt x="12375" y="6460"/>
                    <a:pt x="12412" y="6472"/>
                    <a:pt x="12452" y="6490"/>
                  </a:cubicBezTo>
                  <a:cubicBezTo>
                    <a:pt x="12398" y="6523"/>
                    <a:pt x="12352" y="6517"/>
                    <a:pt x="12298" y="6530"/>
                  </a:cubicBezTo>
                  <a:cubicBezTo>
                    <a:pt x="12178" y="6557"/>
                    <a:pt x="12051" y="6577"/>
                    <a:pt x="11923" y="6604"/>
                  </a:cubicBezTo>
                  <a:cubicBezTo>
                    <a:pt x="11890" y="6604"/>
                    <a:pt x="11863" y="6604"/>
                    <a:pt x="11836" y="6610"/>
                  </a:cubicBezTo>
                  <a:cubicBezTo>
                    <a:pt x="11836" y="6604"/>
                    <a:pt x="11836" y="6597"/>
                    <a:pt x="11836" y="6590"/>
                  </a:cubicBezTo>
                  <a:cubicBezTo>
                    <a:pt x="11883" y="6577"/>
                    <a:pt x="11937" y="6564"/>
                    <a:pt x="11984" y="6550"/>
                  </a:cubicBezTo>
                  <a:cubicBezTo>
                    <a:pt x="12084" y="6523"/>
                    <a:pt x="12184" y="6503"/>
                    <a:pt x="12278" y="6470"/>
                  </a:cubicBezTo>
                  <a:cubicBezTo>
                    <a:pt x="12298" y="6463"/>
                    <a:pt x="12317" y="6460"/>
                    <a:pt x="12337" y="6460"/>
                  </a:cubicBezTo>
                  <a:close/>
                  <a:moveTo>
                    <a:pt x="8664" y="6458"/>
                  </a:moveTo>
                  <a:cubicBezTo>
                    <a:pt x="8680" y="6458"/>
                    <a:pt x="8696" y="6463"/>
                    <a:pt x="8712" y="6483"/>
                  </a:cubicBezTo>
                  <a:cubicBezTo>
                    <a:pt x="8525" y="6530"/>
                    <a:pt x="8344" y="6577"/>
                    <a:pt x="8150" y="6630"/>
                  </a:cubicBezTo>
                  <a:cubicBezTo>
                    <a:pt x="8157" y="6590"/>
                    <a:pt x="8183" y="6577"/>
                    <a:pt x="8210" y="6564"/>
                  </a:cubicBezTo>
                  <a:cubicBezTo>
                    <a:pt x="8351" y="6537"/>
                    <a:pt x="8491" y="6497"/>
                    <a:pt x="8632" y="6463"/>
                  </a:cubicBezTo>
                  <a:cubicBezTo>
                    <a:pt x="8643" y="6460"/>
                    <a:pt x="8653" y="6458"/>
                    <a:pt x="8664" y="6458"/>
                  </a:cubicBezTo>
                  <a:close/>
                  <a:moveTo>
                    <a:pt x="12518" y="6526"/>
                  </a:moveTo>
                  <a:cubicBezTo>
                    <a:pt x="12573" y="6526"/>
                    <a:pt x="12621" y="6550"/>
                    <a:pt x="12679" y="6584"/>
                  </a:cubicBezTo>
                  <a:cubicBezTo>
                    <a:pt x="12653" y="6590"/>
                    <a:pt x="12639" y="6597"/>
                    <a:pt x="12619" y="6604"/>
                  </a:cubicBezTo>
                  <a:cubicBezTo>
                    <a:pt x="12499" y="6630"/>
                    <a:pt x="12372" y="6657"/>
                    <a:pt x="12251" y="6684"/>
                  </a:cubicBezTo>
                  <a:cubicBezTo>
                    <a:pt x="12242" y="6689"/>
                    <a:pt x="12232" y="6693"/>
                    <a:pt x="12225" y="6693"/>
                  </a:cubicBezTo>
                  <a:cubicBezTo>
                    <a:pt x="12222" y="6693"/>
                    <a:pt x="12220" y="6693"/>
                    <a:pt x="12218" y="6691"/>
                  </a:cubicBezTo>
                  <a:cubicBezTo>
                    <a:pt x="12158" y="6677"/>
                    <a:pt x="12097" y="6657"/>
                    <a:pt x="12037" y="6644"/>
                  </a:cubicBezTo>
                  <a:cubicBezTo>
                    <a:pt x="12037" y="6637"/>
                    <a:pt x="12037" y="6637"/>
                    <a:pt x="12037" y="6630"/>
                  </a:cubicBezTo>
                  <a:cubicBezTo>
                    <a:pt x="12097" y="6617"/>
                    <a:pt x="12158" y="6597"/>
                    <a:pt x="12218" y="6584"/>
                  </a:cubicBezTo>
                  <a:cubicBezTo>
                    <a:pt x="12298" y="6570"/>
                    <a:pt x="12378" y="6564"/>
                    <a:pt x="12452" y="6537"/>
                  </a:cubicBezTo>
                  <a:cubicBezTo>
                    <a:pt x="12476" y="6529"/>
                    <a:pt x="12498" y="6526"/>
                    <a:pt x="12518" y="6526"/>
                  </a:cubicBezTo>
                  <a:close/>
                  <a:moveTo>
                    <a:pt x="12735" y="6628"/>
                  </a:moveTo>
                  <a:cubicBezTo>
                    <a:pt x="12773" y="6628"/>
                    <a:pt x="12808" y="6641"/>
                    <a:pt x="12840" y="6664"/>
                  </a:cubicBezTo>
                  <a:cubicBezTo>
                    <a:pt x="12860" y="6677"/>
                    <a:pt x="12880" y="6691"/>
                    <a:pt x="12900" y="6704"/>
                  </a:cubicBezTo>
                  <a:cubicBezTo>
                    <a:pt x="12900" y="6711"/>
                    <a:pt x="12900" y="6711"/>
                    <a:pt x="12900" y="6717"/>
                  </a:cubicBezTo>
                  <a:cubicBezTo>
                    <a:pt x="12800" y="6724"/>
                    <a:pt x="12706" y="6724"/>
                    <a:pt x="12613" y="6731"/>
                  </a:cubicBezTo>
                  <a:cubicBezTo>
                    <a:pt x="12566" y="6731"/>
                    <a:pt x="12512" y="6737"/>
                    <a:pt x="12459" y="6751"/>
                  </a:cubicBezTo>
                  <a:cubicBezTo>
                    <a:pt x="12450" y="6752"/>
                    <a:pt x="12441" y="6753"/>
                    <a:pt x="12432" y="6753"/>
                  </a:cubicBezTo>
                  <a:cubicBezTo>
                    <a:pt x="12400" y="6753"/>
                    <a:pt x="12368" y="6743"/>
                    <a:pt x="12332" y="6717"/>
                  </a:cubicBezTo>
                  <a:cubicBezTo>
                    <a:pt x="12398" y="6704"/>
                    <a:pt x="12459" y="6691"/>
                    <a:pt x="12519" y="6677"/>
                  </a:cubicBezTo>
                  <a:cubicBezTo>
                    <a:pt x="12572" y="6664"/>
                    <a:pt x="12626" y="6657"/>
                    <a:pt x="12679" y="6637"/>
                  </a:cubicBezTo>
                  <a:cubicBezTo>
                    <a:pt x="12699" y="6631"/>
                    <a:pt x="12717" y="6628"/>
                    <a:pt x="12735" y="6628"/>
                  </a:cubicBezTo>
                  <a:close/>
                  <a:moveTo>
                    <a:pt x="9040" y="6450"/>
                  </a:moveTo>
                  <a:lnTo>
                    <a:pt x="9040" y="6450"/>
                  </a:lnTo>
                  <a:cubicBezTo>
                    <a:pt x="9006" y="6503"/>
                    <a:pt x="8986" y="6543"/>
                    <a:pt x="8959" y="6577"/>
                  </a:cubicBezTo>
                  <a:cubicBezTo>
                    <a:pt x="8946" y="6590"/>
                    <a:pt x="8919" y="6597"/>
                    <a:pt x="8899" y="6604"/>
                  </a:cubicBezTo>
                  <a:cubicBezTo>
                    <a:pt x="8638" y="6671"/>
                    <a:pt x="8377" y="6731"/>
                    <a:pt x="8116" y="6791"/>
                  </a:cubicBezTo>
                  <a:cubicBezTo>
                    <a:pt x="8083" y="6798"/>
                    <a:pt x="8056" y="6811"/>
                    <a:pt x="8009" y="6818"/>
                  </a:cubicBezTo>
                  <a:cubicBezTo>
                    <a:pt x="8050" y="6737"/>
                    <a:pt x="8096" y="6691"/>
                    <a:pt x="8177" y="6671"/>
                  </a:cubicBezTo>
                  <a:cubicBezTo>
                    <a:pt x="8404" y="6617"/>
                    <a:pt x="8638" y="6543"/>
                    <a:pt x="8866" y="6483"/>
                  </a:cubicBezTo>
                  <a:cubicBezTo>
                    <a:pt x="8919" y="6470"/>
                    <a:pt x="8966" y="6463"/>
                    <a:pt x="9040" y="6450"/>
                  </a:cubicBezTo>
                  <a:close/>
                  <a:moveTo>
                    <a:pt x="12936" y="6733"/>
                  </a:moveTo>
                  <a:cubicBezTo>
                    <a:pt x="12953" y="6733"/>
                    <a:pt x="12970" y="6738"/>
                    <a:pt x="12987" y="6751"/>
                  </a:cubicBezTo>
                  <a:cubicBezTo>
                    <a:pt x="13041" y="6784"/>
                    <a:pt x="13094" y="6824"/>
                    <a:pt x="13148" y="6865"/>
                  </a:cubicBezTo>
                  <a:cubicBezTo>
                    <a:pt x="13154" y="6865"/>
                    <a:pt x="13155" y="6877"/>
                    <a:pt x="13155" y="6884"/>
                  </a:cubicBezTo>
                  <a:lnTo>
                    <a:pt x="13155" y="6884"/>
                  </a:lnTo>
                  <a:cubicBezTo>
                    <a:pt x="13043" y="6877"/>
                    <a:pt x="12931" y="6865"/>
                    <a:pt x="12820" y="6865"/>
                  </a:cubicBezTo>
                  <a:cubicBezTo>
                    <a:pt x="12760" y="6865"/>
                    <a:pt x="12713" y="6858"/>
                    <a:pt x="12659" y="6838"/>
                  </a:cubicBezTo>
                  <a:cubicBezTo>
                    <a:pt x="12619" y="6824"/>
                    <a:pt x="12586" y="6811"/>
                    <a:pt x="12532" y="6798"/>
                  </a:cubicBezTo>
                  <a:cubicBezTo>
                    <a:pt x="12559" y="6784"/>
                    <a:pt x="12572" y="6784"/>
                    <a:pt x="12592" y="6778"/>
                  </a:cubicBezTo>
                  <a:cubicBezTo>
                    <a:pt x="12693" y="6764"/>
                    <a:pt x="12800" y="6751"/>
                    <a:pt x="12907" y="6737"/>
                  </a:cubicBezTo>
                  <a:cubicBezTo>
                    <a:pt x="12917" y="6735"/>
                    <a:pt x="12927" y="6733"/>
                    <a:pt x="12936" y="6733"/>
                  </a:cubicBezTo>
                  <a:close/>
                  <a:moveTo>
                    <a:pt x="8886" y="6651"/>
                  </a:moveTo>
                  <a:cubicBezTo>
                    <a:pt x="8893" y="6657"/>
                    <a:pt x="8899" y="6657"/>
                    <a:pt x="8899" y="6664"/>
                  </a:cubicBezTo>
                  <a:cubicBezTo>
                    <a:pt x="8879" y="6697"/>
                    <a:pt x="8852" y="6737"/>
                    <a:pt x="8832" y="6771"/>
                  </a:cubicBezTo>
                  <a:cubicBezTo>
                    <a:pt x="8806" y="6818"/>
                    <a:pt x="8779" y="6865"/>
                    <a:pt x="8745" y="6905"/>
                  </a:cubicBezTo>
                  <a:cubicBezTo>
                    <a:pt x="8725" y="6932"/>
                    <a:pt x="8699" y="6945"/>
                    <a:pt x="8672" y="6965"/>
                  </a:cubicBezTo>
                  <a:cubicBezTo>
                    <a:pt x="8672" y="6965"/>
                    <a:pt x="8672" y="6966"/>
                    <a:pt x="8672" y="6966"/>
                  </a:cubicBezTo>
                  <a:lnTo>
                    <a:pt x="8672" y="6966"/>
                  </a:lnTo>
                  <a:cubicBezTo>
                    <a:pt x="8587" y="6978"/>
                    <a:pt x="8509" y="6979"/>
                    <a:pt x="8424" y="6992"/>
                  </a:cubicBezTo>
                  <a:cubicBezTo>
                    <a:pt x="8244" y="7025"/>
                    <a:pt x="8056" y="7065"/>
                    <a:pt x="7876" y="7099"/>
                  </a:cubicBezTo>
                  <a:lnTo>
                    <a:pt x="7849" y="7099"/>
                  </a:lnTo>
                  <a:cubicBezTo>
                    <a:pt x="7869" y="7019"/>
                    <a:pt x="7902" y="6958"/>
                    <a:pt x="7996" y="6945"/>
                  </a:cubicBezTo>
                  <a:cubicBezTo>
                    <a:pt x="8203" y="6905"/>
                    <a:pt x="8411" y="6851"/>
                    <a:pt x="8618" y="6804"/>
                  </a:cubicBezTo>
                  <a:cubicBezTo>
                    <a:pt x="8638" y="6804"/>
                    <a:pt x="8665" y="6798"/>
                    <a:pt x="8685" y="6778"/>
                  </a:cubicBezTo>
                  <a:lnTo>
                    <a:pt x="8685" y="6778"/>
                  </a:lnTo>
                  <a:cubicBezTo>
                    <a:pt x="8538" y="6798"/>
                    <a:pt x="8397" y="6818"/>
                    <a:pt x="8257" y="6838"/>
                  </a:cubicBezTo>
                  <a:cubicBezTo>
                    <a:pt x="8250" y="6831"/>
                    <a:pt x="8250" y="6831"/>
                    <a:pt x="8250" y="6824"/>
                  </a:cubicBezTo>
                  <a:cubicBezTo>
                    <a:pt x="8464" y="6764"/>
                    <a:pt x="8678" y="6711"/>
                    <a:pt x="8886" y="6651"/>
                  </a:cubicBezTo>
                  <a:close/>
                  <a:moveTo>
                    <a:pt x="8324" y="7366"/>
                  </a:moveTo>
                  <a:cubicBezTo>
                    <a:pt x="8331" y="7366"/>
                    <a:pt x="8331" y="7373"/>
                    <a:pt x="8331" y="7380"/>
                  </a:cubicBezTo>
                  <a:cubicBezTo>
                    <a:pt x="8297" y="7413"/>
                    <a:pt x="8264" y="7453"/>
                    <a:pt x="8230" y="7494"/>
                  </a:cubicBezTo>
                  <a:cubicBezTo>
                    <a:pt x="8143" y="7467"/>
                    <a:pt x="8063" y="7447"/>
                    <a:pt x="7989" y="7427"/>
                  </a:cubicBezTo>
                  <a:cubicBezTo>
                    <a:pt x="7989" y="7427"/>
                    <a:pt x="7989" y="7420"/>
                    <a:pt x="7989" y="7420"/>
                  </a:cubicBezTo>
                  <a:cubicBezTo>
                    <a:pt x="8103" y="7400"/>
                    <a:pt x="8210" y="7380"/>
                    <a:pt x="8324" y="7366"/>
                  </a:cubicBezTo>
                  <a:close/>
                  <a:moveTo>
                    <a:pt x="8672" y="6968"/>
                  </a:moveTo>
                  <a:cubicBezTo>
                    <a:pt x="8672" y="6986"/>
                    <a:pt x="8671" y="6999"/>
                    <a:pt x="8665" y="7012"/>
                  </a:cubicBezTo>
                  <a:cubicBezTo>
                    <a:pt x="8571" y="7112"/>
                    <a:pt x="8484" y="7219"/>
                    <a:pt x="8391" y="7320"/>
                  </a:cubicBezTo>
                  <a:cubicBezTo>
                    <a:pt x="8377" y="7333"/>
                    <a:pt x="8344" y="7340"/>
                    <a:pt x="8324" y="7340"/>
                  </a:cubicBezTo>
                  <a:cubicBezTo>
                    <a:pt x="8177" y="7353"/>
                    <a:pt x="8029" y="7360"/>
                    <a:pt x="7882" y="7373"/>
                  </a:cubicBezTo>
                  <a:cubicBezTo>
                    <a:pt x="7842" y="7380"/>
                    <a:pt x="7802" y="7386"/>
                    <a:pt x="7769" y="7393"/>
                  </a:cubicBezTo>
                  <a:cubicBezTo>
                    <a:pt x="7769" y="7447"/>
                    <a:pt x="7795" y="7453"/>
                    <a:pt x="7829" y="7453"/>
                  </a:cubicBezTo>
                  <a:cubicBezTo>
                    <a:pt x="7896" y="7460"/>
                    <a:pt x="7963" y="7467"/>
                    <a:pt x="8029" y="7480"/>
                  </a:cubicBezTo>
                  <a:cubicBezTo>
                    <a:pt x="8083" y="7487"/>
                    <a:pt x="8137" y="7500"/>
                    <a:pt x="8190" y="7520"/>
                  </a:cubicBezTo>
                  <a:cubicBezTo>
                    <a:pt x="8177" y="7527"/>
                    <a:pt x="8157" y="7540"/>
                    <a:pt x="8143" y="7540"/>
                  </a:cubicBezTo>
                  <a:cubicBezTo>
                    <a:pt x="8089" y="7546"/>
                    <a:pt x="8031" y="7556"/>
                    <a:pt x="7975" y="7556"/>
                  </a:cubicBezTo>
                  <a:cubicBezTo>
                    <a:pt x="7962" y="7556"/>
                    <a:pt x="7949" y="7555"/>
                    <a:pt x="7936" y="7554"/>
                  </a:cubicBezTo>
                  <a:cubicBezTo>
                    <a:pt x="7856" y="7547"/>
                    <a:pt x="7789" y="7500"/>
                    <a:pt x="7748" y="7433"/>
                  </a:cubicBezTo>
                  <a:cubicBezTo>
                    <a:pt x="7715" y="7393"/>
                    <a:pt x="7742" y="7340"/>
                    <a:pt x="7762" y="7300"/>
                  </a:cubicBezTo>
                  <a:cubicBezTo>
                    <a:pt x="7922" y="7273"/>
                    <a:pt x="8076" y="7253"/>
                    <a:pt x="8230" y="7226"/>
                  </a:cubicBezTo>
                  <a:cubicBezTo>
                    <a:pt x="8264" y="7219"/>
                    <a:pt x="8290" y="7213"/>
                    <a:pt x="8317" y="7206"/>
                  </a:cubicBezTo>
                  <a:lnTo>
                    <a:pt x="8317" y="7199"/>
                  </a:lnTo>
                  <a:cubicBezTo>
                    <a:pt x="8237" y="7199"/>
                    <a:pt x="8157" y="7206"/>
                    <a:pt x="8076" y="7206"/>
                  </a:cubicBezTo>
                  <a:cubicBezTo>
                    <a:pt x="7983" y="7213"/>
                    <a:pt x="7889" y="7226"/>
                    <a:pt x="7795" y="7233"/>
                  </a:cubicBezTo>
                  <a:cubicBezTo>
                    <a:pt x="7795" y="7166"/>
                    <a:pt x="7802" y="7172"/>
                    <a:pt x="7856" y="7159"/>
                  </a:cubicBezTo>
                  <a:cubicBezTo>
                    <a:pt x="8103" y="7099"/>
                    <a:pt x="8351" y="7045"/>
                    <a:pt x="8598" y="6992"/>
                  </a:cubicBezTo>
                  <a:cubicBezTo>
                    <a:pt x="8623" y="6986"/>
                    <a:pt x="8647" y="6979"/>
                    <a:pt x="8672" y="6968"/>
                  </a:cubicBezTo>
                  <a:close/>
                  <a:moveTo>
                    <a:pt x="12526" y="5988"/>
                  </a:moveTo>
                  <a:cubicBezTo>
                    <a:pt x="12633" y="6002"/>
                    <a:pt x="12740" y="6015"/>
                    <a:pt x="12847" y="6035"/>
                  </a:cubicBezTo>
                  <a:cubicBezTo>
                    <a:pt x="12860" y="6035"/>
                    <a:pt x="12867" y="6055"/>
                    <a:pt x="12874" y="6055"/>
                  </a:cubicBezTo>
                  <a:cubicBezTo>
                    <a:pt x="12940" y="6062"/>
                    <a:pt x="12987" y="6062"/>
                    <a:pt x="13034" y="6075"/>
                  </a:cubicBezTo>
                  <a:cubicBezTo>
                    <a:pt x="13315" y="6135"/>
                    <a:pt x="13589" y="6222"/>
                    <a:pt x="13857" y="6349"/>
                  </a:cubicBezTo>
                  <a:cubicBezTo>
                    <a:pt x="13924" y="6383"/>
                    <a:pt x="13984" y="6423"/>
                    <a:pt x="14051" y="6456"/>
                  </a:cubicBezTo>
                  <a:cubicBezTo>
                    <a:pt x="14078" y="6477"/>
                    <a:pt x="14098" y="6497"/>
                    <a:pt x="14111" y="6523"/>
                  </a:cubicBezTo>
                  <a:cubicBezTo>
                    <a:pt x="14265" y="6704"/>
                    <a:pt x="14379" y="6905"/>
                    <a:pt x="14499" y="7099"/>
                  </a:cubicBezTo>
                  <a:cubicBezTo>
                    <a:pt x="14580" y="7233"/>
                    <a:pt x="14667" y="7366"/>
                    <a:pt x="14754" y="7500"/>
                  </a:cubicBezTo>
                  <a:cubicBezTo>
                    <a:pt x="14774" y="7540"/>
                    <a:pt x="14794" y="7581"/>
                    <a:pt x="14814" y="7621"/>
                  </a:cubicBezTo>
                  <a:cubicBezTo>
                    <a:pt x="14814" y="7621"/>
                    <a:pt x="14807" y="7627"/>
                    <a:pt x="14800" y="7627"/>
                  </a:cubicBezTo>
                  <a:cubicBezTo>
                    <a:pt x="14707" y="7547"/>
                    <a:pt x="14620" y="7460"/>
                    <a:pt x="14526" y="7380"/>
                  </a:cubicBezTo>
                  <a:cubicBezTo>
                    <a:pt x="14339" y="7219"/>
                    <a:pt x="14158" y="7052"/>
                    <a:pt x="13964" y="6898"/>
                  </a:cubicBezTo>
                  <a:cubicBezTo>
                    <a:pt x="13877" y="6824"/>
                    <a:pt x="13777" y="6771"/>
                    <a:pt x="13683" y="6711"/>
                  </a:cubicBezTo>
                  <a:cubicBezTo>
                    <a:pt x="13670" y="6704"/>
                    <a:pt x="13663" y="6704"/>
                    <a:pt x="13650" y="6697"/>
                  </a:cubicBezTo>
                  <a:cubicBezTo>
                    <a:pt x="13295" y="6477"/>
                    <a:pt x="12940" y="6262"/>
                    <a:pt x="12579" y="6042"/>
                  </a:cubicBezTo>
                  <a:cubicBezTo>
                    <a:pt x="12559" y="6028"/>
                    <a:pt x="12539" y="6015"/>
                    <a:pt x="12519" y="6008"/>
                  </a:cubicBezTo>
                  <a:cubicBezTo>
                    <a:pt x="12526" y="6002"/>
                    <a:pt x="12526" y="5995"/>
                    <a:pt x="12526" y="5988"/>
                  </a:cubicBezTo>
                  <a:close/>
                  <a:moveTo>
                    <a:pt x="10973" y="7306"/>
                  </a:moveTo>
                  <a:lnTo>
                    <a:pt x="10973" y="7306"/>
                  </a:lnTo>
                  <a:cubicBezTo>
                    <a:pt x="11027" y="7340"/>
                    <a:pt x="11147" y="7540"/>
                    <a:pt x="11174" y="7634"/>
                  </a:cubicBezTo>
                  <a:cubicBezTo>
                    <a:pt x="11134" y="7601"/>
                    <a:pt x="11020" y="7407"/>
                    <a:pt x="10973" y="7306"/>
                  </a:cubicBezTo>
                  <a:close/>
                  <a:moveTo>
                    <a:pt x="13937" y="7152"/>
                  </a:moveTo>
                  <a:cubicBezTo>
                    <a:pt x="13991" y="7186"/>
                    <a:pt x="14044" y="7219"/>
                    <a:pt x="14098" y="7253"/>
                  </a:cubicBezTo>
                  <a:cubicBezTo>
                    <a:pt x="14218" y="7320"/>
                    <a:pt x="14339" y="7386"/>
                    <a:pt x="14452" y="7460"/>
                  </a:cubicBezTo>
                  <a:cubicBezTo>
                    <a:pt x="14533" y="7520"/>
                    <a:pt x="14606" y="7594"/>
                    <a:pt x="14680" y="7661"/>
                  </a:cubicBezTo>
                  <a:cubicBezTo>
                    <a:pt x="14687" y="7667"/>
                    <a:pt x="14693" y="7674"/>
                    <a:pt x="14700" y="7681"/>
                  </a:cubicBezTo>
                  <a:lnTo>
                    <a:pt x="14693" y="7688"/>
                  </a:lnTo>
                  <a:cubicBezTo>
                    <a:pt x="14439" y="7514"/>
                    <a:pt x="14185" y="7333"/>
                    <a:pt x="13931" y="7159"/>
                  </a:cubicBezTo>
                  <a:cubicBezTo>
                    <a:pt x="13931" y="7159"/>
                    <a:pt x="13931" y="7152"/>
                    <a:pt x="13937" y="7152"/>
                  </a:cubicBezTo>
                  <a:close/>
                  <a:moveTo>
                    <a:pt x="13156" y="6885"/>
                  </a:moveTo>
                  <a:cubicBezTo>
                    <a:pt x="13229" y="6899"/>
                    <a:pt x="13275" y="6952"/>
                    <a:pt x="13328" y="6992"/>
                  </a:cubicBezTo>
                  <a:cubicBezTo>
                    <a:pt x="13362" y="7012"/>
                    <a:pt x="13389" y="7039"/>
                    <a:pt x="13415" y="7059"/>
                  </a:cubicBezTo>
                  <a:cubicBezTo>
                    <a:pt x="13436" y="7079"/>
                    <a:pt x="13436" y="7092"/>
                    <a:pt x="13422" y="7105"/>
                  </a:cubicBezTo>
                  <a:cubicBezTo>
                    <a:pt x="13449" y="7112"/>
                    <a:pt x="13482" y="7119"/>
                    <a:pt x="13502" y="7139"/>
                  </a:cubicBezTo>
                  <a:cubicBezTo>
                    <a:pt x="13636" y="7266"/>
                    <a:pt x="13777" y="7393"/>
                    <a:pt x="13904" y="7527"/>
                  </a:cubicBezTo>
                  <a:cubicBezTo>
                    <a:pt x="13964" y="7587"/>
                    <a:pt x="14011" y="7661"/>
                    <a:pt x="14058" y="7734"/>
                  </a:cubicBezTo>
                  <a:cubicBezTo>
                    <a:pt x="13830" y="7514"/>
                    <a:pt x="13616" y="7273"/>
                    <a:pt x="13328" y="7126"/>
                  </a:cubicBezTo>
                  <a:cubicBezTo>
                    <a:pt x="13328" y="7119"/>
                    <a:pt x="13328" y="7119"/>
                    <a:pt x="13335" y="7112"/>
                  </a:cubicBezTo>
                  <a:cubicBezTo>
                    <a:pt x="13362" y="7112"/>
                    <a:pt x="13395" y="7105"/>
                    <a:pt x="13422" y="7105"/>
                  </a:cubicBezTo>
                  <a:cubicBezTo>
                    <a:pt x="13375" y="7092"/>
                    <a:pt x="13322" y="7079"/>
                    <a:pt x="13275" y="7065"/>
                  </a:cubicBezTo>
                  <a:cubicBezTo>
                    <a:pt x="13255" y="7059"/>
                    <a:pt x="13221" y="7059"/>
                    <a:pt x="13208" y="7052"/>
                  </a:cubicBezTo>
                  <a:cubicBezTo>
                    <a:pt x="13108" y="6978"/>
                    <a:pt x="12987" y="6972"/>
                    <a:pt x="12867" y="6911"/>
                  </a:cubicBezTo>
                  <a:cubicBezTo>
                    <a:pt x="12972" y="6898"/>
                    <a:pt x="13064" y="6892"/>
                    <a:pt x="13156" y="6885"/>
                  </a:cubicBezTo>
                  <a:close/>
                  <a:moveTo>
                    <a:pt x="15195" y="8230"/>
                  </a:moveTo>
                  <a:cubicBezTo>
                    <a:pt x="15249" y="8283"/>
                    <a:pt x="15309" y="8330"/>
                    <a:pt x="15356" y="8383"/>
                  </a:cubicBezTo>
                  <a:cubicBezTo>
                    <a:pt x="15403" y="8437"/>
                    <a:pt x="15436" y="8497"/>
                    <a:pt x="15463" y="8564"/>
                  </a:cubicBezTo>
                  <a:cubicBezTo>
                    <a:pt x="15510" y="8664"/>
                    <a:pt x="15550" y="8765"/>
                    <a:pt x="15590" y="8872"/>
                  </a:cubicBezTo>
                  <a:cubicBezTo>
                    <a:pt x="15610" y="8932"/>
                    <a:pt x="15630" y="8999"/>
                    <a:pt x="15637" y="9066"/>
                  </a:cubicBezTo>
                  <a:cubicBezTo>
                    <a:pt x="15650" y="9146"/>
                    <a:pt x="15637" y="9173"/>
                    <a:pt x="15563" y="9206"/>
                  </a:cubicBezTo>
                  <a:cubicBezTo>
                    <a:pt x="15503" y="9233"/>
                    <a:pt x="15443" y="9253"/>
                    <a:pt x="15382" y="9280"/>
                  </a:cubicBezTo>
                  <a:cubicBezTo>
                    <a:pt x="15369" y="8925"/>
                    <a:pt x="15296" y="8577"/>
                    <a:pt x="15182" y="8230"/>
                  </a:cubicBezTo>
                  <a:close/>
                  <a:moveTo>
                    <a:pt x="11616" y="8537"/>
                  </a:moveTo>
                  <a:cubicBezTo>
                    <a:pt x="11629" y="8557"/>
                    <a:pt x="11649" y="8571"/>
                    <a:pt x="11662" y="8591"/>
                  </a:cubicBezTo>
                  <a:cubicBezTo>
                    <a:pt x="11756" y="8718"/>
                    <a:pt x="11843" y="8852"/>
                    <a:pt x="11903" y="8999"/>
                  </a:cubicBezTo>
                  <a:cubicBezTo>
                    <a:pt x="11903" y="9006"/>
                    <a:pt x="11903" y="9019"/>
                    <a:pt x="11910" y="9019"/>
                  </a:cubicBezTo>
                  <a:cubicBezTo>
                    <a:pt x="12051" y="9240"/>
                    <a:pt x="12117" y="9494"/>
                    <a:pt x="12245" y="9722"/>
                  </a:cubicBezTo>
                  <a:cubicBezTo>
                    <a:pt x="12285" y="9795"/>
                    <a:pt x="12305" y="9882"/>
                    <a:pt x="12338" y="9962"/>
                  </a:cubicBezTo>
                  <a:cubicBezTo>
                    <a:pt x="12345" y="9982"/>
                    <a:pt x="12352" y="10009"/>
                    <a:pt x="12365" y="10029"/>
                  </a:cubicBezTo>
                  <a:cubicBezTo>
                    <a:pt x="12405" y="10143"/>
                    <a:pt x="12445" y="10257"/>
                    <a:pt x="12485" y="10377"/>
                  </a:cubicBezTo>
                  <a:cubicBezTo>
                    <a:pt x="12492" y="10384"/>
                    <a:pt x="12485" y="10391"/>
                    <a:pt x="12492" y="10404"/>
                  </a:cubicBezTo>
                  <a:lnTo>
                    <a:pt x="12479" y="10404"/>
                  </a:lnTo>
                  <a:cubicBezTo>
                    <a:pt x="12472" y="10384"/>
                    <a:pt x="12459" y="10357"/>
                    <a:pt x="12445" y="10337"/>
                  </a:cubicBezTo>
                  <a:cubicBezTo>
                    <a:pt x="12378" y="10183"/>
                    <a:pt x="12311" y="10023"/>
                    <a:pt x="12231" y="9875"/>
                  </a:cubicBezTo>
                  <a:cubicBezTo>
                    <a:pt x="12178" y="9775"/>
                    <a:pt x="12117" y="9675"/>
                    <a:pt x="12084" y="9561"/>
                  </a:cubicBezTo>
                  <a:cubicBezTo>
                    <a:pt x="12057" y="9494"/>
                    <a:pt x="12010" y="9434"/>
                    <a:pt x="11984" y="9367"/>
                  </a:cubicBezTo>
                  <a:cubicBezTo>
                    <a:pt x="11883" y="9166"/>
                    <a:pt x="11790" y="8965"/>
                    <a:pt x="11696" y="8771"/>
                  </a:cubicBezTo>
                  <a:cubicBezTo>
                    <a:pt x="11662" y="8698"/>
                    <a:pt x="11636" y="8618"/>
                    <a:pt x="11616" y="8537"/>
                  </a:cubicBezTo>
                  <a:close/>
                  <a:moveTo>
                    <a:pt x="12230" y="70"/>
                  </a:moveTo>
                  <a:cubicBezTo>
                    <a:pt x="12264" y="70"/>
                    <a:pt x="12298" y="74"/>
                    <a:pt x="12332" y="87"/>
                  </a:cubicBezTo>
                  <a:cubicBezTo>
                    <a:pt x="12318" y="141"/>
                    <a:pt x="12278" y="147"/>
                    <a:pt x="12238" y="154"/>
                  </a:cubicBezTo>
                  <a:cubicBezTo>
                    <a:pt x="12017" y="181"/>
                    <a:pt x="11810" y="248"/>
                    <a:pt x="11602" y="321"/>
                  </a:cubicBezTo>
                  <a:cubicBezTo>
                    <a:pt x="11295" y="428"/>
                    <a:pt x="10993" y="549"/>
                    <a:pt x="10726" y="729"/>
                  </a:cubicBezTo>
                  <a:cubicBezTo>
                    <a:pt x="10518" y="863"/>
                    <a:pt x="10324" y="1010"/>
                    <a:pt x="10130" y="1151"/>
                  </a:cubicBezTo>
                  <a:cubicBezTo>
                    <a:pt x="10023" y="1224"/>
                    <a:pt x="9930" y="1305"/>
                    <a:pt x="9823" y="1378"/>
                  </a:cubicBezTo>
                  <a:cubicBezTo>
                    <a:pt x="9762" y="1418"/>
                    <a:pt x="9702" y="1452"/>
                    <a:pt x="9635" y="1479"/>
                  </a:cubicBezTo>
                  <a:cubicBezTo>
                    <a:pt x="9401" y="1566"/>
                    <a:pt x="9187" y="1686"/>
                    <a:pt x="9000" y="1840"/>
                  </a:cubicBezTo>
                  <a:cubicBezTo>
                    <a:pt x="8919" y="1907"/>
                    <a:pt x="8859" y="1994"/>
                    <a:pt x="8866" y="2101"/>
                  </a:cubicBezTo>
                  <a:cubicBezTo>
                    <a:pt x="8873" y="2188"/>
                    <a:pt x="8893" y="2282"/>
                    <a:pt x="8926" y="2369"/>
                  </a:cubicBezTo>
                  <a:cubicBezTo>
                    <a:pt x="8953" y="2442"/>
                    <a:pt x="8993" y="2516"/>
                    <a:pt x="9026" y="2589"/>
                  </a:cubicBezTo>
                  <a:cubicBezTo>
                    <a:pt x="9040" y="2623"/>
                    <a:pt x="9053" y="2650"/>
                    <a:pt x="9053" y="2683"/>
                  </a:cubicBezTo>
                  <a:cubicBezTo>
                    <a:pt x="9073" y="2857"/>
                    <a:pt x="9154" y="3011"/>
                    <a:pt x="9227" y="3158"/>
                  </a:cubicBezTo>
                  <a:cubicBezTo>
                    <a:pt x="9281" y="3265"/>
                    <a:pt x="9334" y="3372"/>
                    <a:pt x="9388" y="3472"/>
                  </a:cubicBezTo>
                  <a:cubicBezTo>
                    <a:pt x="9408" y="3519"/>
                    <a:pt x="9414" y="3573"/>
                    <a:pt x="9428" y="3620"/>
                  </a:cubicBezTo>
                  <a:cubicBezTo>
                    <a:pt x="9495" y="3787"/>
                    <a:pt x="9548" y="3961"/>
                    <a:pt x="9615" y="4128"/>
                  </a:cubicBezTo>
                  <a:cubicBezTo>
                    <a:pt x="9662" y="4249"/>
                    <a:pt x="9695" y="4369"/>
                    <a:pt x="9769" y="4469"/>
                  </a:cubicBezTo>
                  <a:cubicBezTo>
                    <a:pt x="9803" y="4523"/>
                    <a:pt x="9849" y="4570"/>
                    <a:pt x="9889" y="4623"/>
                  </a:cubicBezTo>
                  <a:cubicBezTo>
                    <a:pt x="9883" y="4643"/>
                    <a:pt x="9876" y="4663"/>
                    <a:pt x="9863" y="4683"/>
                  </a:cubicBezTo>
                  <a:cubicBezTo>
                    <a:pt x="9762" y="4837"/>
                    <a:pt x="9669" y="4985"/>
                    <a:pt x="9575" y="5145"/>
                  </a:cubicBezTo>
                  <a:cubicBezTo>
                    <a:pt x="9542" y="5205"/>
                    <a:pt x="9515" y="5272"/>
                    <a:pt x="9481" y="5339"/>
                  </a:cubicBezTo>
                  <a:cubicBezTo>
                    <a:pt x="9468" y="5379"/>
                    <a:pt x="9475" y="5419"/>
                    <a:pt x="9501" y="5453"/>
                  </a:cubicBezTo>
                  <a:cubicBezTo>
                    <a:pt x="9635" y="5600"/>
                    <a:pt x="9789" y="5727"/>
                    <a:pt x="9997" y="5767"/>
                  </a:cubicBezTo>
                  <a:cubicBezTo>
                    <a:pt x="10003" y="5774"/>
                    <a:pt x="10017" y="5774"/>
                    <a:pt x="10023" y="5774"/>
                  </a:cubicBezTo>
                  <a:cubicBezTo>
                    <a:pt x="10035" y="5773"/>
                    <a:pt x="10047" y="5772"/>
                    <a:pt x="10059" y="5772"/>
                  </a:cubicBezTo>
                  <a:cubicBezTo>
                    <a:pt x="10121" y="5772"/>
                    <a:pt x="10181" y="5787"/>
                    <a:pt x="10237" y="5821"/>
                  </a:cubicBezTo>
                  <a:cubicBezTo>
                    <a:pt x="10291" y="5841"/>
                    <a:pt x="10351" y="5848"/>
                    <a:pt x="10411" y="5848"/>
                  </a:cubicBezTo>
                  <a:cubicBezTo>
                    <a:pt x="10478" y="5848"/>
                    <a:pt x="10532" y="5821"/>
                    <a:pt x="10572" y="5754"/>
                  </a:cubicBezTo>
                  <a:cubicBezTo>
                    <a:pt x="10632" y="5634"/>
                    <a:pt x="10712" y="5520"/>
                    <a:pt x="10779" y="5399"/>
                  </a:cubicBezTo>
                  <a:cubicBezTo>
                    <a:pt x="10819" y="5319"/>
                    <a:pt x="10846" y="5245"/>
                    <a:pt x="10880" y="5165"/>
                  </a:cubicBezTo>
                  <a:cubicBezTo>
                    <a:pt x="10886" y="5145"/>
                    <a:pt x="10886" y="5125"/>
                    <a:pt x="10893" y="5098"/>
                  </a:cubicBezTo>
                  <a:lnTo>
                    <a:pt x="10893" y="5098"/>
                  </a:lnTo>
                  <a:cubicBezTo>
                    <a:pt x="10846" y="5105"/>
                    <a:pt x="10833" y="5132"/>
                    <a:pt x="10813" y="5159"/>
                  </a:cubicBezTo>
                  <a:cubicBezTo>
                    <a:pt x="10746" y="5279"/>
                    <a:pt x="10672" y="5393"/>
                    <a:pt x="10599" y="5513"/>
                  </a:cubicBezTo>
                  <a:cubicBezTo>
                    <a:pt x="10559" y="5580"/>
                    <a:pt x="10512" y="5640"/>
                    <a:pt x="10472" y="5707"/>
                  </a:cubicBezTo>
                  <a:cubicBezTo>
                    <a:pt x="10451" y="5734"/>
                    <a:pt x="10438" y="5767"/>
                    <a:pt x="10418" y="5801"/>
                  </a:cubicBezTo>
                  <a:cubicBezTo>
                    <a:pt x="10409" y="5802"/>
                    <a:pt x="10401" y="5802"/>
                    <a:pt x="10392" y="5802"/>
                  </a:cubicBezTo>
                  <a:cubicBezTo>
                    <a:pt x="10256" y="5802"/>
                    <a:pt x="10135" y="5707"/>
                    <a:pt x="9997" y="5707"/>
                  </a:cubicBezTo>
                  <a:cubicBezTo>
                    <a:pt x="10003" y="5687"/>
                    <a:pt x="10010" y="5667"/>
                    <a:pt x="10017" y="5647"/>
                  </a:cubicBezTo>
                  <a:cubicBezTo>
                    <a:pt x="10037" y="5654"/>
                    <a:pt x="10057" y="5654"/>
                    <a:pt x="10097" y="5660"/>
                  </a:cubicBezTo>
                  <a:cubicBezTo>
                    <a:pt x="9990" y="5540"/>
                    <a:pt x="9856" y="5466"/>
                    <a:pt x="9742" y="5353"/>
                  </a:cubicBezTo>
                  <a:cubicBezTo>
                    <a:pt x="9736" y="5373"/>
                    <a:pt x="9729" y="5386"/>
                    <a:pt x="9729" y="5393"/>
                  </a:cubicBezTo>
                  <a:cubicBezTo>
                    <a:pt x="9720" y="5411"/>
                    <a:pt x="9711" y="5419"/>
                    <a:pt x="9698" y="5419"/>
                  </a:cubicBezTo>
                  <a:cubicBezTo>
                    <a:pt x="9692" y="5419"/>
                    <a:pt x="9684" y="5417"/>
                    <a:pt x="9675" y="5413"/>
                  </a:cubicBezTo>
                  <a:cubicBezTo>
                    <a:pt x="9655" y="5399"/>
                    <a:pt x="9629" y="5386"/>
                    <a:pt x="9602" y="5366"/>
                  </a:cubicBezTo>
                  <a:cubicBezTo>
                    <a:pt x="9622" y="5299"/>
                    <a:pt x="9655" y="5232"/>
                    <a:pt x="9695" y="5172"/>
                  </a:cubicBezTo>
                  <a:cubicBezTo>
                    <a:pt x="9742" y="5092"/>
                    <a:pt x="9796" y="5011"/>
                    <a:pt x="9836" y="4931"/>
                  </a:cubicBezTo>
                  <a:cubicBezTo>
                    <a:pt x="9883" y="4857"/>
                    <a:pt x="9916" y="4784"/>
                    <a:pt x="9956" y="4710"/>
                  </a:cubicBezTo>
                  <a:cubicBezTo>
                    <a:pt x="9970" y="4690"/>
                    <a:pt x="9976" y="4670"/>
                    <a:pt x="9990" y="4663"/>
                  </a:cubicBezTo>
                  <a:cubicBezTo>
                    <a:pt x="10037" y="4637"/>
                    <a:pt x="10063" y="4596"/>
                    <a:pt x="10097" y="4556"/>
                  </a:cubicBezTo>
                  <a:cubicBezTo>
                    <a:pt x="10184" y="4449"/>
                    <a:pt x="10264" y="4336"/>
                    <a:pt x="10358" y="4235"/>
                  </a:cubicBezTo>
                  <a:cubicBezTo>
                    <a:pt x="10398" y="4188"/>
                    <a:pt x="10445" y="4155"/>
                    <a:pt x="10492" y="4115"/>
                  </a:cubicBezTo>
                  <a:cubicBezTo>
                    <a:pt x="10498" y="4168"/>
                    <a:pt x="10498" y="4215"/>
                    <a:pt x="10505" y="4269"/>
                  </a:cubicBezTo>
                  <a:lnTo>
                    <a:pt x="10458" y="4269"/>
                  </a:lnTo>
                  <a:cubicBezTo>
                    <a:pt x="10458" y="4322"/>
                    <a:pt x="10492" y="4349"/>
                    <a:pt x="10525" y="4382"/>
                  </a:cubicBezTo>
                  <a:cubicBezTo>
                    <a:pt x="10686" y="4550"/>
                    <a:pt x="10806" y="4663"/>
                    <a:pt x="10886" y="4663"/>
                  </a:cubicBezTo>
                  <a:cubicBezTo>
                    <a:pt x="10893" y="4657"/>
                    <a:pt x="10893" y="4650"/>
                    <a:pt x="10893" y="4643"/>
                  </a:cubicBezTo>
                  <a:cubicBezTo>
                    <a:pt x="10953" y="4663"/>
                    <a:pt x="11020" y="4683"/>
                    <a:pt x="11080" y="4710"/>
                  </a:cubicBezTo>
                  <a:cubicBezTo>
                    <a:pt x="11034" y="4791"/>
                    <a:pt x="10987" y="4878"/>
                    <a:pt x="10947" y="4958"/>
                  </a:cubicBezTo>
                  <a:cubicBezTo>
                    <a:pt x="10940" y="4978"/>
                    <a:pt x="10927" y="4991"/>
                    <a:pt x="10927" y="5011"/>
                  </a:cubicBezTo>
                  <a:cubicBezTo>
                    <a:pt x="10906" y="5092"/>
                    <a:pt x="10933" y="5145"/>
                    <a:pt x="11020" y="5159"/>
                  </a:cubicBezTo>
                  <a:cubicBezTo>
                    <a:pt x="11068" y="5171"/>
                    <a:pt x="11115" y="5179"/>
                    <a:pt x="11165" y="5179"/>
                  </a:cubicBezTo>
                  <a:cubicBezTo>
                    <a:pt x="11192" y="5179"/>
                    <a:pt x="11219" y="5177"/>
                    <a:pt x="11248" y="5172"/>
                  </a:cubicBezTo>
                  <a:cubicBezTo>
                    <a:pt x="11271" y="5169"/>
                    <a:pt x="11293" y="5167"/>
                    <a:pt x="11315" y="5167"/>
                  </a:cubicBezTo>
                  <a:cubicBezTo>
                    <a:pt x="11338" y="5167"/>
                    <a:pt x="11361" y="5169"/>
                    <a:pt x="11388" y="5172"/>
                  </a:cubicBezTo>
                  <a:cubicBezTo>
                    <a:pt x="11361" y="5185"/>
                    <a:pt x="11335" y="5199"/>
                    <a:pt x="11295" y="5225"/>
                  </a:cubicBezTo>
                  <a:cubicBezTo>
                    <a:pt x="11305" y="5226"/>
                    <a:pt x="11314" y="5227"/>
                    <a:pt x="11324" y="5227"/>
                  </a:cubicBezTo>
                  <a:cubicBezTo>
                    <a:pt x="11383" y="5227"/>
                    <a:pt x="11428" y="5210"/>
                    <a:pt x="11468" y="5199"/>
                  </a:cubicBezTo>
                  <a:cubicBezTo>
                    <a:pt x="11506" y="5189"/>
                    <a:pt x="11540" y="5177"/>
                    <a:pt x="11580" y="5177"/>
                  </a:cubicBezTo>
                  <a:cubicBezTo>
                    <a:pt x="11597" y="5177"/>
                    <a:pt x="11615" y="5179"/>
                    <a:pt x="11636" y="5185"/>
                  </a:cubicBezTo>
                  <a:cubicBezTo>
                    <a:pt x="11555" y="5205"/>
                    <a:pt x="11489" y="5219"/>
                    <a:pt x="11415" y="5239"/>
                  </a:cubicBezTo>
                  <a:cubicBezTo>
                    <a:pt x="11415" y="5245"/>
                    <a:pt x="11422" y="5252"/>
                    <a:pt x="11422" y="5259"/>
                  </a:cubicBezTo>
                  <a:cubicBezTo>
                    <a:pt x="11529" y="5245"/>
                    <a:pt x="11642" y="5232"/>
                    <a:pt x="11749" y="5219"/>
                  </a:cubicBezTo>
                  <a:cubicBezTo>
                    <a:pt x="11836" y="5212"/>
                    <a:pt x="11923" y="5205"/>
                    <a:pt x="12010" y="5199"/>
                  </a:cubicBezTo>
                  <a:cubicBezTo>
                    <a:pt x="12030" y="5199"/>
                    <a:pt x="12044" y="5192"/>
                    <a:pt x="12057" y="5185"/>
                  </a:cubicBezTo>
                  <a:cubicBezTo>
                    <a:pt x="12117" y="5179"/>
                    <a:pt x="12178" y="5179"/>
                    <a:pt x="12238" y="5172"/>
                  </a:cubicBezTo>
                  <a:lnTo>
                    <a:pt x="12238" y="5172"/>
                  </a:lnTo>
                  <a:cubicBezTo>
                    <a:pt x="12217" y="5201"/>
                    <a:pt x="12192" y="5204"/>
                    <a:pt x="12164" y="5204"/>
                  </a:cubicBezTo>
                  <a:cubicBezTo>
                    <a:pt x="12155" y="5204"/>
                    <a:pt x="12146" y="5204"/>
                    <a:pt x="12137" y="5204"/>
                  </a:cubicBezTo>
                  <a:cubicBezTo>
                    <a:pt x="12128" y="5204"/>
                    <a:pt x="12119" y="5204"/>
                    <a:pt x="12111" y="5205"/>
                  </a:cubicBezTo>
                  <a:cubicBezTo>
                    <a:pt x="12111" y="5232"/>
                    <a:pt x="12077" y="5225"/>
                    <a:pt x="12057" y="5232"/>
                  </a:cubicBezTo>
                  <a:cubicBezTo>
                    <a:pt x="11950" y="5259"/>
                    <a:pt x="11843" y="5286"/>
                    <a:pt x="11736" y="5306"/>
                  </a:cubicBezTo>
                  <a:cubicBezTo>
                    <a:pt x="11716" y="5312"/>
                    <a:pt x="11689" y="5326"/>
                    <a:pt x="11662" y="5339"/>
                  </a:cubicBezTo>
                  <a:cubicBezTo>
                    <a:pt x="11677" y="5342"/>
                    <a:pt x="11691" y="5344"/>
                    <a:pt x="11705" y="5344"/>
                  </a:cubicBezTo>
                  <a:cubicBezTo>
                    <a:pt x="11749" y="5344"/>
                    <a:pt x="11791" y="5331"/>
                    <a:pt x="11836" y="5326"/>
                  </a:cubicBezTo>
                  <a:cubicBezTo>
                    <a:pt x="11997" y="5286"/>
                    <a:pt x="12164" y="5245"/>
                    <a:pt x="12332" y="5205"/>
                  </a:cubicBezTo>
                  <a:cubicBezTo>
                    <a:pt x="12360" y="5198"/>
                    <a:pt x="12388" y="5194"/>
                    <a:pt x="12415" y="5194"/>
                  </a:cubicBezTo>
                  <a:cubicBezTo>
                    <a:pt x="12482" y="5194"/>
                    <a:pt x="12546" y="5215"/>
                    <a:pt x="12613" y="5239"/>
                  </a:cubicBezTo>
                  <a:cubicBezTo>
                    <a:pt x="12338" y="5299"/>
                    <a:pt x="12064" y="5332"/>
                    <a:pt x="11796" y="5406"/>
                  </a:cubicBezTo>
                  <a:cubicBezTo>
                    <a:pt x="11796" y="5413"/>
                    <a:pt x="11796" y="5413"/>
                    <a:pt x="11803" y="5419"/>
                  </a:cubicBezTo>
                  <a:cubicBezTo>
                    <a:pt x="11857" y="5413"/>
                    <a:pt x="11903" y="5406"/>
                    <a:pt x="11957" y="5399"/>
                  </a:cubicBezTo>
                  <a:cubicBezTo>
                    <a:pt x="12178" y="5359"/>
                    <a:pt x="12398" y="5319"/>
                    <a:pt x="12613" y="5266"/>
                  </a:cubicBezTo>
                  <a:cubicBezTo>
                    <a:pt x="12632" y="5262"/>
                    <a:pt x="12650" y="5260"/>
                    <a:pt x="12668" y="5260"/>
                  </a:cubicBezTo>
                  <a:cubicBezTo>
                    <a:pt x="12719" y="5260"/>
                    <a:pt x="12767" y="5274"/>
                    <a:pt x="12827" y="5299"/>
                  </a:cubicBezTo>
                  <a:cubicBezTo>
                    <a:pt x="12693" y="5312"/>
                    <a:pt x="12579" y="5332"/>
                    <a:pt x="12465" y="5353"/>
                  </a:cubicBezTo>
                  <a:cubicBezTo>
                    <a:pt x="12278" y="5386"/>
                    <a:pt x="12091" y="5426"/>
                    <a:pt x="11903" y="5466"/>
                  </a:cubicBezTo>
                  <a:cubicBezTo>
                    <a:pt x="11810" y="5493"/>
                    <a:pt x="11729" y="5533"/>
                    <a:pt x="11636" y="5567"/>
                  </a:cubicBezTo>
                  <a:cubicBezTo>
                    <a:pt x="11656" y="5580"/>
                    <a:pt x="11662" y="5587"/>
                    <a:pt x="11676" y="5587"/>
                  </a:cubicBezTo>
                  <a:cubicBezTo>
                    <a:pt x="11716" y="5587"/>
                    <a:pt x="11756" y="5587"/>
                    <a:pt x="11796" y="5573"/>
                  </a:cubicBezTo>
                  <a:cubicBezTo>
                    <a:pt x="11955" y="5513"/>
                    <a:pt x="12122" y="5498"/>
                    <a:pt x="12291" y="5498"/>
                  </a:cubicBezTo>
                  <a:cubicBezTo>
                    <a:pt x="12329" y="5498"/>
                    <a:pt x="12367" y="5499"/>
                    <a:pt x="12405" y="5500"/>
                  </a:cubicBezTo>
                  <a:cubicBezTo>
                    <a:pt x="12204" y="5567"/>
                    <a:pt x="11990" y="5600"/>
                    <a:pt x="11790" y="5687"/>
                  </a:cubicBezTo>
                  <a:cubicBezTo>
                    <a:pt x="11796" y="5774"/>
                    <a:pt x="11863" y="5814"/>
                    <a:pt x="11930" y="5848"/>
                  </a:cubicBezTo>
                  <a:cubicBezTo>
                    <a:pt x="12030" y="5894"/>
                    <a:pt x="12131" y="5941"/>
                    <a:pt x="12231" y="5995"/>
                  </a:cubicBezTo>
                  <a:cubicBezTo>
                    <a:pt x="12285" y="6022"/>
                    <a:pt x="12345" y="6048"/>
                    <a:pt x="12398" y="6082"/>
                  </a:cubicBezTo>
                  <a:cubicBezTo>
                    <a:pt x="12552" y="6175"/>
                    <a:pt x="12706" y="6276"/>
                    <a:pt x="12860" y="6370"/>
                  </a:cubicBezTo>
                  <a:cubicBezTo>
                    <a:pt x="13001" y="6456"/>
                    <a:pt x="13155" y="6530"/>
                    <a:pt x="13295" y="6617"/>
                  </a:cubicBezTo>
                  <a:cubicBezTo>
                    <a:pt x="13429" y="6697"/>
                    <a:pt x="13563" y="6778"/>
                    <a:pt x="13690" y="6865"/>
                  </a:cubicBezTo>
                  <a:cubicBezTo>
                    <a:pt x="13790" y="6925"/>
                    <a:pt x="13884" y="6992"/>
                    <a:pt x="13984" y="7059"/>
                  </a:cubicBezTo>
                  <a:cubicBezTo>
                    <a:pt x="13977" y="7059"/>
                    <a:pt x="13977" y="7065"/>
                    <a:pt x="13977" y="7072"/>
                  </a:cubicBezTo>
                  <a:cubicBezTo>
                    <a:pt x="13864" y="7019"/>
                    <a:pt x="13757" y="6965"/>
                    <a:pt x="13650" y="6905"/>
                  </a:cubicBezTo>
                  <a:cubicBezTo>
                    <a:pt x="13442" y="6791"/>
                    <a:pt x="13241" y="6671"/>
                    <a:pt x="13034" y="6557"/>
                  </a:cubicBezTo>
                  <a:cubicBezTo>
                    <a:pt x="12746" y="6396"/>
                    <a:pt x="12459" y="6249"/>
                    <a:pt x="12158" y="6135"/>
                  </a:cubicBezTo>
                  <a:cubicBezTo>
                    <a:pt x="11989" y="6070"/>
                    <a:pt x="11817" y="6037"/>
                    <a:pt x="11644" y="6037"/>
                  </a:cubicBezTo>
                  <a:cubicBezTo>
                    <a:pt x="11570" y="6037"/>
                    <a:pt x="11496" y="6043"/>
                    <a:pt x="11422" y="6055"/>
                  </a:cubicBezTo>
                  <a:cubicBezTo>
                    <a:pt x="11288" y="6075"/>
                    <a:pt x="11221" y="6122"/>
                    <a:pt x="11141" y="6242"/>
                  </a:cubicBezTo>
                  <a:cubicBezTo>
                    <a:pt x="11161" y="6242"/>
                    <a:pt x="11174" y="6242"/>
                    <a:pt x="11181" y="6249"/>
                  </a:cubicBezTo>
                  <a:cubicBezTo>
                    <a:pt x="11181" y="6303"/>
                    <a:pt x="11181" y="6356"/>
                    <a:pt x="11187" y="6410"/>
                  </a:cubicBezTo>
                  <a:cubicBezTo>
                    <a:pt x="11194" y="6443"/>
                    <a:pt x="11187" y="6470"/>
                    <a:pt x="11161" y="6483"/>
                  </a:cubicBezTo>
                  <a:cubicBezTo>
                    <a:pt x="11167" y="6503"/>
                    <a:pt x="11181" y="6517"/>
                    <a:pt x="11181" y="6530"/>
                  </a:cubicBezTo>
                  <a:cubicBezTo>
                    <a:pt x="11181" y="6577"/>
                    <a:pt x="11181" y="6630"/>
                    <a:pt x="11174" y="6677"/>
                  </a:cubicBezTo>
                  <a:cubicBezTo>
                    <a:pt x="11161" y="6824"/>
                    <a:pt x="11194" y="6958"/>
                    <a:pt x="11261" y="7092"/>
                  </a:cubicBezTo>
                  <a:cubicBezTo>
                    <a:pt x="11315" y="7213"/>
                    <a:pt x="11375" y="7326"/>
                    <a:pt x="11428" y="7453"/>
                  </a:cubicBezTo>
                  <a:cubicBezTo>
                    <a:pt x="11502" y="7614"/>
                    <a:pt x="11602" y="7754"/>
                    <a:pt x="11696" y="7902"/>
                  </a:cubicBezTo>
                  <a:cubicBezTo>
                    <a:pt x="11743" y="7975"/>
                    <a:pt x="11776" y="8049"/>
                    <a:pt x="11810" y="8129"/>
                  </a:cubicBezTo>
                  <a:cubicBezTo>
                    <a:pt x="11836" y="8216"/>
                    <a:pt x="11883" y="8296"/>
                    <a:pt x="11923" y="8377"/>
                  </a:cubicBezTo>
                  <a:cubicBezTo>
                    <a:pt x="11944" y="8417"/>
                    <a:pt x="11970" y="8457"/>
                    <a:pt x="11984" y="8497"/>
                  </a:cubicBezTo>
                  <a:cubicBezTo>
                    <a:pt x="12044" y="8644"/>
                    <a:pt x="12097" y="8785"/>
                    <a:pt x="12158" y="8925"/>
                  </a:cubicBezTo>
                  <a:cubicBezTo>
                    <a:pt x="12204" y="9039"/>
                    <a:pt x="12265" y="9153"/>
                    <a:pt x="12311" y="9260"/>
                  </a:cubicBezTo>
                  <a:cubicBezTo>
                    <a:pt x="12412" y="9487"/>
                    <a:pt x="12459" y="9728"/>
                    <a:pt x="12526" y="9962"/>
                  </a:cubicBezTo>
                  <a:cubicBezTo>
                    <a:pt x="12586" y="10156"/>
                    <a:pt x="12639" y="10344"/>
                    <a:pt x="12760" y="10511"/>
                  </a:cubicBezTo>
                  <a:cubicBezTo>
                    <a:pt x="12880" y="10672"/>
                    <a:pt x="12954" y="10859"/>
                    <a:pt x="13021" y="11040"/>
                  </a:cubicBezTo>
                  <a:cubicBezTo>
                    <a:pt x="13068" y="11147"/>
                    <a:pt x="13121" y="11247"/>
                    <a:pt x="13168" y="11347"/>
                  </a:cubicBezTo>
                  <a:cubicBezTo>
                    <a:pt x="13195" y="11394"/>
                    <a:pt x="13221" y="11434"/>
                    <a:pt x="13235" y="11481"/>
                  </a:cubicBezTo>
                  <a:cubicBezTo>
                    <a:pt x="13215" y="11461"/>
                    <a:pt x="13201" y="11441"/>
                    <a:pt x="13188" y="11414"/>
                  </a:cubicBezTo>
                  <a:cubicBezTo>
                    <a:pt x="13148" y="11354"/>
                    <a:pt x="13121" y="11294"/>
                    <a:pt x="13081" y="11234"/>
                  </a:cubicBezTo>
                  <a:cubicBezTo>
                    <a:pt x="12960" y="11026"/>
                    <a:pt x="12833" y="10812"/>
                    <a:pt x="12706" y="10605"/>
                  </a:cubicBezTo>
                  <a:cubicBezTo>
                    <a:pt x="12613" y="10524"/>
                    <a:pt x="12592" y="10411"/>
                    <a:pt x="12559" y="10304"/>
                  </a:cubicBezTo>
                  <a:cubicBezTo>
                    <a:pt x="12506" y="10150"/>
                    <a:pt x="12459" y="9996"/>
                    <a:pt x="12398" y="9842"/>
                  </a:cubicBezTo>
                  <a:cubicBezTo>
                    <a:pt x="12352" y="9722"/>
                    <a:pt x="12291" y="9608"/>
                    <a:pt x="12231" y="9487"/>
                  </a:cubicBezTo>
                  <a:cubicBezTo>
                    <a:pt x="12211" y="9434"/>
                    <a:pt x="12184" y="9374"/>
                    <a:pt x="12164" y="9313"/>
                  </a:cubicBezTo>
                  <a:cubicBezTo>
                    <a:pt x="12144" y="9233"/>
                    <a:pt x="12097" y="9159"/>
                    <a:pt x="12051" y="9086"/>
                  </a:cubicBezTo>
                  <a:cubicBezTo>
                    <a:pt x="11977" y="8945"/>
                    <a:pt x="11903" y="8798"/>
                    <a:pt x="11823" y="8658"/>
                  </a:cubicBezTo>
                  <a:cubicBezTo>
                    <a:pt x="11816" y="8644"/>
                    <a:pt x="11810" y="8631"/>
                    <a:pt x="11803" y="8618"/>
                  </a:cubicBezTo>
                  <a:cubicBezTo>
                    <a:pt x="11689" y="8490"/>
                    <a:pt x="11636" y="8337"/>
                    <a:pt x="11555" y="8196"/>
                  </a:cubicBezTo>
                  <a:cubicBezTo>
                    <a:pt x="11542" y="8169"/>
                    <a:pt x="11529" y="8136"/>
                    <a:pt x="11522" y="8109"/>
                  </a:cubicBezTo>
                  <a:cubicBezTo>
                    <a:pt x="11515" y="8022"/>
                    <a:pt x="11468" y="7948"/>
                    <a:pt x="11428" y="7875"/>
                  </a:cubicBezTo>
                  <a:cubicBezTo>
                    <a:pt x="11335" y="7708"/>
                    <a:pt x="11248" y="7540"/>
                    <a:pt x="11154" y="7366"/>
                  </a:cubicBezTo>
                  <a:cubicBezTo>
                    <a:pt x="11134" y="7333"/>
                    <a:pt x="11100" y="7300"/>
                    <a:pt x="11074" y="7259"/>
                  </a:cubicBezTo>
                  <a:cubicBezTo>
                    <a:pt x="11034" y="7199"/>
                    <a:pt x="10993" y="7132"/>
                    <a:pt x="10947" y="7065"/>
                  </a:cubicBezTo>
                  <a:cubicBezTo>
                    <a:pt x="10873" y="6965"/>
                    <a:pt x="10813" y="6845"/>
                    <a:pt x="10753" y="6731"/>
                  </a:cubicBezTo>
                  <a:cubicBezTo>
                    <a:pt x="10706" y="6630"/>
                    <a:pt x="10625" y="6550"/>
                    <a:pt x="10565" y="6456"/>
                  </a:cubicBezTo>
                  <a:cubicBezTo>
                    <a:pt x="10552" y="6436"/>
                    <a:pt x="10532" y="6423"/>
                    <a:pt x="10525" y="6403"/>
                  </a:cubicBezTo>
                  <a:cubicBezTo>
                    <a:pt x="10438" y="6229"/>
                    <a:pt x="10278" y="6149"/>
                    <a:pt x="10104" y="6082"/>
                  </a:cubicBezTo>
                  <a:cubicBezTo>
                    <a:pt x="10050" y="6055"/>
                    <a:pt x="9990" y="6042"/>
                    <a:pt x="9930" y="6015"/>
                  </a:cubicBezTo>
                  <a:cubicBezTo>
                    <a:pt x="9903" y="6008"/>
                    <a:pt x="9863" y="6015"/>
                    <a:pt x="9849" y="5975"/>
                  </a:cubicBezTo>
                  <a:cubicBezTo>
                    <a:pt x="9843" y="5961"/>
                    <a:pt x="9803" y="5955"/>
                    <a:pt x="9776" y="5955"/>
                  </a:cubicBezTo>
                  <a:cubicBezTo>
                    <a:pt x="9635" y="5961"/>
                    <a:pt x="9495" y="5968"/>
                    <a:pt x="9354" y="5975"/>
                  </a:cubicBezTo>
                  <a:cubicBezTo>
                    <a:pt x="9281" y="5981"/>
                    <a:pt x="9207" y="6008"/>
                    <a:pt x="9140" y="6042"/>
                  </a:cubicBezTo>
                  <a:cubicBezTo>
                    <a:pt x="9000" y="6115"/>
                    <a:pt x="8859" y="6189"/>
                    <a:pt x="8719" y="6262"/>
                  </a:cubicBezTo>
                  <a:cubicBezTo>
                    <a:pt x="8705" y="6269"/>
                    <a:pt x="8699" y="6269"/>
                    <a:pt x="8678" y="6283"/>
                  </a:cubicBezTo>
                  <a:cubicBezTo>
                    <a:pt x="8678" y="6249"/>
                    <a:pt x="8672" y="6222"/>
                    <a:pt x="8678" y="6196"/>
                  </a:cubicBezTo>
                  <a:cubicBezTo>
                    <a:pt x="8705" y="6135"/>
                    <a:pt x="8725" y="6075"/>
                    <a:pt x="8759" y="6022"/>
                  </a:cubicBezTo>
                  <a:cubicBezTo>
                    <a:pt x="8806" y="5935"/>
                    <a:pt x="8832" y="5841"/>
                    <a:pt x="8832" y="5741"/>
                  </a:cubicBezTo>
                  <a:cubicBezTo>
                    <a:pt x="8839" y="5687"/>
                    <a:pt x="8839" y="5634"/>
                    <a:pt x="8852" y="5580"/>
                  </a:cubicBezTo>
                  <a:cubicBezTo>
                    <a:pt x="8886" y="5466"/>
                    <a:pt x="8886" y="5353"/>
                    <a:pt x="8839" y="5239"/>
                  </a:cubicBezTo>
                  <a:cubicBezTo>
                    <a:pt x="8832" y="5232"/>
                    <a:pt x="8832" y="5219"/>
                    <a:pt x="8826" y="5205"/>
                  </a:cubicBezTo>
                  <a:cubicBezTo>
                    <a:pt x="8826" y="5205"/>
                    <a:pt x="8826" y="5199"/>
                    <a:pt x="8826" y="5192"/>
                  </a:cubicBezTo>
                  <a:cubicBezTo>
                    <a:pt x="8873" y="5219"/>
                    <a:pt x="8879" y="5286"/>
                    <a:pt x="8939" y="5286"/>
                  </a:cubicBezTo>
                  <a:cubicBezTo>
                    <a:pt x="8939" y="5279"/>
                    <a:pt x="8946" y="5272"/>
                    <a:pt x="8946" y="5266"/>
                  </a:cubicBezTo>
                  <a:cubicBezTo>
                    <a:pt x="8893" y="5125"/>
                    <a:pt x="8839" y="4991"/>
                    <a:pt x="8725" y="4884"/>
                  </a:cubicBezTo>
                  <a:cubicBezTo>
                    <a:pt x="8632" y="4797"/>
                    <a:pt x="8558" y="4690"/>
                    <a:pt x="8471" y="4596"/>
                  </a:cubicBezTo>
                  <a:cubicBezTo>
                    <a:pt x="8431" y="4556"/>
                    <a:pt x="8377" y="4523"/>
                    <a:pt x="8331" y="4483"/>
                  </a:cubicBezTo>
                  <a:cubicBezTo>
                    <a:pt x="8264" y="4429"/>
                    <a:pt x="8190" y="4369"/>
                    <a:pt x="8123" y="4315"/>
                  </a:cubicBezTo>
                  <a:cubicBezTo>
                    <a:pt x="8043" y="4255"/>
                    <a:pt x="7963" y="4208"/>
                    <a:pt x="7889" y="4142"/>
                  </a:cubicBezTo>
                  <a:cubicBezTo>
                    <a:pt x="7802" y="4061"/>
                    <a:pt x="7722" y="3974"/>
                    <a:pt x="7648" y="3887"/>
                  </a:cubicBezTo>
                  <a:cubicBezTo>
                    <a:pt x="7575" y="3800"/>
                    <a:pt x="7488" y="3720"/>
                    <a:pt x="7401" y="3646"/>
                  </a:cubicBezTo>
                  <a:cubicBezTo>
                    <a:pt x="7280" y="3539"/>
                    <a:pt x="7166" y="3419"/>
                    <a:pt x="7053" y="3305"/>
                  </a:cubicBezTo>
                  <a:cubicBezTo>
                    <a:pt x="7019" y="3272"/>
                    <a:pt x="6986" y="3245"/>
                    <a:pt x="6946" y="3212"/>
                  </a:cubicBezTo>
                  <a:cubicBezTo>
                    <a:pt x="6892" y="3158"/>
                    <a:pt x="6832" y="3104"/>
                    <a:pt x="6778" y="3051"/>
                  </a:cubicBezTo>
                  <a:cubicBezTo>
                    <a:pt x="6658" y="2937"/>
                    <a:pt x="6544" y="2817"/>
                    <a:pt x="6424" y="2703"/>
                  </a:cubicBezTo>
                  <a:cubicBezTo>
                    <a:pt x="6337" y="2616"/>
                    <a:pt x="6250" y="2529"/>
                    <a:pt x="6163" y="2442"/>
                  </a:cubicBezTo>
                  <a:cubicBezTo>
                    <a:pt x="6056" y="2335"/>
                    <a:pt x="5935" y="2248"/>
                    <a:pt x="5808" y="2161"/>
                  </a:cubicBezTo>
                  <a:cubicBezTo>
                    <a:pt x="5561" y="1987"/>
                    <a:pt x="5286" y="1880"/>
                    <a:pt x="4985" y="1780"/>
                  </a:cubicBezTo>
                  <a:lnTo>
                    <a:pt x="5052" y="1780"/>
                  </a:lnTo>
                  <a:cubicBezTo>
                    <a:pt x="5320" y="1793"/>
                    <a:pt x="5561" y="1880"/>
                    <a:pt x="5788" y="2027"/>
                  </a:cubicBezTo>
                  <a:cubicBezTo>
                    <a:pt x="5922" y="2108"/>
                    <a:pt x="6042" y="2201"/>
                    <a:pt x="6169" y="2288"/>
                  </a:cubicBezTo>
                  <a:cubicBezTo>
                    <a:pt x="6350" y="2422"/>
                    <a:pt x="6497" y="2576"/>
                    <a:pt x="6638" y="2757"/>
                  </a:cubicBezTo>
                  <a:cubicBezTo>
                    <a:pt x="6658" y="2783"/>
                    <a:pt x="6685" y="2810"/>
                    <a:pt x="6711" y="2837"/>
                  </a:cubicBezTo>
                  <a:cubicBezTo>
                    <a:pt x="6852" y="2977"/>
                    <a:pt x="6992" y="3118"/>
                    <a:pt x="7146" y="3252"/>
                  </a:cubicBezTo>
                  <a:cubicBezTo>
                    <a:pt x="7260" y="3352"/>
                    <a:pt x="7394" y="3452"/>
                    <a:pt x="7514" y="3546"/>
                  </a:cubicBezTo>
                  <a:cubicBezTo>
                    <a:pt x="7528" y="3559"/>
                    <a:pt x="7541" y="3566"/>
                    <a:pt x="7554" y="3580"/>
                  </a:cubicBezTo>
                  <a:cubicBezTo>
                    <a:pt x="7668" y="3693"/>
                    <a:pt x="7782" y="3814"/>
                    <a:pt x="7896" y="3927"/>
                  </a:cubicBezTo>
                  <a:cubicBezTo>
                    <a:pt x="7989" y="4021"/>
                    <a:pt x="8090" y="4101"/>
                    <a:pt x="8183" y="4195"/>
                  </a:cubicBezTo>
                  <a:cubicBezTo>
                    <a:pt x="8317" y="4329"/>
                    <a:pt x="8478" y="4416"/>
                    <a:pt x="8645" y="4496"/>
                  </a:cubicBezTo>
                  <a:cubicBezTo>
                    <a:pt x="8719" y="4536"/>
                    <a:pt x="8792" y="4570"/>
                    <a:pt x="8866" y="4603"/>
                  </a:cubicBezTo>
                  <a:cubicBezTo>
                    <a:pt x="8880" y="4609"/>
                    <a:pt x="8894" y="4613"/>
                    <a:pt x="8909" y="4613"/>
                  </a:cubicBezTo>
                  <a:cubicBezTo>
                    <a:pt x="8930" y="4613"/>
                    <a:pt x="8950" y="4604"/>
                    <a:pt x="8966" y="4576"/>
                  </a:cubicBezTo>
                  <a:cubicBezTo>
                    <a:pt x="9046" y="4563"/>
                    <a:pt x="9046" y="4496"/>
                    <a:pt x="9053" y="4436"/>
                  </a:cubicBezTo>
                  <a:cubicBezTo>
                    <a:pt x="9080" y="4315"/>
                    <a:pt x="9100" y="4188"/>
                    <a:pt x="9127" y="4068"/>
                  </a:cubicBezTo>
                  <a:cubicBezTo>
                    <a:pt x="9133" y="4021"/>
                    <a:pt x="9133" y="3968"/>
                    <a:pt x="9140" y="3921"/>
                  </a:cubicBezTo>
                  <a:cubicBezTo>
                    <a:pt x="9147" y="3919"/>
                    <a:pt x="9153" y="3917"/>
                    <a:pt x="9158" y="3917"/>
                  </a:cubicBezTo>
                  <a:cubicBezTo>
                    <a:pt x="9168" y="3917"/>
                    <a:pt x="9176" y="3923"/>
                    <a:pt x="9180" y="3941"/>
                  </a:cubicBezTo>
                  <a:cubicBezTo>
                    <a:pt x="9207" y="4068"/>
                    <a:pt x="9220" y="4188"/>
                    <a:pt x="9167" y="4309"/>
                  </a:cubicBezTo>
                  <a:cubicBezTo>
                    <a:pt x="9147" y="4349"/>
                    <a:pt x="9133" y="4396"/>
                    <a:pt x="9120" y="4443"/>
                  </a:cubicBezTo>
                  <a:cubicBezTo>
                    <a:pt x="9093" y="4523"/>
                    <a:pt x="9060" y="4603"/>
                    <a:pt x="8986" y="4657"/>
                  </a:cubicBezTo>
                  <a:cubicBezTo>
                    <a:pt x="8999" y="4676"/>
                    <a:pt x="9013" y="4683"/>
                    <a:pt x="9027" y="4683"/>
                  </a:cubicBezTo>
                  <a:cubicBezTo>
                    <a:pt x="9042" y="4683"/>
                    <a:pt x="9056" y="4674"/>
                    <a:pt x="9067" y="4663"/>
                  </a:cubicBezTo>
                  <a:cubicBezTo>
                    <a:pt x="9113" y="4623"/>
                    <a:pt x="9160" y="4576"/>
                    <a:pt x="9187" y="4530"/>
                  </a:cubicBezTo>
                  <a:cubicBezTo>
                    <a:pt x="9227" y="4449"/>
                    <a:pt x="9254" y="4369"/>
                    <a:pt x="9287" y="4289"/>
                  </a:cubicBezTo>
                  <a:cubicBezTo>
                    <a:pt x="9314" y="4215"/>
                    <a:pt x="9327" y="4135"/>
                    <a:pt x="9307" y="4061"/>
                  </a:cubicBezTo>
                  <a:cubicBezTo>
                    <a:pt x="9294" y="3974"/>
                    <a:pt x="9281" y="3887"/>
                    <a:pt x="9267" y="3800"/>
                  </a:cubicBezTo>
                  <a:cubicBezTo>
                    <a:pt x="9247" y="3713"/>
                    <a:pt x="9234" y="3626"/>
                    <a:pt x="9214" y="3539"/>
                  </a:cubicBezTo>
                  <a:cubicBezTo>
                    <a:pt x="9200" y="3466"/>
                    <a:pt x="9174" y="3399"/>
                    <a:pt x="9160" y="3325"/>
                  </a:cubicBezTo>
                  <a:cubicBezTo>
                    <a:pt x="9140" y="3258"/>
                    <a:pt x="9127" y="3185"/>
                    <a:pt x="9107" y="3118"/>
                  </a:cubicBezTo>
                  <a:cubicBezTo>
                    <a:pt x="9087" y="3044"/>
                    <a:pt x="9060" y="2971"/>
                    <a:pt x="9040" y="2904"/>
                  </a:cubicBezTo>
                  <a:cubicBezTo>
                    <a:pt x="9000" y="2790"/>
                    <a:pt x="8953" y="2676"/>
                    <a:pt x="8913" y="2556"/>
                  </a:cubicBezTo>
                  <a:cubicBezTo>
                    <a:pt x="8879" y="2449"/>
                    <a:pt x="8852" y="2335"/>
                    <a:pt x="8819" y="2228"/>
                  </a:cubicBezTo>
                  <a:cubicBezTo>
                    <a:pt x="8812" y="2208"/>
                    <a:pt x="8806" y="2181"/>
                    <a:pt x="8799" y="2161"/>
                  </a:cubicBezTo>
                  <a:cubicBezTo>
                    <a:pt x="8779" y="2094"/>
                    <a:pt x="8779" y="2027"/>
                    <a:pt x="8832" y="1967"/>
                  </a:cubicBezTo>
                  <a:cubicBezTo>
                    <a:pt x="8866" y="1927"/>
                    <a:pt x="8886" y="1880"/>
                    <a:pt x="8913" y="1840"/>
                  </a:cubicBezTo>
                  <a:cubicBezTo>
                    <a:pt x="9046" y="1612"/>
                    <a:pt x="9240" y="1439"/>
                    <a:pt x="9461" y="1291"/>
                  </a:cubicBezTo>
                  <a:cubicBezTo>
                    <a:pt x="9602" y="1198"/>
                    <a:pt x="9756" y="1117"/>
                    <a:pt x="9910" y="1037"/>
                  </a:cubicBezTo>
                  <a:cubicBezTo>
                    <a:pt x="10043" y="963"/>
                    <a:pt x="10170" y="870"/>
                    <a:pt x="10304" y="783"/>
                  </a:cubicBezTo>
                  <a:cubicBezTo>
                    <a:pt x="10344" y="756"/>
                    <a:pt x="10391" y="729"/>
                    <a:pt x="10431" y="709"/>
                  </a:cubicBezTo>
                  <a:cubicBezTo>
                    <a:pt x="10512" y="662"/>
                    <a:pt x="10585" y="616"/>
                    <a:pt x="10666" y="575"/>
                  </a:cubicBezTo>
                  <a:cubicBezTo>
                    <a:pt x="10940" y="428"/>
                    <a:pt x="11214" y="281"/>
                    <a:pt x="11529" y="214"/>
                  </a:cubicBezTo>
                  <a:cubicBezTo>
                    <a:pt x="11649" y="187"/>
                    <a:pt x="11763" y="147"/>
                    <a:pt x="11883" y="114"/>
                  </a:cubicBezTo>
                  <a:cubicBezTo>
                    <a:pt x="11903" y="107"/>
                    <a:pt x="11930" y="100"/>
                    <a:pt x="11950" y="100"/>
                  </a:cubicBezTo>
                  <a:cubicBezTo>
                    <a:pt x="12024" y="87"/>
                    <a:pt x="12097" y="80"/>
                    <a:pt x="12171" y="74"/>
                  </a:cubicBezTo>
                  <a:cubicBezTo>
                    <a:pt x="12191" y="71"/>
                    <a:pt x="12210" y="70"/>
                    <a:pt x="12230" y="70"/>
                  </a:cubicBezTo>
                  <a:close/>
                  <a:moveTo>
                    <a:pt x="13843" y="13382"/>
                  </a:moveTo>
                  <a:cubicBezTo>
                    <a:pt x="13837" y="13395"/>
                    <a:pt x="13830" y="13408"/>
                    <a:pt x="13830" y="13415"/>
                  </a:cubicBezTo>
                  <a:lnTo>
                    <a:pt x="13824" y="13415"/>
                  </a:lnTo>
                  <a:cubicBezTo>
                    <a:pt x="13830" y="13408"/>
                    <a:pt x="13837" y="13395"/>
                    <a:pt x="13843" y="13382"/>
                  </a:cubicBezTo>
                  <a:close/>
                  <a:moveTo>
                    <a:pt x="5474" y="2100"/>
                  </a:moveTo>
                  <a:cubicBezTo>
                    <a:pt x="5490" y="2100"/>
                    <a:pt x="5504" y="2106"/>
                    <a:pt x="5521" y="2114"/>
                  </a:cubicBezTo>
                  <a:cubicBezTo>
                    <a:pt x="5574" y="2154"/>
                    <a:pt x="5634" y="2188"/>
                    <a:pt x="5688" y="2221"/>
                  </a:cubicBezTo>
                  <a:cubicBezTo>
                    <a:pt x="5808" y="2288"/>
                    <a:pt x="5895" y="2382"/>
                    <a:pt x="5982" y="2476"/>
                  </a:cubicBezTo>
                  <a:cubicBezTo>
                    <a:pt x="5989" y="2482"/>
                    <a:pt x="5996" y="2496"/>
                    <a:pt x="6009" y="2509"/>
                  </a:cubicBezTo>
                  <a:cubicBezTo>
                    <a:pt x="5982" y="2516"/>
                    <a:pt x="5962" y="2516"/>
                    <a:pt x="5942" y="2516"/>
                  </a:cubicBezTo>
                  <a:cubicBezTo>
                    <a:pt x="5802" y="2516"/>
                    <a:pt x="5654" y="2522"/>
                    <a:pt x="5521" y="2569"/>
                  </a:cubicBezTo>
                  <a:cubicBezTo>
                    <a:pt x="5373" y="2616"/>
                    <a:pt x="5280" y="2723"/>
                    <a:pt x="5213" y="2857"/>
                  </a:cubicBezTo>
                  <a:cubicBezTo>
                    <a:pt x="5173" y="2931"/>
                    <a:pt x="5179" y="3011"/>
                    <a:pt x="5193" y="3084"/>
                  </a:cubicBezTo>
                  <a:cubicBezTo>
                    <a:pt x="5206" y="3151"/>
                    <a:pt x="5226" y="3212"/>
                    <a:pt x="5246" y="3272"/>
                  </a:cubicBezTo>
                  <a:cubicBezTo>
                    <a:pt x="5260" y="3339"/>
                    <a:pt x="5260" y="3392"/>
                    <a:pt x="5226" y="3452"/>
                  </a:cubicBezTo>
                  <a:cubicBezTo>
                    <a:pt x="5146" y="3593"/>
                    <a:pt x="5066" y="3727"/>
                    <a:pt x="4938" y="3834"/>
                  </a:cubicBezTo>
                  <a:cubicBezTo>
                    <a:pt x="4885" y="3874"/>
                    <a:pt x="4845" y="3941"/>
                    <a:pt x="4811" y="4001"/>
                  </a:cubicBezTo>
                  <a:cubicBezTo>
                    <a:pt x="4764" y="4081"/>
                    <a:pt x="4791" y="4168"/>
                    <a:pt x="4845" y="4242"/>
                  </a:cubicBezTo>
                  <a:cubicBezTo>
                    <a:pt x="4918" y="4342"/>
                    <a:pt x="5019" y="4396"/>
                    <a:pt x="5139" y="4396"/>
                  </a:cubicBezTo>
                  <a:cubicBezTo>
                    <a:pt x="5233" y="4396"/>
                    <a:pt x="5326" y="4396"/>
                    <a:pt x="5420" y="4382"/>
                  </a:cubicBezTo>
                  <a:cubicBezTo>
                    <a:pt x="5481" y="4375"/>
                    <a:pt x="5542" y="4371"/>
                    <a:pt x="5602" y="4371"/>
                  </a:cubicBezTo>
                  <a:cubicBezTo>
                    <a:pt x="5752" y="4371"/>
                    <a:pt x="5899" y="4395"/>
                    <a:pt x="6042" y="4443"/>
                  </a:cubicBezTo>
                  <a:cubicBezTo>
                    <a:pt x="6062" y="4449"/>
                    <a:pt x="6083" y="4463"/>
                    <a:pt x="6116" y="4476"/>
                  </a:cubicBezTo>
                  <a:cubicBezTo>
                    <a:pt x="6069" y="4496"/>
                    <a:pt x="6036" y="4516"/>
                    <a:pt x="6002" y="4530"/>
                  </a:cubicBezTo>
                  <a:cubicBezTo>
                    <a:pt x="5949" y="4550"/>
                    <a:pt x="5909" y="4583"/>
                    <a:pt x="5875" y="4630"/>
                  </a:cubicBezTo>
                  <a:cubicBezTo>
                    <a:pt x="5815" y="4710"/>
                    <a:pt x="5848" y="4797"/>
                    <a:pt x="5942" y="4824"/>
                  </a:cubicBezTo>
                  <a:cubicBezTo>
                    <a:pt x="5975" y="4837"/>
                    <a:pt x="6009" y="4837"/>
                    <a:pt x="6042" y="4837"/>
                  </a:cubicBezTo>
                  <a:lnTo>
                    <a:pt x="6323" y="4837"/>
                  </a:lnTo>
                  <a:cubicBezTo>
                    <a:pt x="6310" y="4864"/>
                    <a:pt x="6297" y="4884"/>
                    <a:pt x="6277" y="4911"/>
                  </a:cubicBezTo>
                  <a:cubicBezTo>
                    <a:pt x="6283" y="4911"/>
                    <a:pt x="6283" y="4918"/>
                    <a:pt x="6283" y="4918"/>
                  </a:cubicBezTo>
                  <a:cubicBezTo>
                    <a:pt x="6330" y="4878"/>
                    <a:pt x="6377" y="4837"/>
                    <a:pt x="6424" y="4791"/>
                  </a:cubicBezTo>
                  <a:lnTo>
                    <a:pt x="6424" y="4791"/>
                  </a:lnTo>
                  <a:cubicBezTo>
                    <a:pt x="6424" y="4831"/>
                    <a:pt x="6424" y="4857"/>
                    <a:pt x="6417" y="4891"/>
                  </a:cubicBezTo>
                  <a:cubicBezTo>
                    <a:pt x="6337" y="4938"/>
                    <a:pt x="6250" y="4991"/>
                    <a:pt x="6163" y="5038"/>
                  </a:cubicBezTo>
                  <a:cubicBezTo>
                    <a:pt x="6163" y="5045"/>
                    <a:pt x="6163" y="5051"/>
                    <a:pt x="6163" y="5051"/>
                  </a:cubicBezTo>
                  <a:cubicBezTo>
                    <a:pt x="6190" y="5045"/>
                    <a:pt x="6210" y="5045"/>
                    <a:pt x="6236" y="5038"/>
                  </a:cubicBezTo>
                  <a:cubicBezTo>
                    <a:pt x="6457" y="4964"/>
                    <a:pt x="6678" y="4891"/>
                    <a:pt x="6899" y="4824"/>
                  </a:cubicBezTo>
                  <a:cubicBezTo>
                    <a:pt x="7053" y="4777"/>
                    <a:pt x="7207" y="4744"/>
                    <a:pt x="7367" y="4737"/>
                  </a:cubicBezTo>
                  <a:cubicBezTo>
                    <a:pt x="7389" y="4736"/>
                    <a:pt x="7410" y="4735"/>
                    <a:pt x="7431" y="4735"/>
                  </a:cubicBezTo>
                  <a:cubicBezTo>
                    <a:pt x="7613" y="4735"/>
                    <a:pt x="7781" y="4785"/>
                    <a:pt x="7949" y="4851"/>
                  </a:cubicBezTo>
                  <a:cubicBezTo>
                    <a:pt x="8150" y="4931"/>
                    <a:pt x="8344" y="5031"/>
                    <a:pt x="8525" y="5145"/>
                  </a:cubicBezTo>
                  <a:cubicBezTo>
                    <a:pt x="8585" y="5185"/>
                    <a:pt x="8638" y="5232"/>
                    <a:pt x="8705" y="5272"/>
                  </a:cubicBezTo>
                  <a:cubicBezTo>
                    <a:pt x="8692" y="5312"/>
                    <a:pt x="8685" y="5346"/>
                    <a:pt x="8678" y="5379"/>
                  </a:cubicBezTo>
                  <a:cubicBezTo>
                    <a:pt x="8638" y="5533"/>
                    <a:pt x="8565" y="5674"/>
                    <a:pt x="8498" y="5814"/>
                  </a:cubicBezTo>
                  <a:cubicBezTo>
                    <a:pt x="8458" y="5894"/>
                    <a:pt x="8444" y="5975"/>
                    <a:pt x="8438" y="6062"/>
                  </a:cubicBezTo>
                  <a:cubicBezTo>
                    <a:pt x="8431" y="6109"/>
                    <a:pt x="8451" y="6149"/>
                    <a:pt x="8484" y="6189"/>
                  </a:cubicBezTo>
                  <a:cubicBezTo>
                    <a:pt x="8505" y="6216"/>
                    <a:pt x="8518" y="6236"/>
                    <a:pt x="8545" y="6269"/>
                  </a:cubicBezTo>
                  <a:cubicBezTo>
                    <a:pt x="8458" y="6303"/>
                    <a:pt x="8364" y="6283"/>
                    <a:pt x="8284" y="6356"/>
                  </a:cubicBezTo>
                  <a:cubicBezTo>
                    <a:pt x="8290" y="6357"/>
                    <a:pt x="8296" y="6357"/>
                    <a:pt x="8301" y="6357"/>
                  </a:cubicBezTo>
                  <a:cubicBezTo>
                    <a:pt x="8388" y="6357"/>
                    <a:pt x="8460" y="6315"/>
                    <a:pt x="8542" y="6315"/>
                  </a:cubicBezTo>
                  <a:cubicBezTo>
                    <a:pt x="8547" y="6315"/>
                    <a:pt x="8553" y="6316"/>
                    <a:pt x="8558" y="6316"/>
                  </a:cubicBezTo>
                  <a:cubicBezTo>
                    <a:pt x="8565" y="6329"/>
                    <a:pt x="8571" y="6349"/>
                    <a:pt x="8585" y="6363"/>
                  </a:cubicBezTo>
                  <a:cubicBezTo>
                    <a:pt x="8578" y="6370"/>
                    <a:pt x="8571" y="6376"/>
                    <a:pt x="8565" y="6376"/>
                  </a:cubicBezTo>
                  <a:cubicBezTo>
                    <a:pt x="8511" y="6376"/>
                    <a:pt x="8458" y="6383"/>
                    <a:pt x="8404" y="6383"/>
                  </a:cubicBezTo>
                  <a:cubicBezTo>
                    <a:pt x="8377" y="6390"/>
                    <a:pt x="8351" y="6403"/>
                    <a:pt x="8324" y="6410"/>
                  </a:cubicBezTo>
                  <a:lnTo>
                    <a:pt x="8324" y="6423"/>
                  </a:lnTo>
                  <a:cubicBezTo>
                    <a:pt x="8344" y="6430"/>
                    <a:pt x="8364" y="6436"/>
                    <a:pt x="8384" y="6436"/>
                  </a:cubicBezTo>
                  <a:cubicBezTo>
                    <a:pt x="8357" y="6450"/>
                    <a:pt x="8331" y="6470"/>
                    <a:pt x="8304" y="6483"/>
                  </a:cubicBezTo>
                  <a:cubicBezTo>
                    <a:pt x="8351" y="6477"/>
                    <a:pt x="8397" y="6470"/>
                    <a:pt x="8444" y="6470"/>
                  </a:cubicBezTo>
                  <a:cubicBezTo>
                    <a:pt x="8444" y="6470"/>
                    <a:pt x="8444" y="6477"/>
                    <a:pt x="8444" y="6477"/>
                  </a:cubicBezTo>
                  <a:cubicBezTo>
                    <a:pt x="8371" y="6497"/>
                    <a:pt x="8297" y="6510"/>
                    <a:pt x="8224" y="6530"/>
                  </a:cubicBezTo>
                  <a:cubicBezTo>
                    <a:pt x="8224" y="6490"/>
                    <a:pt x="8250" y="6483"/>
                    <a:pt x="8277" y="6483"/>
                  </a:cubicBezTo>
                  <a:cubicBezTo>
                    <a:pt x="8277" y="6456"/>
                    <a:pt x="8284" y="6436"/>
                    <a:pt x="8284" y="6403"/>
                  </a:cubicBezTo>
                  <a:lnTo>
                    <a:pt x="8284" y="6403"/>
                  </a:lnTo>
                  <a:cubicBezTo>
                    <a:pt x="8244" y="6436"/>
                    <a:pt x="8203" y="6463"/>
                    <a:pt x="8177" y="6503"/>
                  </a:cubicBezTo>
                  <a:cubicBezTo>
                    <a:pt x="8150" y="6537"/>
                    <a:pt x="8116" y="6557"/>
                    <a:pt x="8076" y="6564"/>
                  </a:cubicBezTo>
                  <a:cubicBezTo>
                    <a:pt x="8009" y="6570"/>
                    <a:pt x="7943" y="6584"/>
                    <a:pt x="7876" y="6597"/>
                  </a:cubicBezTo>
                  <a:cubicBezTo>
                    <a:pt x="7862" y="6597"/>
                    <a:pt x="7856" y="6604"/>
                    <a:pt x="7842" y="6610"/>
                  </a:cubicBezTo>
                  <a:cubicBezTo>
                    <a:pt x="7860" y="6616"/>
                    <a:pt x="7878" y="6619"/>
                    <a:pt x="7897" y="6619"/>
                  </a:cubicBezTo>
                  <a:cubicBezTo>
                    <a:pt x="7954" y="6619"/>
                    <a:pt x="8011" y="6596"/>
                    <a:pt x="8072" y="6596"/>
                  </a:cubicBezTo>
                  <a:cubicBezTo>
                    <a:pt x="8078" y="6596"/>
                    <a:pt x="8084" y="6597"/>
                    <a:pt x="8090" y="6597"/>
                  </a:cubicBezTo>
                  <a:cubicBezTo>
                    <a:pt x="8070" y="6644"/>
                    <a:pt x="8043" y="6664"/>
                    <a:pt x="8003" y="6677"/>
                  </a:cubicBezTo>
                  <a:cubicBezTo>
                    <a:pt x="7969" y="6684"/>
                    <a:pt x="7929" y="6697"/>
                    <a:pt x="7889" y="6717"/>
                  </a:cubicBezTo>
                  <a:cubicBezTo>
                    <a:pt x="7904" y="6736"/>
                    <a:pt x="7918" y="6740"/>
                    <a:pt x="7932" y="6740"/>
                  </a:cubicBezTo>
                  <a:cubicBezTo>
                    <a:pt x="7945" y="6740"/>
                    <a:pt x="7957" y="6736"/>
                    <a:pt x="7971" y="6736"/>
                  </a:cubicBezTo>
                  <a:cubicBezTo>
                    <a:pt x="7975" y="6736"/>
                    <a:pt x="7979" y="6737"/>
                    <a:pt x="7983" y="6737"/>
                  </a:cubicBezTo>
                  <a:cubicBezTo>
                    <a:pt x="7976" y="6751"/>
                    <a:pt x="7976" y="6764"/>
                    <a:pt x="7963" y="6778"/>
                  </a:cubicBezTo>
                  <a:cubicBezTo>
                    <a:pt x="7929" y="6838"/>
                    <a:pt x="7882" y="6898"/>
                    <a:pt x="7849" y="6958"/>
                  </a:cubicBezTo>
                  <a:cubicBezTo>
                    <a:pt x="7815" y="7012"/>
                    <a:pt x="7789" y="7072"/>
                    <a:pt x="7762" y="7132"/>
                  </a:cubicBezTo>
                  <a:cubicBezTo>
                    <a:pt x="7742" y="7199"/>
                    <a:pt x="7722" y="7273"/>
                    <a:pt x="7702" y="7340"/>
                  </a:cubicBezTo>
                  <a:cubicBezTo>
                    <a:pt x="7682" y="7413"/>
                    <a:pt x="7702" y="7473"/>
                    <a:pt x="7769" y="7514"/>
                  </a:cubicBezTo>
                  <a:cubicBezTo>
                    <a:pt x="7782" y="7527"/>
                    <a:pt x="7795" y="7540"/>
                    <a:pt x="7809" y="7554"/>
                  </a:cubicBezTo>
                  <a:cubicBezTo>
                    <a:pt x="7795" y="7621"/>
                    <a:pt x="7802" y="7627"/>
                    <a:pt x="7862" y="7634"/>
                  </a:cubicBezTo>
                  <a:cubicBezTo>
                    <a:pt x="7922" y="7641"/>
                    <a:pt x="7989" y="7647"/>
                    <a:pt x="8056" y="7654"/>
                  </a:cubicBezTo>
                  <a:cubicBezTo>
                    <a:pt x="8083" y="7661"/>
                    <a:pt x="8116" y="7674"/>
                    <a:pt x="8150" y="7681"/>
                  </a:cubicBezTo>
                  <a:cubicBezTo>
                    <a:pt x="8143" y="7701"/>
                    <a:pt x="8143" y="7714"/>
                    <a:pt x="8137" y="7734"/>
                  </a:cubicBezTo>
                  <a:cubicBezTo>
                    <a:pt x="8150" y="7721"/>
                    <a:pt x="8177" y="7721"/>
                    <a:pt x="8177" y="7708"/>
                  </a:cubicBezTo>
                  <a:cubicBezTo>
                    <a:pt x="8183" y="7688"/>
                    <a:pt x="8177" y="7661"/>
                    <a:pt x="8177" y="7634"/>
                  </a:cubicBezTo>
                  <a:cubicBezTo>
                    <a:pt x="8391" y="7453"/>
                    <a:pt x="8585" y="7239"/>
                    <a:pt x="8765" y="7012"/>
                  </a:cubicBezTo>
                  <a:cubicBezTo>
                    <a:pt x="8846" y="6911"/>
                    <a:pt x="8906" y="6791"/>
                    <a:pt x="8986" y="6684"/>
                  </a:cubicBezTo>
                  <a:cubicBezTo>
                    <a:pt x="9067" y="6564"/>
                    <a:pt x="9133" y="6436"/>
                    <a:pt x="9220" y="6323"/>
                  </a:cubicBezTo>
                  <a:cubicBezTo>
                    <a:pt x="9275" y="6258"/>
                    <a:pt x="9329" y="6223"/>
                    <a:pt x="9404" y="6223"/>
                  </a:cubicBezTo>
                  <a:cubicBezTo>
                    <a:pt x="9422" y="6223"/>
                    <a:pt x="9441" y="6225"/>
                    <a:pt x="9461" y="6229"/>
                  </a:cubicBezTo>
                  <a:cubicBezTo>
                    <a:pt x="9729" y="6276"/>
                    <a:pt x="9997" y="6336"/>
                    <a:pt x="10237" y="6456"/>
                  </a:cubicBezTo>
                  <a:cubicBezTo>
                    <a:pt x="10425" y="6550"/>
                    <a:pt x="10572" y="6684"/>
                    <a:pt x="10666" y="6878"/>
                  </a:cubicBezTo>
                  <a:cubicBezTo>
                    <a:pt x="10739" y="7039"/>
                    <a:pt x="10806" y="7192"/>
                    <a:pt x="10893" y="7346"/>
                  </a:cubicBezTo>
                  <a:cubicBezTo>
                    <a:pt x="10980" y="7514"/>
                    <a:pt x="11080" y="7667"/>
                    <a:pt x="11167" y="7828"/>
                  </a:cubicBezTo>
                  <a:cubicBezTo>
                    <a:pt x="11268" y="8002"/>
                    <a:pt x="11381" y="8169"/>
                    <a:pt x="11448" y="8357"/>
                  </a:cubicBezTo>
                  <a:cubicBezTo>
                    <a:pt x="11482" y="8450"/>
                    <a:pt x="11509" y="8551"/>
                    <a:pt x="11549" y="8651"/>
                  </a:cubicBezTo>
                  <a:cubicBezTo>
                    <a:pt x="11596" y="8765"/>
                    <a:pt x="11656" y="8878"/>
                    <a:pt x="11709" y="8992"/>
                  </a:cubicBezTo>
                  <a:cubicBezTo>
                    <a:pt x="11770" y="9126"/>
                    <a:pt x="11830" y="9260"/>
                    <a:pt x="11890" y="9394"/>
                  </a:cubicBezTo>
                  <a:cubicBezTo>
                    <a:pt x="11910" y="9434"/>
                    <a:pt x="11930" y="9474"/>
                    <a:pt x="11950" y="9507"/>
                  </a:cubicBezTo>
                  <a:cubicBezTo>
                    <a:pt x="11970" y="9561"/>
                    <a:pt x="11997" y="9621"/>
                    <a:pt x="12017" y="9675"/>
                  </a:cubicBezTo>
                  <a:cubicBezTo>
                    <a:pt x="12044" y="9722"/>
                    <a:pt x="12057" y="9775"/>
                    <a:pt x="12084" y="9815"/>
                  </a:cubicBezTo>
                  <a:cubicBezTo>
                    <a:pt x="12204" y="10009"/>
                    <a:pt x="12285" y="10210"/>
                    <a:pt x="12378" y="10417"/>
                  </a:cubicBezTo>
                  <a:cubicBezTo>
                    <a:pt x="12425" y="10531"/>
                    <a:pt x="12492" y="10645"/>
                    <a:pt x="12552" y="10752"/>
                  </a:cubicBezTo>
                  <a:cubicBezTo>
                    <a:pt x="12666" y="10966"/>
                    <a:pt x="12807" y="11153"/>
                    <a:pt x="12940" y="11347"/>
                  </a:cubicBezTo>
                  <a:cubicBezTo>
                    <a:pt x="12994" y="11414"/>
                    <a:pt x="13041" y="11481"/>
                    <a:pt x="13088" y="11555"/>
                  </a:cubicBezTo>
                  <a:cubicBezTo>
                    <a:pt x="13188" y="11702"/>
                    <a:pt x="13308" y="11822"/>
                    <a:pt x="13442" y="11943"/>
                  </a:cubicBezTo>
                  <a:cubicBezTo>
                    <a:pt x="13449" y="11949"/>
                    <a:pt x="13462" y="11963"/>
                    <a:pt x="13476" y="11970"/>
                  </a:cubicBezTo>
                  <a:cubicBezTo>
                    <a:pt x="13498" y="11983"/>
                    <a:pt x="13519" y="11996"/>
                    <a:pt x="13543" y="11996"/>
                  </a:cubicBezTo>
                  <a:cubicBezTo>
                    <a:pt x="13556" y="11996"/>
                    <a:pt x="13569" y="11992"/>
                    <a:pt x="13583" y="11983"/>
                  </a:cubicBezTo>
                  <a:cubicBezTo>
                    <a:pt x="13609" y="11956"/>
                    <a:pt x="13630" y="11896"/>
                    <a:pt x="13609" y="11856"/>
                  </a:cubicBezTo>
                  <a:cubicBezTo>
                    <a:pt x="13583" y="11802"/>
                    <a:pt x="13563" y="11749"/>
                    <a:pt x="13522" y="11702"/>
                  </a:cubicBezTo>
                  <a:cubicBezTo>
                    <a:pt x="13369" y="11528"/>
                    <a:pt x="13262" y="11334"/>
                    <a:pt x="13168" y="11120"/>
                  </a:cubicBezTo>
                  <a:cubicBezTo>
                    <a:pt x="13121" y="11013"/>
                    <a:pt x="13081" y="10899"/>
                    <a:pt x="13027" y="10792"/>
                  </a:cubicBezTo>
                  <a:cubicBezTo>
                    <a:pt x="12981" y="10678"/>
                    <a:pt x="12927" y="10571"/>
                    <a:pt x="12860" y="10464"/>
                  </a:cubicBezTo>
                  <a:cubicBezTo>
                    <a:pt x="12787" y="10344"/>
                    <a:pt x="12733" y="10210"/>
                    <a:pt x="12693" y="10069"/>
                  </a:cubicBezTo>
                  <a:cubicBezTo>
                    <a:pt x="12653" y="9916"/>
                    <a:pt x="12599" y="9762"/>
                    <a:pt x="12559" y="9608"/>
                  </a:cubicBezTo>
                  <a:cubicBezTo>
                    <a:pt x="12512" y="9414"/>
                    <a:pt x="12439" y="9226"/>
                    <a:pt x="12358" y="9046"/>
                  </a:cubicBezTo>
                  <a:cubicBezTo>
                    <a:pt x="12325" y="8965"/>
                    <a:pt x="12291" y="8892"/>
                    <a:pt x="12258" y="8812"/>
                  </a:cubicBezTo>
                  <a:cubicBezTo>
                    <a:pt x="12164" y="8611"/>
                    <a:pt x="12104" y="8397"/>
                    <a:pt x="11984" y="8216"/>
                  </a:cubicBezTo>
                  <a:cubicBezTo>
                    <a:pt x="11957" y="8176"/>
                    <a:pt x="11944" y="8129"/>
                    <a:pt x="11930" y="8089"/>
                  </a:cubicBezTo>
                  <a:cubicBezTo>
                    <a:pt x="11910" y="7995"/>
                    <a:pt x="11863" y="7915"/>
                    <a:pt x="11810" y="7841"/>
                  </a:cubicBezTo>
                  <a:cubicBezTo>
                    <a:pt x="11743" y="7734"/>
                    <a:pt x="11669" y="7627"/>
                    <a:pt x="11609" y="7520"/>
                  </a:cubicBezTo>
                  <a:cubicBezTo>
                    <a:pt x="11562" y="7433"/>
                    <a:pt x="11529" y="7346"/>
                    <a:pt x="11489" y="7259"/>
                  </a:cubicBezTo>
                  <a:cubicBezTo>
                    <a:pt x="11462" y="7206"/>
                    <a:pt x="11435" y="7152"/>
                    <a:pt x="11408" y="7099"/>
                  </a:cubicBezTo>
                  <a:cubicBezTo>
                    <a:pt x="11355" y="7005"/>
                    <a:pt x="11315" y="6905"/>
                    <a:pt x="11301" y="6798"/>
                  </a:cubicBezTo>
                  <a:cubicBezTo>
                    <a:pt x="11301" y="6737"/>
                    <a:pt x="11301" y="6724"/>
                    <a:pt x="11335" y="6657"/>
                  </a:cubicBezTo>
                  <a:cubicBezTo>
                    <a:pt x="11462" y="6664"/>
                    <a:pt x="11596" y="6664"/>
                    <a:pt x="11723" y="6677"/>
                  </a:cubicBezTo>
                  <a:cubicBezTo>
                    <a:pt x="12030" y="6711"/>
                    <a:pt x="12318" y="6818"/>
                    <a:pt x="12606" y="6911"/>
                  </a:cubicBezTo>
                  <a:cubicBezTo>
                    <a:pt x="12760" y="6958"/>
                    <a:pt x="12907" y="7019"/>
                    <a:pt x="13061" y="7079"/>
                  </a:cubicBezTo>
                  <a:cubicBezTo>
                    <a:pt x="13208" y="7139"/>
                    <a:pt x="13335" y="7219"/>
                    <a:pt x="13462" y="7306"/>
                  </a:cubicBezTo>
                  <a:cubicBezTo>
                    <a:pt x="13643" y="7433"/>
                    <a:pt x="13783" y="7594"/>
                    <a:pt x="13937" y="7748"/>
                  </a:cubicBezTo>
                  <a:cubicBezTo>
                    <a:pt x="14024" y="7835"/>
                    <a:pt x="14098" y="7935"/>
                    <a:pt x="14158" y="8049"/>
                  </a:cubicBezTo>
                  <a:cubicBezTo>
                    <a:pt x="14185" y="8109"/>
                    <a:pt x="14225" y="8163"/>
                    <a:pt x="14265" y="8216"/>
                  </a:cubicBezTo>
                  <a:cubicBezTo>
                    <a:pt x="14271" y="8228"/>
                    <a:pt x="14297" y="8244"/>
                    <a:pt x="14308" y="8244"/>
                  </a:cubicBezTo>
                  <a:cubicBezTo>
                    <a:pt x="14310" y="8244"/>
                    <a:pt x="14311" y="8244"/>
                    <a:pt x="14312" y="8243"/>
                  </a:cubicBezTo>
                  <a:cubicBezTo>
                    <a:pt x="14332" y="8230"/>
                    <a:pt x="14345" y="8203"/>
                    <a:pt x="14345" y="8183"/>
                  </a:cubicBezTo>
                  <a:cubicBezTo>
                    <a:pt x="14352" y="8156"/>
                    <a:pt x="14339" y="8129"/>
                    <a:pt x="14325" y="8102"/>
                  </a:cubicBezTo>
                  <a:cubicBezTo>
                    <a:pt x="14205" y="7748"/>
                    <a:pt x="13991" y="7447"/>
                    <a:pt x="13696" y="7199"/>
                  </a:cubicBezTo>
                  <a:cubicBezTo>
                    <a:pt x="13676" y="7186"/>
                    <a:pt x="13663" y="7166"/>
                    <a:pt x="13643" y="7152"/>
                  </a:cubicBezTo>
                  <a:cubicBezTo>
                    <a:pt x="13643" y="7146"/>
                    <a:pt x="13643" y="7139"/>
                    <a:pt x="13636" y="7126"/>
                  </a:cubicBezTo>
                  <a:lnTo>
                    <a:pt x="13636" y="7126"/>
                  </a:lnTo>
                  <a:cubicBezTo>
                    <a:pt x="13703" y="7172"/>
                    <a:pt x="13763" y="7206"/>
                    <a:pt x="13824" y="7246"/>
                  </a:cubicBezTo>
                  <a:cubicBezTo>
                    <a:pt x="14038" y="7380"/>
                    <a:pt x="14245" y="7520"/>
                    <a:pt x="14452" y="7667"/>
                  </a:cubicBezTo>
                  <a:cubicBezTo>
                    <a:pt x="14553" y="7748"/>
                    <a:pt x="14667" y="7815"/>
                    <a:pt x="14767" y="7888"/>
                  </a:cubicBezTo>
                  <a:cubicBezTo>
                    <a:pt x="14854" y="7948"/>
                    <a:pt x="14934" y="8009"/>
                    <a:pt x="15008" y="8069"/>
                  </a:cubicBezTo>
                  <a:cubicBezTo>
                    <a:pt x="15028" y="8082"/>
                    <a:pt x="15041" y="8109"/>
                    <a:pt x="15048" y="8129"/>
                  </a:cubicBezTo>
                  <a:cubicBezTo>
                    <a:pt x="15095" y="8323"/>
                    <a:pt x="15148" y="8511"/>
                    <a:pt x="15182" y="8698"/>
                  </a:cubicBezTo>
                  <a:cubicBezTo>
                    <a:pt x="15296" y="9307"/>
                    <a:pt x="15242" y="9902"/>
                    <a:pt x="15115" y="10498"/>
                  </a:cubicBezTo>
                  <a:cubicBezTo>
                    <a:pt x="15015" y="10966"/>
                    <a:pt x="14861" y="11414"/>
                    <a:pt x="14673" y="11849"/>
                  </a:cubicBezTo>
                  <a:cubicBezTo>
                    <a:pt x="14660" y="11876"/>
                    <a:pt x="14647" y="11903"/>
                    <a:pt x="14626" y="11923"/>
                  </a:cubicBezTo>
                  <a:cubicBezTo>
                    <a:pt x="14526" y="12036"/>
                    <a:pt x="14473" y="12170"/>
                    <a:pt x="14412" y="12304"/>
                  </a:cubicBezTo>
                  <a:cubicBezTo>
                    <a:pt x="14352" y="12438"/>
                    <a:pt x="14272" y="12565"/>
                    <a:pt x="14165" y="12665"/>
                  </a:cubicBezTo>
                  <a:cubicBezTo>
                    <a:pt x="14044" y="12772"/>
                    <a:pt x="13944" y="12900"/>
                    <a:pt x="13850" y="13020"/>
                  </a:cubicBezTo>
                  <a:cubicBezTo>
                    <a:pt x="13783" y="13114"/>
                    <a:pt x="13703" y="13194"/>
                    <a:pt x="13616" y="13274"/>
                  </a:cubicBezTo>
                  <a:cubicBezTo>
                    <a:pt x="13489" y="13388"/>
                    <a:pt x="13389" y="13522"/>
                    <a:pt x="13302" y="13669"/>
                  </a:cubicBezTo>
                  <a:cubicBezTo>
                    <a:pt x="13188" y="13863"/>
                    <a:pt x="13074" y="14057"/>
                    <a:pt x="12927" y="14224"/>
                  </a:cubicBezTo>
                  <a:cubicBezTo>
                    <a:pt x="12827" y="14345"/>
                    <a:pt x="12733" y="14472"/>
                    <a:pt x="12639" y="14599"/>
                  </a:cubicBezTo>
                  <a:cubicBezTo>
                    <a:pt x="12546" y="14726"/>
                    <a:pt x="12439" y="14840"/>
                    <a:pt x="12318" y="14940"/>
                  </a:cubicBezTo>
                  <a:cubicBezTo>
                    <a:pt x="12184" y="15061"/>
                    <a:pt x="12057" y="15181"/>
                    <a:pt x="11910" y="15288"/>
                  </a:cubicBezTo>
                  <a:cubicBezTo>
                    <a:pt x="11703" y="15449"/>
                    <a:pt x="11462" y="15569"/>
                    <a:pt x="11221" y="15676"/>
                  </a:cubicBezTo>
                  <a:cubicBezTo>
                    <a:pt x="10993" y="15770"/>
                    <a:pt x="10766" y="15857"/>
                    <a:pt x="10532" y="15944"/>
                  </a:cubicBezTo>
                  <a:cubicBezTo>
                    <a:pt x="10298" y="16031"/>
                    <a:pt x="10057" y="16078"/>
                    <a:pt x="9809" y="16118"/>
                  </a:cubicBezTo>
                  <a:cubicBezTo>
                    <a:pt x="9508" y="16165"/>
                    <a:pt x="9207" y="16211"/>
                    <a:pt x="8906" y="16245"/>
                  </a:cubicBezTo>
                  <a:cubicBezTo>
                    <a:pt x="8672" y="16272"/>
                    <a:pt x="8431" y="16285"/>
                    <a:pt x="8197" y="16298"/>
                  </a:cubicBezTo>
                  <a:cubicBezTo>
                    <a:pt x="8111" y="16304"/>
                    <a:pt x="8024" y="16307"/>
                    <a:pt x="7938" y="16307"/>
                  </a:cubicBezTo>
                  <a:cubicBezTo>
                    <a:pt x="7617" y="16307"/>
                    <a:pt x="7296" y="16269"/>
                    <a:pt x="6979" y="16211"/>
                  </a:cubicBezTo>
                  <a:cubicBezTo>
                    <a:pt x="6691" y="16158"/>
                    <a:pt x="6397" y="16111"/>
                    <a:pt x="6109" y="16044"/>
                  </a:cubicBezTo>
                  <a:cubicBezTo>
                    <a:pt x="5788" y="15971"/>
                    <a:pt x="5487" y="15850"/>
                    <a:pt x="5199" y="15703"/>
                  </a:cubicBezTo>
                  <a:cubicBezTo>
                    <a:pt x="4885" y="15536"/>
                    <a:pt x="4591" y="15342"/>
                    <a:pt x="4283" y="15154"/>
                  </a:cubicBezTo>
                  <a:cubicBezTo>
                    <a:pt x="3861" y="14900"/>
                    <a:pt x="3466" y="14592"/>
                    <a:pt x="3092" y="14264"/>
                  </a:cubicBezTo>
                  <a:cubicBezTo>
                    <a:pt x="2804" y="14010"/>
                    <a:pt x="2516" y="13756"/>
                    <a:pt x="2229" y="13502"/>
                  </a:cubicBezTo>
                  <a:cubicBezTo>
                    <a:pt x="1928" y="13241"/>
                    <a:pt x="1647" y="12960"/>
                    <a:pt x="1392" y="12645"/>
                  </a:cubicBezTo>
                  <a:cubicBezTo>
                    <a:pt x="1218" y="12438"/>
                    <a:pt x="1071" y="12204"/>
                    <a:pt x="944" y="11970"/>
                  </a:cubicBezTo>
                  <a:cubicBezTo>
                    <a:pt x="770" y="11648"/>
                    <a:pt x="610" y="11334"/>
                    <a:pt x="449" y="11013"/>
                  </a:cubicBezTo>
                  <a:cubicBezTo>
                    <a:pt x="349" y="10819"/>
                    <a:pt x="288" y="10618"/>
                    <a:pt x="275" y="10397"/>
                  </a:cubicBezTo>
                  <a:cubicBezTo>
                    <a:pt x="262" y="10156"/>
                    <a:pt x="222" y="9922"/>
                    <a:pt x="161" y="9688"/>
                  </a:cubicBezTo>
                  <a:cubicBezTo>
                    <a:pt x="114" y="9501"/>
                    <a:pt x="108" y="9307"/>
                    <a:pt x="128" y="9106"/>
                  </a:cubicBezTo>
                  <a:cubicBezTo>
                    <a:pt x="141" y="8952"/>
                    <a:pt x="148" y="8798"/>
                    <a:pt x="128" y="8644"/>
                  </a:cubicBezTo>
                  <a:cubicBezTo>
                    <a:pt x="108" y="8484"/>
                    <a:pt x="121" y="8323"/>
                    <a:pt x="148" y="8163"/>
                  </a:cubicBezTo>
                  <a:cubicBezTo>
                    <a:pt x="222" y="7627"/>
                    <a:pt x="342" y="7099"/>
                    <a:pt x="516" y="6590"/>
                  </a:cubicBezTo>
                  <a:cubicBezTo>
                    <a:pt x="603" y="6323"/>
                    <a:pt x="717" y="6062"/>
                    <a:pt x="844" y="5814"/>
                  </a:cubicBezTo>
                  <a:cubicBezTo>
                    <a:pt x="951" y="5607"/>
                    <a:pt x="1058" y="5406"/>
                    <a:pt x="1192" y="5219"/>
                  </a:cubicBezTo>
                  <a:cubicBezTo>
                    <a:pt x="1312" y="5038"/>
                    <a:pt x="1446" y="4864"/>
                    <a:pt x="1573" y="4690"/>
                  </a:cubicBezTo>
                  <a:cubicBezTo>
                    <a:pt x="1680" y="4556"/>
                    <a:pt x="1794" y="4423"/>
                    <a:pt x="1901" y="4295"/>
                  </a:cubicBezTo>
                  <a:cubicBezTo>
                    <a:pt x="2095" y="4061"/>
                    <a:pt x="2296" y="3840"/>
                    <a:pt x="2510" y="3626"/>
                  </a:cubicBezTo>
                  <a:cubicBezTo>
                    <a:pt x="2664" y="3466"/>
                    <a:pt x="2824" y="3299"/>
                    <a:pt x="3005" y="3171"/>
                  </a:cubicBezTo>
                  <a:cubicBezTo>
                    <a:pt x="3266" y="2997"/>
                    <a:pt x="3520" y="2817"/>
                    <a:pt x="3801" y="2676"/>
                  </a:cubicBezTo>
                  <a:cubicBezTo>
                    <a:pt x="3942" y="2603"/>
                    <a:pt x="4089" y="2549"/>
                    <a:pt x="4223" y="2482"/>
                  </a:cubicBezTo>
                  <a:cubicBezTo>
                    <a:pt x="4256" y="2522"/>
                    <a:pt x="4283" y="2549"/>
                    <a:pt x="4309" y="2583"/>
                  </a:cubicBezTo>
                  <a:cubicBezTo>
                    <a:pt x="4363" y="2542"/>
                    <a:pt x="4363" y="2489"/>
                    <a:pt x="4350" y="2435"/>
                  </a:cubicBezTo>
                  <a:cubicBezTo>
                    <a:pt x="4457" y="2395"/>
                    <a:pt x="4564" y="2355"/>
                    <a:pt x="4671" y="2322"/>
                  </a:cubicBezTo>
                  <a:cubicBezTo>
                    <a:pt x="4925" y="2248"/>
                    <a:pt x="5186" y="2181"/>
                    <a:pt x="5440" y="2108"/>
                  </a:cubicBezTo>
                  <a:cubicBezTo>
                    <a:pt x="5453" y="2102"/>
                    <a:pt x="5464" y="2100"/>
                    <a:pt x="5474" y="2100"/>
                  </a:cubicBezTo>
                  <a:close/>
                  <a:moveTo>
                    <a:pt x="12325" y="0"/>
                  </a:moveTo>
                  <a:cubicBezTo>
                    <a:pt x="12298" y="3"/>
                    <a:pt x="12271" y="3"/>
                    <a:pt x="12245" y="3"/>
                  </a:cubicBezTo>
                  <a:cubicBezTo>
                    <a:pt x="12219" y="3"/>
                    <a:pt x="12194" y="3"/>
                    <a:pt x="12171" y="7"/>
                  </a:cubicBezTo>
                  <a:cubicBezTo>
                    <a:pt x="12030" y="27"/>
                    <a:pt x="11890" y="54"/>
                    <a:pt x="11749" y="74"/>
                  </a:cubicBezTo>
                  <a:cubicBezTo>
                    <a:pt x="11703" y="87"/>
                    <a:pt x="11662" y="100"/>
                    <a:pt x="11616" y="107"/>
                  </a:cubicBezTo>
                  <a:cubicBezTo>
                    <a:pt x="11361" y="147"/>
                    <a:pt x="11121" y="234"/>
                    <a:pt x="10893" y="348"/>
                  </a:cubicBezTo>
                  <a:cubicBezTo>
                    <a:pt x="10793" y="401"/>
                    <a:pt x="10692" y="455"/>
                    <a:pt x="10592" y="515"/>
                  </a:cubicBezTo>
                  <a:cubicBezTo>
                    <a:pt x="10545" y="535"/>
                    <a:pt x="10498" y="562"/>
                    <a:pt x="10458" y="589"/>
                  </a:cubicBezTo>
                  <a:cubicBezTo>
                    <a:pt x="10371" y="642"/>
                    <a:pt x="10278" y="689"/>
                    <a:pt x="10197" y="749"/>
                  </a:cubicBezTo>
                  <a:cubicBezTo>
                    <a:pt x="10050" y="850"/>
                    <a:pt x="9903" y="943"/>
                    <a:pt x="9742" y="1017"/>
                  </a:cubicBezTo>
                  <a:cubicBezTo>
                    <a:pt x="9562" y="1104"/>
                    <a:pt x="9388" y="1211"/>
                    <a:pt x="9234" y="1338"/>
                  </a:cubicBezTo>
                  <a:cubicBezTo>
                    <a:pt x="9194" y="1372"/>
                    <a:pt x="9154" y="1412"/>
                    <a:pt x="9113" y="1445"/>
                  </a:cubicBezTo>
                  <a:cubicBezTo>
                    <a:pt x="9111" y="1447"/>
                    <a:pt x="9109" y="1448"/>
                    <a:pt x="9106" y="1448"/>
                  </a:cubicBezTo>
                  <a:cubicBezTo>
                    <a:pt x="9098" y="1448"/>
                    <a:pt x="9087" y="1443"/>
                    <a:pt x="9073" y="1439"/>
                  </a:cubicBezTo>
                  <a:cubicBezTo>
                    <a:pt x="9067" y="1445"/>
                    <a:pt x="9060" y="1459"/>
                    <a:pt x="9046" y="1465"/>
                  </a:cubicBezTo>
                  <a:cubicBezTo>
                    <a:pt x="8913" y="1592"/>
                    <a:pt x="8806" y="1746"/>
                    <a:pt x="8705" y="1907"/>
                  </a:cubicBezTo>
                  <a:cubicBezTo>
                    <a:pt x="8692" y="1934"/>
                    <a:pt x="8672" y="1960"/>
                    <a:pt x="8672" y="1987"/>
                  </a:cubicBezTo>
                  <a:cubicBezTo>
                    <a:pt x="8665" y="2114"/>
                    <a:pt x="8652" y="2235"/>
                    <a:pt x="8685" y="2362"/>
                  </a:cubicBezTo>
                  <a:cubicBezTo>
                    <a:pt x="8699" y="2422"/>
                    <a:pt x="8699" y="2482"/>
                    <a:pt x="8705" y="2536"/>
                  </a:cubicBezTo>
                  <a:cubicBezTo>
                    <a:pt x="8658" y="2516"/>
                    <a:pt x="8598" y="2496"/>
                    <a:pt x="8531" y="2476"/>
                  </a:cubicBezTo>
                  <a:cubicBezTo>
                    <a:pt x="8505" y="2469"/>
                    <a:pt x="8471" y="2456"/>
                    <a:pt x="8444" y="2442"/>
                  </a:cubicBezTo>
                  <a:cubicBezTo>
                    <a:pt x="8304" y="2402"/>
                    <a:pt x="8170" y="2355"/>
                    <a:pt x="8036" y="2308"/>
                  </a:cubicBezTo>
                  <a:cubicBezTo>
                    <a:pt x="7809" y="2241"/>
                    <a:pt x="7581" y="2174"/>
                    <a:pt x="7354" y="2101"/>
                  </a:cubicBezTo>
                  <a:cubicBezTo>
                    <a:pt x="7166" y="2041"/>
                    <a:pt x="6979" y="1980"/>
                    <a:pt x="6785" y="1967"/>
                  </a:cubicBezTo>
                  <a:cubicBezTo>
                    <a:pt x="6631" y="1954"/>
                    <a:pt x="6484" y="1947"/>
                    <a:pt x="6337" y="1947"/>
                  </a:cubicBezTo>
                  <a:cubicBezTo>
                    <a:pt x="6322" y="1945"/>
                    <a:pt x="6308" y="1944"/>
                    <a:pt x="6294" y="1944"/>
                  </a:cubicBezTo>
                  <a:cubicBezTo>
                    <a:pt x="6255" y="1944"/>
                    <a:pt x="6215" y="1951"/>
                    <a:pt x="6176" y="1960"/>
                  </a:cubicBezTo>
                  <a:cubicBezTo>
                    <a:pt x="6124" y="1975"/>
                    <a:pt x="6074" y="1986"/>
                    <a:pt x="6025" y="1986"/>
                  </a:cubicBezTo>
                  <a:cubicBezTo>
                    <a:pt x="5960" y="1986"/>
                    <a:pt x="5899" y="1967"/>
                    <a:pt x="5842" y="1914"/>
                  </a:cubicBezTo>
                  <a:cubicBezTo>
                    <a:pt x="5822" y="1893"/>
                    <a:pt x="5802" y="1880"/>
                    <a:pt x="5781" y="1873"/>
                  </a:cubicBezTo>
                  <a:cubicBezTo>
                    <a:pt x="5614" y="1786"/>
                    <a:pt x="5454" y="1699"/>
                    <a:pt x="5266" y="1679"/>
                  </a:cubicBezTo>
                  <a:cubicBezTo>
                    <a:pt x="5186" y="1666"/>
                    <a:pt x="5112" y="1653"/>
                    <a:pt x="5032" y="1653"/>
                  </a:cubicBezTo>
                  <a:cubicBezTo>
                    <a:pt x="4731" y="1653"/>
                    <a:pt x="4470" y="1733"/>
                    <a:pt x="4316" y="2021"/>
                  </a:cubicBezTo>
                  <a:cubicBezTo>
                    <a:pt x="4303" y="2041"/>
                    <a:pt x="4289" y="2074"/>
                    <a:pt x="4276" y="2101"/>
                  </a:cubicBezTo>
                  <a:cubicBezTo>
                    <a:pt x="4256" y="2174"/>
                    <a:pt x="4229" y="2248"/>
                    <a:pt x="4202" y="2322"/>
                  </a:cubicBezTo>
                  <a:cubicBezTo>
                    <a:pt x="4035" y="2395"/>
                    <a:pt x="3868" y="2456"/>
                    <a:pt x="3707" y="2542"/>
                  </a:cubicBezTo>
                  <a:cubicBezTo>
                    <a:pt x="3500" y="2656"/>
                    <a:pt x="3299" y="2783"/>
                    <a:pt x="3098" y="2910"/>
                  </a:cubicBezTo>
                  <a:cubicBezTo>
                    <a:pt x="2971" y="2991"/>
                    <a:pt x="2851" y="3078"/>
                    <a:pt x="2731" y="3171"/>
                  </a:cubicBezTo>
                  <a:cubicBezTo>
                    <a:pt x="2530" y="3332"/>
                    <a:pt x="2363" y="3513"/>
                    <a:pt x="2195" y="3700"/>
                  </a:cubicBezTo>
                  <a:cubicBezTo>
                    <a:pt x="1934" y="3974"/>
                    <a:pt x="1687" y="4262"/>
                    <a:pt x="1453" y="4556"/>
                  </a:cubicBezTo>
                  <a:cubicBezTo>
                    <a:pt x="1352" y="4690"/>
                    <a:pt x="1252" y="4824"/>
                    <a:pt x="1152" y="4958"/>
                  </a:cubicBezTo>
                  <a:cubicBezTo>
                    <a:pt x="1145" y="4964"/>
                    <a:pt x="1131" y="4964"/>
                    <a:pt x="1125" y="4971"/>
                  </a:cubicBezTo>
                  <a:cubicBezTo>
                    <a:pt x="1011" y="5152"/>
                    <a:pt x="897" y="5332"/>
                    <a:pt x="784" y="5520"/>
                  </a:cubicBezTo>
                  <a:cubicBezTo>
                    <a:pt x="757" y="5580"/>
                    <a:pt x="730" y="5647"/>
                    <a:pt x="697" y="5714"/>
                  </a:cubicBezTo>
                  <a:cubicBezTo>
                    <a:pt x="516" y="6068"/>
                    <a:pt x="369" y="6436"/>
                    <a:pt x="262" y="6824"/>
                  </a:cubicBezTo>
                  <a:cubicBezTo>
                    <a:pt x="175" y="7112"/>
                    <a:pt x="101" y="7400"/>
                    <a:pt x="61" y="7701"/>
                  </a:cubicBezTo>
                  <a:cubicBezTo>
                    <a:pt x="14" y="8035"/>
                    <a:pt x="1" y="8377"/>
                    <a:pt x="7" y="8718"/>
                  </a:cubicBezTo>
                  <a:cubicBezTo>
                    <a:pt x="14" y="8838"/>
                    <a:pt x="21" y="8959"/>
                    <a:pt x="27" y="9079"/>
                  </a:cubicBezTo>
                  <a:cubicBezTo>
                    <a:pt x="27" y="9153"/>
                    <a:pt x="21" y="9220"/>
                    <a:pt x="21" y="9287"/>
                  </a:cubicBezTo>
                  <a:cubicBezTo>
                    <a:pt x="14" y="9427"/>
                    <a:pt x="34" y="9568"/>
                    <a:pt x="68" y="9708"/>
                  </a:cubicBezTo>
                  <a:cubicBezTo>
                    <a:pt x="121" y="9936"/>
                    <a:pt x="161" y="10170"/>
                    <a:pt x="175" y="10404"/>
                  </a:cubicBezTo>
                  <a:cubicBezTo>
                    <a:pt x="188" y="10665"/>
                    <a:pt x="275" y="10912"/>
                    <a:pt x="395" y="11147"/>
                  </a:cubicBezTo>
                  <a:cubicBezTo>
                    <a:pt x="569" y="11488"/>
                    <a:pt x="743" y="11829"/>
                    <a:pt x="931" y="12164"/>
                  </a:cubicBezTo>
                  <a:cubicBezTo>
                    <a:pt x="1098" y="12478"/>
                    <a:pt x="1312" y="12752"/>
                    <a:pt x="1553" y="13013"/>
                  </a:cubicBezTo>
                  <a:cubicBezTo>
                    <a:pt x="1887" y="13368"/>
                    <a:pt x="2249" y="13696"/>
                    <a:pt x="2617" y="14017"/>
                  </a:cubicBezTo>
                  <a:cubicBezTo>
                    <a:pt x="2831" y="14204"/>
                    <a:pt x="3038" y="14398"/>
                    <a:pt x="3259" y="14579"/>
                  </a:cubicBezTo>
                  <a:cubicBezTo>
                    <a:pt x="3413" y="14713"/>
                    <a:pt x="3580" y="14833"/>
                    <a:pt x="3747" y="14960"/>
                  </a:cubicBezTo>
                  <a:cubicBezTo>
                    <a:pt x="3808" y="15007"/>
                    <a:pt x="3868" y="15054"/>
                    <a:pt x="3928" y="15101"/>
                  </a:cubicBezTo>
                  <a:cubicBezTo>
                    <a:pt x="4263" y="15308"/>
                    <a:pt x="4591" y="15516"/>
                    <a:pt x="4918" y="15723"/>
                  </a:cubicBezTo>
                  <a:cubicBezTo>
                    <a:pt x="4979" y="15750"/>
                    <a:pt x="5039" y="15777"/>
                    <a:pt x="5092" y="15803"/>
                  </a:cubicBezTo>
                  <a:cubicBezTo>
                    <a:pt x="5541" y="16051"/>
                    <a:pt x="6022" y="16198"/>
                    <a:pt x="6524" y="16285"/>
                  </a:cubicBezTo>
                  <a:cubicBezTo>
                    <a:pt x="6778" y="16325"/>
                    <a:pt x="7033" y="16365"/>
                    <a:pt x="7294" y="16405"/>
                  </a:cubicBezTo>
                  <a:cubicBezTo>
                    <a:pt x="7509" y="16438"/>
                    <a:pt x="7728" y="16455"/>
                    <a:pt x="7945" y="16455"/>
                  </a:cubicBezTo>
                  <a:cubicBezTo>
                    <a:pt x="8038" y="16455"/>
                    <a:pt x="8131" y="16452"/>
                    <a:pt x="8224" y="16446"/>
                  </a:cubicBezTo>
                  <a:cubicBezTo>
                    <a:pt x="8498" y="16426"/>
                    <a:pt x="8772" y="16405"/>
                    <a:pt x="9046" y="16372"/>
                  </a:cubicBezTo>
                  <a:cubicBezTo>
                    <a:pt x="9354" y="16332"/>
                    <a:pt x="9662" y="16285"/>
                    <a:pt x="9970" y="16238"/>
                  </a:cubicBezTo>
                  <a:cubicBezTo>
                    <a:pt x="10284" y="16191"/>
                    <a:pt x="10585" y="16091"/>
                    <a:pt x="10873" y="15971"/>
                  </a:cubicBezTo>
                  <a:cubicBezTo>
                    <a:pt x="11094" y="15884"/>
                    <a:pt x="11315" y="15803"/>
                    <a:pt x="11522" y="15696"/>
                  </a:cubicBezTo>
                  <a:cubicBezTo>
                    <a:pt x="11796" y="15549"/>
                    <a:pt x="12057" y="15382"/>
                    <a:pt x="12285" y="15168"/>
                  </a:cubicBezTo>
                  <a:cubicBezTo>
                    <a:pt x="12372" y="15081"/>
                    <a:pt x="12472" y="15007"/>
                    <a:pt x="12552" y="14920"/>
                  </a:cubicBezTo>
                  <a:cubicBezTo>
                    <a:pt x="12646" y="14820"/>
                    <a:pt x="12740" y="14719"/>
                    <a:pt x="12820" y="14606"/>
                  </a:cubicBezTo>
                  <a:cubicBezTo>
                    <a:pt x="12920" y="14465"/>
                    <a:pt x="13047" y="14345"/>
                    <a:pt x="13161" y="14218"/>
                  </a:cubicBezTo>
                  <a:cubicBezTo>
                    <a:pt x="13302" y="14064"/>
                    <a:pt x="13429" y="13910"/>
                    <a:pt x="13556" y="13756"/>
                  </a:cubicBezTo>
                  <a:cubicBezTo>
                    <a:pt x="13609" y="13696"/>
                    <a:pt x="13650" y="13622"/>
                    <a:pt x="13703" y="13569"/>
                  </a:cubicBezTo>
                  <a:cubicBezTo>
                    <a:pt x="13937" y="13355"/>
                    <a:pt x="14111" y="13094"/>
                    <a:pt x="14279" y="12826"/>
                  </a:cubicBezTo>
                  <a:cubicBezTo>
                    <a:pt x="14299" y="12799"/>
                    <a:pt x="14319" y="12779"/>
                    <a:pt x="14339" y="12752"/>
                  </a:cubicBezTo>
                  <a:cubicBezTo>
                    <a:pt x="14359" y="12719"/>
                    <a:pt x="14379" y="12685"/>
                    <a:pt x="14399" y="12652"/>
                  </a:cubicBezTo>
                  <a:cubicBezTo>
                    <a:pt x="14412" y="12632"/>
                    <a:pt x="14412" y="12612"/>
                    <a:pt x="14426" y="12592"/>
                  </a:cubicBezTo>
                  <a:cubicBezTo>
                    <a:pt x="14560" y="12378"/>
                    <a:pt x="14680" y="12164"/>
                    <a:pt x="14780" y="11936"/>
                  </a:cubicBezTo>
                  <a:cubicBezTo>
                    <a:pt x="14968" y="11528"/>
                    <a:pt x="15122" y="11106"/>
                    <a:pt x="15222" y="10665"/>
                  </a:cubicBezTo>
                  <a:cubicBezTo>
                    <a:pt x="15322" y="10257"/>
                    <a:pt x="15382" y="9842"/>
                    <a:pt x="15382" y="9420"/>
                  </a:cubicBezTo>
                  <a:cubicBezTo>
                    <a:pt x="15382" y="9387"/>
                    <a:pt x="15382" y="9360"/>
                    <a:pt x="15382" y="9333"/>
                  </a:cubicBezTo>
                  <a:cubicBezTo>
                    <a:pt x="15410" y="9339"/>
                    <a:pt x="15437" y="9349"/>
                    <a:pt x="15460" y="9349"/>
                  </a:cubicBezTo>
                  <a:cubicBezTo>
                    <a:pt x="15466" y="9349"/>
                    <a:pt x="15471" y="9348"/>
                    <a:pt x="15476" y="9347"/>
                  </a:cubicBezTo>
                  <a:cubicBezTo>
                    <a:pt x="15603" y="9300"/>
                    <a:pt x="15724" y="9253"/>
                    <a:pt x="15777" y="9099"/>
                  </a:cubicBezTo>
                  <a:cubicBezTo>
                    <a:pt x="15817" y="8965"/>
                    <a:pt x="15804" y="8852"/>
                    <a:pt x="15730" y="8738"/>
                  </a:cubicBezTo>
                  <a:cubicBezTo>
                    <a:pt x="15663" y="8638"/>
                    <a:pt x="15603" y="8531"/>
                    <a:pt x="15536" y="8430"/>
                  </a:cubicBezTo>
                  <a:cubicBezTo>
                    <a:pt x="15510" y="8383"/>
                    <a:pt x="15476" y="8337"/>
                    <a:pt x="15436" y="8296"/>
                  </a:cubicBezTo>
                  <a:cubicBezTo>
                    <a:pt x="15322" y="8169"/>
                    <a:pt x="15195" y="8042"/>
                    <a:pt x="15081" y="7922"/>
                  </a:cubicBezTo>
                  <a:cubicBezTo>
                    <a:pt x="15055" y="7895"/>
                    <a:pt x="15041" y="7868"/>
                    <a:pt x="15028" y="7841"/>
                  </a:cubicBezTo>
                  <a:cubicBezTo>
                    <a:pt x="15008" y="7801"/>
                    <a:pt x="15008" y="7761"/>
                    <a:pt x="15001" y="7728"/>
                  </a:cubicBezTo>
                  <a:cubicBezTo>
                    <a:pt x="14981" y="7661"/>
                    <a:pt x="14954" y="7601"/>
                    <a:pt x="14921" y="7547"/>
                  </a:cubicBezTo>
                  <a:cubicBezTo>
                    <a:pt x="14807" y="7353"/>
                    <a:pt x="14693" y="7159"/>
                    <a:pt x="14580" y="6972"/>
                  </a:cubicBezTo>
                  <a:cubicBezTo>
                    <a:pt x="14486" y="6824"/>
                    <a:pt x="14399" y="6684"/>
                    <a:pt x="14299" y="6543"/>
                  </a:cubicBezTo>
                  <a:cubicBezTo>
                    <a:pt x="14198" y="6390"/>
                    <a:pt x="14091" y="6249"/>
                    <a:pt x="13977" y="6102"/>
                  </a:cubicBezTo>
                  <a:cubicBezTo>
                    <a:pt x="13924" y="6028"/>
                    <a:pt x="13870" y="5961"/>
                    <a:pt x="13810" y="5901"/>
                  </a:cubicBezTo>
                  <a:cubicBezTo>
                    <a:pt x="13783" y="5861"/>
                    <a:pt x="13743" y="5834"/>
                    <a:pt x="13703" y="5807"/>
                  </a:cubicBezTo>
                  <a:cubicBezTo>
                    <a:pt x="13710" y="5801"/>
                    <a:pt x="13710" y="5794"/>
                    <a:pt x="13710" y="5794"/>
                  </a:cubicBezTo>
                  <a:cubicBezTo>
                    <a:pt x="13857" y="5821"/>
                    <a:pt x="14004" y="5854"/>
                    <a:pt x="14158" y="5888"/>
                  </a:cubicBezTo>
                  <a:cubicBezTo>
                    <a:pt x="14245" y="5908"/>
                    <a:pt x="14325" y="5948"/>
                    <a:pt x="14392" y="6008"/>
                  </a:cubicBezTo>
                  <a:cubicBezTo>
                    <a:pt x="14406" y="6015"/>
                    <a:pt x="14419" y="6022"/>
                    <a:pt x="14432" y="6035"/>
                  </a:cubicBezTo>
                  <a:cubicBezTo>
                    <a:pt x="14593" y="6149"/>
                    <a:pt x="14760" y="6262"/>
                    <a:pt x="14907" y="6396"/>
                  </a:cubicBezTo>
                  <a:cubicBezTo>
                    <a:pt x="15035" y="6517"/>
                    <a:pt x="15162" y="6637"/>
                    <a:pt x="15262" y="6778"/>
                  </a:cubicBezTo>
                  <a:cubicBezTo>
                    <a:pt x="15309" y="6845"/>
                    <a:pt x="15316" y="6911"/>
                    <a:pt x="15275" y="6985"/>
                  </a:cubicBezTo>
                  <a:cubicBezTo>
                    <a:pt x="15255" y="7019"/>
                    <a:pt x="15229" y="7045"/>
                    <a:pt x="15202" y="7079"/>
                  </a:cubicBezTo>
                  <a:cubicBezTo>
                    <a:pt x="15182" y="7105"/>
                    <a:pt x="15175" y="7126"/>
                    <a:pt x="15188" y="7152"/>
                  </a:cubicBezTo>
                  <a:cubicBezTo>
                    <a:pt x="15202" y="7186"/>
                    <a:pt x="15222" y="7192"/>
                    <a:pt x="15255" y="7192"/>
                  </a:cubicBezTo>
                  <a:cubicBezTo>
                    <a:pt x="15282" y="7192"/>
                    <a:pt x="15302" y="7186"/>
                    <a:pt x="15329" y="7186"/>
                  </a:cubicBezTo>
                  <a:cubicBezTo>
                    <a:pt x="15429" y="7166"/>
                    <a:pt x="15469" y="7126"/>
                    <a:pt x="15476" y="7025"/>
                  </a:cubicBezTo>
                  <a:cubicBezTo>
                    <a:pt x="15483" y="6945"/>
                    <a:pt x="15463" y="6871"/>
                    <a:pt x="15429" y="6798"/>
                  </a:cubicBezTo>
                  <a:cubicBezTo>
                    <a:pt x="15409" y="6758"/>
                    <a:pt x="15396" y="6717"/>
                    <a:pt x="15382" y="6677"/>
                  </a:cubicBezTo>
                  <a:cubicBezTo>
                    <a:pt x="15356" y="6584"/>
                    <a:pt x="15309" y="6497"/>
                    <a:pt x="15242" y="6430"/>
                  </a:cubicBezTo>
                  <a:cubicBezTo>
                    <a:pt x="15182" y="6370"/>
                    <a:pt x="15128" y="6316"/>
                    <a:pt x="15068" y="6262"/>
                  </a:cubicBezTo>
                  <a:cubicBezTo>
                    <a:pt x="14928" y="6129"/>
                    <a:pt x="14774" y="6015"/>
                    <a:pt x="14606" y="5935"/>
                  </a:cubicBezTo>
                  <a:cubicBezTo>
                    <a:pt x="14439" y="5854"/>
                    <a:pt x="14279" y="5767"/>
                    <a:pt x="14118" y="5680"/>
                  </a:cubicBezTo>
                  <a:cubicBezTo>
                    <a:pt x="13904" y="5553"/>
                    <a:pt x="13676" y="5453"/>
                    <a:pt x="13449" y="5359"/>
                  </a:cubicBezTo>
                  <a:cubicBezTo>
                    <a:pt x="13429" y="5353"/>
                    <a:pt x="13415" y="5346"/>
                    <a:pt x="13402" y="5332"/>
                  </a:cubicBezTo>
                  <a:cubicBezTo>
                    <a:pt x="13342" y="5286"/>
                    <a:pt x="13282" y="5232"/>
                    <a:pt x="13228" y="5179"/>
                  </a:cubicBezTo>
                  <a:cubicBezTo>
                    <a:pt x="13121" y="5078"/>
                    <a:pt x="13021" y="4964"/>
                    <a:pt x="12920" y="4864"/>
                  </a:cubicBezTo>
                  <a:cubicBezTo>
                    <a:pt x="12726" y="4663"/>
                    <a:pt x="12499" y="4510"/>
                    <a:pt x="12245" y="4396"/>
                  </a:cubicBezTo>
                  <a:cubicBezTo>
                    <a:pt x="12178" y="4362"/>
                    <a:pt x="12117" y="4336"/>
                    <a:pt x="12051" y="4302"/>
                  </a:cubicBezTo>
                  <a:cubicBezTo>
                    <a:pt x="12077" y="4289"/>
                    <a:pt x="12097" y="4289"/>
                    <a:pt x="12124" y="4282"/>
                  </a:cubicBezTo>
                  <a:cubicBezTo>
                    <a:pt x="12345" y="4269"/>
                    <a:pt x="12566" y="4262"/>
                    <a:pt x="12787" y="4242"/>
                  </a:cubicBezTo>
                  <a:cubicBezTo>
                    <a:pt x="12967" y="4222"/>
                    <a:pt x="13141" y="4188"/>
                    <a:pt x="13322" y="4162"/>
                  </a:cubicBezTo>
                  <a:cubicBezTo>
                    <a:pt x="13395" y="4149"/>
                    <a:pt x="13469" y="4146"/>
                    <a:pt x="13544" y="4146"/>
                  </a:cubicBezTo>
                  <a:cubicBezTo>
                    <a:pt x="13634" y="4146"/>
                    <a:pt x="13725" y="4151"/>
                    <a:pt x="13817" y="4155"/>
                  </a:cubicBezTo>
                  <a:cubicBezTo>
                    <a:pt x="13870" y="4155"/>
                    <a:pt x="13911" y="4188"/>
                    <a:pt x="13944" y="4222"/>
                  </a:cubicBezTo>
                  <a:cubicBezTo>
                    <a:pt x="13977" y="4249"/>
                    <a:pt x="13951" y="4282"/>
                    <a:pt x="13951" y="4309"/>
                  </a:cubicBezTo>
                  <a:cubicBezTo>
                    <a:pt x="13944" y="4349"/>
                    <a:pt x="13964" y="4369"/>
                    <a:pt x="13991" y="4376"/>
                  </a:cubicBezTo>
                  <a:cubicBezTo>
                    <a:pt x="13999" y="4379"/>
                    <a:pt x="14008" y="4381"/>
                    <a:pt x="14016" y="4381"/>
                  </a:cubicBezTo>
                  <a:cubicBezTo>
                    <a:pt x="14040" y="4381"/>
                    <a:pt x="14059" y="4367"/>
                    <a:pt x="14064" y="4342"/>
                  </a:cubicBezTo>
                  <a:cubicBezTo>
                    <a:pt x="14105" y="4262"/>
                    <a:pt x="14118" y="4175"/>
                    <a:pt x="14078" y="4088"/>
                  </a:cubicBezTo>
                  <a:cubicBezTo>
                    <a:pt x="14018" y="3948"/>
                    <a:pt x="13904" y="3854"/>
                    <a:pt x="13750" y="3820"/>
                  </a:cubicBezTo>
                  <a:cubicBezTo>
                    <a:pt x="13636" y="3794"/>
                    <a:pt x="13509" y="3780"/>
                    <a:pt x="13389" y="3767"/>
                  </a:cubicBezTo>
                  <a:cubicBezTo>
                    <a:pt x="13121" y="3747"/>
                    <a:pt x="12847" y="3727"/>
                    <a:pt x="12572" y="3707"/>
                  </a:cubicBezTo>
                  <a:cubicBezTo>
                    <a:pt x="12454" y="3702"/>
                    <a:pt x="12333" y="3697"/>
                    <a:pt x="12210" y="3697"/>
                  </a:cubicBezTo>
                  <a:cubicBezTo>
                    <a:pt x="12159" y="3697"/>
                    <a:pt x="12108" y="3698"/>
                    <a:pt x="12057" y="3700"/>
                  </a:cubicBezTo>
                  <a:cubicBezTo>
                    <a:pt x="11783" y="3700"/>
                    <a:pt x="11515" y="3713"/>
                    <a:pt x="11241" y="3720"/>
                  </a:cubicBezTo>
                  <a:cubicBezTo>
                    <a:pt x="11221" y="3720"/>
                    <a:pt x="11194" y="3713"/>
                    <a:pt x="11181" y="3707"/>
                  </a:cubicBezTo>
                  <a:cubicBezTo>
                    <a:pt x="11067" y="3626"/>
                    <a:pt x="10953" y="3546"/>
                    <a:pt x="10840" y="3472"/>
                  </a:cubicBezTo>
                  <a:cubicBezTo>
                    <a:pt x="10619" y="3319"/>
                    <a:pt x="10378" y="3191"/>
                    <a:pt x="10124" y="3078"/>
                  </a:cubicBezTo>
                  <a:cubicBezTo>
                    <a:pt x="9803" y="2937"/>
                    <a:pt x="9481" y="2803"/>
                    <a:pt x="9160" y="2670"/>
                  </a:cubicBezTo>
                  <a:cubicBezTo>
                    <a:pt x="9133" y="2603"/>
                    <a:pt x="9107" y="2542"/>
                    <a:pt x="9080" y="2482"/>
                  </a:cubicBezTo>
                  <a:cubicBezTo>
                    <a:pt x="9040" y="2375"/>
                    <a:pt x="8980" y="2282"/>
                    <a:pt x="8966" y="2168"/>
                  </a:cubicBezTo>
                  <a:cubicBezTo>
                    <a:pt x="8953" y="2074"/>
                    <a:pt x="8973" y="2001"/>
                    <a:pt x="9033" y="1940"/>
                  </a:cubicBezTo>
                  <a:cubicBezTo>
                    <a:pt x="9067" y="1907"/>
                    <a:pt x="9107" y="1880"/>
                    <a:pt x="9147" y="1853"/>
                  </a:cubicBezTo>
                  <a:cubicBezTo>
                    <a:pt x="9307" y="1726"/>
                    <a:pt x="9488" y="1639"/>
                    <a:pt x="9675" y="1559"/>
                  </a:cubicBezTo>
                  <a:cubicBezTo>
                    <a:pt x="9756" y="1532"/>
                    <a:pt x="9823" y="1485"/>
                    <a:pt x="9889" y="1439"/>
                  </a:cubicBezTo>
                  <a:cubicBezTo>
                    <a:pt x="10164" y="1238"/>
                    <a:pt x="10438" y="1030"/>
                    <a:pt x="10719" y="836"/>
                  </a:cubicBezTo>
                  <a:cubicBezTo>
                    <a:pt x="11020" y="629"/>
                    <a:pt x="11348" y="495"/>
                    <a:pt x="11696" y="381"/>
                  </a:cubicBezTo>
                  <a:cubicBezTo>
                    <a:pt x="11883" y="315"/>
                    <a:pt x="12071" y="268"/>
                    <a:pt x="12265" y="221"/>
                  </a:cubicBezTo>
                  <a:cubicBezTo>
                    <a:pt x="12352" y="194"/>
                    <a:pt x="12405" y="154"/>
                    <a:pt x="12412" y="60"/>
                  </a:cubicBezTo>
                  <a:cubicBezTo>
                    <a:pt x="12385" y="40"/>
                    <a:pt x="12352" y="20"/>
                    <a:pt x="123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1"/>
            <p:cNvSpPr/>
            <p:nvPr/>
          </p:nvSpPr>
          <p:spPr>
            <a:xfrm>
              <a:off x="3484289" y="3150288"/>
              <a:ext cx="289708" cy="193502"/>
            </a:xfrm>
            <a:custGeom>
              <a:rect b="b" l="l" r="r" t="t"/>
              <a:pathLst>
                <a:path extrusionOk="0" h="6382" w="9555">
                  <a:moveTo>
                    <a:pt x="9534" y="0"/>
                  </a:moveTo>
                  <a:cubicBezTo>
                    <a:pt x="9494" y="47"/>
                    <a:pt x="9501" y="87"/>
                    <a:pt x="9494" y="127"/>
                  </a:cubicBezTo>
                  <a:cubicBezTo>
                    <a:pt x="9487" y="254"/>
                    <a:pt x="9494" y="381"/>
                    <a:pt x="9474" y="502"/>
                  </a:cubicBezTo>
                  <a:cubicBezTo>
                    <a:pt x="9447" y="689"/>
                    <a:pt x="9407" y="883"/>
                    <a:pt x="9367" y="1071"/>
                  </a:cubicBezTo>
                  <a:cubicBezTo>
                    <a:pt x="9280" y="1512"/>
                    <a:pt x="9166" y="1947"/>
                    <a:pt x="9019" y="2375"/>
                  </a:cubicBezTo>
                  <a:cubicBezTo>
                    <a:pt x="8939" y="2609"/>
                    <a:pt x="8845" y="2844"/>
                    <a:pt x="8718" y="3058"/>
                  </a:cubicBezTo>
                  <a:cubicBezTo>
                    <a:pt x="8557" y="3345"/>
                    <a:pt x="8383" y="3626"/>
                    <a:pt x="8189" y="3894"/>
                  </a:cubicBezTo>
                  <a:cubicBezTo>
                    <a:pt x="8056" y="4081"/>
                    <a:pt x="7908" y="4255"/>
                    <a:pt x="7741" y="4416"/>
                  </a:cubicBezTo>
                  <a:cubicBezTo>
                    <a:pt x="7293" y="4858"/>
                    <a:pt x="6805" y="5252"/>
                    <a:pt x="6276" y="5600"/>
                  </a:cubicBezTo>
                  <a:cubicBezTo>
                    <a:pt x="5828" y="5901"/>
                    <a:pt x="5333" y="6095"/>
                    <a:pt x="4804" y="6196"/>
                  </a:cubicBezTo>
                  <a:cubicBezTo>
                    <a:pt x="4576" y="6237"/>
                    <a:pt x="4349" y="6258"/>
                    <a:pt x="4123" y="6258"/>
                  </a:cubicBezTo>
                  <a:cubicBezTo>
                    <a:pt x="3879" y="6258"/>
                    <a:pt x="3635" y="6234"/>
                    <a:pt x="3392" y="6189"/>
                  </a:cubicBezTo>
                  <a:cubicBezTo>
                    <a:pt x="3125" y="6135"/>
                    <a:pt x="2857" y="6082"/>
                    <a:pt x="2589" y="6015"/>
                  </a:cubicBezTo>
                  <a:cubicBezTo>
                    <a:pt x="2255" y="5941"/>
                    <a:pt x="1920" y="5854"/>
                    <a:pt x="1599" y="5727"/>
                  </a:cubicBezTo>
                  <a:cubicBezTo>
                    <a:pt x="1392" y="5647"/>
                    <a:pt x="1198" y="5547"/>
                    <a:pt x="1004" y="5440"/>
                  </a:cubicBezTo>
                  <a:cubicBezTo>
                    <a:pt x="803" y="5333"/>
                    <a:pt x="609" y="5219"/>
                    <a:pt x="408" y="5112"/>
                  </a:cubicBezTo>
                  <a:cubicBezTo>
                    <a:pt x="274" y="5038"/>
                    <a:pt x="134" y="4971"/>
                    <a:pt x="0" y="4904"/>
                  </a:cubicBezTo>
                  <a:lnTo>
                    <a:pt x="0" y="4904"/>
                  </a:lnTo>
                  <a:cubicBezTo>
                    <a:pt x="74" y="4965"/>
                    <a:pt x="147" y="5018"/>
                    <a:pt x="228" y="5072"/>
                  </a:cubicBezTo>
                  <a:cubicBezTo>
                    <a:pt x="375" y="5172"/>
                    <a:pt x="522" y="5266"/>
                    <a:pt x="676" y="5359"/>
                  </a:cubicBezTo>
                  <a:cubicBezTo>
                    <a:pt x="877" y="5480"/>
                    <a:pt x="1077" y="5593"/>
                    <a:pt x="1285" y="5701"/>
                  </a:cubicBezTo>
                  <a:cubicBezTo>
                    <a:pt x="1546" y="5848"/>
                    <a:pt x="1820" y="5955"/>
                    <a:pt x="2108" y="6028"/>
                  </a:cubicBezTo>
                  <a:cubicBezTo>
                    <a:pt x="2422" y="6102"/>
                    <a:pt x="2737" y="6176"/>
                    <a:pt x="3051" y="6249"/>
                  </a:cubicBezTo>
                  <a:cubicBezTo>
                    <a:pt x="3325" y="6309"/>
                    <a:pt x="3606" y="6356"/>
                    <a:pt x="3894" y="6376"/>
                  </a:cubicBezTo>
                  <a:cubicBezTo>
                    <a:pt x="3961" y="6380"/>
                    <a:pt x="4027" y="6381"/>
                    <a:pt x="4094" y="6381"/>
                  </a:cubicBezTo>
                  <a:cubicBezTo>
                    <a:pt x="4551" y="6381"/>
                    <a:pt x="4995" y="6302"/>
                    <a:pt x="5433" y="6155"/>
                  </a:cubicBezTo>
                  <a:cubicBezTo>
                    <a:pt x="5861" y="6008"/>
                    <a:pt x="6249" y="5788"/>
                    <a:pt x="6610" y="5520"/>
                  </a:cubicBezTo>
                  <a:cubicBezTo>
                    <a:pt x="6965" y="5259"/>
                    <a:pt x="7300" y="4985"/>
                    <a:pt x="7621" y="4684"/>
                  </a:cubicBezTo>
                  <a:cubicBezTo>
                    <a:pt x="7949" y="4376"/>
                    <a:pt x="8243" y="4048"/>
                    <a:pt x="8470" y="3660"/>
                  </a:cubicBezTo>
                  <a:cubicBezTo>
                    <a:pt x="8551" y="3526"/>
                    <a:pt x="8638" y="3392"/>
                    <a:pt x="8711" y="3258"/>
                  </a:cubicBezTo>
                  <a:cubicBezTo>
                    <a:pt x="8785" y="3125"/>
                    <a:pt x="8859" y="2991"/>
                    <a:pt x="8925" y="2850"/>
                  </a:cubicBezTo>
                  <a:cubicBezTo>
                    <a:pt x="9079" y="2502"/>
                    <a:pt x="9186" y="2134"/>
                    <a:pt x="9280" y="1766"/>
                  </a:cubicBezTo>
                  <a:cubicBezTo>
                    <a:pt x="9347" y="1485"/>
                    <a:pt x="9400" y="1198"/>
                    <a:pt x="9461" y="917"/>
                  </a:cubicBezTo>
                  <a:cubicBezTo>
                    <a:pt x="9521" y="642"/>
                    <a:pt x="9554" y="368"/>
                    <a:pt x="9541" y="87"/>
                  </a:cubicBezTo>
                  <a:cubicBezTo>
                    <a:pt x="9541" y="67"/>
                    <a:pt x="9541" y="40"/>
                    <a:pt x="95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1"/>
            <p:cNvSpPr/>
            <p:nvPr/>
          </p:nvSpPr>
          <p:spPr>
            <a:xfrm>
              <a:off x="3345727" y="3155564"/>
              <a:ext cx="18071" cy="21163"/>
            </a:xfrm>
            <a:custGeom>
              <a:rect b="b" l="l" r="r" t="t"/>
              <a:pathLst>
                <a:path extrusionOk="0" h="698" w="596">
                  <a:moveTo>
                    <a:pt x="596" y="0"/>
                  </a:moveTo>
                  <a:lnTo>
                    <a:pt x="596" y="0"/>
                  </a:lnTo>
                  <a:cubicBezTo>
                    <a:pt x="409" y="114"/>
                    <a:pt x="235" y="248"/>
                    <a:pt x="107" y="428"/>
                  </a:cubicBezTo>
                  <a:cubicBezTo>
                    <a:pt x="67" y="482"/>
                    <a:pt x="41" y="542"/>
                    <a:pt x="14" y="602"/>
                  </a:cubicBezTo>
                  <a:cubicBezTo>
                    <a:pt x="0" y="636"/>
                    <a:pt x="7" y="669"/>
                    <a:pt x="41" y="689"/>
                  </a:cubicBezTo>
                  <a:cubicBezTo>
                    <a:pt x="50" y="695"/>
                    <a:pt x="58" y="697"/>
                    <a:pt x="67" y="697"/>
                  </a:cubicBezTo>
                  <a:cubicBezTo>
                    <a:pt x="88" y="697"/>
                    <a:pt x="106" y="680"/>
                    <a:pt x="121" y="656"/>
                  </a:cubicBezTo>
                  <a:cubicBezTo>
                    <a:pt x="114" y="649"/>
                    <a:pt x="107" y="642"/>
                    <a:pt x="94" y="636"/>
                  </a:cubicBezTo>
                  <a:cubicBezTo>
                    <a:pt x="161" y="515"/>
                    <a:pt x="241" y="408"/>
                    <a:pt x="328" y="308"/>
                  </a:cubicBezTo>
                  <a:cubicBezTo>
                    <a:pt x="422" y="207"/>
                    <a:pt x="509" y="107"/>
                    <a:pt x="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1"/>
            <p:cNvSpPr/>
            <p:nvPr/>
          </p:nvSpPr>
          <p:spPr>
            <a:xfrm>
              <a:off x="3348759" y="3168328"/>
              <a:ext cx="12219" cy="17282"/>
            </a:xfrm>
            <a:custGeom>
              <a:rect b="b" l="l" r="r" t="t"/>
              <a:pathLst>
                <a:path extrusionOk="0" h="570" w="403">
                  <a:moveTo>
                    <a:pt x="402" y="1"/>
                  </a:moveTo>
                  <a:lnTo>
                    <a:pt x="402" y="1"/>
                  </a:lnTo>
                  <a:cubicBezTo>
                    <a:pt x="268" y="74"/>
                    <a:pt x="161" y="175"/>
                    <a:pt x="81" y="308"/>
                  </a:cubicBezTo>
                  <a:cubicBezTo>
                    <a:pt x="34" y="382"/>
                    <a:pt x="1" y="462"/>
                    <a:pt x="21" y="556"/>
                  </a:cubicBezTo>
                  <a:cubicBezTo>
                    <a:pt x="21" y="563"/>
                    <a:pt x="28" y="563"/>
                    <a:pt x="34" y="569"/>
                  </a:cubicBezTo>
                  <a:cubicBezTo>
                    <a:pt x="101" y="476"/>
                    <a:pt x="168" y="382"/>
                    <a:pt x="228" y="288"/>
                  </a:cubicBezTo>
                  <a:cubicBezTo>
                    <a:pt x="288" y="195"/>
                    <a:pt x="355" y="101"/>
                    <a:pt x="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1"/>
            <p:cNvSpPr/>
            <p:nvPr/>
          </p:nvSpPr>
          <p:spPr>
            <a:xfrm>
              <a:off x="3356278" y="3198770"/>
              <a:ext cx="6307" cy="13220"/>
            </a:xfrm>
            <a:custGeom>
              <a:rect b="b" l="l" r="r" t="t"/>
              <a:pathLst>
                <a:path extrusionOk="0" h="436" w="208">
                  <a:moveTo>
                    <a:pt x="208" y="0"/>
                  </a:moveTo>
                  <a:lnTo>
                    <a:pt x="208" y="0"/>
                  </a:lnTo>
                  <a:cubicBezTo>
                    <a:pt x="47" y="134"/>
                    <a:pt x="0" y="288"/>
                    <a:pt x="101" y="435"/>
                  </a:cubicBezTo>
                  <a:cubicBezTo>
                    <a:pt x="141" y="288"/>
                    <a:pt x="174" y="147"/>
                    <a:pt x="2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1"/>
            <p:cNvSpPr/>
            <p:nvPr/>
          </p:nvSpPr>
          <p:spPr>
            <a:xfrm>
              <a:off x="3354247" y="3184155"/>
              <a:ext cx="6731" cy="12795"/>
            </a:xfrm>
            <a:custGeom>
              <a:rect b="b" l="l" r="r" t="t"/>
              <a:pathLst>
                <a:path extrusionOk="0" h="422" w="222">
                  <a:moveTo>
                    <a:pt x="208" y="0"/>
                  </a:moveTo>
                  <a:cubicBezTo>
                    <a:pt x="161" y="61"/>
                    <a:pt x="107" y="114"/>
                    <a:pt x="61" y="174"/>
                  </a:cubicBezTo>
                  <a:cubicBezTo>
                    <a:pt x="27" y="221"/>
                    <a:pt x="0" y="275"/>
                    <a:pt x="0" y="335"/>
                  </a:cubicBezTo>
                  <a:cubicBezTo>
                    <a:pt x="7" y="395"/>
                    <a:pt x="34" y="422"/>
                    <a:pt x="94" y="422"/>
                  </a:cubicBezTo>
                  <a:cubicBezTo>
                    <a:pt x="67" y="382"/>
                    <a:pt x="74" y="342"/>
                    <a:pt x="94" y="302"/>
                  </a:cubicBezTo>
                  <a:cubicBezTo>
                    <a:pt x="107" y="261"/>
                    <a:pt x="128" y="221"/>
                    <a:pt x="148" y="181"/>
                  </a:cubicBezTo>
                  <a:cubicBezTo>
                    <a:pt x="168" y="121"/>
                    <a:pt x="194" y="61"/>
                    <a:pt x="221" y="7"/>
                  </a:cubicBezTo>
                  <a:cubicBezTo>
                    <a:pt x="215" y="7"/>
                    <a:pt x="215" y="0"/>
                    <a:pt x="2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1"/>
            <p:cNvSpPr/>
            <p:nvPr/>
          </p:nvSpPr>
          <p:spPr>
            <a:xfrm>
              <a:off x="3362372" y="3217629"/>
              <a:ext cx="1425" cy="7519"/>
            </a:xfrm>
            <a:custGeom>
              <a:rect b="b" l="l" r="r" t="t"/>
              <a:pathLst>
                <a:path extrusionOk="0" h="248" w="47">
                  <a:moveTo>
                    <a:pt x="34" y="0"/>
                  </a:moveTo>
                  <a:lnTo>
                    <a:pt x="34" y="0"/>
                  </a:lnTo>
                  <a:cubicBezTo>
                    <a:pt x="0" y="81"/>
                    <a:pt x="0" y="168"/>
                    <a:pt x="27" y="248"/>
                  </a:cubicBezTo>
                  <a:cubicBezTo>
                    <a:pt x="40" y="168"/>
                    <a:pt x="47" y="87"/>
                    <a:pt x="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11"/>
          <p:cNvGrpSpPr/>
          <p:nvPr/>
        </p:nvGrpSpPr>
        <p:grpSpPr>
          <a:xfrm rot="-6783412">
            <a:off x="-111720" y="-435015"/>
            <a:ext cx="865928" cy="1888085"/>
            <a:chOff x="2430300" y="1487150"/>
            <a:chExt cx="284200" cy="619675"/>
          </a:xfrm>
        </p:grpSpPr>
        <p:sp>
          <p:nvSpPr>
            <p:cNvPr id="1868" name="Google Shape;1868;p11"/>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1"/>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1"/>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1"/>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1"/>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1"/>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1"/>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1"/>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1"/>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1"/>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1"/>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1"/>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1"/>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1"/>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1"/>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1"/>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1"/>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1"/>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1"/>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1"/>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1"/>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1"/>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1"/>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1"/>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1"/>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1"/>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1"/>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1"/>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1"/>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1"/>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1"/>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1"/>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1"/>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1"/>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1"/>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1"/>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1"/>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1"/>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1"/>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1"/>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1"/>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1"/>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1"/>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1"/>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1"/>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1"/>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1"/>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1"/>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1"/>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1"/>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1"/>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1"/>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1"/>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1"/>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1"/>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1"/>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1"/>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1"/>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1"/>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1"/>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1"/>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1"/>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1"/>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1"/>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1"/>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1"/>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1"/>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1"/>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1"/>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1"/>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1"/>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1"/>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1"/>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1"/>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1"/>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1"/>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1"/>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1"/>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1"/>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1"/>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1"/>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1"/>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1"/>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1"/>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1"/>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1"/>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1"/>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1"/>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1"/>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1"/>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1"/>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1"/>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1"/>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1"/>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1"/>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1"/>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1"/>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1"/>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1"/>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1"/>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1"/>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1"/>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1"/>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1"/>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1"/>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1"/>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1"/>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1"/>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1"/>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1"/>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1"/>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1"/>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1"/>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1"/>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1"/>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1"/>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1"/>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1"/>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1"/>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1"/>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1"/>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1"/>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1"/>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1"/>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1"/>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1"/>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1"/>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1"/>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1"/>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1"/>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1"/>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1"/>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1"/>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1"/>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1"/>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1"/>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1"/>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1"/>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1"/>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1"/>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1"/>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1"/>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1"/>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1"/>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1"/>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1"/>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1"/>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1"/>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1"/>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1"/>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1"/>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1"/>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1"/>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1"/>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1"/>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1"/>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1"/>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1"/>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1"/>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1"/>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1"/>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1"/>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1"/>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1"/>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1"/>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1"/>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1"/>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1"/>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1"/>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1"/>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1"/>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1"/>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1"/>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1"/>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1"/>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1"/>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1"/>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11"/>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11"/>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11"/>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1"/>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1"/>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1"/>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1"/>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1"/>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11"/>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1"/>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1"/>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1"/>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1"/>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1"/>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1"/>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1"/>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1"/>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1"/>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1"/>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1"/>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1"/>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1"/>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1"/>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1"/>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1"/>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1"/>
            <p:cNvSpPr/>
            <p:nvPr/>
          </p:nvSpPr>
          <p:spPr>
            <a:xfrm>
              <a:off x="2590375" y="2040150"/>
              <a:ext cx="175" cy="525"/>
            </a:xfrm>
            <a:custGeom>
              <a:rect b="b" l="l" r="r" t="t"/>
              <a:pathLst>
                <a:path extrusionOk="0" h="21" w="7">
                  <a:moveTo>
                    <a:pt x="0" y="0"/>
                  </a:moveTo>
                  <a:lnTo>
                    <a:pt x="0" y="20"/>
                  </a:ln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1"/>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1"/>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1"/>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1"/>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1"/>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1"/>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1"/>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1"/>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1"/>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1"/>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1"/>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1"/>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1"/>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1"/>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1"/>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1"/>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1"/>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1"/>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1"/>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1"/>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1"/>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1"/>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1"/>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1"/>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1"/>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1"/>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1"/>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1"/>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1"/>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1"/>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1"/>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1"/>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1"/>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1"/>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1"/>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1"/>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1"/>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1"/>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1"/>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1"/>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1"/>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1"/>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1"/>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1"/>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1"/>
            <p:cNvSpPr/>
            <p:nvPr/>
          </p:nvSpPr>
          <p:spPr>
            <a:xfrm>
              <a:off x="2518625" y="1832400"/>
              <a:ext cx="350" cy="200"/>
            </a:xfrm>
            <a:custGeom>
              <a:rect b="b" l="l" r="r" t="t"/>
              <a:pathLst>
                <a:path extrusionOk="0" h="8" w="14">
                  <a:moveTo>
                    <a:pt x="0" y="1"/>
                  </a:moveTo>
                  <a:lnTo>
                    <a:pt x="13" y="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1"/>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1"/>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1"/>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1"/>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1"/>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1"/>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1"/>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1"/>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1"/>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1"/>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1"/>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1"/>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1"/>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1"/>
            <p:cNvSpPr/>
            <p:nvPr/>
          </p:nvSpPr>
          <p:spPr>
            <a:xfrm>
              <a:off x="2475300" y="1780875"/>
              <a:ext cx="675" cy="200"/>
            </a:xfrm>
            <a:custGeom>
              <a:rect b="b" l="l" r="r" t="t"/>
              <a:pathLst>
                <a:path extrusionOk="0" h="8" w="27">
                  <a:moveTo>
                    <a:pt x="0" y="1"/>
                  </a:moveTo>
                  <a:lnTo>
                    <a:pt x="27" y="8"/>
                  </a:lnTo>
                  <a:lnTo>
                    <a:pt x="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1"/>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1"/>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1"/>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1"/>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1"/>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1"/>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1"/>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11"/>
          <p:cNvGrpSpPr/>
          <p:nvPr/>
        </p:nvGrpSpPr>
        <p:grpSpPr>
          <a:xfrm flipH="1" rot="6783412">
            <a:off x="8266980" y="3709610"/>
            <a:ext cx="865928" cy="1888085"/>
            <a:chOff x="2430300" y="1487150"/>
            <a:chExt cx="284200" cy="619675"/>
          </a:xfrm>
        </p:grpSpPr>
        <p:sp>
          <p:nvSpPr>
            <p:cNvPr id="2138" name="Google Shape;2138;p11"/>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1"/>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1"/>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1"/>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1"/>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1"/>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1"/>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1"/>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1"/>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1"/>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1"/>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1"/>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1"/>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1"/>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1"/>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1"/>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1"/>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1"/>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1"/>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1"/>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1"/>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1"/>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1"/>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1"/>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1"/>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1"/>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1"/>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1"/>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1"/>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1"/>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1"/>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1"/>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1"/>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1"/>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1"/>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1"/>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1"/>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1"/>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1"/>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1"/>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1"/>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1"/>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1"/>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1"/>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1"/>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1"/>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1"/>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1"/>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1"/>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1"/>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1"/>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1"/>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1"/>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1"/>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1"/>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1"/>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1"/>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1"/>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1"/>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1"/>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1"/>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1"/>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1"/>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1"/>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1"/>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1"/>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1"/>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1"/>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1"/>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1"/>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1"/>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1"/>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1"/>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1"/>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1"/>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1"/>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1"/>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1"/>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1"/>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1"/>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1"/>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1"/>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1"/>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1"/>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1"/>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1"/>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1"/>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1"/>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1"/>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1"/>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1"/>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1"/>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1"/>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1"/>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1"/>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1"/>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1"/>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1"/>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1"/>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1"/>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1"/>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1"/>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1"/>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1"/>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1"/>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1"/>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1"/>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1"/>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1"/>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1"/>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1"/>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1"/>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1"/>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1"/>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1"/>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1"/>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1"/>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1"/>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1"/>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1"/>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1"/>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1"/>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1"/>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1"/>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1"/>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1"/>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1"/>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1"/>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1"/>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1"/>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1"/>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1"/>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1"/>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1"/>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1"/>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1"/>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1"/>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1"/>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1"/>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1"/>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1"/>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1"/>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1"/>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1"/>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1"/>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1"/>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1"/>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1"/>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1"/>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1"/>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1"/>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1"/>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1"/>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1"/>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1"/>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1"/>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1"/>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1"/>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1"/>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1"/>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1"/>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1"/>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1"/>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1"/>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1"/>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1"/>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11"/>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1"/>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1"/>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1"/>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1"/>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1"/>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1"/>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1"/>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11"/>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11"/>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1"/>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1"/>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1"/>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1"/>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11"/>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11"/>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11"/>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1"/>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1"/>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1"/>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1"/>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1"/>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1"/>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1"/>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1"/>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1"/>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1"/>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1"/>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1"/>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1"/>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1"/>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1"/>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1"/>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1"/>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1"/>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1"/>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1"/>
            <p:cNvSpPr/>
            <p:nvPr/>
          </p:nvSpPr>
          <p:spPr>
            <a:xfrm>
              <a:off x="2590375" y="2040150"/>
              <a:ext cx="175" cy="525"/>
            </a:xfrm>
            <a:custGeom>
              <a:rect b="b" l="l" r="r" t="t"/>
              <a:pathLst>
                <a:path extrusionOk="0" h="21" w="7">
                  <a:moveTo>
                    <a:pt x="0" y="0"/>
                  </a:moveTo>
                  <a:lnTo>
                    <a:pt x="0" y="20"/>
                  </a:ln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1"/>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1"/>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1"/>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1"/>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1"/>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1"/>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1"/>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1"/>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1"/>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1"/>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1"/>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1"/>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1"/>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1"/>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1"/>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1"/>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1"/>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1"/>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1"/>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1"/>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1"/>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1"/>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1"/>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1"/>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1"/>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1"/>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1"/>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1"/>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1"/>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1"/>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1"/>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1"/>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1"/>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1"/>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1"/>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1"/>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1"/>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1"/>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1"/>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1"/>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1"/>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1"/>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1"/>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1"/>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1"/>
            <p:cNvSpPr/>
            <p:nvPr/>
          </p:nvSpPr>
          <p:spPr>
            <a:xfrm>
              <a:off x="2518625" y="1832400"/>
              <a:ext cx="350" cy="200"/>
            </a:xfrm>
            <a:custGeom>
              <a:rect b="b" l="l" r="r" t="t"/>
              <a:pathLst>
                <a:path extrusionOk="0" h="8" w="14">
                  <a:moveTo>
                    <a:pt x="0" y="1"/>
                  </a:moveTo>
                  <a:lnTo>
                    <a:pt x="13" y="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1"/>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1"/>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1"/>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1"/>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1"/>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1"/>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1"/>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1"/>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1"/>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1"/>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1"/>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1"/>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1"/>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1"/>
            <p:cNvSpPr/>
            <p:nvPr/>
          </p:nvSpPr>
          <p:spPr>
            <a:xfrm>
              <a:off x="2475300" y="1780875"/>
              <a:ext cx="675" cy="200"/>
            </a:xfrm>
            <a:custGeom>
              <a:rect b="b" l="l" r="r" t="t"/>
              <a:pathLst>
                <a:path extrusionOk="0" h="8" w="27">
                  <a:moveTo>
                    <a:pt x="0" y="1"/>
                  </a:moveTo>
                  <a:lnTo>
                    <a:pt x="27" y="8"/>
                  </a:lnTo>
                  <a:lnTo>
                    <a:pt x="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1"/>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1"/>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1"/>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1"/>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1"/>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1"/>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1"/>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7" name="Google Shape;2407;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408" name="Shape 2408"/>
        <p:cNvGrpSpPr/>
        <p:nvPr/>
      </p:nvGrpSpPr>
      <p:grpSpPr>
        <a:xfrm>
          <a:off x="0" y="0"/>
          <a:ext cx="0" cy="0"/>
          <a:chOff x="0" y="0"/>
          <a:chExt cx="0" cy="0"/>
        </a:xfrm>
      </p:grpSpPr>
      <p:sp>
        <p:nvSpPr>
          <p:cNvPr id="2409" name="Google Shape;2409;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410" name="Shape 2410"/>
        <p:cNvGrpSpPr/>
        <p:nvPr/>
      </p:nvGrpSpPr>
      <p:grpSpPr>
        <a:xfrm>
          <a:off x="0" y="0"/>
          <a:ext cx="0" cy="0"/>
          <a:chOff x="0" y="0"/>
          <a:chExt cx="0" cy="0"/>
        </a:xfrm>
      </p:grpSpPr>
      <p:grpSp>
        <p:nvGrpSpPr>
          <p:cNvPr id="2411" name="Google Shape;2411;p13"/>
          <p:cNvGrpSpPr/>
          <p:nvPr/>
        </p:nvGrpSpPr>
        <p:grpSpPr>
          <a:xfrm rot="-8876521">
            <a:off x="107387" y="3484372"/>
            <a:ext cx="981089" cy="2139132"/>
            <a:chOff x="2430300" y="1487150"/>
            <a:chExt cx="284200" cy="619675"/>
          </a:xfrm>
        </p:grpSpPr>
        <p:sp>
          <p:nvSpPr>
            <p:cNvPr id="2412" name="Google Shape;2412;p13"/>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3"/>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3"/>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3"/>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3"/>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3"/>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3"/>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3"/>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3"/>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3"/>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3"/>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3"/>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3"/>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3"/>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3"/>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3"/>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3"/>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3"/>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3"/>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3"/>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3"/>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3"/>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3"/>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3"/>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3"/>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3"/>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3"/>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3"/>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3"/>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3"/>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3"/>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3"/>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3"/>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3"/>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3"/>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3"/>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3"/>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3"/>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3"/>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3"/>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3"/>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3"/>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3"/>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3"/>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3"/>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3"/>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3"/>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3"/>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3"/>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3"/>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3"/>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3"/>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3"/>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3"/>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3"/>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3"/>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3"/>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3"/>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3"/>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3"/>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3"/>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3"/>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3"/>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3"/>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3"/>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3"/>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3"/>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3"/>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3"/>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3"/>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3"/>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3"/>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3"/>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3"/>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3"/>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3"/>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3"/>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3"/>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3"/>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3"/>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3"/>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3"/>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3"/>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3"/>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3"/>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3"/>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3"/>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3"/>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3"/>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13"/>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13"/>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3"/>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3"/>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3"/>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3"/>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3"/>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13"/>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3"/>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3"/>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3"/>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3"/>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3"/>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3"/>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3"/>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3"/>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3"/>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3"/>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3"/>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3"/>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3"/>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3"/>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3"/>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3"/>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3"/>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3"/>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3"/>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3"/>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3"/>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3"/>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3"/>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3"/>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3"/>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3"/>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3"/>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3"/>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3"/>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3"/>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3"/>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3"/>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3"/>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3"/>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3"/>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3"/>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3"/>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3"/>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3"/>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3"/>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3"/>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3"/>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3"/>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3"/>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3"/>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3"/>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3"/>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3"/>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3"/>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3"/>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3"/>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3"/>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3"/>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3"/>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3"/>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3"/>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3"/>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3"/>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3"/>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3"/>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3"/>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3"/>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3"/>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3"/>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3"/>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3"/>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3"/>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3"/>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3"/>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3"/>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3"/>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3"/>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3"/>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3"/>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3"/>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3"/>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3"/>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3"/>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3"/>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3"/>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3"/>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3"/>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3"/>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3"/>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3"/>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3"/>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3"/>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3"/>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3"/>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3"/>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3"/>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3"/>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3"/>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3"/>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3"/>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13"/>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3"/>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3"/>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3"/>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3"/>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3"/>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3"/>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3"/>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13"/>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13"/>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3"/>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3"/>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3"/>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3"/>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3"/>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3"/>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3"/>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13"/>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13"/>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3"/>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3"/>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3"/>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3"/>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3"/>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3"/>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3"/>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3"/>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3"/>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3"/>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3"/>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3"/>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3"/>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3"/>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3"/>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3"/>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3"/>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3"/>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3"/>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3"/>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3"/>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3"/>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3"/>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3"/>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3"/>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3"/>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3"/>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3"/>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3"/>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3"/>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3"/>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3"/>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3"/>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3"/>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3"/>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3"/>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3"/>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3"/>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3"/>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3"/>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3"/>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3"/>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3"/>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3"/>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3"/>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3"/>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3"/>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3"/>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3"/>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3"/>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3"/>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3"/>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3"/>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3"/>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3"/>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3"/>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3"/>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3"/>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13"/>
          <p:cNvGrpSpPr/>
          <p:nvPr/>
        </p:nvGrpSpPr>
        <p:grpSpPr>
          <a:xfrm>
            <a:off x="8144512" y="-475321"/>
            <a:ext cx="1518108" cy="1737755"/>
            <a:chOff x="6626325" y="1109300"/>
            <a:chExt cx="535450" cy="612900"/>
          </a:xfrm>
        </p:grpSpPr>
        <p:sp>
          <p:nvSpPr>
            <p:cNvPr id="2682" name="Google Shape;2682;p13"/>
            <p:cNvSpPr/>
            <p:nvPr/>
          </p:nvSpPr>
          <p:spPr>
            <a:xfrm>
              <a:off x="6626325" y="1109300"/>
              <a:ext cx="535450" cy="612900"/>
            </a:xfrm>
            <a:custGeom>
              <a:rect b="b" l="l" r="r" t="t"/>
              <a:pathLst>
                <a:path extrusionOk="0" h="24516" w="21418">
                  <a:moveTo>
                    <a:pt x="12939" y="17309"/>
                  </a:moveTo>
                  <a:cubicBezTo>
                    <a:pt x="13078" y="17309"/>
                    <a:pt x="13217" y="17313"/>
                    <a:pt x="13355" y="17323"/>
                  </a:cubicBezTo>
                  <a:lnTo>
                    <a:pt x="13101" y="17557"/>
                  </a:lnTo>
                  <a:cubicBezTo>
                    <a:pt x="13087" y="17551"/>
                    <a:pt x="13074" y="17544"/>
                    <a:pt x="13061" y="17544"/>
                  </a:cubicBezTo>
                  <a:cubicBezTo>
                    <a:pt x="12385" y="17571"/>
                    <a:pt x="11709" y="17644"/>
                    <a:pt x="11040" y="17758"/>
                  </a:cubicBezTo>
                  <a:cubicBezTo>
                    <a:pt x="10799" y="17798"/>
                    <a:pt x="10545" y="17852"/>
                    <a:pt x="10291" y="17919"/>
                  </a:cubicBezTo>
                  <a:cubicBezTo>
                    <a:pt x="11116" y="17518"/>
                    <a:pt x="12026" y="17309"/>
                    <a:pt x="12939" y="17309"/>
                  </a:cubicBezTo>
                  <a:close/>
                  <a:moveTo>
                    <a:pt x="8939" y="250"/>
                  </a:moveTo>
                  <a:cubicBezTo>
                    <a:pt x="9560" y="250"/>
                    <a:pt x="10204" y="303"/>
                    <a:pt x="10866" y="409"/>
                  </a:cubicBezTo>
                  <a:cubicBezTo>
                    <a:pt x="14251" y="958"/>
                    <a:pt x="18634" y="2323"/>
                    <a:pt x="20280" y="5742"/>
                  </a:cubicBezTo>
                  <a:cubicBezTo>
                    <a:pt x="21303" y="7856"/>
                    <a:pt x="20955" y="10144"/>
                    <a:pt x="20494" y="11690"/>
                  </a:cubicBezTo>
                  <a:cubicBezTo>
                    <a:pt x="20240" y="12513"/>
                    <a:pt x="19898" y="13342"/>
                    <a:pt x="19457" y="14152"/>
                  </a:cubicBezTo>
                  <a:cubicBezTo>
                    <a:pt x="17951" y="16942"/>
                    <a:pt x="15737" y="19109"/>
                    <a:pt x="13368" y="20106"/>
                  </a:cubicBezTo>
                  <a:cubicBezTo>
                    <a:pt x="12679" y="20019"/>
                    <a:pt x="12003" y="19792"/>
                    <a:pt x="11401" y="19451"/>
                  </a:cubicBezTo>
                  <a:lnTo>
                    <a:pt x="13730" y="17323"/>
                  </a:lnTo>
                  <a:cubicBezTo>
                    <a:pt x="13770" y="17290"/>
                    <a:pt x="13783" y="17236"/>
                    <a:pt x="13763" y="17189"/>
                  </a:cubicBezTo>
                  <a:cubicBezTo>
                    <a:pt x="13750" y="17142"/>
                    <a:pt x="13710" y="17109"/>
                    <a:pt x="13663" y="17102"/>
                  </a:cubicBezTo>
                  <a:cubicBezTo>
                    <a:pt x="13419" y="17073"/>
                    <a:pt x="13175" y="17058"/>
                    <a:pt x="12931" y="17058"/>
                  </a:cubicBezTo>
                  <a:cubicBezTo>
                    <a:pt x="11469" y="17058"/>
                    <a:pt x="10016" y="17581"/>
                    <a:pt x="8892" y="18527"/>
                  </a:cubicBezTo>
                  <a:cubicBezTo>
                    <a:pt x="9019" y="17015"/>
                    <a:pt x="8464" y="15450"/>
                    <a:pt x="7400" y="14373"/>
                  </a:cubicBezTo>
                  <a:cubicBezTo>
                    <a:pt x="7380" y="14347"/>
                    <a:pt x="7347" y="14337"/>
                    <a:pt x="7311" y="14337"/>
                  </a:cubicBezTo>
                  <a:cubicBezTo>
                    <a:pt x="7301" y="14337"/>
                    <a:pt x="7290" y="14338"/>
                    <a:pt x="7280" y="14339"/>
                  </a:cubicBezTo>
                  <a:cubicBezTo>
                    <a:pt x="7240" y="14352"/>
                    <a:pt x="7206" y="14386"/>
                    <a:pt x="7193" y="14426"/>
                  </a:cubicBezTo>
                  <a:lnTo>
                    <a:pt x="6249" y="17678"/>
                  </a:lnTo>
                  <a:lnTo>
                    <a:pt x="2550" y="16319"/>
                  </a:lnTo>
                  <a:cubicBezTo>
                    <a:pt x="2202" y="15851"/>
                    <a:pt x="1907" y="15383"/>
                    <a:pt x="1666" y="14908"/>
                  </a:cubicBezTo>
                  <a:cubicBezTo>
                    <a:pt x="415" y="12412"/>
                    <a:pt x="261" y="9207"/>
                    <a:pt x="1252" y="6103"/>
                  </a:cubicBezTo>
                  <a:cubicBezTo>
                    <a:pt x="2068" y="3554"/>
                    <a:pt x="3399" y="1874"/>
                    <a:pt x="5326" y="985"/>
                  </a:cubicBezTo>
                  <a:cubicBezTo>
                    <a:pt x="6377" y="496"/>
                    <a:pt x="7603" y="250"/>
                    <a:pt x="8939" y="250"/>
                  </a:cubicBezTo>
                  <a:close/>
                  <a:moveTo>
                    <a:pt x="7374" y="14707"/>
                  </a:moveTo>
                  <a:cubicBezTo>
                    <a:pt x="8357" y="15804"/>
                    <a:pt x="8832" y="17357"/>
                    <a:pt x="8611" y="18822"/>
                  </a:cubicBezTo>
                  <a:cubicBezTo>
                    <a:pt x="8598" y="18875"/>
                    <a:pt x="8625" y="18922"/>
                    <a:pt x="8672" y="18949"/>
                  </a:cubicBezTo>
                  <a:cubicBezTo>
                    <a:pt x="8690" y="18960"/>
                    <a:pt x="8711" y="18965"/>
                    <a:pt x="8732" y="18965"/>
                  </a:cubicBezTo>
                  <a:cubicBezTo>
                    <a:pt x="8763" y="18965"/>
                    <a:pt x="8795" y="18953"/>
                    <a:pt x="8819" y="18929"/>
                  </a:cubicBezTo>
                  <a:cubicBezTo>
                    <a:pt x="9066" y="18695"/>
                    <a:pt x="9334" y="18487"/>
                    <a:pt x="9622" y="18300"/>
                  </a:cubicBezTo>
                  <a:cubicBezTo>
                    <a:pt x="10077" y="18072"/>
                    <a:pt x="10585" y="17959"/>
                    <a:pt x="11060" y="17878"/>
                  </a:cubicBezTo>
                  <a:cubicBezTo>
                    <a:pt x="11696" y="17771"/>
                    <a:pt x="12338" y="17704"/>
                    <a:pt x="12974" y="17671"/>
                  </a:cubicBezTo>
                  <a:lnTo>
                    <a:pt x="12974" y="17671"/>
                  </a:lnTo>
                  <a:lnTo>
                    <a:pt x="11114" y="19377"/>
                  </a:lnTo>
                  <a:cubicBezTo>
                    <a:pt x="11080" y="19404"/>
                    <a:pt x="11067" y="19444"/>
                    <a:pt x="11073" y="19484"/>
                  </a:cubicBezTo>
                  <a:cubicBezTo>
                    <a:pt x="11073" y="19518"/>
                    <a:pt x="11094" y="19558"/>
                    <a:pt x="11127" y="19578"/>
                  </a:cubicBezTo>
                  <a:cubicBezTo>
                    <a:pt x="11796" y="19993"/>
                    <a:pt x="12565" y="20254"/>
                    <a:pt x="13348" y="20354"/>
                  </a:cubicBezTo>
                  <a:lnTo>
                    <a:pt x="13395" y="20354"/>
                  </a:lnTo>
                  <a:cubicBezTo>
                    <a:pt x="13610" y="20382"/>
                    <a:pt x="13828" y="20394"/>
                    <a:pt x="14046" y="20394"/>
                  </a:cubicBezTo>
                  <a:cubicBezTo>
                    <a:pt x="14141" y="20394"/>
                    <a:pt x="14237" y="20391"/>
                    <a:pt x="14332" y="20387"/>
                  </a:cubicBezTo>
                  <a:lnTo>
                    <a:pt x="14332" y="20387"/>
                  </a:lnTo>
                  <a:cubicBezTo>
                    <a:pt x="14171" y="20501"/>
                    <a:pt x="14031" y="20595"/>
                    <a:pt x="13930" y="20662"/>
                  </a:cubicBezTo>
                  <a:cubicBezTo>
                    <a:pt x="13656" y="20829"/>
                    <a:pt x="13368" y="20983"/>
                    <a:pt x="13074" y="21117"/>
                  </a:cubicBezTo>
                  <a:cubicBezTo>
                    <a:pt x="12478" y="21391"/>
                    <a:pt x="11843" y="21578"/>
                    <a:pt x="11187" y="21685"/>
                  </a:cubicBezTo>
                  <a:cubicBezTo>
                    <a:pt x="10843" y="21742"/>
                    <a:pt x="10511" y="21766"/>
                    <a:pt x="10187" y="21766"/>
                  </a:cubicBezTo>
                  <a:cubicBezTo>
                    <a:pt x="9202" y="21766"/>
                    <a:pt x="8292" y="21541"/>
                    <a:pt x="7340" y="21304"/>
                  </a:cubicBezTo>
                  <a:cubicBezTo>
                    <a:pt x="7255" y="21283"/>
                    <a:pt x="7182" y="21273"/>
                    <a:pt x="7117" y="21273"/>
                  </a:cubicBezTo>
                  <a:cubicBezTo>
                    <a:pt x="7034" y="21273"/>
                    <a:pt x="6965" y="21290"/>
                    <a:pt x="6905" y="21324"/>
                  </a:cubicBezTo>
                  <a:cubicBezTo>
                    <a:pt x="6765" y="21411"/>
                    <a:pt x="6725" y="21572"/>
                    <a:pt x="6678" y="21766"/>
                  </a:cubicBezTo>
                  <a:cubicBezTo>
                    <a:pt x="6664" y="21833"/>
                    <a:pt x="6644" y="21899"/>
                    <a:pt x="6624" y="21973"/>
                  </a:cubicBezTo>
                  <a:cubicBezTo>
                    <a:pt x="6571" y="22160"/>
                    <a:pt x="6504" y="22348"/>
                    <a:pt x="6430" y="22528"/>
                  </a:cubicBezTo>
                  <a:cubicBezTo>
                    <a:pt x="6223" y="22850"/>
                    <a:pt x="5968" y="23144"/>
                    <a:pt x="5681" y="23398"/>
                  </a:cubicBezTo>
                  <a:cubicBezTo>
                    <a:pt x="5453" y="23592"/>
                    <a:pt x="5253" y="23726"/>
                    <a:pt x="5045" y="23800"/>
                  </a:cubicBezTo>
                  <a:cubicBezTo>
                    <a:pt x="4904" y="23853"/>
                    <a:pt x="4759" y="23880"/>
                    <a:pt x="4620" y="23880"/>
                  </a:cubicBezTo>
                  <a:cubicBezTo>
                    <a:pt x="4515" y="23880"/>
                    <a:pt x="4415" y="23865"/>
                    <a:pt x="4323" y="23833"/>
                  </a:cubicBezTo>
                  <a:cubicBezTo>
                    <a:pt x="4142" y="23773"/>
                    <a:pt x="3988" y="23646"/>
                    <a:pt x="3901" y="23492"/>
                  </a:cubicBezTo>
                  <a:cubicBezTo>
                    <a:pt x="3901" y="23432"/>
                    <a:pt x="3908" y="23365"/>
                    <a:pt x="3921" y="23304"/>
                  </a:cubicBezTo>
                  <a:cubicBezTo>
                    <a:pt x="3968" y="23151"/>
                    <a:pt x="4068" y="23003"/>
                    <a:pt x="4169" y="22863"/>
                  </a:cubicBezTo>
                  <a:lnTo>
                    <a:pt x="5781" y="20615"/>
                  </a:lnTo>
                  <a:cubicBezTo>
                    <a:pt x="5801" y="20588"/>
                    <a:pt x="5808" y="20548"/>
                    <a:pt x="5801" y="20508"/>
                  </a:cubicBezTo>
                  <a:cubicBezTo>
                    <a:pt x="5788" y="20474"/>
                    <a:pt x="5761" y="20448"/>
                    <a:pt x="5728" y="20428"/>
                  </a:cubicBezTo>
                  <a:cubicBezTo>
                    <a:pt x="4035" y="19705"/>
                    <a:pt x="2677" y="18179"/>
                    <a:pt x="2121" y="16427"/>
                  </a:cubicBezTo>
                  <a:lnTo>
                    <a:pt x="2121" y="16427"/>
                  </a:lnTo>
                  <a:lnTo>
                    <a:pt x="6290" y="17959"/>
                  </a:lnTo>
                  <a:cubicBezTo>
                    <a:pt x="6302" y="17964"/>
                    <a:pt x="6316" y="17966"/>
                    <a:pt x="6330" y="17966"/>
                  </a:cubicBezTo>
                  <a:cubicBezTo>
                    <a:pt x="6352" y="17966"/>
                    <a:pt x="6373" y="17960"/>
                    <a:pt x="6390" y="17952"/>
                  </a:cubicBezTo>
                  <a:cubicBezTo>
                    <a:pt x="6423" y="17939"/>
                    <a:pt x="6444" y="17905"/>
                    <a:pt x="6457" y="17878"/>
                  </a:cubicBezTo>
                  <a:lnTo>
                    <a:pt x="7374" y="14707"/>
                  </a:lnTo>
                  <a:close/>
                  <a:moveTo>
                    <a:pt x="6169" y="23077"/>
                  </a:moveTo>
                  <a:lnTo>
                    <a:pt x="6169" y="23077"/>
                  </a:lnTo>
                  <a:cubicBezTo>
                    <a:pt x="6136" y="23144"/>
                    <a:pt x="6102" y="23211"/>
                    <a:pt x="6062" y="23278"/>
                  </a:cubicBezTo>
                  <a:cubicBezTo>
                    <a:pt x="5895" y="23579"/>
                    <a:pt x="5647" y="23947"/>
                    <a:pt x="5279" y="24141"/>
                  </a:cubicBezTo>
                  <a:cubicBezTo>
                    <a:pt x="5117" y="24225"/>
                    <a:pt x="4940" y="24267"/>
                    <a:pt x="4767" y="24267"/>
                  </a:cubicBezTo>
                  <a:cubicBezTo>
                    <a:pt x="4599" y="24267"/>
                    <a:pt x="4435" y="24227"/>
                    <a:pt x="4296" y="24147"/>
                  </a:cubicBezTo>
                  <a:cubicBezTo>
                    <a:pt x="4149" y="24061"/>
                    <a:pt x="4028" y="23920"/>
                    <a:pt x="3968" y="23766"/>
                  </a:cubicBezTo>
                  <a:lnTo>
                    <a:pt x="3968" y="23766"/>
                  </a:lnTo>
                  <a:cubicBezTo>
                    <a:pt x="4055" y="23846"/>
                    <a:pt x="4162" y="23913"/>
                    <a:pt x="4282" y="23953"/>
                  </a:cubicBezTo>
                  <a:cubicBezTo>
                    <a:pt x="4390" y="23987"/>
                    <a:pt x="4503" y="24007"/>
                    <a:pt x="4624" y="24007"/>
                  </a:cubicBezTo>
                  <a:cubicBezTo>
                    <a:pt x="4771" y="24007"/>
                    <a:pt x="4931" y="23980"/>
                    <a:pt x="5092" y="23920"/>
                  </a:cubicBezTo>
                  <a:cubicBezTo>
                    <a:pt x="5313" y="23833"/>
                    <a:pt x="5527" y="23699"/>
                    <a:pt x="5768" y="23492"/>
                  </a:cubicBezTo>
                  <a:cubicBezTo>
                    <a:pt x="5908" y="23365"/>
                    <a:pt x="6049" y="23224"/>
                    <a:pt x="6169" y="23077"/>
                  </a:cubicBezTo>
                  <a:close/>
                  <a:moveTo>
                    <a:pt x="8943" y="0"/>
                  </a:moveTo>
                  <a:cubicBezTo>
                    <a:pt x="7570" y="0"/>
                    <a:pt x="6307" y="253"/>
                    <a:pt x="5226" y="757"/>
                  </a:cubicBezTo>
                  <a:cubicBezTo>
                    <a:pt x="3225" y="1680"/>
                    <a:pt x="1854" y="3407"/>
                    <a:pt x="1011" y="6029"/>
                  </a:cubicBezTo>
                  <a:cubicBezTo>
                    <a:pt x="0" y="9194"/>
                    <a:pt x="161" y="12472"/>
                    <a:pt x="1446" y="15021"/>
                  </a:cubicBezTo>
                  <a:cubicBezTo>
                    <a:pt x="1640" y="15403"/>
                    <a:pt x="1867" y="15784"/>
                    <a:pt x="2135" y="16166"/>
                  </a:cubicBezTo>
                  <a:lnTo>
                    <a:pt x="1974" y="16105"/>
                  </a:lnTo>
                  <a:cubicBezTo>
                    <a:pt x="1961" y="16101"/>
                    <a:pt x="1947" y="16099"/>
                    <a:pt x="1933" y="16099"/>
                  </a:cubicBezTo>
                  <a:cubicBezTo>
                    <a:pt x="1902" y="16099"/>
                    <a:pt x="1870" y="16109"/>
                    <a:pt x="1847" y="16132"/>
                  </a:cubicBezTo>
                  <a:cubicBezTo>
                    <a:pt x="1814" y="16159"/>
                    <a:pt x="1800" y="16212"/>
                    <a:pt x="1814" y="16253"/>
                  </a:cubicBezTo>
                  <a:cubicBezTo>
                    <a:pt x="2322" y="18133"/>
                    <a:pt x="3720" y="19785"/>
                    <a:pt x="5493" y="20595"/>
                  </a:cubicBezTo>
                  <a:lnTo>
                    <a:pt x="3968" y="22722"/>
                  </a:lnTo>
                  <a:cubicBezTo>
                    <a:pt x="3861" y="22870"/>
                    <a:pt x="3741" y="23037"/>
                    <a:pt x="3687" y="23238"/>
                  </a:cubicBezTo>
                  <a:cubicBezTo>
                    <a:pt x="3573" y="23652"/>
                    <a:pt x="3781" y="24134"/>
                    <a:pt x="4169" y="24362"/>
                  </a:cubicBezTo>
                  <a:cubicBezTo>
                    <a:pt x="4343" y="24462"/>
                    <a:pt x="4550" y="24515"/>
                    <a:pt x="4764" y="24515"/>
                  </a:cubicBezTo>
                  <a:cubicBezTo>
                    <a:pt x="4978" y="24515"/>
                    <a:pt x="5199" y="24462"/>
                    <a:pt x="5393" y="24362"/>
                  </a:cubicBezTo>
                  <a:cubicBezTo>
                    <a:pt x="5821" y="24134"/>
                    <a:pt x="6089" y="23733"/>
                    <a:pt x="6283" y="23405"/>
                  </a:cubicBezTo>
                  <a:cubicBezTo>
                    <a:pt x="6524" y="22977"/>
                    <a:pt x="6718" y="22522"/>
                    <a:pt x="6865" y="22047"/>
                  </a:cubicBezTo>
                  <a:cubicBezTo>
                    <a:pt x="6885" y="21966"/>
                    <a:pt x="6905" y="21886"/>
                    <a:pt x="6925" y="21819"/>
                  </a:cubicBezTo>
                  <a:cubicBezTo>
                    <a:pt x="6959" y="21679"/>
                    <a:pt x="6985" y="21572"/>
                    <a:pt x="7032" y="21538"/>
                  </a:cubicBezTo>
                  <a:cubicBezTo>
                    <a:pt x="7050" y="21528"/>
                    <a:pt x="7075" y="21519"/>
                    <a:pt x="7117" y="21519"/>
                  </a:cubicBezTo>
                  <a:cubicBezTo>
                    <a:pt x="7155" y="21519"/>
                    <a:pt x="7207" y="21526"/>
                    <a:pt x="7280" y="21545"/>
                  </a:cubicBezTo>
                  <a:cubicBezTo>
                    <a:pt x="8250" y="21786"/>
                    <a:pt x="9175" y="22016"/>
                    <a:pt x="10189" y="22016"/>
                  </a:cubicBezTo>
                  <a:cubicBezTo>
                    <a:pt x="10524" y="22016"/>
                    <a:pt x="10868" y="21991"/>
                    <a:pt x="11227" y="21933"/>
                  </a:cubicBezTo>
                  <a:cubicBezTo>
                    <a:pt x="11903" y="21826"/>
                    <a:pt x="12559" y="21625"/>
                    <a:pt x="13174" y="21344"/>
                  </a:cubicBezTo>
                  <a:cubicBezTo>
                    <a:pt x="13482" y="21210"/>
                    <a:pt x="13783" y="21050"/>
                    <a:pt x="14064" y="20869"/>
                  </a:cubicBezTo>
                  <a:cubicBezTo>
                    <a:pt x="14238" y="20755"/>
                    <a:pt x="14519" y="20568"/>
                    <a:pt x="14820" y="20314"/>
                  </a:cubicBezTo>
                  <a:cubicBezTo>
                    <a:pt x="14867" y="20280"/>
                    <a:pt x="14880" y="20220"/>
                    <a:pt x="14860" y="20173"/>
                  </a:cubicBezTo>
                  <a:cubicBezTo>
                    <a:pt x="14838" y="20128"/>
                    <a:pt x="14795" y="20097"/>
                    <a:pt x="14750" y="20097"/>
                  </a:cubicBezTo>
                  <a:cubicBezTo>
                    <a:pt x="14742" y="20097"/>
                    <a:pt x="14735" y="20098"/>
                    <a:pt x="14727" y="20100"/>
                  </a:cubicBezTo>
                  <a:cubicBezTo>
                    <a:pt x="14488" y="20129"/>
                    <a:pt x="14244" y="20148"/>
                    <a:pt x="13999" y="20148"/>
                  </a:cubicBezTo>
                  <a:cubicBezTo>
                    <a:pt x="13963" y="20148"/>
                    <a:pt x="13926" y="20147"/>
                    <a:pt x="13890" y="20147"/>
                  </a:cubicBezTo>
                  <a:cubicBezTo>
                    <a:pt x="16145" y="19056"/>
                    <a:pt x="18232" y="16942"/>
                    <a:pt x="19678" y="14265"/>
                  </a:cubicBezTo>
                  <a:cubicBezTo>
                    <a:pt x="20126" y="13443"/>
                    <a:pt x="20474" y="12599"/>
                    <a:pt x="20728" y="11763"/>
                  </a:cubicBezTo>
                  <a:cubicBezTo>
                    <a:pt x="21417" y="9482"/>
                    <a:pt x="21337" y="7361"/>
                    <a:pt x="20501" y="5628"/>
                  </a:cubicBezTo>
                  <a:cubicBezTo>
                    <a:pt x="18808" y="2122"/>
                    <a:pt x="14345" y="724"/>
                    <a:pt x="10906" y="162"/>
                  </a:cubicBezTo>
                  <a:cubicBezTo>
                    <a:pt x="10233" y="54"/>
                    <a:pt x="9576" y="0"/>
                    <a:pt x="89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3"/>
            <p:cNvSpPr/>
            <p:nvPr/>
          </p:nvSpPr>
          <p:spPr>
            <a:xfrm>
              <a:off x="6824200" y="1631975"/>
              <a:ext cx="97200" cy="11950"/>
            </a:xfrm>
            <a:custGeom>
              <a:rect b="b" l="l" r="r" t="t"/>
              <a:pathLst>
                <a:path extrusionOk="0" h="478" w="3888">
                  <a:moveTo>
                    <a:pt x="75" y="1"/>
                  </a:moveTo>
                  <a:cubicBezTo>
                    <a:pt x="46" y="1"/>
                    <a:pt x="20" y="20"/>
                    <a:pt x="14" y="49"/>
                  </a:cubicBezTo>
                  <a:cubicBezTo>
                    <a:pt x="0" y="83"/>
                    <a:pt x="21" y="116"/>
                    <a:pt x="54" y="123"/>
                  </a:cubicBezTo>
                  <a:cubicBezTo>
                    <a:pt x="870" y="364"/>
                    <a:pt x="1720" y="477"/>
                    <a:pt x="2570" y="477"/>
                  </a:cubicBezTo>
                  <a:cubicBezTo>
                    <a:pt x="2991" y="477"/>
                    <a:pt x="3413" y="451"/>
                    <a:pt x="3828" y="390"/>
                  </a:cubicBezTo>
                  <a:cubicBezTo>
                    <a:pt x="3861" y="384"/>
                    <a:pt x="3888" y="357"/>
                    <a:pt x="3881" y="323"/>
                  </a:cubicBezTo>
                  <a:cubicBezTo>
                    <a:pt x="3875" y="293"/>
                    <a:pt x="3853" y="269"/>
                    <a:pt x="3824" y="269"/>
                  </a:cubicBezTo>
                  <a:cubicBezTo>
                    <a:pt x="3821" y="269"/>
                    <a:pt x="3818" y="269"/>
                    <a:pt x="3814" y="270"/>
                  </a:cubicBezTo>
                  <a:cubicBezTo>
                    <a:pt x="3409" y="327"/>
                    <a:pt x="2997" y="355"/>
                    <a:pt x="2585" y="355"/>
                  </a:cubicBezTo>
                  <a:cubicBezTo>
                    <a:pt x="1740" y="355"/>
                    <a:pt x="893" y="236"/>
                    <a:pt x="87" y="2"/>
                  </a:cubicBezTo>
                  <a:cubicBezTo>
                    <a:pt x="83" y="1"/>
                    <a:pt x="79" y="1"/>
                    <a:pt x="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3"/>
            <p:cNvSpPr/>
            <p:nvPr/>
          </p:nvSpPr>
          <p:spPr>
            <a:xfrm>
              <a:off x="6804625" y="1628475"/>
              <a:ext cx="6050" cy="3575"/>
            </a:xfrm>
            <a:custGeom>
              <a:rect b="b" l="l" r="r" t="t"/>
              <a:pathLst>
                <a:path extrusionOk="0" h="143" w="242">
                  <a:moveTo>
                    <a:pt x="62" y="0"/>
                  </a:moveTo>
                  <a:cubicBezTo>
                    <a:pt x="34" y="0"/>
                    <a:pt x="13" y="19"/>
                    <a:pt x="7" y="49"/>
                  </a:cubicBezTo>
                  <a:cubicBezTo>
                    <a:pt x="1" y="82"/>
                    <a:pt x="21" y="115"/>
                    <a:pt x="54" y="122"/>
                  </a:cubicBezTo>
                  <a:lnTo>
                    <a:pt x="168" y="142"/>
                  </a:lnTo>
                  <a:lnTo>
                    <a:pt x="175" y="142"/>
                  </a:lnTo>
                  <a:cubicBezTo>
                    <a:pt x="208" y="142"/>
                    <a:pt x="235" y="115"/>
                    <a:pt x="235" y="89"/>
                  </a:cubicBezTo>
                  <a:cubicBezTo>
                    <a:pt x="242" y="55"/>
                    <a:pt x="221" y="22"/>
                    <a:pt x="188" y="15"/>
                  </a:cubicBezTo>
                  <a:lnTo>
                    <a:pt x="74" y="2"/>
                  </a:lnTo>
                  <a:cubicBezTo>
                    <a:pt x="70" y="1"/>
                    <a:pt x="66"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3"/>
            <p:cNvSpPr/>
            <p:nvPr/>
          </p:nvSpPr>
          <p:spPr>
            <a:xfrm>
              <a:off x="6731200" y="1546575"/>
              <a:ext cx="41850" cy="17550"/>
            </a:xfrm>
            <a:custGeom>
              <a:rect b="b" l="l" r="r" t="t"/>
              <a:pathLst>
                <a:path extrusionOk="0" h="702" w="1674">
                  <a:moveTo>
                    <a:pt x="69" y="1"/>
                  </a:moveTo>
                  <a:cubicBezTo>
                    <a:pt x="45" y="1"/>
                    <a:pt x="24" y="15"/>
                    <a:pt x="14" y="39"/>
                  </a:cubicBezTo>
                  <a:cubicBezTo>
                    <a:pt x="0" y="73"/>
                    <a:pt x="21" y="106"/>
                    <a:pt x="47" y="120"/>
                  </a:cubicBezTo>
                  <a:lnTo>
                    <a:pt x="1579" y="702"/>
                  </a:lnTo>
                  <a:lnTo>
                    <a:pt x="1600" y="702"/>
                  </a:lnTo>
                  <a:cubicBezTo>
                    <a:pt x="1626" y="702"/>
                    <a:pt x="1646" y="688"/>
                    <a:pt x="1660" y="662"/>
                  </a:cubicBezTo>
                  <a:cubicBezTo>
                    <a:pt x="1673" y="635"/>
                    <a:pt x="1653" y="595"/>
                    <a:pt x="1620" y="581"/>
                  </a:cubicBezTo>
                  <a:lnTo>
                    <a:pt x="94" y="6"/>
                  </a:lnTo>
                  <a:cubicBezTo>
                    <a:pt x="86" y="3"/>
                    <a:pt x="77" y="1"/>
                    <a:pt x="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3"/>
            <p:cNvSpPr/>
            <p:nvPr/>
          </p:nvSpPr>
          <p:spPr>
            <a:xfrm>
              <a:off x="6794250" y="1590375"/>
              <a:ext cx="8575" cy="8050"/>
            </a:xfrm>
            <a:custGeom>
              <a:rect b="b" l="l" r="r" t="t"/>
              <a:pathLst>
                <a:path extrusionOk="0" h="322" w="343">
                  <a:moveTo>
                    <a:pt x="276" y="0"/>
                  </a:moveTo>
                  <a:cubicBezTo>
                    <a:pt x="260" y="0"/>
                    <a:pt x="245" y="7"/>
                    <a:pt x="235" y="20"/>
                  </a:cubicBezTo>
                  <a:lnTo>
                    <a:pt x="28" y="214"/>
                  </a:lnTo>
                  <a:cubicBezTo>
                    <a:pt x="1" y="241"/>
                    <a:pt x="1" y="281"/>
                    <a:pt x="21" y="308"/>
                  </a:cubicBezTo>
                  <a:cubicBezTo>
                    <a:pt x="34" y="321"/>
                    <a:pt x="48" y="321"/>
                    <a:pt x="68" y="321"/>
                  </a:cubicBezTo>
                  <a:cubicBezTo>
                    <a:pt x="81" y="321"/>
                    <a:pt x="101" y="321"/>
                    <a:pt x="108" y="308"/>
                  </a:cubicBezTo>
                  <a:lnTo>
                    <a:pt x="322" y="107"/>
                  </a:lnTo>
                  <a:cubicBezTo>
                    <a:pt x="342" y="87"/>
                    <a:pt x="342" y="47"/>
                    <a:pt x="322" y="20"/>
                  </a:cubicBezTo>
                  <a:cubicBezTo>
                    <a:pt x="309" y="7"/>
                    <a:pt x="292" y="0"/>
                    <a:pt x="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3"/>
            <p:cNvSpPr/>
            <p:nvPr/>
          </p:nvSpPr>
          <p:spPr>
            <a:xfrm>
              <a:off x="6782550" y="1581575"/>
              <a:ext cx="10400" cy="10325"/>
            </a:xfrm>
            <a:custGeom>
              <a:rect b="b" l="l" r="r" t="t"/>
              <a:pathLst>
                <a:path extrusionOk="0" h="413" w="416">
                  <a:moveTo>
                    <a:pt x="345" y="0"/>
                  </a:moveTo>
                  <a:cubicBezTo>
                    <a:pt x="327" y="0"/>
                    <a:pt x="309" y="7"/>
                    <a:pt x="295" y="18"/>
                  </a:cubicBezTo>
                  <a:lnTo>
                    <a:pt x="27" y="305"/>
                  </a:lnTo>
                  <a:cubicBezTo>
                    <a:pt x="0" y="332"/>
                    <a:pt x="0" y="372"/>
                    <a:pt x="27" y="399"/>
                  </a:cubicBezTo>
                  <a:cubicBezTo>
                    <a:pt x="41" y="406"/>
                    <a:pt x="54" y="412"/>
                    <a:pt x="74" y="412"/>
                  </a:cubicBezTo>
                  <a:cubicBezTo>
                    <a:pt x="87" y="412"/>
                    <a:pt x="108" y="406"/>
                    <a:pt x="114" y="392"/>
                  </a:cubicBezTo>
                  <a:lnTo>
                    <a:pt x="389" y="105"/>
                  </a:lnTo>
                  <a:cubicBezTo>
                    <a:pt x="415" y="78"/>
                    <a:pt x="409" y="45"/>
                    <a:pt x="389" y="18"/>
                  </a:cubicBezTo>
                  <a:cubicBezTo>
                    <a:pt x="376" y="5"/>
                    <a:pt x="361"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3"/>
            <p:cNvSpPr/>
            <p:nvPr/>
          </p:nvSpPr>
          <p:spPr>
            <a:xfrm>
              <a:off x="7007200" y="1366225"/>
              <a:ext cx="109075" cy="200075"/>
            </a:xfrm>
            <a:custGeom>
              <a:rect b="b" l="l" r="r" t="t"/>
              <a:pathLst>
                <a:path extrusionOk="0" h="8003" w="4363">
                  <a:moveTo>
                    <a:pt x="4302" y="1"/>
                  </a:moveTo>
                  <a:cubicBezTo>
                    <a:pt x="4269" y="1"/>
                    <a:pt x="4235" y="28"/>
                    <a:pt x="4235" y="61"/>
                  </a:cubicBezTo>
                  <a:cubicBezTo>
                    <a:pt x="3914" y="3092"/>
                    <a:pt x="2382" y="5949"/>
                    <a:pt x="27" y="7889"/>
                  </a:cubicBezTo>
                  <a:cubicBezTo>
                    <a:pt x="0" y="7909"/>
                    <a:pt x="0" y="7949"/>
                    <a:pt x="20" y="7976"/>
                  </a:cubicBezTo>
                  <a:cubicBezTo>
                    <a:pt x="33" y="7989"/>
                    <a:pt x="47" y="8003"/>
                    <a:pt x="67" y="8003"/>
                  </a:cubicBezTo>
                  <a:cubicBezTo>
                    <a:pt x="80" y="8003"/>
                    <a:pt x="94" y="7996"/>
                    <a:pt x="107" y="7989"/>
                  </a:cubicBezTo>
                  <a:cubicBezTo>
                    <a:pt x="2489" y="6022"/>
                    <a:pt x="4034" y="3139"/>
                    <a:pt x="4356" y="74"/>
                  </a:cubicBezTo>
                  <a:cubicBezTo>
                    <a:pt x="4362" y="41"/>
                    <a:pt x="4336" y="8"/>
                    <a:pt x="43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3"/>
            <p:cNvSpPr/>
            <p:nvPr/>
          </p:nvSpPr>
          <p:spPr>
            <a:xfrm>
              <a:off x="7109550" y="1335100"/>
              <a:ext cx="5225" cy="9750"/>
            </a:xfrm>
            <a:custGeom>
              <a:rect b="b" l="l" r="r" t="t"/>
              <a:pathLst>
                <a:path extrusionOk="0" h="390" w="209">
                  <a:moveTo>
                    <a:pt x="67" y="0"/>
                  </a:moveTo>
                  <a:cubicBezTo>
                    <a:pt x="63" y="0"/>
                    <a:pt x="59" y="1"/>
                    <a:pt x="54" y="1"/>
                  </a:cubicBezTo>
                  <a:cubicBezTo>
                    <a:pt x="21" y="15"/>
                    <a:pt x="1" y="48"/>
                    <a:pt x="14" y="82"/>
                  </a:cubicBezTo>
                  <a:lnTo>
                    <a:pt x="74" y="343"/>
                  </a:lnTo>
                  <a:cubicBezTo>
                    <a:pt x="81" y="376"/>
                    <a:pt x="108" y="389"/>
                    <a:pt x="134" y="389"/>
                  </a:cubicBezTo>
                  <a:lnTo>
                    <a:pt x="155" y="389"/>
                  </a:lnTo>
                  <a:cubicBezTo>
                    <a:pt x="188" y="383"/>
                    <a:pt x="208" y="349"/>
                    <a:pt x="195" y="316"/>
                  </a:cubicBezTo>
                  <a:lnTo>
                    <a:pt x="134" y="48"/>
                  </a:lnTo>
                  <a:cubicBezTo>
                    <a:pt x="123"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3"/>
            <p:cNvSpPr/>
            <p:nvPr/>
          </p:nvSpPr>
          <p:spPr>
            <a:xfrm>
              <a:off x="6659950" y="1144900"/>
              <a:ext cx="162275" cy="183050"/>
            </a:xfrm>
            <a:custGeom>
              <a:rect b="b" l="l" r="r" t="t"/>
              <a:pathLst>
                <a:path extrusionOk="0" h="7322" w="6491">
                  <a:moveTo>
                    <a:pt x="6177" y="0"/>
                  </a:moveTo>
                  <a:cubicBezTo>
                    <a:pt x="4647" y="0"/>
                    <a:pt x="3058" y="908"/>
                    <a:pt x="1974" y="2411"/>
                  </a:cubicBezTo>
                  <a:cubicBezTo>
                    <a:pt x="950" y="3823"/>
                    <a:pt x="462" y="5502"/>
                    <a:pt x="7" y="7241"/>
                  </a:cubicBezTo>
                  <a:cubicBezTo>
                    <a:pt x="0" y="7275"/>
                    <a:pt x="20" y="7308"/>
                    <a:pt x="54" y="7315"/>
                  </a:cubicBezTo>
                  <a:cubicBezTo>
                    <a:pt x="60" y="7315"/>
                    <a:pt x="60" y="7322"/>
                    <a:pt x="67" y="7322"/>
                  </a:cubicBezTo>
                  <a:cubicBezTo>
                    <a:pt x="94" y="7322"/>
                    <a:pt x="121" y="7302"/>
                    <a:pt x="127" y="7275"/>
                  </a:cubicBezTo>
                  <a:cubicBezTo>
                    <a:pt x="576" y="5542"/>
                    <a:pt x="1064" y="3876"/>
                    <a:pt x="2074" y="2484"/>
                  </a:cubicBezTo>
                  <a:cubicBezTo>
                    <a:pt x="3132" y="1015"/>
                    <a:pt x="4681" y="127"/>
                    <a:pt x="6171" y="127"/>
                  </a:cubicBezTo>
                  <a:cubicBezTo>
                    <a:pt x="6255" y="127"/>
                    <a:pt x="6340" y="130"/>
                    <a:pt x="6423" y="136"/>
                  </a:cubicBezTo>
                  <a:cubicBezTo>
                    <a:pt x="6450" y="136"/>
                    <a:pt x="6483" y="109"/>
                    <a:pt x="6483" y="76"/>
                  </a:cubicBezTo>
                  <a:cubicBezTo>
                    <a:pt x="6490" y="42"/>
                    <a:pt x="6463" y="16"/>
                    <a:pt x="6430" y="9"/>
                  </a:cubicBezTo>
                  <a:cubicBezTo>
                    <a:pt x="6346" y="3"/>
                    <a:pt x="6261" y="0"/>
                    <a:pt x="6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3"/>
            <p:cNvSpPr/>
            <p:nvPr/>
          </p:nvSpPr>
          <p:spPr>
            <a:xfrm>
              <a:off x="6850625" y="1140900"/>
              <a:ext cx="54550" cy="10100"/>
            </a:xfrm>
            <a:custGeom>
              <a:rect b="b" l="l" r="r" t="t"/>
              <a:pathLst>
                <a:path extrusionOk="0" h="404" w="2182">
                  <a:moveTo>
                    <a:pt x="64" y="1"/>
                  </a:moveTo>
                  <a:cubicBezTo>
                    <a:pt x="35" y="1"/>
                    <a:pt x="13" y="25"/>
                    <a:pt x="7" y="55"/>
                  </a:cubicBezTo>
                  <a:cubicBezTo>
                    <a:pt x="1" y="89"/>
                    <a:pt x="27" y="122"/>
                    <a:pt x="61" y="122"/>
                  </a:cubicBezTo>
                  <a:lnTo>
                    <a:pt x="2108" y="403"/>
                  </a:lnTo>
                  <a:lnTo>
                    <a:pt x="2115" y="403"/>
                  </a:lnTo>
                  <a:cubicBezTo>
                    <a:pt x="2148" y="403"/>
                    <a:pt x="2175" y="376"/>
                    <a:pt x="2182" y="350"/>
                  </a:cubicBezTo>
                  <a:cubicBezTo>
                    <a:pt x="2182" y="309"/>
                    <a:pt x="2162" y="283"/>
                    <a:pt x="2128" y="276"/>
                  </a:cubicBezTo>
                  <a:lnTo>
                    <a:pt x="74" y="2"/>
                  </a:lnTo>
                  <a:cubicBezTo>
                    <a:pt x="71" y="1"/>
                    <a:pt x="67" y="1"/>
                    <a:pt x="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3"/>
            <p:cNvSpPr/>
            <p:nvPr/>
          </p:nvSpPr>
          <p:spPr>
            <a:xfrm>
              <a:off x="6840250" y="1469750"/>
              <a:ext cx="27450" cy="75650"/>
            </a:xfrm>
            <a:custGeom>
              <a:rect b="b" l="l" r="r" t="t"/>
              <a:pathLst>
                <a:path extrusionOk="0" h="3026" w="1098">
                  <a:moveTo>
                    <a:pt x="77" y="0"/>
                  </a:moveTo>
                  <a:cubicBezTo>
                    <a:pt x="62" y="0"/>
                    <a:pt x="47" y="5"/>
                    <a:pt x="34" y="15"/>
                  </a:cubicBezTo>
                  <a:cubicBezTo>
                    <a:pt x="7" y="35"/>
                    <a:pt x="1" y="75"/>
                    <a:pt x="28" y="102"/>
                  </a:cubicBezTo>
                  <a:cubicBezTo>
                    <a:pt x="677" y="884"/>
                    <a:pt x="971" y="1948"/>
                    <a:pt x="804" y="2952"/>
                  </a:cubicBezTo>
                  <a:cubicBezTo>
                    <a:pt x="797" y="2985"/>
                    <a:pt x="817" y="3019"/>
                    <a:pt x="850" y="3025"/>
                  </a:cubicBezTo>
                  <a:lnTo>
                    <a:pt x="864" y="3025"/>
                  </a:lnTo>
                  <a:cubicBezTo>
                    <a:pt x="891" y="3025"/>
                    <a:pt x="917" y="3005"/>
                    <a:pt x="924" y="2972"/>
                  </a:cubicBezTo>
                  <a:cubicBezTo>
                    <a:pt x="1098" y="1935"/>
                    <a:pt x="797" y="831"/>
                    <a:pt x="121" y="21"/>
                  </a:cubicBezTo>
                  <a:cubicBezTo>
                    <a:pt x="110" y="7"/>
                    <a:pt x="94"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3"/>
            <p:cNvSpPr/>
            <p:nvPr/>
          </p:nvSpPr>
          <p:spPr>
            <a:xfrm>
              <a:off x="6939775" y="1368150"/>
              <a:ext cx="14250" cy="17500"/>
            </a:xfrm>
            <a:custGeom>
              <a:rect b="b" l="l" r="r" t="t"/>
              <a:pathLst>
                <a:path extrusionOk="0" h="700" w="570">
                  <a:moveTo>
                    <a:pt x="496" y="0"/>
                  </a:moveTo>
                  <a:cubicBezTo>
                    <a:pt x="478" y="0"/>
                    <a:pt x="460" y="9"/>
                    <a:pt x="449" y="24"/>
                  </a:cubicBezTo>
                  <a:lnTo>
                    <a:pt x="21" y="600"/>
                  </a:lnTo>
                  <a:cubicBezTo>
                    <a:pt x="1" y="626"/>
                    <a:pt x="7" y="667"/>
                    <a:pt x="34" y="687"/>
                  </a:cubicBezTo>
                  <a:cubicBezTo>
                    <a:pt x="41" y="700"/>
                    <a:pt x="54" y="700"/>
                    <a:pt x="68" y="700"/>
                  </a:cubicBezTo>
                  <a:cubicBezTo>
                    <a:pt x="88" y="700"/>
                    <a:pt x="108" y="693"/>
                    <a:pt x="121" y="673"/>
                  </a:cubicBezTo>
                  <a:lnTo>
                    <a:pt x="549" y="104"/>
                  </a:lnTo>
                  <a:cubicBezTo>
                    <a:pt x="569" y="71"/>
                    <a:pt x="563" y="38"/>
                    <a:pt x="536" y="18"/>
                  </a:cubicBezTo>
                  <a:cubicBezTo>
                    <a:pt x="524" y="6"/>
                    <a:pt x="510" y="0"/>
                    <a:pt x="4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3"/>
            <p:cNvSpPr/>
            <p:nvPr/>
          </p:nvSpPr>
          <p:spPr>
            <a:xfrm>
              <a:off x="6929075" y="1360750"/>
              <a:ext cx="10900" cy="13700"/>
            </a:xfrm>
            <a:custGeom>
              <a:rect b="b" l="l" r="r" t="t"/>
              <a:pathLst>
                <a:path extrusionOk="0" h="548" w="436">
                  <a:moveTo>
                    <a:pt x="366" y="1"/>
                  </a:moveTo>
                  <a:cubicBezTo>
                    <a:pt x="347" y="1"/>
                    <a:pt x="327" y="10"/>
                    <a:pt x="315" y="26"/>
                  </a:cubicBezTo>
                  <a:lnTo>
                    <a:pt x="21" y="447"/>
                  </a:lnTo>
                  <a:cubicBezTo>
                    <a:pt x="0" y="474"/>
                    <a:pt x="7" y="514"/>
                    <a:pt x="34" y="534"/>
                  </a:cubicBezTo>
                  <a:cubicBezTo>
                    <a:pt x="47" y="541"/>
                    <a:pt x="54" y="548"/>
                    <a:pt x="67" y="548"/>
                  </a:cubicBezTo>
                  <a:cubicBezTo>
                    <a:pt x="87" y="548"/>
                    <a:pt x="108" y="534"/>
                    <a:pt x="121" y="521"/>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3"/>
            <p:cNvSpPr/>
            <p:nvPr/>
          </p:nvSpPr>
          <p:spPr>
            <a:xfrm>
              <a:off x="6905825" y="1352575"/>
              <a:ext cx="10400" cy="13850"/>
            </a:xfrm>
            <a:custGeom>
              <a:rect b="b" l="l" r="r" t="t"/>
              <a:pathLst>
                <a:path extrusionOk="0" h="554" w="416">
                  <a:moveTo>
                    <a:pt x="345" y="0"/>
                  </a:moveTo>
                  <a:cubicBezTo>
                    <a:pt x="325" y="0"/>
                    <a:pt x="307" y="11"/>
                    <a:pt x="295" y="32"/>
                  </a:cubicBezTo>
                  <a:lnTo>
                    <a:pt x="21" y="460"/>
                  </a:lnTo>
                  <a:cubicBezTo>
                    <a:pt x="0" y="487"/>
                    <a:pt x="7" y="527"/>
                    <a:pt x="41" y="547"/>
                  </a:cubicBezTo>
                  <a:cubicBezTo>
                    <a:pt x="47" y="554"/>
                    <a:pt x="61" y="554"/>
                    <a:pt x="74" y="554"/>
                  </a:cubicBezTo>
                  <a:cubicBezTo>
                    <a:pt x="94" y="554"/>
                    <a:pt x="114" y="547"/>
                    <a:pt x="128" y="527"/>
                  </a:cubicBezTo>
                  <a:lnTo>
                    <a:pt x="402" y="99"/>
                  </a:lnTo>
                  <a:cubicBezTo>
                    <a:pt x="415" y="65"/>
                    <a:pt x="409" y="32"/>
                    <a:pt x="382" y="12"/>
                  </a:cubicBezTo>
                  <a:cubicBezTo>
                    <a:pt x="369" y="4"/>
                    <a:pt x="357"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3"/>
            <p:cNvSpPr/>
            <p:nvPr/>
          </p:nvSpPr>
          <p:spPr>
            <a:xfrm>
              <a:off x="6833225" y="1249700"/>
              <a:ext cx="9900" cy="10850"/>
            </a:xfrm>
            <a:custGeom>
              <a:rect b="b" l="l" r="r" t="t"/>
              <a:pathLst>
                <a:path extrusionOk="0" h="434" w="396">
                  <a:moveTo>
                    <a:pt x="326" y="0"/>
                  </a:moveTo>
                  <a:cubicBezTo>
                    <a:pt x="307" y="0"/>
                    <a:pt x="287" y="9"/>
                    <a:pt x="275" y="25"/>
                  </a:cubicBezTo>
                  <a:lnTo>
                    <a:pt x="21" y="333"/>
                  </a:lnTo>
                  <a:cubicBezTo>
                    <a:pt x="1" y="360"/>
                    <a:pt x="1" y="400"/>
                    <a:pt x="28" y="420"/>
                  </a:cubicBezTo>
                  <a:cubicBezTo>
                    <a:pt x="41" y="427"/>
                    <a:pt x="54" y="433"/>
                    <a:pt x="68" y="433"/>
                  </a:cubicBezTo>
                  <a:cubicBezTo>
                    <a:pt x="88" y="433"/>
                    <a:pt x="108" y="427"/>
                    <a:pt x="121" y="413"/>
                  </a:cubicBezTo>
                  <a:lnTo>
                    <a:pt x="369" y="99"/>
                  </a:lnTo>
                  <a:cubicBezTo>
                    <a:pt x="396" y="72"/>
                    <a:pt x="389" y="39"/>
                    <a:pt x="362" y="12"/>
                  </a:cubicBezTo>
                  <a:cubicBezTo>
                    <a:pt x="351" y="4"/>
                    <a:pt x="33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3"/>
            <p:cNvSpPr/>
            <p:nvPr/>
          </p:nvSpPr>
          <p:spPr>
            <a:xfrm>
              <a:off x="6805300" y="1236500"/>
              <a:ext cx="14575" cy="19375"/>
            </a:xfrm>
            <a:custGeom>
              <a:rect b="b" l="l" r="r" t="t"/>
              <a:pathLst>
                <a:path extrusionOk="0" h="775" w="583">
                  <a:moveTo>
                    <a:pt x="509" y="0"/>
                  </a:moveTo>
                  <a:cubicBezTo>
                    <a:pt x="489" y="0"/>
                    <a:pt x="470" y="10"/>
                    <a:pt x="462" y="31"/>
                  </a:cubicBezTo>
                  <a:lnTo>
                    <a:pt x="20" y="674"/>
                  </a:lnTo>
                  <a:cubicBezTo>
                    <a:pt x="0" y="700"/>
                    <a:pt x="7" y="741"/>
                    <a:pt x="34" y="761"/>
                  </a:cubicBezTo>
                  <a:cubicBezTo>
                    <a:pt x="47" y="767"/>
                    <a:pt x="61" y="774"/>
                    <a:pt x="74" y="774"/>
                  </a:cubicBezTo>
                  <a:cubicBezTo>
                    <a:pt x="94" y="774"/>
                    <a:pt x="114" y="761"/>
                    <a:pt x="121" y="747"/>
                  </a:cubicBezTo>
                  <a:lnTo>
                    <a:pt x="562" y="98"/>
                  </a:lnTo>
                  <a:cubicBezTo>
                    <a:pt x="583" y="72"/>
                    <a:pt x="576" y="31"/>
                    <a:pt x="542" y="11"/>
                  </a:cubicBezTo>
                  <a:cubicBezTo>
                    <a:pt x="532" y="4"/>
                    <a:pt x="520" y="0"/>
                    <a:pt x="5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3"/>
            <p:cNvSpPr/>
            <p:nvPr/>
          </p:nvSpPr>
          <p:spPr>
            <a:xfrm>
              <a:off x="6762300" y="1226300"/>
              <a:ext cx="12575" cy="13675"/>
            </a:xfrm>
            <a:custGeom>
              <a:rect b="b" l="l" r="r" t="t"/>
              <a:pathLst>
                <a:path extrusionOk="0" h="547" w="503">
                  <a:moveTo>
                    <a:pt x="433" y="0"/>
                  </a:moveTo>
                  <a:cubicBezTo>
                    <a:pt x="416" y="0"/>
                    <a:pt x="400" y="7"/>
                    <a:pt x="389" y="18"/>
                  </a:cubicBezTo>
                  <a:lnTo>
                    <a:pt x="21" y="439"/>
                  </a:lnTo>
                  <a:cubicBezTo>
                    <a:pt x="1" y="466"/>
                    <a:pt x="1" y="506"/>
                    <a:pt x="28" y="526"/>
                  </a:cubicBezTo>
                  <a:cubicBezTo>
                    <a:pt x="41" y="540"/>
                    <a:pt x="54" y="546"/>
                    <a:pt x="68" y="546"/>
                  </a:cubicBezTo>
                  <a:cubicBezTo>
                    <a:pt x="88" y="546"/>
                    <a:pt x="101" y="540"/>
                    <a:pt x="115" y="526"/>
                  </a:cubicBezTo>
                  <a:lnTo>
                    <a:pt x="483" y="105"/>
                  </a:lnTo>
                  <a:cubicBezTo>
                    <a:pt x="503" y="78"/>
                    <a:pt x="503" y="38"/>
                    <a:pt x="476" y="18"/>
                  </a:cubicBezTo>
                  <a:cubicBezTo>
                    <a:pt x="464" y="5"/>
                    <a:pt x="448"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3"/>
            <p:cNvSpPr/>
            <p:nvPr/>
          </p:nvSpPr>
          <p:spPr>
            <a:xfrm>
              <a:off x="6680525" y="1451200"/>
              <a:ext cx="17575" cy="48025"/>
            </a:xfrm>
            <a:custGeom>
              <a:rect b="b" l="l" r="r" t="t"/>
              <a:pathLst>
                <a:path extrusionOk="0" h="1921" w="703">
                  <a:moveTo>
                    <a:pt x="54" y="1"/>
                  </a:moveTo>
                  <a:cubicBezTo>
                    <a:pt x="20" y="7"/>
                    <a:pt x="0" y="41"/>
                    <a:pt x="0" y="74"/>
                  </a:cubicBezTo>
                  <a:cubicBezTo>
                    <a:pt x="114" y="703"/>
                    <a:pt x="308" y="1312"/>
                    <a:pt x="576" y="1887"/>
                  </a:cubicBezTo>
                  <a:cubicBezTo>
                    <a:pt x="582" y="1908"/>
                    <a:pt x="609" y="1921"/>
                    <a:pt x="629" y="1921"/>
                  </a:cubicBezTo>
                  <a:cubicBezTo>
                    <a:pt x="643" y="1921"/>
                    <a:pt x="649" y="1921"/>
                    <a:pt x="656" y="1914"/>
                  </a:cubicBezTo>
                  <a:cubicBezTo>
                    <a:pt x="689" y="1901"/>
                    <a:pt x="703" y="1861"/>
                    <a:pt x="689" y="1834"/>
                  </a:cubicBezTo>
                  <a:cubicBezTo>
                    <a:pt x="422" y="1265"/>
                    <a:pt x="234" y="670"/>
                    <a:pt x="127" y="54"/>
                  </a:cubicBezTo>
                  <a:cubicBezTo>
                    <a:pt x="121" y="21"/>
                    <a:pt x="87" y="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3"/>
            <p:cNvSpPr/>
            <p:nvPr/>
          </p:nvSpPr>
          <p:spPr>
            <a:xfrm>
              <a:off x="6666800" y="1429100"/>
              <a:ext cx="5375" cy="11600"/>
            </a:xfrm>
            <a:custGeom>
              <a:rect b="b" l="l" r="r" t="t"/>
              <a:pathLst>
                <a:path extrusionOk="0" h="464" w="215">
                  <a:moveTo>
                    <a:pt x="67" y="0"/>
                  </a:moveTo>
                  <a:cubicBezTo>
                    <a:pt x="63" y="0"/>
                    <a:pt x="58" y="1"/>
                    <a:pt x="54" y="2"/>
                  </a:cubicBezTo>
                  <a:cubicBezTo>
                    <a:pt x="21" y="8"/>
                    <a:pt x="1" y="42"/>
                    <a:pt x="7" y="82"/>
                  </a:cubicBezTo>
                  <a:lnTo>
                    <a:pt x="81" y="416"/>
                  </a:lnTo>
                  <a:cubicBezTo>
                    <a:pt x="88" y="443"/>
                    <a:pt x="114" y="463"/>
                    <a:pt x="141" y="463"/>
                  </a:cubicBezTo>
                  <a:lnTo>
                    <a:pt x="154" y="463"/>
                  </a:lnTo>
                  <a:cubicBezTo>
                    <a:pt x="188" y="450"/>
                    <a:pt x="215" y="416"/>
                    <a:pt x="201" y="383"/>
                  </a:cubicBezTo>
                  <a:lnTo>
                    <a:pt x="128" y="48"/>
                  </a:lnTo>
                  <a:cubicBezTo>
                    <a:pt x="122"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3"/>
            <p:cNvSpPr/>
            <p:nvPr/>
          </p:nvSpPr>
          <p:spPr>
            <a:xfrm>
              <a:off x="6983425" y="1492725"/>
              <a:ext cx="11075" cy="13700"/>
            </a:xfrm>
            <a:custGeom>
              <a:rect b="b" l="l" r="r" t="t"/>
              <a:pathLst>
                <a:path extrusionOk="0" h="548" w="443">
                  <a:moveTo>
                    <a:pt x="373" y="1"/>
                  </a:moveTo>
                  <a:cubicBezTo>
                    <a:pt x="354" y="1"/>
                    <a:pt x="334" y="10"/>
                    <a:pt x="322" y="26"/>
                  </a:cubicBezTo>
                  <a:lnTo>
                    <a:pt x="21" y="447"/>
                  </a:lnTo>
                  <a:cubicBezTo>
                    <a:pt x="1" y="474"/>
                    <a:pt x="8" y="514"/>
                    <a:pt x="34" y="534"/>
                  </a:cubicBezTo>
                  <a:cubicBezTo>
                    <a:pt x="48" y="541"/>
                    <a:pt x="61" y="548"/>
                    <a:pt x="75" y="548"/>
                  </a:cubicBezTo>
                  <a:cubicBezTo>
                    <a:pt x="95" y="548"/>
                    <a:pt x="108" y="534"/>
                    <a:pt x="121" y="521"/>
                  </a:cubicBezTo>
                  <a:lnTo>
                    <a:pt x="422" y="99"/>
                  </a:lnTo>
                  <a:cubicBezTo>
                    <a:pt x="443" y="73"/>
                    <a:pt x="436" y="32"/>
                    <a:pt x="409" y="12"/>
                  </a:cubicBezTo>
                  <a:cubicBezTo>
                    <a:pt x="399" y="4"/>
                    <a:pt x="386" y="1"/>
                    <a:pt x="3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3"/>
            <p:cNvSpPr/>
            <p:nvPr/>
          </p:nvSpPr>
          <p:spPr>
            <a:xfrm>
              <a:off x="6963875" y="1493675"/>
              <a:ext cx="9875" cy="9575"/>
            </a:xfrm>
            <a:custGeom>
              <a:rect b="b" l="l" r="r" t="t"/>
              <a:pathLst>
                <a:path extrusionOk="0" h="383" w="395">
                  <a:moveTo>
                    <a:pt x="324" y="0"/>
                  </a:moveTo>
                  <a:cubicBezTo>
                    <a:pt x="309" y="0"/>
                    <a:pt x="294" y="5"/>
                    <a:pt x="281" y="14"/>
                  </a:cubicBezTo>
                  <a:lnTo>
                    <a:pt x="27" y="275"/>
                  </a:lnTo>
                  <a:cubicBezTo>
                    <a:pt x="0" y="295"/>
                    <a:pt x="0" y="336"/>
                    <a:pt x="27" y="362"/>
                  </a:cubicBezTo>
                  <a:cubicBezTo>
                    <a:pt x="40" y="376"/>
                    <a:pt x="54" y="382"/>
                    <a:pt x="74" y="382"/>
                  </a:cubicBezTo>
                  <a:cubicBezTo>
                    <a:pt x="87" y="382"/>
                    <a:pt x="100" y="376"/>
                    <a:pt x="114" y="362"/>
                  </a:cubicBezTo>
                  <a:lnTo>
                    <a:pt x="375" y="108"/>
                  </a:lnTo>
                  <a:cubicBezTo>
                    <a:pt x="395" y="81"/>
                    <a:pt x="395" y="41"/>
                    <a:pt x="375" y="21"/>
                  </a:cubicBezTo>
                  <a:cubicBezTo>
                    <a:pt x="360" y="7"/>
                    <a:pt x="342" y="0"/>
                    <a:pt x="3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3"/>
            <p:cNvSpPr/>
            <p:nvPr/>
          </p:nvSpPr>
          <p:spPr>
            <a:xfrm>
              <a:off x="6937950" y="1483750"/>
              <a:ext cx="8050" cy="12975"/>
            </a:xfrm>
            <a:custGeom>
              <a:rect b="b" l="l" r="r" t="t"/>
              <a:pathLst>
                <a:path extrusionOk="0" h="519" w="322">
                  <a:moveTo>
                    <a:pt x="248" y="1"/>
                  </a:moveTo>
                  <a:cubicBezTo>
                    <a:pt x="225" y="1"/>
                    <a:pt x="203" y="14"/>
                    <a:pt x="194" y="37"/>
                  </a:cubicBezTo>
                  <a:lnTo>
                    <a:pt x="13" y="425"/>
                  </a:lnTo>
                  <a:cubicBezTo>
                    <a:pt x="0" y="458"/>
                    <a:pt x="13" y="498"/>
                    <a:pt x="47" y="512"/>
                  </a:cubicBezTo>
                  <a:cubicBezTo>
                    <a:pt x="54" y="512"/>
                    <a:pt x="60" y="519"/>
                    <a:pt x="74" y="519"/>
                  </a:cubicBezTo>
                  <a:cubicBezTo>
                    <a:pt x="94" y="519"/>
                    <a:pt x="121" y="505"/>
                    <a:pt x="127" y="478"/>
                  </a:cubicBezTo>
                  <a:lnTo>
                    <a:pt x="308" y="90"/>
                  </a:lnTo>
                  <a:cubicBezTo>
                    <a:pt x="321" y="57"/>
                    <a:pt x="308" y="23"/>
                    <a:pt x="281" y="10"/>
                  </a:cubicBezTo>
                  <a:cubicBezTo>
                    <a:pt x="270" y="4"/>
                    <a:pt x="259" y="1"/>
                    <a:pt x="2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3"/>
            <p:cNvSpPr/>
            <p:nvPr/>
          </p:nvSpPr>
          <p:spPr>
            <a:xfrm>
              <a:off x="7005175" y="1255725"/>
              <a:ext cx="12075" cy="14850"/>
            </a:xfrm>
            <a:custGeom>
              <a:rect b="b" l="l" r="r" t="t"/>
              <a:pathLst>
                <a:path extrusionOk="0" h="594" w="483">
                  <a:moveTo>
                    <a:pt x="413" y="0"/>
                  </a:moveTo>
                  <a:cubicBezTo>
                    <a:pt x="394" y="0"/>
                    <a:pt x="374" y="9"/>
                    <a:pt x="362" y="25"/>
                  </a:cubicBezTo>
                  <a:lnTo>
                    <a:pt x="21" y="500"/>
                  </a:lnTo>
                  <a:cubicBezTo>
                    <a:pt x="1" y="527"/>
                    <a:pt x="1" y="560"/>
                    <a:pt x="34" y="587"/>
                  </a:cubicBezTo>
                  <a:cubicBezTo>
                    <a:pt x="41" y="594"/>
                    <a:pt x="54" y="594"/>
                    <a:pt x="68" y="594"/>
                  </a:cubicBezTo>
                  <a:cubicBezTo>
                    <a:pt x="88" y="594"/>
                    <a:pt x="108" y="587"/>
                    <a:pt x="121" y="574"/>
                  </a:cubicBezTo>
                  <a:lnTo>
                    <a:pt x="462" y="99"/>
                  </a:lnTo>
                  <a:cubicBezTo>
                    <a:pt x="482" y="72"/>
                    <a:pt x="482" y="32"/>
                    <a:pt x="449" y="12"/>
                  </a:cubicBezTo>
                  <a:cubicBezTo>
                    <a:pt x="438" y="4"/>
                    <a:pt x="426"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3"/>
            <p:cNvSpPr/>
            <p:nvPr/>
          </p:nvSpPr>
          <p:spPr>
            <a:xfrm>
              <a:off x="6984775" y="1249350"/>
              <a:ext cx="10900" cy="13025"/>
            </a:xfrm>
            <a:custGeom>
              <a:rect b="b" l="l" r="r" t="t"/>
              <a:pathLst>
                <a:path extrusionOk="0" h="521" w="436">
                  <a:moveTo>
                    <a:pt x="366" y="1"/>
                  </a:moveTo>
                  <a:cubicBezTo>
                    <a:pt x="347" y="1"/>
                    <a:pt x="327" y="10"/>
                    <a:pt x="315" y="26"/>
                  </a:cubicBezTo>
                  <a:lnTo>
                    <a:pt x="21" y="421"/>
                  </a:lnTo>
                  <a:cubicBezTo>
                    <a:pt x="0" y="447"/>
                    <a:pt x="7" y="488"/>
                    <a:pt x="34" y="508"/>
                  </a:cubicBezTo>
                  <a:cubicBezTo>
                    <a:pt x="41" y="514"/>
                    <a:pt x="54" y="521"/>
                    <a:pt x="67" y="521"/>
                  </a:cubicBezTo>
                  <a:cubicBezTo>
                    <a:pt x="87" y="521"/>
                    <a:pt x="108" y="514"/>
                    <a:pt x="121" y="494"/>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3"/>
            <p:cNvSpPr/>
            <p:nvPr/>
          </p:nvSpPr>
          <p:spPr>
            <a:xfrm>
              <a:off x="6963700" y="1241500"/>
              <a:ext cx="7050" cy="12025"/>
            </a:xfrm>
            <a:custGeom>
              <a:rect b="b" l="l" r="r" t="t"/>
              <a:pathLst>
                <a:path extrusionOk="0" h="481" w="282">
                  <a:moveTo>
                    <a:pt x="209" y="0"/>
                  </a:moveTo>
                  <a:cubicBezTo>
                    <a:pt x="185" y="0"/>
                    <a:pt x="164" y="14"/>
                    <a:pt x="154" y="39"/>
                  </a:cubicBezTo>
                  <a:lnTo>
                    <a:pt x="14" y="393"/>
                  </a:lnTo>
                  <a:cubicBezTo>
                    <a:pt x="0" y="427"/>
                    <a:pt x="14" y="460"/>
                    <a:pt x="47" y="474"/>
                  </a:cubicBezTo>
                  <a:cubicBezTo>
                    <a:pt x="54" y="474"/>
                    <a:pt x="61" y="480"/>
                    <a:pt x="67" y="480"/>
                  </a:cubicBezTo>
                  <a:cubicBezTo>
                    <a:pt x="94" y="480"/>
                    <a:pt x="121" y="460"/>
                    <a:pt x="128" y="440"/>
                  </a:cubicBezTo>
                  <a:lnTo>
                    <a:pt x="268" y="86"/>
                  </a:lnTo>
                  <a:cubicBezTo>
                    <a:pt x="281" y="52"/>
                    <a:pt x="268" y="19"/>
                    <a:pt x="235" y="5"/>
                  </a:cubicBezTo>
                  <a:cubicBezTo>
                    <a:pt x="226" y="2"/>
                    <a:pt x="217" y="0"/>
                    <a:pt x="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7" name="Google Shape;2707;p13"/>
          <p:cNvSpPr txBox="1"/>
          <p:nvPr>
            <p:ph type="title"/>
          </p:nvPr>
        </p:nvSpPr>
        <p:spPr>
          <a:xfrm>
            <a:off x="4733390" y="1254050"/>
            <a:ext cx="2306400" cy="366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l">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08" name="Google Shape;2708;p13"/>
          <p:cNvSpPr txBox="1"/>
          <p:nvPr>
            <p:ph hasCustomPrompt="1" idx="2" type="title"/>
          </p:nvPr>
        </p:nvSpPr>
        <p:spPr>
          <a:xfrm>
            <a:off x="3715813" y="1254050"/>
            <a:ext cx="846600" cy="852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709" name="Google Shape;2709;p13"/>
          <p:cNvSpPr txBox="1"/>
          <p:nvPr>
            <p:ph idx="1" type="subTitle"/>
          </p:nvPr>
        </p:nvSpPr>
        <p:spPr>
          <a:xfrm>
            <a:off x="4733375" y="1620675"/>
            <a:ext cx="3697500" cy="486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710" name="Google Shape;2710;p13"/>
          <p:cNvSpPr txBox="1"/>
          <p:nvPr>
            <p:ph idx="3" type="title"/>
          </p:nvPr>
        </p:nvSpPr>
        <p:spPr>
          <a:xfrm>
            <a:off x="4733375" y="2131625"/>
            <a:ext cx="2306400" cy="366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l">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11" name="Google Shape;2711;p13"/>
          <p:cNvSpPr txBox="1"/>
          <p:nvPr>
            <p:ph hasCustomPrompt="1" idx="4" type="title"/>
          </p:nvPr>
        </p:nvSpPr>
        <p:spPr>
          <a:xfrm>
            <a:off x="3715813" y="2131625"/>
            <a:ext cx="846600" cy="852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712" name="Google Shape;2712;p13"/>
          <p:cNvSpPr txBox="1"/>
          <p:nvPr>
            <p:ph idx="5" type="subTitle"/>
          </p:nvPr>
        </p:nvSpPr>
        <p:spPr>
          <a:xfrm>
            <a:off x="4733399" y="2498225"/>
            <a:ext cx="3697500" cy="486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713" name="Google Shape;2713;p13"/>
          <p:cNvSpPr txBox="1"/>
          <p:nvPr>
            <p:ph idx="6" type="title"/>
          </p:nvPr>
        </p:nvSpPr>
        <p:spPr>
          <a:xfrm>
            <a:off x="4733390" y="3009500"/>
            <a:ext cx="2306400" cy="366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l">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14" name="Google Shape;2714;p13"/>
          <p:cNvSpPr txBox="1"/>
          <p:nvPr>
            <p:ph hasCustomPrompt="1" idx="7" type="title"/>
          </p:nvPr>
        </p:nvSpPr>
        <p:spPr>
          <a:xfrm>
            <a:off x="3715813" y="3009200"/>
            <a:ext cx="846600" cy="852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715" name="Google Shape;2715;p13"/>
          <p:cNvSpPr txBox="1"/>
          <p:nvPr>
            <p:ph idx="8" type="subTitle"/>
          </p:nvPr>
        </p:nvSpPr>
        <p:spPr>
          <a:xfrm>
            <a:off x="4733375" y="3376150"/>
            <a:ext cx="3697500" cy="486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716" name="Google Shape;2716;p13"/>
          <p:cNvSpPr txBox="1"/>
          <p:nvPr>
            <p:ph idx="9" type="title"/>
          </p:nvPr>
        </p:nvSpPr>
        <p:spPr>
          <a:xfrm>
            <a:off x="4733390" y="3887075"/>
            <a:ext cx="2306400" cy="366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l">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17" name="Google Shape;2717;p13"/>
          <p:cNvSpPr txBox="1"/>
          <p:nvPr>
            <p:ph hasCustomPrompt="1" idx="13" type="title"/>
          </p:nvPr>
        </p:nvSpPr>
        <p:spPr>
          <a:xfrm>
            <a:off x="3715813" y="3887075"/>
            <a:ext cx="846600" cy="852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2718" name="Google Shape;2718;p13"/>
          <p:cNvSpPr txBox="1"/>
          <p:nvPr>
            <p:ph idx="14" type="subTitle"/>
          </p:nvPr>
        </p:nvSpPr>
        <p:spPr>
          <a:xfrm>
            <a:off x="4733399" y="4253725"/>
            <a:ext cx="3697500" cy="486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719" name="Google Shape;2719;p13"/>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20" name="Google Shape;2720;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dk2"/>
        </a:solidFill>
      </p:bgPr>
    </p:bg>
    <p:spTree>
      <p:nvGrpSpPr>
        <p:cNvPr id="2721" name="Shape 2721"/>
        <p:cNvGrpSpPr/>
        <p:nvPr/>
      </p:nvGrpSpPr>
      <p:grpSpPr>
        <a:xfrm>
          <a:off x="0" y="0"/>
          <a:ext cx="0" cy="0"/>
          <a:chOff x="0" y="0"/>
          <a:chExt cx="0" cy="0"/>
        </a:xfrm>
      </p:grpSpPr>
      <p:sp>
        <p:nvSpPr>
          <p:cNvPr id="2722" name="Google Shape;2722;p14"/>
          <p:cNvSpPr txBox="1"/>
          <p:nvPr>
            <p:ph type="title"/>
          </p:nvPr>
        </p:nvSpPr>
        <p:spPr>
          <a:xfrm>
            <a:off x="3075675" y="2854801"/>
            <a:ext cx="5355300" cy="6426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23" name="Google Shape;2723;p14"/>
          <p:cNvSpPr txBox="1"/>
          <p:nvPr>
            <p:ph idx="1" type="subTitle"/>
          </p:nvPr>
        </p:nvSpPr>
        <p:spPr>
          <a:xfrm>
            <a:off x="3075675" y="1324250"/>
            <a:ext cx="5355300" cy="1478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1600"/>
              </a:spcBef>
              <a:spcAft>
                <a:spcPts val="0"/>
              </a:spcAft>
              <a:buSzPts val="2500"/>
              <a:buNone/>
              <a:defRPr sz="2500"/>
            </a:lvl3pPr>
            <a:lvl4pPr lvl="3" rtl="0" algn="ctr">
              <a:lnSpc>
                <a:spcPct val="100000"/>
              </a:lnSpc>
              <a:spcBef>
                <a:spcPts val="1600"/>
              </a:spcBef>
              <a:spcAft>
                <a:spcPts val="0"/>
              </a:spcAft>
              <a:buSzPts val="2500"/>
              <a:buNone/>
              <a:defRPr sz="2500"/>
            </a:lvl4pPr>
            <a:lvl5pPr lvl="4" rtl="0" algn="ctr">
              <a:lnSpc>
                <a:spcPct val="100000"/>
              </a:lnSpc>
              <a:spcBef>
                <a:spcPts val="1600"/>
              </a:spcBef>
              <a:spcAft>
                <a:spcPts val="0"/>
              </a:spcAft>
              <a:buSzPts val="2500"/>
              <a:buNone/>
              <a:defRPr sz="2500"/>
            </a:lvl5pPr>
            <a:lvl6pPr lvl="5" rtl="0" algn="ctr">
              <a:lnSpc>
                <a:spcPct val="100000"/>
              </a:lnSpc>
              <a:spcBef>
                <a:spcPts val="1600"/>
              </a:spcBef>
              <a:spcAft>
                <a:spcPts val="0"/>
              </a:spcAft>
              <a:buSzPts val="2500"/>
              <a:buNone/>
              <a:defRPr sz="2500"/>
            </a:lvl6pPr>
            <a:lvl7pPr lvl="6" rtl="0" algn="ctr">
              <a:lnSpc>
                <a:spcPct val="100000"/>
              </a:lnSpc>
              <a:spcBef>
                <a:spcPts val="1600"/>
              </a:spcBef>
              <a:spcAft>
                <a:spcPts val="0"/>
              </a:spcAft>
              <a:buSzPts val="2500"/>
              <a:buNone/>
              <a:defRPr sz="2500"/>
            </a:lvl7pPr>
            <a:lvl8pPr lvl="7" rtl="0" algn="ctr">
              <a:lnSpc>
                <a:spcPct val="100000"/>
              </a:lnSpc>
              <a:spcBef>
                <a:spcPts val="1600"/>
              </a:spcBef>
              <a:spcAft>
                <a:spcPts val="0"/>
              </a:spcAft>
              <a:buSzPts val="2500"/>
              <a:buNone/>
              <a:defRPr sz="2500"/>
            </a:lvl8pPr>
            <a:lvl9pPr lvl="8" rtl="0" algn="ctr">
              <a:lnSpc>
                <a:spcPct val="100000"/>
              </a:lnSpc>
              <a:spcBef>
                <a:spcPts val="1600"/>
              </a:spcBef>
              <a:spcAft>
                <a:spcPts val="1600"/>
              </a:spcAft>
              <a:buSzPts val="2500"/>
              <a:buNone/>
              <a:defRPr sz="2500"/>
            </a:lvl9pPr>
          </a:lstStyle>
          <a:p/>
        </p:txBody>
      </p:sp>
      <p:grpSp>
        <p:nvGrpSpPr>
          <p:cNvPr id="2724" name="Google Shape;2724;p14"/>
          <p:cNvGrpSpPr/>
          <p:nvPr/>
        </p:nvGrpSpPr>
        <p:grpSpPr>
          <a:xfrm flipH="1" rot="-9619485">
            <a:off x="823587" y="-485043"/>
            <a:ext cx="1726810" cy="2335870"/>
            <a:chOff x="6364174" y="1102165"/>
            <a:chExt cx="588936" cy="796658"/>
          </a:xfrm>
        </p:grpSpPr>
        <p:sp>
          <p:nvSpPr>
            <p:cNvPr id="2725" name="Google Shape;2725;p14"/>
            <p:cNvSpPr/>
            <p:nvPr/>
          </p:nvSpPr>
          <p:spPr>
            <a:xfrm>
              <a:off x="6364174" y="1102165"/>
              <a:ext cx="588936" cy="796658"/>
            </a:xfrm>
            <a:custGeom>
              <a:rect b="b" l="l" r="r" t="t"/>
              <a:pathLst>
                <a:path extrusionOk="0" h="26275" w="19424">
                  <a:moveTo>
                    <a:pt x="7133" y="5119"/>
                  </a:moveTo>
                  <a:cubicBezTo>
                    <a:pt x="7119" y="6129"/>
                    <a:pt x="6919" y="7159"/>
                    <a:pt x="6785" y="7741"/>
                  </a:cubicBezTo>
                  <a:cubicBezTo>
                    <a:pt x="6423" y="7828"/>
                    <a:pt x="6109" y="7601"/>
                    <a:pt x="6076" y="7567"/>
                  </a:cubicBezTo>
                  <a:cubicBezTo>
                    <a:pt x="6062" y="7554"/>
                    <a:pt x="6042" y="7547"/>
                    <a:pt x="6022" y="7547"/>
                  </a:cubicBezTo>
                  <a:cubicBezTo>
                    <a:pt x="5975" y="7547"/>
                    <a:pt x="5935" y="7581"/>
                    <a:pt x="5935" y="7628"/>
                  </a:cubicBezTo>
                  <a:cubicBezTo>
                    <a:pt x="5895" y="8337"/>
                    <a:pt x="4691" y="8564"/>
                    <a:pt x="4610" y="8578"/>
                  </a:cubicBezTo>
                  <a:cubicBezTo>
                    <a:pt x="4604" y="8578"/>
                    <a:pt x="4590" y="8578"/>
                    <a:pt x="4584" y="8584"/>
                  </a:cubicBezTo>
                  <a:cubicBezTo>
                    <a:pt x="4537" y="8604"/>
                    <a:pt x="4523" y="8658"/>
                    <a:pt x="4550" y="8698"/>
                  </a:cubicBezTo>
                  <a:cubicBezTo>
                    <a:pt x="4811" y="9180"/>
                    <a:pt x="4369" y="9655"/>
                    <a:pt x="4329" y="9695"/>
                  </a:cubicBezTo>
                  <a:cubicBezTo>
                    <a:pt x="4316" y="9708"/>
                    <a:pt x="4303" y="9728"/>
                    <a:pt x="4303" y="9749"/>
                  </a:cubicBezTo>
                  <a:cubicBezTo>
                    <a:pt x="4303" y="9795"/>
                    <a:pt x="4336" y="9836"/>
                    <a:pt x="4383" y="9836"/>
                  </a:cubicBezTo>
                  <a:cubicBezTo>
                    <a:pt x="5233" y="9896"/>
                    <a:pt x="4958" y="10819"/>
                    <a:pt x="4958" y="10826"/>
                  </a:cubicBezTo>
                  <a:cubicBezTo>
                    <a:pt x="4952" y="10853"/>
                    <a:pt x="4958" y="10879"/>
                    <a:pt x="4972" y="10899"/>
                  </a:cubicBezTo>
                  <a:cubicBezTo>
                    <a:pt x="5005" y="10933"/>
                    <a:pt x="5059" y="10939"/>
                    <a:pt x="5092" y="10913"/>
                  </a:cubicBezTo>
                  <a:cubicBezTo>
                    <a:pt x="6397" y="9856"/>
                    <a:pt x="9026" y="11281"/>
                    <a:pt x="9140" y="11341"/>
                  </a:cubicBezTo>
                  <a:cubicBezTo>
                    <a:pt x="9147" y="11348"/>
                    <a:pt x="9147" y="11348"/>
                    <a:pt x="9153" y="11348"/>
                  </a:cubicBezTo>
                  <a:cubicBezTo>
                    <a:pt x="9200" y="11368"/>
                    <a:pt x="9247" y="11341"/>
                    <a:pt x="9260" y="11301"/>
                  </a:cubicBezTo>
                  <a:cubicBezTo>
                    <a:pt x="9816" y="9755"/>
                    <a:pt x="12552" y="9300"/>
                    <a:pt x="12686" y="9280"/>
                  </a:cubicBezTo>
                  <a:cubicBezTo>
                    <a:pt x="12719" y="9274"/>
                    <a:pt x="12746" y="9253"/>
                    <a:pt x="12759" y="9213"/>
                  </a:cubicBezTo>
                  <a:cubicBezTo>
                    <a:pt x="12766" y="9173"/>
                    <a:pt x="12739" y="9126"/>
                    <a:pt x="12699" y="9113"/>
                  </a:cubicBezTo>
                  <a:cubicBezTo>
                    <a:pt x="11495" y="8792"/>
                    <a:pt x="11843" y="7393"/>
                    <a:pt x="11870" y="7300"/>
                  </a:cubicBezTo>
                  <a:cubicBezTo>
                    <a:pt x="11876" y="7280"/>
                    <a:pt x="11876" y="7253"/>
                    <a:pt x="11863" y="7226"/>
                  </a:cubicBezTo>
                  <a:cubicBezTo>
                    <a:pt x="11836" y="7193"/>
                    <a:pt x="11783" y="7179"/>
                    <a:pt x="11749" y="7206"/>
                  </a:cubicBezTo>
                  <a:cubicBezTo>
                    <a:pt x="10739" y="7855"/>
                    <a:pt x="9929" y="7541"/>
                    <a:pt x="9796" y="7480"/>
                  </a:cubicBezTo>
                  <a:cubicBezTo>
                    <a:pt x="9655" y="7286"/>
                    <a:pt x="9535" y="7025"/>
                    <a:pt x="9414" y="6684"/>
                  </a:cubicBezTo>
                  <a:cubicBezTo>
                    <a:pt x="9260" y="6216"/>
                    <a:pt x="9113" y="5574"/>
                    <a:pt x="8973" y="4690"/>
                  </a:cubicBezTo>
                  <a:cubicBezTo>
                    <a:pt x="9347" y="4570"/>
                    <a:pt x="11274" y="4021"/>
                    <a:pt x="12499" y="5433"/>
                  </a:cubicBezTo>
                  <a:cubicBezTo>
                    <a:pt x="12519" y="5460"/>
                    <a:pt x="12552" y="5467"/>
                    <a:pt x="12586" y="5453"/>
                  </a:cubicBezTo>
                  <a:lnTo>
                    <a:pt x="12586" y="5453"/>
                  </a:lnTo>
                  <a:cubicBezTo>
                    <a:pt x="12592" y="5453"/>
                    <a:pt x="15255" y="4543"/>
                    <a:pt x="16205" y="7059"/>
                  </a:cubicBezTo>
                  <a:cubicBezTo>
                    <a:pt x="16219" y="7092"/>
                    <a:pt x="16252" y="7112"/>
                    <a:pt x="16285" y="7112"/>
                  </a:cubicBezTo>
                  <a:cubicBezTo>
                    <a:pt x="16419" y="7112"/>
                    <a:pt x="19263" y="7213"/>
                    <a:pt x="19042" y="12806"/>
                  </a:cubicBezTo>
                  <a:cubicBezTo>
                    <a:pt x="18928" y="15663"/>
                    <a:pt x="18406" y="18098"/>
                    <a:pt x="17583" y="19958"/>
                  </a:cubicBezTo>
                  <a:cubicBezTo>
                    <a:pt x="16747" y="21845"/>
                    <a:pt x="15596" y="23143"/>
                    <a:pt x="14251" y="23678"/>
                  </a:cubicBezTo>
                  <a:cubicBezTo>
                    <a:pt x="11602" y="24729"/>
                    <a:pt x="10110" y="23250"/>
                    <a:pt x="10103" y="23244"/>
                  </a:cubicBezTo>
                  <a:cubicBezTo>
                    <a:pt x="10070" y="23217"/>
                    <a:pt x="10023" y="23217"/>
                    <a:pt x="9990" y="23244"/>
                  </a:cubicBezTo>
                  <a:cubicBezTo>
                    <a:pt x="9983" y="23250"/>
                    <a:pt x="6510" y="26274"/>
                    <a:pt x="3446" y="23029"/>
                  </a:cubicBezTo>
                  <a:cubicBezTo>
                    <a:pt x="3439" y="23016"/>
                    <a:pt x="3426" y="23009"/>
                    <a:pt x="3419" y="23009"/>
                  </a:cubicBezTo>
                  <a:cubicBezTo>
                    <a:pt x="3413" y="23003"/>
                    <a:pt x="1686" y="22307"/>
                    <a:pt x="997" y="19356"/>
                  </a:cubicBezTo>
                  <a:cubicBezTo>
                    <a:pt x="616" y="17710"/>
                    <a:pt x="288" y="15442"/>
                    <a:pt x="221" y="13569"/>
                  </a:cubicBezTo>
                  <a:cubicBezTo>
                    <a:pt x="168" y="12070"/>
                    <a:pt x="275" y="10826"/>
                    <a:pt x="656" y="10364"/>
                  </a:cubicBezTo>
                  <a:cubicBezTo>
                    <a:pt x="670" y="10344"/>
                    <a:pt x="676" y="10324"/>
                    <a:pt x="676" y="10304"/>
                  </a:cubicBezTo>
                  <a:lnTo>
                    <a:pt x="676" y="10304"/>
                  </a:lnTo>
                  <a:cubicBezTo>
                    <a:pt x="676" y="10297"/>
                    <a:pt x="475" y="7822"/>
                    <a:pt x="1947" y="7353"/>
                  </a:cubicBezTo>
                  <a:cubicBezTo>
                    <a:pt x="1967" y="7347"/>
                    <a:pt x="1988" y="7327"/>
                    <a:pt x="1994" y="7306"/>
                  </a:cubicBezTo>
                  <a:lnTo>
                    <a:pt x="1994" y="7306"/>
                  </a:lnTo>
                  <a:cubicBezTo>
                    <a:pt x="2001" y="7300"/>
                    <a:pt x="2811" y="5393"/>
                    <a:pt x="4737" y="5440"/>
                  </a:cubicBezTo>
                  <a:cubicBezTo>
                    <a:pt x="4757" y="5440"/>
                    <a:pt x="4784" y="5426"/>
                    <a:pt x="4798" y="5413"/>
                  </a:cubicBezTo>
                  <a:lnTo>
                    <a:pt x="4798" y="5413"/>
                  </a:lnTo>
                  <a:cubicBezTo>
                    <a:pt x="4804" y="5406"/>
                    <a:pt x="5661" y="4443"/>
                    <a:pt x="7133" y="5119"/>
                  </a:cubicBezTo>
                  <a:close/>
                  <a:moveTo>
                    <a:pt x="8953" y="4523"/>
                  </a:moveTo>
                  <a:cubicBezTo>
                    <a:pt x="9401" y="4383"/>
                    <a:pt x="11321" y="3874"/>
                    <a:pt x="12586" y="5279"/>
                  </a:cubicBezTo>
                  <a:cubicBezTo>
                    <a:pt x="12974" y="5165"/>
                    <a:pt x="15402" y="4557"/>
                    <a:pt x="16346" y="6945"/>
                  </a:cubicBezTo>
                  <a:cubicBezTo>
                    <a:pt x="16767" y="6979"/>
                    <a:pt x="19423" y="7387"/>
                    <a:pt x="19209" y="12813"/>
                  </a:cubicBezTo>
                  <a:cubicBezTo>
                    <a:pt x="19095" y="15697"/>
                    <a:pt x="18567" y="18145"/>
                    <a:pt x="17737" y="20025"/>
                  </a:cubicBezTo>
                  <a:cubicBezTo>
                    <a:pt x="16881" y="21959"/>
                    <a:pt x="15703" y="23277"/>
                    <a:pt x="14312" y="23832"/>
                  </a:cubicBezTo>
                  <a:cubicBezTo>
                    <a:pt x="11856" y="24802"/>
                    <a:pt x="10344" y="23678"/>
                    <a:pt x="10043" y="23417"/>
                  </a:cubicBezTo>
                  <a:cubicBezTo>
                    <a:pt x="9575" y="23792"/>
                    <a:pt x="6283" y="26254"/>
                    <a:pt x="3339" y="23157"/>
                  </a:cubicBezTo>
                  <a:cubicBezTo>
                    <a:pt x="3158" y="23076"/>
                    <a:pt x="1506" y="22267"/>
                    <a:pt x="837" y="19396"/>
                  </a:cubicBezTo>
                  <a:cubicBezTo>
                    <a:pt x="449" y="17737"/>
                    <a:pt x="121" y="15462"/>
                    <a:pt x="54" y="13576"/>
                  </a:cubicBezTo>
                  <a:cubicBezTo>
                    <a:pt x="0" y="12064"/>
                    <a:pt x="114" y="10799"/>
                    <a:pt x="509" y="10284"/>
                  </a:cubicBezTo>
                  <a:cubicBezTo>
                    <a:pt x="489" y="9989"/>
                    <a:pt x="402" y="7715"/>
                    <a:pt x="1860" y="7206"/>
                  </a:cubicBezTo>
                  <a:cubicBezTo>
                    <a:pt x="1981" y="6945"/>
                    <a:pt x="2844" y="5252"/>
                    <a:pt x="4704" y="5273"/>
                  </a:cubicBezTo>
                  <a:cubicBezTo>
                    <a:pt x="4865" y="5112"/>
                    <a:pt x="5741" y="4336"/>
                    <a:pt x="7139" y="4931"/>
                  </a:cubicBezTo>
                  <a:cubicBezTo>
                    <a:pt x="7133" y="4269"/>
                    <a:pt x="7046" y="3620"/>
                    <a:pt x="6805" y="3111"/>
                  </a:cubicBezTo>
                  <a:cubicBezTo>
                    <a:pt x="6042" y="1526"/>
                    <a:pt x="5233" y="3239"/>
                    <a:pt x="5233" y="3245"/>
                  </a:cubicBezTo>
                  <a:cubicBezTo>
                    <a:pt x="5219" y="3272"/>
                    <a:pt x="5192" y="3292"/>
                    <a:pt x="5166" y="3292"/>
                  </a:cubicBezTo>
                  <a:lnTo>
                    <a:pt x="5166" y="3292"/>
                  </a:lnTo>
                  <a:cubicBezTo>
                    <a:pt x="5159" y="3292"/>
                    <a:pt x="3506" y="3479"/>
                    <a:pt x="3118" y="1686"/>
                  </a:cubicBezTo>
                  <a:cubicBezTo>
                    <a:pt x="3005" y="1158"/>
                    <a:pt x="3386" y="689"/>
                    <a:pt x="3995" y="382"/>
                  </a:cubicBezTo>
                  <a:cubicBezTo>
                    <a:pt x="4329" y="214"/>
                    <a:pt x="4731" y="101"/>
                    <a:pt x="5159" y="54"/>
                  </a:cubicBezTo>
                  <a:cubicBezTo>
                    <a:pt x="5587" y="0"/>
                    <a:pt x="6042" y="20"/>
                    <a:pt x="6477" y="121"/>
                  </a:cubicBezTo>
                  <a:cubicBezTo>
                    <a:pt x="7574" y="382"/>
                    <a:pt x="8558" y="1171"/>
                    <a:pt x="8732" y="2777"/>
                  </a:cubicBezTo>
                  <a:cubicBezTo>
                    <a:pt x="8805" y="3446"/>
                    <a:pt x="8872" y="4021"/>
                    <a:pt x="8953" y="4523"/>
                  </a:cubicBezTo>
                  <a:close/>
                  <a:moveTo>
                    <a:pt x="6818" y="8277"/>
                  </a:moveTo>
                  <a:cubicBezTo>
                    <a:pt x="6805" y="8323"/>
                    <a:pt x="6758" y="8350"/>
                    <a:pt x="6718" y="8337"/>
                  </a:cubicBezTo>
                  <a:cubicBezTo>
                    <a:pt x="6671" y="8323"/>
                    <a:pt x="6644" y="8277"/>
                    <a:pt x="6658" y="8236"/>
                  </a:cubicBezTo>
                  <a:cubicBezTo>
                    <a:pt x="6658" y="8230"/>
                    <a:pt x="6691" y="8116"/>
                    <a:pt x="6738" y="7922"/>
                  </a:cubicBezTo>
                  <a:cubicBezTo>
                    <a:pt x="6464" y="7955"/>
                    <a:pt x="6216" y="7848"/>
                    <a:pt x="6082" y="7775"/>
                  </a:cubicBezTo>
                  <a:cubicBezTo>
                    <a:pt x="5935" y="8397"/>
                    <a:pt x="5052" y="8651"/>
                    <a:pt x="4744" y="8718"/>
                  </a:cubicBezTo>
                  <a:cubicBezTo>
                    <a:pt x="4898" y="9126"/>
                    <a:pt x="4684" y="9501"/>
                    <a:pt x="4550" y="9688"/>
                  </a:cubicBezTo>
                  <a:cubicBezTo>
                    <a:pt x="5166" y="9809"/>
                    <a:pt x="5192" y="10357"/>
                    <a:pt x="5159" y="10658"/>
                  </a:cubicBezTo>
                  <a:cubicBezTo>
                    <a:pt x="6470" y="9849"/>
                    <a:pt x="8685" y="10919"/>
                    <a:pt x="9140" y="11154"/>
                  </a:cubicBezTo>
                  <a:cubicBezTo>
                    <a:pt x="9675" y="9862"/>
                    <a:pt x="11622" y="9334"/>
                    <a:pt x="12365" y="9166"/>
                  </a:cubicBezTo>
                  <a:cubicBezTo>
                    <a:pt x="11555" y="8772"/>
                    <a:pt x="11602" y="7848"/>
                    <a:pt x="11669" y="7447"/>
                  </a:cubicBezTo>
                  <a:cubicBezTo>
                    <a:pt x="10946" y="7848"/>
                    <a:pt x="10324" y="7802"/>
                    <a:pt x="9983" y="7715"/>
                  </a:cubicBezTo>
                  <a:cubicBezTo>
                    <a:pt x="10083" y="7822"/>
                    <a:pt x="10190" y="7909"/>
                    <a:pt x="10304" y="7989"/>
                  </a:cubicBezTo>
                  <a:cubicBezTo>
                    <a:pt x="10337" y="8016"/>
                    <a:pt x="10351" y="8063"/>
                    <a:pt x="10324" y="8103"/>
                  </a:cubicBezTo>
                  <a:cubicBezTo>
                    <a:pt x="10297" y="8143"/>
                    <a:pt x="10244" y="8149"/>
                    <a:pt x="10210" y="8123"/>
                  </a:cubicBezTo>
                  <a:cubicBezTo>
                    <a:pt x="9836" y="7868"/>
                    <a:pt x="9528" y="7521"/>
                    <a:pt x="9260" y="6738"/>
                  </a:cubicBezTo>
                  <a:cubicBezTo>
                    <a:pt x="9093" y="6249"/>
                    <a:pt x="8939" y="5580"/>
                    <a:pt x="8799" y="4650"/>
                  </a:cubicBezTo>
                  <a:cubicBezTo>
                    <a:pt x="8799" y="4650"/>
                    <a:pt x="8799" y="4650"/>
                    <a:pt x="8799" y="4644"/>
                  </a:cubicBezTo>
                  <a:cubicBezTo>
                    <a:pt x="8718" y="4115"/>
                    <a:pt x="8638" y="3506"/>
                    <a:pt x="8564" y="2797"/>
                  </a:cubicBezTo>
                  <a:cubicBezTo>
                    <a:pt x="8404" y="1272"/>
                    <a:pt x="7474" y="529"/>
                    <a:pt x="6437" y="288"/>
                  </a:cubicBezTo>
                  <a:cubicBezTo>
                    <a:pt x="6022" y="188"/>
                    <a:pt x="5587" y="174"/>
                    <a:pt x="5179" y="221"/>
                  </a:cubicBezTo>
                  <a:cubicBezTo>
                    <a:pt x="4771" y="268"/>
                    <a:pt x="4383" y="375"/>
                    <a:pt x="4068" y="536"/>
                  </a:cubicBezTo>
                  <a:cubicBezTo>
                    <a:pt x="3526" y="803"/>
                    <a:pt x="3185" y="1205"/>
                    <a:pt x="3286" y="1653"/>
                  </a:cubicBezTo>
                  <a:cubicBezTo>
                    <a:pt x="3600" y="3132"/>
                    <a:pt x="4851" y="3145"/>
                    <a:pt x="5105" y="3132"/>
                  </a:cubicBezTo>
                  <a:cubicBezTo>
                    <a:pt x="5253" y="2844"/>
                    <a:pt x="6122" y="1305"/>
                    <a:pt x="6952" y="3038"/>
                  </a:cubicBezTo>
                  <a:cubicBezTo>
                    <a:pt x="7220" y="3600"/>
                    <a:pt x="7307" y="4322"/>
                    <a:pt x="7300" y="5052"/>
                  </a:cubicBezTo>
                  <a:cubicBezTo>
                    <a:pt x="7300" y="5058"/>
                    <a:pt x="7300" y="5065"/>
                    <a:pt x="7300" y="5079"/>
                  </a:cubicBezTo>
                  <a:cubicBezTo>
                    <a:pt x="7280" y="6664"/>
                    <a:pt x="6818" y="8270"/>
                    <a:pt x="6818" y="8277"/>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4"/>
            <p:cNvSpPr/>
            <p:nvPr/>
          </p:nvSpPr>
          <p:spPr>
            <a:xfrm>
              <a:off x="6790776" y="1361826"/>
              <a:ext cx="4700" cy="5700"/>
            </a:xfrm>
            <a:custGeom>
              <a:rect b="b" l="l" r="r" t="t"/>
              <a:pathLst>
                <a:path extrusionOk="0" h="188" w="155">
                  <a:moveTo>
                    <a:pt x="81" y="134"/>
                  </a:moveTo>
                  <a:cubicBezTo>
                    <a:pt x="148" y="94"/>
                    <a:pt x="115" y="188"/>
                    <a:pt x="141" y="81"/>
                  </a:cubicBezTo>
                  <a:cubicBezTo>
                    <a:pt x="155" y="7"/>
                    <a:pt x="141" y="47"/>
                    <a:pt x="121" y="0"/>
                  </a:cubicBezTo>
                  <a:cubicBezTo>
                    <a:pt x="61" y="47"/>
                    <a:pt x="1" y="34"/>
                    <a:pt x="81" y="1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4"/>
            <p:cNvSpPr/>
            <p:nvPr/>
          </p:nvSpPr>
          <p:spPr>
            <a:xfrm>
              <a:off x="6814305" y="1397331"/>
              <a:ext cx="4912" cy="7519"/>
            </a:xfrm>
            <a:custGeom>
              <a:rect b="b" l="l" r="r" t="t"/>
              <a:pathLst>
                <a:path extrusionOk="0" h="248" w="162">
                  <a:moveTo>
                    <a:pt x="162" y="248"/>
                  </a:moveTo>
                  <a:cubicBezTo>
                    <a:pt x="148" y="121"/>
                    <a:pt x="135" y="47"/>
                    <a:pt x="8" y="0"/>
                  </a:cubicBezTo>
                  <a:cubicBezTo>
                    <a:pt x="1" y="167"/>
                    <a:pt x="34" y="208"/>
                    <a:pt x="162" y="2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4"/>
            <p:cNvSpPr/>
            <p:nvPr/>
          </p:nvSpPr>
          <p:spPr>
            <a:xfrm>
              <a:off x="6583661" y="1137670"/>
              <a:ext cx="8368" cy="9157"/>
            </a:xfrm>
            <a:custGeom>
              <a:rect b="b" l="l" r="r" t="t"/>
              <a:pathLst>
                <a:path extrusionOk="0" h="302" w="276">
                  <a:moveTo>
                    <a:pt x="1" y="161"/>
                  </a:moveTo>
                  <a:cubicBezTo>
                    <a:pt x="161" y="214"/>
                    <a:pt x="141" y="254"/>
                    <a:pt x="275" y="301"/>
                  </a:cubicBezTo>
                  <a:cubicBezTo>
                    <a:pt x="268" y="221"/>
                    <a:pt x="262" y="174"/>
                    <a:pt x="195" y="127"/>
                  </a:cubicBezTo>
                  <a:cubicBezTo>
                    <a:pt x="1" y="0"/>
                    <a:pt x="7" y="154"/>
                    <a:pt x="1" y="1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14"/>
            <p:cNvSpPr/>
            <p:nvPr/>
          </p:nvSpPr>
          <p:spPr>
            <a:xfrm>
              <a:off x="6468445" y="1480498"/>
              <a:ext cx="5518" cy="5488"/>
            </a:xfrm>
            <a:custGeom>
              <a:rect b="b" l="l" r="r" t="t"/>
              <a:pathLst>
                <a:path extrusionOk="0" h="181" w="182">
                  <a:moveTo>
                    <a:pt x="0" y="181"/>
                  </a:moveTo>
                  <a:cubicBezTo>
                    <a:pt x="168" y="161"/>
                    <a:pt x="148" y="154"/>
                    <a:pt x="181" y="0"/>
                  </a:cubicBezTo>
                  <a:cubicBezTo>
                    <a:pt x="41" y="47"/>
                    <a:pt x="47" y="34"/>
                    <a:pt x="0" y="18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4"/>
            <p:cNvSpPr/>
            <p:nvPr/>
          </p:nvSpPr>
          <p:spPr>
            <a:xfrm>
              <a:off x="6538029" y="1317589"/>
              <a:ext cx="5488" cy="13007"/>
            </a:xfrm>
            <a:custGeom>
              <a:rect b="b" l="l" r="r" t="t"/>
              <a:pathLst>
                <a:path extrusionOk="0" h="429" w="181">
                  <a:moveTo>
                    <a:pt x="67" y="288"/>
                  </a:moveTo>
                  <a:cubicBezTo>
                    <a:pt x="181" y="168"/>
                    <a:pt x="161" y="429"/>
                    <a:pt x="141" y="135"/>
                  </a:cubicBezTo>
                  <a:cubicBezTo>
                    <a:pt x="134" y="34"/>
                    <a:pt x="40" y="1"/>
                    <a:pt x="40" y="1"/>
                  </a:cubicBezTo>
                  <a:cubicBezTo>
                    <a:pt x="0" y="115"/>
                    <a:pt x="34" y="168"/>
                    <a:pt x="67" y="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4"/>
            <p:cNvSpPr/>
            <p:nvPr/>
          </p:nvSpPr>
          <p:spPr>
            <a:xfrm>
              <a:off x="6606795" y="1168506"/>
              <a:ext cx="12007" cy="33898"/>
            </a:xfrm>
            <a:custGeom>
              <a:rect b="b" l="l" r="r" t="t"/>
              <a:pathLst>
                <a:path extrusionOk="0" h="1118" w="396">
                  <a:moveTo>
                    <a:pt x="362" y="1117"/>
                  </a:moveTo>
                  <a:cubicBezTo>
                    <a:pt x="395" y="669"/>
                    <a:pt x="342" y="127"/>
                    <a:pt x="0" y="0"/>
                  </a:cubicBezTo>
                  <a:cubicBezTo>
                    <a:pt x="74" y="167"/>
                    <a:pt x="174" y="268"/>
                    <a:pt x="228" y="482"/>
                  </a:cubicBezTo>
                  <a:cubicBezTo>
                    <a:pt x="322" y="823"/>
                    <a:pt x="221" y="923"/>
                    <a:pt x="362" y="11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4"/>
            <p:cNvSpPr/>
            <p:nvPr/>
          </p:nvSpPr>
          <p:spPr>
            <a:xfrm>
              <a:off x="6663584" y="1594714"/>
              <a:ext cx="27227" cy="222155"/>
            </a:xfrm>
            <a:custGeom>
              <a:rect b="b" l="l" r="r" t="t"/>
              <a:pathLst>
                <a:path extrusionOk="0" h="7327" w="898">
                  <a:moveTo>
                    <a:pt x="1" y="7326"/>
                  </a:moveTo>
                  <a:cubicBezTo>
                    <a:pt x="483" y="6570"/>
                    <a:pt x="764" y="4878"/>
                    <a:pt x="777" y="3954"/>
                  </a:cubicBezTo>
                  <a:cubicBezTo>
                    <a:pt x="797" y="2864"/>
                    <a:pt x="897" y="1506"/>
                    <a:pt x="757" y="428"/>
                  </a:cubicBezTo>
                  <a:cubicBezTo>
                    <a:pt x="730" y="228"/>
                    <a:pt x="737" y="127"/>
                    <a:pt x="623" y="0"/>
                  </a:cubicBezTo>
                  <a:cubicBezTo>
                    <a:pt x="610" y="335"/>
                    <a:pt x="690" y="609"/>
                    <a:pt x="717" y="937"/>
                  </a:cubicBezTo>
                  <a:cubicBezTo>
                    <a:pt x="770" y="1559"/>
                    <a:pt x="683" y="3205"/>
                    <a:pt x="677" y="3907"/>
                  </a:cubicBezTo>
                  <a:cubicBezTo>
                    <a:pt x="650" y="6022"/>
                    <a:pt x="54" y="6497"/>
                    <a:pt x="1" y="7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4"/>
            <p:cNvSpPr/>
            <p:nvPr/>
          </p:nvSpPr>
          <p:spPr>
            <a:xfrm>
              <a:off x="6703364" y="1374591"/>
              <a:ext cx="99025" cy="14857"/>
            </a:xfrm>
            <a:custGeom>
              <a:rect b="b" l="l" r="r" t="t"/>
              <a:pathLst>
                <a:path extrusionOk="0" h="490" w="3266">
                  <a:moveTo>
                    <a:pt x="0" y="195"/>
                  </a:moveTo>
                  <a:cubicBezTo>
                    <a:pt x="402" y="148"/>
                    <a:pt x="750" y="61"/>
                    <a:pt x="1111" y="262"/>
                  </a:cubicBezTo>
                  <a:cubicBezTo>
                    <a:pt x="1024" y="295"/>
                    <a:pt x="957" y="309"/>
                    <a:pt x="870" y="342"/>
                  </a:cubicBezTo>
                  <a:cubicBezTo>
                    <a:pt x="649" y="416"/>
                    <a:pt x="696" y="416"/>
                    <a:pt x="636" y="476"/>
                  </a:cubicBezTo>
                  <a:cubicBezTo>
                    <a:pt x="1097" y="416"/>
                    <a:pt x="1492" y="242"/>
                    <a:pt x="1994" y="202"/>
                  </a:cubicBezTo>
                  <a:cubicBezTo>
                    <a:pt x="2824" y="128"/>
                    <a:pt x="2864" y="409"/>
                    <a:pt x="3265" y="489"/>
                  </a:cubicBezTo>
                  <a:cubicBezTo>
                    <a:pt x="3198" y="362"/>
                    <a:pt x="2797" y="175"/>
                    <a:pt x="2636" y="135"/>
                  </a:cubicBezTo>
                  <a:cubicBezTo>
                    <a:pt x="2329" y="54"/>
                    <a:pt x="1987" y="81"/>
                    <a:pt x="1673" y="135"/>
                  </a:cubicBezTo>
                  <a:cubicBezTo>
                    <a:pt x="1097" y="235"/>
                    <a:pt x="1432" y="235"/>
                    <a:pt x="903" y="81"/>
                  </a:cubicBezTo>
                  <a:cubicBezTo>
                    <a:pt x="683" y="14"/>
                    <a:pt x="415" y="1"/>
                    <a:pt x="188" y="74"/>
                  </a:cubicBezTo>
                  <a:cubicBezTo>
                    <a:pt x="154" y="88"/>
                    <a:pt x="114" y="94"/>
                    <a:pt x="87" y="115"/>
                  </a:cubicBezTo>
                  <a:cubicBezTo>
                    <a:pt x="7" y="168"/>
                    <a:pt x="47" y="141"/>
                    <a:pt x="0" y="1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4"/>
            <p:cNvSpPr/>
            <p:nvPr/>
          </p:nvSpPr>
          <p:spPr>
            <a:xfrm>
              <a:off x="6676773" y="1522067"/>
              <a:ext cx="4093" cy="13644"/>
            </a:xfrm>
            <a:custGeom>
              <a:rect b="b" l="l" r="r" t="t"/>
              <a:pathLst>
                <a:path extrusionOk="0" h="450" w="135">
                  <a:moveTo>
                    <a:pt x="68" y="329"/>
                  </a:moveTo>
                  <a:cubicBezTo>
                    <a:pt x="128" y="208"/>
                    <a:pt x="135" y="235"/>
                    <a:pt x="68" y="108"/>
                  </a:cubicBezTo>
                  <a:cubicBezTo>
                    <a:pt x="27" y="148"/>
                    <a:pt x="1" y="1"/>
                    <a:pt x="7" y="235"/>
                  </a:cubicBezTo>
                  <a:cubicBezTo>
                    <a:pt x="14" y="449"/>
                    <a:pt x="1" y="248"/>
                    <a:pt x="68" y="3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4"/>
            <p:cNvSpPr/>
            <p:nvPr/>
          </p:nvSpPr>
          <p:spPr>
            <a:xfrm>
              <a:off x="6489729" y="1259769"/>
              <a:ext cx="46905" cy="49755"/>
            </a:xfrm>
            <a:custGeom>
              <a:rect b="b" l="l" r="r" t="t"/>
              <a:pathLst>
                <a:path extrusionOk="0" h="1641" w="1547">
                  <a:moveTo>
                    <a:pt x="1546" y="1640"/>
                  </a:moveTo>
                  <a:cubicBezTo>
                    <a:pt x="1473" y="737"/>
                    <a:pt x="1051" y="1"/>
                    <a:pt x="1" y="128"/>
                  </a:cubicBezTo>
                  <a:cubicBezTo>
                    <a:pt x="155" y="222"/>
                    <a:pt x="376" y="202"/>
                    <a:pt x="570" y="255"/>
                  </a:cubicBezTo>
                  <a:cubicBezTo>
                    <a:pt x="1219" y="422"/>
                    <a:pt x="1286" y="1065"/>
                    <a:pt x="1453" y="1486"/>
                  </a:cubicBezTo>
                  <a:cubicBezTo>
                    <a:pt x="1460" y="1493"/>
                    <a:pt x="1460" y="1506"/>
                    <a:pt x="1466" y="15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4"/>
            <p:cNvSpPr/>
            <p:nvPr/>
          </p:nvSpPr>
          <p:spPr>
            <a:xfrm>
              <a:off x="6500493" y="1381898"/>
              <a:ext cx="44055" cy="14645"/>
            </a:xfrm>
            <a:custGeom>
              <a:rect b="b" l="l" r="r" t="t"/>
              <a:pathLst>
                <a:path extrusionOk="0" h="483" w="1453">
                  <a:moveTo>
                    <a:pt x="1" y="482"/>
                  </a:moveTo>
                  <a:cubicBezTo>
                    <a:pt x="188" y="429"/>
                    <a:pt x="1" y="375"/>
                    <a:pt x="596" y="221"/>
                  </a:cubicBezTo>
                  <a:cubicBezTo>
                    <a:pt x="1004" y="114"/>
                    <a:pt x="1064" y="168"/>
                    <a:pt x="1452" y="181"/>
                  </a:cubicBezTo>
                  <a:cubicBezTo>
                    <a:pt x="1292" y="1"/>
                    <a:pt x="917" y="34"/>
                    <a:pt x="650" y="94"/>
                  </a:cubicBezTo>
                  <a:cubicBezTo>
                    <a:pt x="422" y="148"/>
                    <a:pt x="14" y="242"/>
                    <a:pt x="1" y="48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4"/>
            <p:cNvSpPr/>
            <p:nvPr/>
          </p:nvSpPr>
          <p:spPr>
            <a:xfrm>
              <a:off x="6549793" y="1246792"/>
              <a:ext cx="142443" cy="163334"/>
            </a:xfrm>
            <a:custGeom>
              <a:rect b="b" l="l" r="r" t="t"/>
              <a:pathLst>
                <a:path extrusionOk="0" h="5387" w="4698">
                  <a:moveTo>
                    <a:pt x="1165" y="4912"/>
                  </a:moveTo>
                  <a:cubicBezTo>
                    <a:pt x="1098" y="4356"/>
                    <a:pt x="690" y="3814"/>
                    <a:pt x="94" y="4022"/>
                  </a:cubicBezTo>
                  <a:cubicBezTo>
                    <a:pt x="275" y="3560"/>
                    <a:pt x="582" y="3674"/>
                    <a:pt x="924" y="3420"/>
                  </a:cubicBezTo>
                  <a:cubicBezTo>
                    <a:pt x="884" y="3406"/>
                    <a:pt x="47" y="3400"/>
                    <a:pt x="0" y="4182"/>
                  </a:cubicBezTo>
                  <a:cubicBezTo>
                    <a:pt x="643" y="3868"/>
                    <a:pt x="991" y="4423"/>
                    <a:pt x="1104" y="4972"/>
                  </a:cubicBezTo>
                  <a:cubicBezTo>
                    <a:pt x="917" y="5039"/>
                    <a:pt x="964" y="4999"/>
                    <a:pt x="890" y="5146"/>
                  </a:cubicBezTo>
                  <a:cubicBezTo>
                    <a:pt x="1305" y="4992"/>
                    <a:pt x="1706" y="4811"/>
                    <a:pt x="2342" y="5112"/>
                  </a:cubicBezTo>
                  <a:lnTo>
                    <a:pt x="2590" y="5280"/>
                  </a:lnTo>
                  <a:cubicBezTo>
                    <a:pt x="2603" y="5286"/>
                    <a:pt x="2636" y="5320"/>
                    <a:pt x="2643" y="5333"/>
                  </a:cubicBezTo>
                  <a:lnTo>
                    <a:pt x="2697" y="5387"/>
                  </a:lnTo>
                  <a:cubicBezTo>
                    <a:pt x="2636" y="5126"/>
                    <a:pt x="2596" y="5219"/>
                    <a:pt x="2476" y="5039"/>
                  </a:cubicBezTo>
                  <a:cubicBezTo>
                    <a:pt x="3031" y="3962"/>
                    <a:pt x="4236" y="4865"/>
                    <a:pt x="4697" y="4731"/>
                  </a:cubicBezTo>
                  <a:cubicBezTo>
                    <a:pt x="4523" y="4617"/>
                    <a:pt x="4068" y="4504"/>
                    <a:pt x="3821" y="4470"/>
                  </a:cubicBezTo>
                  <a:cubicBezTo>
                    <a:pt x="3968" y="4156"/>
                    <a:pt x="4215" y="4169"/>
                    <a:pt x="4416" y="3888"/>
                  </a:cubicBezTo>
                  <a:cubicBezTo>
                    <a:pt x="4169" y="3935"/>
                    <a:pt x="3948" y="4122"/>
                    <a:pt x="3801" y="4316"/>
                  </a:cubicBezTo>
                  <a:cubicBezTo>
                    <a:pt x="3687" y="4470"/>
                    <a:pt x="3854" y="4450"/>
                    <a:pt x="3600" y="4423"/>
                  </a:cubicBezTo>
                  <a:cubicBezTo>
                    <a:pt x="3466" y="4376"/>
                    <a:pt x="3520" y="4336"/>
                    <a:pt x="3419" y="4035"/>
                  </a:cubicBezTo>
                  <a:lnTo>
                    <a:pt x="2402" y="924"/>
                  </a:lnTo>
                  <a:cubicBezTo>
                    <a:pt x="2295" y="1386"/>
                    <a:pt x="3259" y="3848"/>
                    <a:pt x="3446" y="4410"/>
                  </a:cubicBezTo>
                  <a:cubicBezTo>
                    <a:pt x="2717" y="4417"/>
                    <a:pt x="2710" y="4591"/>
                    <a:pt x="2382" y="5019"/>
                  </a:cubicBezTo>
                  <a:cubicBezTo>
                    <a:pt x="2081" y="4898"/>
                    <a:pt x="1921" y="4858"/>
                    <a:pt x="1559" y="4851"/>
                  </a:cubicBezTo>
                  <a:cubicBezTo>
                    <a:pt x="1760" y="4082"/>
                    <a:pt x="1680" y="3192"/>
                    <a:pt x="1633" y="2376"/>
                  </a:cubicBezTo>
                  <a:cubicBezTo>
                    <a:pt x="1606" y="1961"/>
                    <a:pt x="1559" y="215"/>
                    <a:pt x="1359" y="1"/>
                  </a:cubicBezTo>
                  <a:cubicBezTo>
                    <a:pt x="1305" y="315"/>
                    <a:pt x="1673" y="3279"/>
                    <a:pt x="1559" y="4544"/>
                  </a:cubicBezTo>
                  <a:cubicBezTo>
                    <a:pt x="1526" y="4938"/>
                    <a:pt x="1512" y="4845"/>
                    <a:pt x="1165" y="49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4"/>
            <p:cNvSpPr/>
            <p:nvPr/>
          </p:nvSpPr>
          <p:spPr>
            <a:xfrm>
              <a:off x="6462168" y="1106835"/>
              <a:ext cx="112790" cy="80954"/>
            </a:xfrm>
            <a:custGeom>
              <a:rect b="b" l="l" r="r" t="t"/>
              <a:pathLst>
                <a:path extrusionOk="0" h="2670" w="3720">
                  <a:moveTo>
                    <a:pt x="455" y="1238"/>
                  </a:moveTo>
                  <a:cubicBezTo>
                    <a:pt x="301" y="1198"/>
                    <a:pt x="167" y="1151"/>
                    <a:pt x="0" y="1184"/>
                  </a:cubicBezTo>
                  <a:cubicBezTo>
                    <a:pt x="13" y="1198"/>
                    <a:pt x="33" y="1191"/>
                    <a:pt x="40" y="1205"/>
                  </a:cubicBezTo>
                  <a:lnTo>
                    <a:pt x="301" y="1285"/>
                  </a:lnTo>
                  <a:cubicBezTo>
                    <a:pt x="502" y="1372"/>
                    <a:pt x="783" y="1706"/>
                    <a:pt x="910" y="1820"/>
                  </a:cubicBezTo>
                  <a:cubicBezTo>
                    <a:pt x="1044" y="1940"/>
                    <a:pt x="1137" y="2068"/>
                    <a:pt x="1251" y="2215"/>
                  </a:cubicBezTo>
                  <a:cubicBezTo>
                    <a:pt x="1352" y="2355"/>
                    <a:pt x="1472" y="2583"/>
                    <a:pt x="1572" y="2670"/>
                  </a:cubicBezTo>
                  <a:cubicBezTo>
                    <a:pt x="1532" y="2416"/>
                    <a:pt x="1251" y="2034"/>
                    <a:pt x="1124" y="1887"/>
                  </a:cubicBezTo>
                  <a:lnTo>
                    <a:pt x="462" y="1231"/>
                  </a:lnTo>
                  <a:cubicBezTo>
                    <a:pt x="749" y="1004"/>
                    <a:pt x="897" y="589"/>
                    <a:pt x="1907" y="475"/>
                  </a:cubicBezTo>
                  <a:cubicBezTo>
                    <a:pt x="2984" y="362"/>
                    <a:pt x="3365" y="770"/>
                    <a:pt x="3720" y="816"/>
                  </a:cubicBezTo>
                  <a:cubicBezTo>
                    <a:pt x="2569" y="0"/>
                    <a:pt x="810" y="321"/>
                    <a:pt x="455" y="123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14"/>
            <p:cNvSpPr/>
            <p:nvPr/>
          </p:nvSpPr>
          <p:spPr>
            <a:xfrm>
              <a:off x="6664190" y="1331385"/>
              <a:ext cx="41629" cy="27622"/>
            </a:xfrm>
            <a:custGeom>
              <a:rect b="b" l="l" r="r" t="t"/>
              <a:pathLst>
                <a:path extrusionOk="0" h="911" w="1373">
                  <a:moveTo>
                    <a:pt x="1" y="790"/>
                  </a:moveTo>
                  <a:cubicBezTo>
                    <a:pt x="168" y="723"/>
                    <a:pt x="657" y="161"/>
                    <a:pt x="1105" y="569"/>
                  </a:cubicBezTo>
                  <a:cubicBezTo>
                    <a:pt x="1205" y="663"/>
                    <a:pt x="1239" y="777"/>
                    <a:pt x="1279" y="817"/>
                  </a:cubicBezTo>
                  <a:cubicBezTo>
                    <a:pt x="1346" y="911"/>
                    <a:pt x="1285" y="844"/>
                    <a:pt x="1372" y="911"/>
                  </a:cubicBezTo>
                  <a:cubicBezTo>
                    <a:pt x="1158" y="1"/>
                    <a:pt x="222" y="302"/>
                    <a:pt x="1" y="79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4"/>
            <p:cNvSpPr/>
            <p:nvPr/>
          </p:nvSpPr>
          <p:spPr>
            <a:xfrm>
              <a:off x="6470688" y="1160592"/>
              <a:ext cx="22952" cy="26196"/>
            </a:xfrm>
            <a:custGeom>
              <a:rect b="b" l="l" r="r" t="t"/>
              <a:pathLst>
                <a:path extrusionOk="0" h="864" w="757">
                  <a:moveTo>
                    <a:pt x="756" y="863"/>
                  </a:moveTo>
                  <a:cubicBezTo>
                    <a:pt x="689" y="683"/>
                    <a:pt x="743" y="770"/>
                    <a:pt x="569" y="663"/>
                  </a:cubicBezTo>
                  <a:cubicBezTo>
                    <a:pt x="207" y="422"/>
                    <a:pt x="274" y="395"/>
                    <a:pt x="107" y="27"/>
                  </a:cubicBezTo>
                  <a:cubicBezTo>
                    <a:pt x="107" y="27"/>
                    <a:pt x="0" y="0"/>
                    <a:pt x="107" y="295"/>
                  </a:cubicBezTo>
                  <a:cubicBezTo>
                    <a:pt x="201" y="569"/>
                    <a:pt x="482" y="770"/>
                    <a:pt x="756" y="86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4"/>
            <p:cNvSpPr/>
            <p:nvPr/>
          </p:nvSpPr>
          <p:spPr>
            <a:xfrm>
              <a:off x="6844958" y="1427135"/>
              <a:ext cx="46481" cy="354441"/>
            </a:xfrm>
            <a:custGeom>
              <a:rect b="b" l="l" r="r" t="t"/>
              <a:pathLst>
                <a:path extrusionOk="0" h="11690" w="1533">
                  <a:moveTo>
                    <a:pt x="1044" y="3473"/>
                  </a:moveTo>
                  <a:cubicBezTo>
                    <a:pt x="1138" y="3634"/>
                    <a:pt x="1144" y="3781"/>
                    <a:pt x="1171" y="3982"/>
                  </a:cubicBezTo>
                  <a:cubicBezTo>
                    <a:pt x="1198" y="4162"/>
                    <a:pt x="1225" y="4330"/>
                    <a:pt x="1245" y="4517"/>
                  </a:cubicBezTo>
                  <a:cubicBezTo>
                    <a:pt x="1292" y="4871"/>
                    <a:pt x="1318" y="5246"/>
                    <a:pt x="1338" y="5614"/>
                  </a:cubicBezTo>
                  <a:cubicBezTo>
                    <a:pt x="1412" y="7039"/>
                    <a:pt x="1352" y="8605"/>
                    <a:pt x="1004" y="9990"/>
                  </a:cubicBezTo>
                  <a:cubicBezTo>
                    <a:pt x="723" y="11100"/>
                    <a:pt x="388" y="11207"/>
                    <a:pt x="275" y="11689"/>
                  </a:cubicBezTo>
                  <a:cubicBezTo>
                    <a:pt x="435" y="11616"/>
                    <a:pt x="529" y="11361"/>
                    <a:pt x="629" y="11174"/>
                  </a:cubicBezTo>
                  <a:cubicBezTo>
                    <a:pt x="1439" y="9669"/>
                    <a:pt x="1532" y="7421"/>
                    <a:pt x="1452" y="5755"/>
                  </a:cubicBezTo>
                  <a:cubicBezTo>
                    <a:pt x="1399" y="4724"/>
                    <a:pt x="1271" y="3594"/>
                    <a:pt x="984" y="2657"/>
                  </a:cubicBezTo>
                  <a:cubicBezTo>
                    <a:pt x="730" y="1834"/>
                    <a:pt x="428" y="636"/>
                    <a:pt x="40" y="21"/>
                  </a:cubicBezTo>
                  <a:cubicBezTo>
                    <a:pt x="7" y="81"/>
                    <a:pt x="0" y="1"/>
                    <a:pt x="27" y="114"/>
                  </a:cubicBezTo>
                  <a:cubicBezTo>
                    <a:pt x="47" y="175"/>
                    <a:pt x="228" y="469"/>
                    <a:pt x="321" y="783"/>
                  </a:cubicBezTo>
                  <a:cubicBezTo>
                    <a:pt x="482" y="1305"/>
                    <a:pt x="1104" y="3212"/>
                    <a:pt x="1044" y="347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4"/>
            <p:cNvSpPr/>
            <p:nvPr/>
          </p:nvSpPr>
          <p:spPr>
            <a:xfrm>
              <a:off x="6370875" y="1386779"/>
              <a:ext cx="97600" cy="43236"/>
            </a:xfrm>
            <a:custGeom>
              <a:rect b="b" l="l" r="r" t="t"/>
              <a:pathLst>
                <a:path extrusionOk="0" h="1426" w="3219">
                  <a:moveTo>
                    <a:pt x="221" y="1425"/>
                  </a:moveTo>
                  <a:cubicBezTo>
                    <a:pt x="435" y="997"/>
                    <a:pt x="388" y="743"/>
                    <a:pt x="1379" y="435"/>
                  </a:cubicBezTo>
                  <a:cubicBezTo>
                    <a:pt x="1660" y="341"/>
                    <a:pt x="1947" y="268"/>
                    <a:pt x="2262" y="214"/>
                  </a:cubicBezTo>
                  <a:lnTo>
                    <a:pt x="3218" y="54"/>
                  </a:lnTo>
                  <a:cubicBezTo>
                    <a:pt x="2663" y="0"/>
                    <a:pt x="1787" y="168"/>
                    <a:pt x="1292" y="348"/>
                  </a:cubicBezTo>
                  <a:cubicBezTo>
                    <a:pt x="903" y="482"/>
                    <a:pt x="0" y="957"/>
                    <a:pt x="221" y="14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4"/>
            <p:cNvSpPr/>
            <p:nvPr/>
          </p:nvSpPr>
          <p:spPr>
            <a:xfrm>
              <a:off x="6478784" y="1400363"/>
              <a:ext cx="62095" cy="69615"/>
            </a:xfrm>
            <a:custGeom>
              <a:rect b="b" l="l" r="r" t="t"/>
              <a:pathLst>
                <a:path extrusionOk="0" h="2296" w="2048">
                  <a:moveTo>
                    <a:pt x="1" y="2295"/>
                  </a:moveTo>
                  <a:cubicBezTo>
                    <a:pt x="81" y="2235"/>
                    <a:pt x="34" y="2289"/>
                    <a:pt x="94" y="2215"/>
                  </a:cubicBezTo>
                  <a:cubicBezTo>
                    <a:pt x="409" y="1847"/>
                    <a:pt x="824" y="1232"/>
                    <a:pt x="1412" y="971"/>
                  </a:cubicBezTo>
                  <a:cubicBezTo>
                    <a:pt x="1580" y="897"/>
                    <a:pt x="1519" y="850"/>
                    <a:pt x="1580" y="710"/>
                  </a:cubicBezTo>
                  <a:cubicBezTo>
                    <a:pt x="1680" y="449"/>
                    <a:pt x="1934" y="288"/>
                    <a:pt x="2048" y="1"/>
                  </a:cubicBezTo>
                  <a:cubicBezTo>
                    <a:pt x="1626" y="241"/>
                    <a:pt x="1493" y="770"/>
                    <a:pt x="1339" y="884"/>
                  </a:cubicBezTo>
                  <a:cubicBezTo>
                    <a:pt x="1024" y="1118"/>
                    <a:pt x="763" y="1258"/>
                    <a:pt x="449" y="1600"/>
                  </a:cubicBezTo>
                  <a:cubicBezTo>
                    <a:pt x="302" y="1767"/>
                    <a:pt x="81" y="2008"/>
                    <a:pt x="1" y="22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4"/>
            <p:cNvSpPr/>
            <p:nvPr/>
          </p:nvSpPr>
          <p:spPr>
            <a:xfrm>
              <a:off x="6799903" y="1315376"/>
              <a:ext cx="61701" cy="38779"/>
            </a:xfrm>
            <a:custGeom>
              <a:rect b="b" l="l" r="r" t="t"/>
              <a:pathLst>
                <a:path extrusionOk="0" h="1279" w="2035">
                  <a:moveTo>
                    <a:pt x="1" y="1278"/>
                  </a:moveTo>
                  <a:cubicBezTo>
                    <a:pt x="289" y="1004"/>
                    <a:pt x="329" y="689"/>
                    <a:pt x="1399" y="261"/>
                  </a:cubicBezTo>
                  <a:cubicBezTo>
                    <a:pt x="1500" y="221"/>
                    <a:pt x="1600" y="181"/>
                    <a:pt x="1707" y="161"/>
                  </a:cubicBezTo>
                  <a:cubicBezTo>
                    <a:pt x="1874" y="127"/>
                    <a:pt x="1914" y="154"/>
                    <a:pt x="2035" y="74"/>
                  </a:cubicBezTo>
                  <a:cubicBezTo>
                    <a:pt x="1386" y="0"/>
                    <a:pt x="141" y="642"/>
                    <a:pt x="1" y="12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4"/>
            <p:cNvSpPr/>
            <p:nvPr/>
          </p:nvSpPr>
          <p:spPr>
            <a:xfrm>
              <a:off x="6727074" y="1262407"/>
              <a:ext cx="32109" cy="43661"/>
            </a:xfrm>
            <a:custGeom>
              <a:rect b="b" l="l" r="r" t="t"/>
              <a:pathLst>
                <a:path extrusionOk="0" h="1440" w="1059">
                  <a:moveTo>
                    <a:pt x="1" y="1426"/>
                  </a:moveTo>
                  <a:cubicBezTo>
                    <a:pt x="88" y="1352"/>
                    <a:pt x="28" y="1439"/>
                    <a:pt x="95" y="1339"/>
                  </a:cubicBezTo>
                  <a:cubicBezTo>
                    <a:pt x="349" y="958"/>
                    <a:pt x="68" y="677"/>
                    <a:pt x="931" y="115"/>
                  </a:cubicBezTo>
                  <a:cubicBezTo>
                    <a:pt x="944" y="108"/>
                    <a:pt x="958" y="101"/>
                    <a:pt x="964" y="95"/>
                  </a:cubicBezTo>
                  <a:cubicBezTo>
                    <a:pt x="978" y="81"/>
                    <a:pt x="985" y="75"/>
                    <a:pt x="998" y="68"/>
                  </a:cubicBezTo>
                  <a:cubicBezTo>
                    <a:pt x="1005" y="61"/>
                    <a:pt x="1018" y="41"/>
                    <a:pt x="1025" y="34"/>
                  </a:cubicBezTo>
                  <a:cubicBezTo>
                    <a:pt x="1031" y="28"/>
                    <a:pt x="1045" y="14"/>
                    <a:pt x="1058" y="1"/>
                  </a:cubicBezTo>
                  <a:cubicBezTo>
                    <a:pt x="416" y="121"/>
                    <a:pt x="121" y="730"/>
                    <a:pt x="1" y="14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4"/>
            <p:cNvSpPr/>
            <p:nvPr/>
          </p:nvSpPr>
          <p:spPr>
            <a:xfrm>
              <a:off x="6506375" y="1357763"/>
              <a:ext cx="33504" cy="11582"/>
            </a:xfrm>
            <a:custGeom>
              <a:rect b="b" l="l" r="r" t="t"/>
              <a:pathLst>
                <a:path extrusionOk="0" h="382" w="1105">
                  <a:moveTo>
                    <a:pt x="1" y="221"/>
                  </a:moveTo>
                  <a:cubicBezTo>
                    <a:pt x="235" y="282"/>
                    <a:pt x="502" y="221"/>
                    <a:pt x="870" y="322"/>
                  </a:cubicBezTo>
                  <a:cubicBezTo>
                    <a:pt x="1105" y="382"/>
                    <a:pt x="1018" y="362"/>
                    <a:pt x="1091" y="308"/>
                  </a:cubicBezTo>
                  <a:cubicBezTo>
                    <a:pt x="931" y="241"/>
                    <a:pt x="181" y="1"/>
                    <a:pt x="1" y="2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4"/>
            <p:cNvSpPr/>
            <p:nvPr/>
          </p:nvSpPr>
          <p:spPr>
            <a:xfrm>
              <a:off x="6435790" y="1536469"/>
              <a:ext cx="38779" cy="272486"/>
            </a:xfrm>
            <a:custGeom>
              <a:rect b="b" l="l" r="r" t="t"/>
              <a:pathLst>
                <a:path extrusionOk="0" h="8987" w="1279">
                  <a:moveTo>
                    <a:pt x="1004" y="8652"/>
                  </a:moveTo>
                  <a:cubicBezTo>
                    <a:pt x="1138" y="8766"/>
                    <a:pt x="1131" y="8866"/>
                    <a:pt x="1278" y="8986"/>
                  </a:cubicBezTo>
                  <a:cubicBezTo>
                    <a:pt x="1278" y="8659"/>
                    <a:pt x="816" y="8030"/>
                    <a:pt x="602" y="7126"/>
                  </a:cubicBezTo>
                  <a:cubicBezTo>
                    <a:pt x="154" y="5179"/>
                    <a:pt x="107" y="2543"/>
                    <a:pt x="482" y="550"/>
                  </a:cubicBezTo>
                  <a:cubicBezTo>
                    <a:pt x="509" y="402"/>
                    <a:pt x="602" y="121"/>
                    <a:pt x="502" y="1"/>
                  </a:cubicBezTo>
                  <a:cubicBezTo>
                    <a:pt x="515" y="228"/>
                    <a:pt x="355" y="744"/>
                    <a:pt x="308" y="1018"/>
                  </a:cubicBezTo>
                  <a:cubicBezTo>
                    <a:pt x="0" y="2757"/>
                    <a:pt x="101" y="6156"/>
                    <a:pt x="683" y="7782"/>
                  </a:cubicBezTo>
                  <a:cubicBezTo>
                    <a:pt x="770" y="8023"/>
                    <a:pt x="984" y="8451"/>
                    <a:pt x="1004" y="86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4"/>
            <p:cNvSpPr/>
            <p:nvPr/>
          </p:nvSpPr>
          <p:spPr>
            <a:xfrm>
              <a:off x="6514288" y="1137064"/>
              <a:ext cx="107757" cy="189500"/>
            </a:xfrm>
            <a:custGeom>
              <a:rect b="b" l="l" r="r" t="t"/>
              <a:pathLst>
                <a:path extrusionOk="0" h="6250" w="3554">
                  <a:moveTo>
                    <a:pt x="1" y="723"/>
                  </a:moveTo>
                  <a:cubicBezTo>
                    <a:pt x="255" y="629"/>
                    <a:pt x="797" y="0"/>
                    <a:pt x="1794" y="616"/>
                  </a:cubicBezTo>
                  <a:cubicBezTo>
                    <a:pt x="2215" y="877"/>
                    <a:pt x="2643" y="1425"/>
                    <a:pt x="2804" y="2081"/>
                  </a:cubicBezTo>
                  <a:cubicBezTo>
                    <a:pt x="3025" y="2998"/>
                    <a:pt x="3112" y="4924"/>
                    <a:pt x="3520" y="6249"/>
                  </a:cubicBezTo>
                  <a:cubicBezTo>
                    <a:pt x="3553" y="5814"/>
                    <a:pt x="3279" y="4630"/>
                    <a:pt x="3192" y="4135"/>
                  </a:cubicBezTo>
                  <a:cubicBezTo>
                    <a:pt x="2971" y="2824"/>
                    <a:pt x="3138" y="1332"/>
                    <a:pt x="1834" y="529"/>
                  </a:cubicBezTo>
                  <a:cubicBezTo>
                    <a:pt x="1559" y="361"/>
                    <a:pt x="1218" y="234"/>
                    <a:pt x="823" y="274"/>
                  </a:cubicBezTo>
                  <a:cubicBezTo>
                    <a:pt x="522" y="308"/>
                    <a:pt x="148" y="462"/>
                    <a:pt x="1" y="7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4"/>
            <p:cNvSpPr/>
            <p:nvPr/>
          </p:nvSpPr>
          <p:spPr>
            <a:xfrm>
              <a:off x="6634780" y="1419646"/>
              <a:ext cx="42236" cy="93537"/>
            </a:xfrm>
            <a:custGeom>
              <a:rect b="b" l="l" r="r" t="t"/>
              <a:pathLst>
                <a:path extrusionOk="0" h="3085" w="1393">
                  <a:moveTo>
                    <a:pt x="242" y="763"/>
                  </a:moveTo>
                  <a:lnTo>
                    <a:pt x="88" y="743"/>
                  </a:lnTo>
                  <a:cubicBezTo>
                    <a:pt x="583" y="1151"/>
                    <a:pt x="944" y="1700"/>
                    <a:pt x="1158" y="2349"/>
                  </a:cubicBezTo>
                  <a:cubicBezTo>
                    <a:pt x="1279" y="2710"/>
                    <a:pt x="1252" y="2917"/>
                    <a:pt x="1366" y="3085"/>
                  </a:cubicBezTo>
                  <a:cubicBezTo>
                    <a:pt x="1392" y="2456"/>
                    <a:pt x="1065" y="1700"/>
                    <a:pt x="710" y="1231"/>
                  </a:cubicBezTo>
                  <a:cubicBezTo>
                    <a:pt x="576" y="1064"/>
                    <a:pt x="442" y="957"/>
                    <a:pt x="302" y="810"/>
                  </a:cubicBezTo>
                  <a:cubicBezTo>
                    <a:pt x="349" y="622"/>
                    <a:pt x="395" y="515"/>
                    <a:pt x="275" y="335"/>
                  </a:cubicBezTo>
                  <a:cubicBezTo>
                    <a:pt x="222" y="254"/>
                    <a:pt x="88" y="34"/>
                    <a:pt x="1" y="0"/>
                  </a:cubicBezTo>
                  <a:cubicBezTo>
                    <a:pt x="48" y="375"/>
                    <a:pt x="268" y="295"/>
                    <a:pt x="242" y="76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4"/>
            <p:cNvSpPr/>
            <p:nvPr/>
          </p:nvSpPr>
          <p:spPr>
            <a:xfrm>
              <a:off x="6409017" y="1315770"/>
              <a:ext cx="89262" cy="33716"/>
            </a:xfrm>
            <a:custGeom>
              <a:rect b="b" l="l" r="r" t="t"/>
              <a:pathLst>
                <a:path extrusionOk="0" h="1112" w="2944">
                  <a:moveTo>
                    <a:pt x="0" y="496"/>
                  </a:moveTo>
                  <a:cubicBezTo>
                    <a:pt x="294" y="482"/>
                    <a:pt x="642" y="61"/>
                    <a:pt x="1613" y="161"/>
                  </a:cubicBezTo>
                  <a:cubicBezTo>
                    <a:pt x="2275" y="235"/>
                    <a:pt x="2650" y="489"/>
                    <a:pt x="2777" y="1071"/>
                  </a:cubicBezTo>
                  <a:cubicBezTo>
                    <a:pt x="2790" y="1051"/>
                    <a:pt x="2944" y="1111"/>
                    <a:pt x="2743" y="690"/>
                  </a:cubicBezTo>
                  <a:cubicBezTo>
                    <a:pt x="2569" y="322"/>
                    <a:pt x="2121" y="128"/>
                    <a:pt x="1706" y="67"/>
                  </a:cubicBezTo>
                  <a:cubicBezTo>
                    <a:pt x="1251" y="1"/>
                    <a:pt x="703" y="67"/>
                    <a:pt x="301" y="282"/>
                  </a:cubicBezTo>
                  <a:cubicBezTo>
                    <a:pt x="147" y="369"/>
                    <a:pt x="107" y="415"/>
                    <a:pt x="0" y="4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4"/>
            <p:cNvSpPr/>
            <p:nvPr/>
          </p:nvSpPr>
          <p:spPr>
            <a:xfrm>
              <a:off x="6535179" y="1165261"/>
              <a:ext cx="50149" cy="25590"/>
            </a:xfrm>
            <a:custGeom>
              <a:rect b="b" l="l" r="r" t="t"/>
              <a:pathLst>
                <a:path extrusionOk="0" h="844" w="1654">
                  <a:moveTo>
                    <a:pt x="1" y="468"/>
                  </a:moveTo>
                  <a:cubicBezTo>
                    <a:pt x="288" y="348"/>
                    <a:pt x="516" y="94"/>
                    <a:pt x="944" y="254"/>
                  </a:cubicBezTo>
                  <a:cubicBezTo>
                    <a:pt x="1399" y="428"/>
                    <a:pt x="1426" y="729"/>
                    <a:pt x="1653" y="843"/>
                  </a:cubicBezTo>
                  <a:cubicBezTo>
                    <a:pt x="1539" y="535"/>
                    <a:pt x="1279" y="261"/>
                    <a:pt x="957" y="147"/>
                  </a:cubicBezTo>
                  <a:cubicBezTo>
                    <a:pt x="563" y="0"/>
                    <a:pt x="101" y="234"/>
                    <a:pt x="1" y="4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4"/>
            <p:cNvSpPr/>
            <p:nvPr/>
          </p:nvSpPr>
          <p:spPr>
            <a:xfrm>
              <a:off x="6549187" y="1332810"/>
              <a:ext cx="10976" cy="17464"/>
            </a:xfrm>
            <a:custGeom>
              <a:rect b="b" l="l" r="r" t="t"/>
              <a:pathLst>
                <a:path extrusionOk="0" h="576" w="362">
                  <a:moveTo>
                    <a:pt x="342" y="576"/>
                  </a:moveTo>
                  <a:cubicBezTo>
                    <a:pt x="362" y="415"/>
                    <a:pt x="335" y="395"/>
                    <a:pt x="241" y="255"/>
                  </a:cubicBezTo>
                  <a:cubicBezTo>
                    <a:pt x="154" y="114"/>
                    <a:pt x="134" y="47"/>
                    <a:pt x="0" y="1"/>
                  </a:cubicBezTo>
                  <a:cubicBezTo>
                    <a:pt x="20" y="188"/>
                    <a:pt x="234" y="462"/>
                    <a:pt x="342" y="57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4"/>
            <p:cNvSpPr/>
            <p:nvPr/>
          </p:nvSpPr>
          <p:spPr>
            <a:xfrm>
              <a:off x="6619165" y="1250248"/>
              <a:ext cx="4305" cy="14432"/>
            </a:xfrm>
            <a:custGeom>
              <a:rect b="b" l="l" r="r" t="t"/>
              <a:pathLst>
                <a:path extrusionOk="0" h="476" w="142">
                  <a:moveTo>
                    <a:pt x="88" y="462"/>
                  </a:moveTo>
                  <a:cubicBezTo>
                    <a:pt x="121" y="335"/>
                    <a:pt x="141" y="295"/>
                    <a:pt x="81" y="148"/>
                  </a:cubicBezTo>
                  <a:cubicBezTo>
                    <a:pt x="27" y="201"/>
                    <a:pt x="21" y="0"/>
                    <a:pt x="7" y="281"/>
                  </a:cubicBezTo>
                  <a:cubicBezTo>
                    <a:pt x="1" y="476"/>
                    <a:pt x="61" y="435"/>
                    <a:pt x="88" y="4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4"/>
            <p:cNvSpPr/>
            <p:nvPr/>
          </p:nvSpPr>
          <p:spPr>
            <a:xfrm>
              <a:off x="6498674" y="1131788"/>
              <a:ext cx="1637" cy="7732"/>
            </a:xfrm>
            <a:custGeom>
              <a:rect b="b" l="l" r="r" t="t"/>
              <a:pathLst>
                <a:path extrusionOk="0" h="255" w="54">
                  <a:moveTo>
                    <a:pt x="34" y="254"/>
                  </a:moveTo>
                  <a:cubicBezTo>
                    <a:pt x="54" y="228"/>
                    <a:pt x="47" y="201"/>
                    <a:pt x="47" y="134"/>
                  </a:cubicBezTo>
                  <a:cubicBezTo>
                    <a:pt x="47" y="80"/>
                    <a:pt x="54" y="34"/>
                    <a:pt x="34" y="0"/>
                  </a:cubicBezTo>
                  <a:cubicBezTo>
                    <a:pt x="7" y="47"/>
                    <a:pt x="0" y="201"/>
                    <a:pt x="34" y="2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4"/>
            <p:cNvSpPr/>
            <p:nvPr/>
          </p:nvSpPr>
          <p:spPr>
            <a:xfrm>
              <a:off x="6885921" y="1350062"/>
              <a:ext cx="4700" cy="15857"/>
            </a:xfrm>
            <a:custGeom>
              <a:rect b="b" l="l" r="r" t="t"/>
              <a:pathLst>
                <a:path extrusionOk="0" h="523" w="155">
                  <a:moveTo>
                    <a:pt x="21" y="522"/>
                  </a:moveTo>
                  <a:cubicBezTo>
                    <a:pt x="61" y="469"/>
                    <a:pt x="155" y="81"/>
                    <a:pt x="155" y="0"/>
                  </a:cubicBezTo>
                  <a:cubicBezTo>
                    <a:pt x="114" y="40"/>
                    <a:pt x="1" y="475"/>
                    <a:pt x="21" y="5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4"/>
            <p:cNvSpPr/>
            <p:nvPr/>
          </p:nvSpPr>
          <p:spPr>
            <a:xfrm>
              <a:off x="6796264" y="1791066"/>
              <a:ext cx="6125" cy="12007"/>
            </a:xfrm>
            <a:custGeom>
              <a:rect b="b" l="l" r="r" t="t"/>
              <a:pathLst>
                <a:path extrusionOk="0" h="396" w="202">
                  <a:moveTo>
                    <a:pt x="0" y="395"/>
                  </a:moveTo>
                  <a:cubicBezTo>
                    <a:pt x="47" y="362"/>
                    <a:pt x="74" y="262"/>
                    <a:pt x="108" y="201"/>
                  </a:cubicBezTo>
                  <a:cubicBezTo>
                    <a:pt x="134" y="141"/>
                    <a:pt x="188" y="68"/>
                    <a:pt x="201" y="1"/>
                  </a:cubicBezTo>
                  <a:cubicBezTo>
                    <a:pt x="141" y="61"/>
                    <a:pt x="21" y="282"/>
                    <a:pt x="0"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4"/>
            <p:cNvSpPr/>
            <p:nvPr/>
          </p:nvSpPr>
          <p:spPr>
            <a:xfrm>
              <a:off x="6425026" y="1334022"/>
              <a:ext cx="6519" cy="9975"/>
            </a:xfrm>
            <a:custGeom>
              <a:rect b="b" l="l" r="r" t="t"/>
              <a:pathLst>
                <a:path extrusionOk="0" h="329" w="215">
                  <a:moveTo>
                    <a:pt x="88" y="329"/>
                  </a:moveTo>
                  <a:cubicBezTo>
                    <a:pt x="101" y="242"/>
                    <a:pt x="81" y="215"/>
                    <a:pt x="134" y="141"/>
                  </a:cubicBezTo>
                  <a:cubicBezTo>
                    <a:pt x="161" y="101"/>
                    <a:pt x="195" y="54"/>
                    <a:pt x="215" y="1"/>
                  </a:cubicBezTo>
                  <a:cubicBezTo>
                    <a:pt x="168" y="27"/>
                    <a:pt x="1" y="221"/>
                    <a:pt x="88" y="3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4"/>
            <p:cNvSpPr/>
            <p:nvPr/>
          </p:nvSpPr>
          <p:spPr>
            <a:xfrm>
              <a:off x="6505556" y="1814200"/>
              <a:ext cx="4700" cy="10976"/>
            </a:xfrm>
            <a:custGeom>
              <a:rect b="b" l="l" r="r" t="t"/>
              <a:pathLst>
                <a:path extrusionOk="0" h="362" w="155">
                  <a:moveTo>
                    <a:pt x="1" y="362"/>
                  </a:moveTo>
                  <a:cubicBezTo>
                    <a:pt x="94" y="308"/>
                    <a:pt x="101" y="221"/>
                    <a:pt x="128" y="121"/>
                  </a:cubicBezTo>
                  <a:cubicBezTo>
                    <a:pt x="155" y="0"/>
                    <a:pt x="135" y="47"/>
                    <a:pt x="121" y="27"/>
                  </a:cubicBezTo>
                  <a:cubicBezTo>
                    <a:pt x="108" y="81"/>
                    <a:pt x="88" y="148"/>
                    <a:pt x="74" y="208"/>
                  </a:cubicBezTo>
                  <a:cubicBezTo>
                    <a:pt x="54" y="288"/>
                    <a:pt x="21" y="301"/>
                    <a:pt x="1" y="3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4"/>
            <p:cNvSpPr/>
            <p:nvPr/>
          </p:nvSpPr>
          <p:spPr>
            <a:xfrm>
              <a:off x="6807816" y="1793098"/>
              <a:ext cx="2668" cy="9975"/>
            </a:xfrm>
            <a:custGeom>
              <a:rect b="b" l="l" r="r" t="t"/>
              <a:pathLst>
                <a:path extrusionOk="0" h="329" w="88">
                  <a:moveTo>
                    <a:pt x="28" y="328"/>
                  </a:moveTo>
                  <a:cubicBezTo>
                    <a:pt x="34" y="275"/>
                    <a:pt x="28" y="215"/>
                    <a:pt x="48" y="154"/>
                  </a:cubicBezTo>
                  <a:cubicBezTo>
                    <a:pt x="61" y="101"/>
                    <a:pt x="81" y="67"/>
                    <a:pt x="88" y="1"/>
                  </a:cubicBezTo>
                  <a:cubicBezTo>
                    <a:pt x="74" y="14"/>
                    <a:pt x="74" y="7"/>
                    <a:pt x="68" y="21"/>
                  </a:cubicBezTo>
                  <a:cubicBezTo>
                    <a:pt x="48" y="47"/>
                    <a:pt x="1" y="175"/>
                    <a:pt x="1" y="241"/>
                  </a:cubicBezTo>
                  <a:cubicBezTo>
                    <a:pt x="1" y="308"/>
                    <a:pt x="8" y="308"/>
                    <a:pt x="28" y="3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4"/>
            <p:cNvSpPr/>
            <p:nvPr/>
          </p:nvSpPr>
          <p:spPr>
            <a:xfrm>
              <a:off x="6768067" y="1276020"/>
              <a:ext cx="2880" cy="8732"/>
            </a:xfrm>
            <a:custGeom>
              <a:rect b="b" l="l" r="r" t="t"/>
              <a:pathLst>
                <a:path extrusionOk="0" h="288" w="95">
                  <a:moveTo>
                    <a:pt x="7" y="254"/>
                  </a:moveTo>
                  <a:cubicBezTo>
                    <a:pt x="41" y="214"/>
                    <a:pt x="94" y="47"/>
                    <a:pt x="67" y="0"/>
                  </a:cubicBezTo>
                  <a:cubicBezTo>
                    <a:pt x="47" y="27"/>
                    <a:pt x="34" y="80"/>
                    <a:pt x="27" y="114"/>
                  </a:cubicBezTo>
                  <a:lnTo>
                    <a:pt x="0" y="228"/>
                  </a:lnTo>
                  <a:cubicBezTo>
                    <a:pt x="0" y="288"/>
                    <a:pt x="0" y="234"/>
                    <a:pt x="7" y="2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4"/>
            <p:cNvSpPr/>
            <p:nvPr/>
          </p:nvSpPr>
          <p:spPr>
            <a:xfrm>
              <a:off x="6447342" y="1331991"/>
              <a:ext cx="2456" cy="8156"/>
            </a:xfrm>
            <a:custGeom>
              <a:rect b="b" l="l" r="r" t="t"/>
              <a:pathLst>
                <a:path extrusionOk="0" h="269" w="81">
                  <a:moveTo>
                    <a:pt x="1" y="262"/>
                  </a:moveTo>
                  <a:cubicBezTo>
                    <a:pt x="14" y="255"/>
                    <a:pt x="21" y="268"/>
                    <a:pt x="34" y="208"/>
                  </a:cubicBezTo>
                  <a:cubicBezTo>
                    <a:pt x="54" y="148"/>
                    <a:pt x="81" y="54"/>
                    <a:pt x="74" y="1"/>
                  </a:cubicBezTo>
                  <a:cubicBezTo>
                    <a:pt x="27" y="41"/>
                    <a:pt x="7" y="181"/>
                    <a:pt x="1" y="2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4"/>
            <p:cNvSpPr/>
            <p:nvPr/>
          </p:nvSpPr>
          <p:spPr>
            <a:xfrm>
              <a:off x="6759941" y="1269926"/>
              <a:ext cx="2486" cy="7944"/>
            </a:xfrm>
            <a:custGeom>
              <a:rect b="b" l="l" r="r" t="t"/>
              <a:pathLst>
                <a:path extrusionOk="0" h="262" w="82">
                  <a:moveTo>
                    <a:pt x="8" y="261"/>
                  </a:moveTo>
                  <a:cubicBezTo>
                    <a:pt x="54" y="228"/>
                    <a:pt x="81" y="74"/>
                    <a:pt x="81" y="0"/>
                  </a:cubicBezTo>
                  <a:cubicBezTo>
                    <a:pt x="48" y="27"/>
                    <a:pt x="48" y="54"/>
                    <a:pt x="28" y="121"/>
                  </a:cubicBezTo>
                  <a:cubicBezTo>
                    <a:pt x="14" y="168"/>
                    <a:pt x="1" y="215"/>
                    <a:pt x="8"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4"/>
            <p:cNvSpPr/>
            <p:nvPr/>
          </p:nvSpPr>
          <p:spPr>
            <a:xfrm>
              <a:off x="6856116" y="1338085"/>
              <a:ext cx="2850" cy="8762"/>
            </a:xfrm>
            <a:custGeom>
              <a:rect b="b" l="l" r="r" t="t"/>
              <a:pathLst>
                <a:path extrusionOk="0" h="289" w="94">
                  <a:moveTo>
                    <a:pt x="20" y="261"/>
                  </a:moveTo>
                  <a:cubicBezTo>
                    <a:pt x="40" y="215"/>
                    <a:pt x="94" y="54"/>
                    <a:pt x="74" y="1"/>
                  </a:cubicBezTo>
                  <a:cubicBezTo>
                    <a:pt x="47" y="27"/>
                    <a:pt x="40" y="74"/>
                    <a:pt x="34" y="121"/>
                  </a:cubicBezTo>
                  <a:lnTo>
                    <a:pt x="7" y="228"/>
                  </a:lnTo>
                  <a:cubicBezTo>
                    <a:pt x="7" y="288"/>
                    <a:pt x="0" y="235"/>
                    <a:pt x="20"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4"/>
            <p:cNvSpPr/>
            <p:nvPr/>
          </p:nvSpPr>
          <p:spPr>
            <a:xfrm>
              <a:off x="6506769" y="1125481"/>
              <a:ext cx="3093" cy="8762"/>
            </a:xfrm>
            <a:custGeom>
              <a:rect b="b" l="l" r="r" t="t"/>
              <a:pathLst>
                <a:path extrusionOk="0" h="289" w="102">
                  <a:moveTo>
                    <a:pt x="28" y="262"/>
                  </a:moveTo>
                  <a:lnTo>
                    <a:pt x="101" y="41"/>
                  </a:lnTo>
                  <a:cubicBezTo>
                    <a:pt x="95" y="1"/>
                    <a:pt x="101" y="28"/>
                    <a:pt x="81" y="1"/>
                  </a:cubicBezTo>
                  <a:cubicBezTo>
                    <a:pt x="68" y="41"/>
                    <a:pt x="54" y="81"/>
                    <a:pt x="34" y="128"/>
                  </a:cubicBezTo>
                  <a:cubicBezTo>
                    <a:pt x="34" y="141"/>
                    <a:pt x="21" y="168"/>
                    <a:pt x="21" y="188"/>
                  </a:cubicBezTo>
                  <a:cubicBezTo>
                    <a:pt x="1" y="288"/>
                    <a:pt x="28" y="262"/>
                    <a:pt x="28" y="2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4"/>
            <p:cNvSpPr/>
            <p:nvPr/>
          </p:nvSpPr>
          <p:spPr>
            <a:xfrm>
              <a:off x="6669891" y="1432199"/>
              <a:ext cx="2244" cy="6125"/>
            </a:xfrm>
            <a:custGeom>
              <a:rect b="b" l="l" r="r" t="t"/>
              <a:pathLst>
                <a:path extrusionOk="0" h="202" w="74">
                  <a:moveTo>
                    <a:pt x="0" y="202"/>
                  </a:moveTo>
                  <a:cubicBezTo>
                    <a:pt x="34" y="175"/>
                    <a:pt x="27" y="188"/>
                    <a:pt x="54" y="108"/>
                  </a:cubicBezTo>
                  <a:cubicBezTo>
                    <a:pt x="67" y="54"/>
                    <a:pt x="74" y="54"/>
                    <a:pt x="74" y="1"/>
                  </a:cubicBezTo>
                  <a:cubicBezTo>
                    <a:pt x="34" y="28"/>
                    <a:pt x="0" y="135"/>
                    <a:pt x="0" y="2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4"/>
            <p:cNvSpPr/>
            <p:nvPr/>
          </p:nvSpPr>
          <p:spPr>
            <a:xfrm>
              <a:off x="6439034" y="1331991"/>
              <a:ext cx="2850" cy="5912"/>
            </a:xfrm>
            <a:custGeom>
              <a:rect b="b" l="l" r="r" t="t"/>
              <a:pathLst>
                <a:path extrusionOk="0" h="195" w="94">
                  <a:moveTo>
                    <a:pt x="20" y="195"/>
                  </a:moveTo>
                  <a:cubicBezTo>
                    <a:pt x="47" y="175"/>
                    <a:pt x="74" y="88"/>
                    <a:pt x="81" y="48"/>
                  </a:cubicBezTo>
                  <a:cubicBezTo>
                    <a:pt x="94" y="1"/>
                    <a:pt x="87" y="21"/>
                    <a:pt x="74" y="1"/>
                  </a:cubicBezTo>
                  <a:cubicBezTo>
                    <a:pt x="54" y="28"/>
                    <a:pt x="0" y="155"/>
                    <a:pt x="20" y="1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4"/>
            <p:cNvSpPr/>
            <p:nvPr/>
          </p:nvSpPr>
          <p:spPr>
            <a:xfrm>
              <a:off x="6877825" y="1350062"/>
              <a:ext cx="1425" cy="6094"/>
            </a:xfrm>
            <a:custGeom>
              <a:rect b="b" l="l" r="r" t="t"/>
              <a:pathLst>
                <a:path extrusionOk="0" h="201" w="47">
                  <a:moveTo>
                    <a:pt x="27" y="201"/>
                  </a:moveTo>
                  <a:cubicBezTo>
                    <a:pt x="47" y="147"/>
                    <a:pt x="40" y="54"/>
                    <a:pt x="27" y="0"/>
                  </a:cubicBezTo>
                  <a:cubicBezTo>
                    <a:pt x="7" y="20"/>
                    <a:pt x="7" y="7"/>
                    <a:pt x="7" y="94"/>
                  </a:cubicBezTo>
                  <a:cubicBezTo>
                    <a:pt x="7" y="147"/>
                    <a:pt x="0" y="168"/>
                    <a:pt x="27" y="2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4"/>
            <p:cNvSpPr/>
            <p:nvPr/>
          </p:nvSpPr>
          <p:spPr>
            <a:xfrm>
              <a:off x="6856298" y="1674819"/>
              <a:ext cx="6337" cy="13826"/>
            </a:xfrm>
            <a:custGeom>
              <a:rect b="b" l="l" r="r" t="t"/>
              <a:pathLst>
                <a:path extrusionOk="0" h="456" w="209">
                  <a:moveTo>
                    <a:pt x="1" y="456"/>
                  </a:moveTo>
                  <a:cubicBezTo>
                    <a:pt x="54" y="436"/>
                    <a:pt x="195" y="61"/>
                    <a:pt x="208" y="1"/>
                  </a:cubicBezTo>
                  <a:cubicBezTo>
                    <a:pt x="188" y="14"/>
                    <a:pt x="195" y="1"/>
                    <a:pt x="182" y="28"/>
                  </a:cubicBezTo>
                  <a:lnTo>
                    <a:pt x="141" y="108"/>
                  </a:lnTo>
                  <a:cubicBezTo>
                    <a:pt x="108" y="175"/>
                    <a:pt x="14" y="396"/>
                    <a:pt x="1" y="4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4"/>
            <p:cNvSpPr/>
            <p:nvPr/>
          </p:nvSpPr>
          <p:spPr>
            <a:xfrm>
              <a:off x="6858148" y="1652716"/>
              <a:ext cx="8338" cy="12007"/>
            </a:xfrm>
            <a:custGeom>
              <a:rect b="b" l="l" r="r" t="t"/>
              <a:pathLst>
                <a:path extrusionOk="0" h="396" w="275">
                  <a:moveTo>
                    <a:pt x="14" y="395"/>
                  </a:moveTo>
                  <a:cubicBezTo>
                    <a:pt x="47" y="355"/>
                    <a:pt x="67" y="248"/>
                    <a:pt x="127" y="181"/>
                  </a:cubicBezTo>
                  <a:cubicBezTo>
                    <a:pt x="194" y="108"/>
                    <a:pt x="248" y="61"/>
                    <a:pt x="274" y="1"/>
                  </a:cubicBezTo>
                  <a:cubicBezTo>
                    <a:pt x="221" y="27"/>
                    <a:pt x="0" y="235"/>
                    <a:pt x="14"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4"/>
            <p:cNvSpPr/>
            <p:nvPr/>
          </p:nvSpPr>
          <p:spPr>
            <a:xfrm>
              <a:off x="6394403" y="1422284"/>
              <a:ext cx="7125" cy="9763"/>
            </a:xfrm>
            <a:custGeom>
              <a:rect b="b" l="l" r="r" t="t"/>
              <a:pathLst>
                <a:path extrusionOk="0" h="322" w="235">
                  <a:moveTo>
                    <a:pt x="34" y="321"/>
                  </a:moveTo>
                  <a:cubicBezTo>
                    <a:pt x="61" y="295"/>
                    <a:pt x="54" y="274"/>
                    <a:pt x="74" y="234"/>
                  </a:cubicBezTo>
                  <a:cubicBezTo>
                    <a:pt x="127" y="147"/>
                    <a:pt x="214" y="60"/>
                    <a:pt x="235" y="0"/>
                  </a:cubicBezTo>
                  <a:cubicBezTo>
                    <a:pt x="188" y="14"/>
                    <a:pt x="194" y="34"/>
                    <a:pt x="161" y="67"/>
                  </a:cubicBezTo>
                  <a:cubicBezTo>
                    <a:pt x="114" y="114"/>
                    <a:pt x="0" y="254"/>
                    <a:pt x="34" y="3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4"/>
            <p:cNvSpPr/>
            <p:nvPr/>
          </p:nvSpPr>
          <p:spPr>
            <a:xfrm>
              <a:off x="6796264" y="1276020"/>
              <a:ext cx="4275" cy="7944"/>
            </a:xfrm>
            <a:custGeom>
              <a:rect b="b" l="l" r="r" t="t"/>
              <a:pathLst>
                <a:path extrusionOk="0" h="262" w="141">
                  <a:moveTo>
                    <a:pt x="0" y="261"/>
                  </a:moveTo>
                  <a:cubicBezTo>
                    <a:pt x="47" y="234"/>
                    <a:pt x="128" y="60"/>
                    <a:pt x="141" y="0"/>
                  </a:cubicBezTo>
                  <a:cubicBezTo>
                    <a:pt x="94" y="14"/>
                    <a:pt x="7" y="201"/>
                    <a:pt x="0"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4"/>
            <p:cNvSpPr/>
            <p:nvPr/>
          </p:nvSpPr>
          <p:spPr>
            <a:xfrm>
              <a:off x="6404742" y="1426317"/>
              <a:ext cx="2880" cy="7762"/>
            </a:xfrm>
            <a:custGeom>
              <a:rect b="b" l="l" r="r" t="t"/>
              <a:pathLst>
                <a:path extrusionOk="0" h="256" w="95">
                  <a:moveTo>
                    <a:pt x="27" y="255"/>
                  </a:moveTo>
                  <a:cubicBezTo>
                    <a:pt x="54" y="222"/>
                    <a:pt x="61" y="175"/>
                    <a:pt x="74" y="128"/>
                  </a:cubicBezTo>
                  <a:lnTo>
                    <a:pt x="94" y="21"/>
                  </a:lnTo>
                  <a:cubicBezTo>
                    <a:pt x="94" y="8"/>
                    <a:pt x="88" y="8"/>
                    <a:pt x="88" y="1"/>
                  </a:cubicBezTo>
                  <a:cubicBezTo>
                    <a:pt x="54" y="34"/>
                    <a:pt x="1" y="215"/>
                    <a:pt x="27" y="2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4"/>
            <p:cNvSpPr/>
            <p:nvPr/>
          </p:nvSpPr>
          <p:spPr>
            <a:xfrm>
              <a:off x="6755696" y="1406245"/>
              <a:ext cx="2668" cy="7732"/>
            </a:xfrm>
            <a:custGeom>
              <a:rect b="b" l="l" r="r" t="t"/>
              <a:pathLst>
                <a:path extrusionOk="0" h="255" w="88">
                  <a:moveTo>
                    <a:pt x="27" y="255"/>
                  </a:moveTo>
                  <a:cubicBezTo>
                    <a:pt x="61" y="188"/>
                    <a:pt x="87" y="81"/>
                    <a:pt x="87" y="1"/>
                  </a:cubicBezTo>
                  <a:cubicBezTo>
                    <a:pt x="47" y="34"/>
                    <a:pt x="0" y="221"/>
                    <a:pt x="27" y="2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4"/>
            <p:cNvSpPr/>
            <p:nvPr/>
          </p:nvSpPr>
          <p:spPr>
            <a:xfrm>
              <a:off x="6457075" y="1336054"/>
              <a:ext cx="2668" cy="5912"/>
            </a:xfrm>
            <a:custGeom>
              <a:rect b="b" l="l" r="r" t="t"/>
              <a:pathLst>
                <a:path extrusionOk="0" h="195" w="88">
                  <a:moveTo>
                    <a:pt x="21" y="195"/>
                  </a:moveTo>
                  <a:cubicBezTo>
                    <a:pt x="48" y="175"/>
                    <a:pt x="74" y="94"/>
                    <a:pt x="81" y="54"/>
                  </a:cubicBezTo>
                  <a:cubicBezTo>
                    <a:pt x="81" y="47"/>
                    <a:pt x="88" y="34"/>
                    <a:pt x="88" y="27"/>
                  </a:cubicBezTo>
                  <a:cubicBezTo>
                    <a:pt x="88" y="14"/>
                    <a:pt x="81" y="7"/>
                    <a:pt x="81" y="1"/>
                  </a:cubicBezTo>
                  <a:lnTo>
                    <a:pt x="68" y="14"/>
                  </a:lnTo>
                  <a:cubicBezTo>
                    <a:pt x="61" y="27"/>
                    <a:pt x="61" y="27"/>
                    <a:pt x="54" y="41"/>
                  </a:cubicBezTo>
                  <a:cubicBezTo>
                    <a:pt x="34" y="74"/>
                    <a:pt x="1" y="161"/>
                    <a:pt x="21" y="1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4"/>
            <p:cNvSpPr/>
            <p:nvPr/>
          </p:nvSpPr>
          <p:spPr>
            <a:xfrm>
              <a:off x="6680018" y="1440324"/>
              <a:ext cx="14038" cy="25802"/>
            </a:xfrm>
            <a:custGeom>
              <a:rect b="b" l="l" r="r" t="t"/>
              <a:pathLst>
                <a:path extrusionOk="0" h="851" w="463">
                  <a:moveTo>
                    <a:pt x="34" y="790"/>
                  </a:moveTo>
                  <a:cubicBezTo>
                    <a:pt x="141" y="536"/>
                    <a:pt x="456" y="67"/>
                    <a:pt x="462" y="1"/>
                  </a:cubicBezTo>
                  <a:cubicBezTo>
                    <a:pt x="416" y="47"/>
                    <a:pt x="375" y="128"/>
                    <a:pt x="335" y="195"/>
                  </a:cubicBezTo>
                  <a:cubicBezTo>
                    <a:pt x="228" y="348"/>
                    <a:pt x="28" y="670"/>
                    <a:pt x="1" y="85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4"/>
            <p:cNvSpPr/>
            <p:nvPr/>
          </p:nvSpPr>
          <p:spPr>
            <a:xfrm>
              <a:off x="6669284" y="1436686"/>
              <a:ext cx="8732" cy="21527"/>
            </a:xfrm>
            <a:custGeom>
              <a:rect b="b" l="l" r="r" t="t"/>
              <a:pathLst>
                <a:path extrusionOk="0" h="710" w="288">
                  <a:moveTo>
                    <a:pt x="20" y="709"/>
                  </a:moveTo>
                  <a:cubicBezTo>
                    <a:pt x="54" y="663"/>
                    <a:pt x="60" y="569"/>
                    <a:pt x="80" y="515"/>
                  </a:cubicBezTo>
                  <a:cubicBezTo>
                    <a:pt x="134" y="368"/>
                    <a:pt x="261" y="194"/>
                    <a:pt x="288" y="0"/>
                  </a:cubicBezTo>
                  <a:lnTo>
                    <a:pt x="254" y="47"/>
                  </a:lnTo>
                  <a:cubicBezTo>
                    <a:pt x="248" y="60"/>
                    <a:pt x="248" y="80"/>
                    <a:pt x="241" y="94"/>
                  </a:cubicBezTo>
                  <a:cubicBezTo>
                    <a:pt x="161" y="308"/>
                    <a:pt x="0" y="515"/>
                    <a:pt x="20" y="7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4"/>
            <p:cNvSpPr/>
            <p:nvPr/>
          </p:nvSpPr>
          <p:spPr>
            <a:xfrm>
              <a:off x="6525234" y="1817232"/>
              <a:ext cx="8550" cy="13826"/>
            </a:xfrm>
            <a:custGeom>
              <a:rect b="b" l="l" r="r" t="t"/>
              <a:pathLst>
                <a:path extrusionOk="0" h="456" w="282">
                  <a:moveTo>
                    <a:pt x="14" y="456"/>
                  </a:moveTo>
                  <a:cubicBezTo>
                    <a:pt x="48" y="422"/>
                    <a:pt x="54" y="375"/>
                    <a:pt x="74" y="329"/>
                  </a:cubicBezTo>
                  <a:cubicBezTo>
                    <a:pt x="128" y="222"/>
                    <a:pt x="262" y="68"/>
                    <a:pt x="282" y="1"/>
                  </a:cubicBezTo>
                  <a:cubicBezTo>
                    <a:pt x="215" y="34"/>
                    <a:pt x="1" y="322"/>
                    <a:pt x="14" y="4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4"/>
            <p:cNvSpPr/>
            <p:nvPr/>
          </p:nvSpPr>
          <p:spPr>
            <a:xfrm>
              <a:off x="6854297" y="1644802"/>
              <a:ext cx="6913" cy="11794"/>
            </a:xfrm>
            <a:custGeom>
              <a:rect b="b" l="l" r="r" t="t"/>
              <a:pathLst>
                <a:path extrusionOk="0" h="389" w="228">
                  <a:moveTo>
                    <a:pt x="0" y="389"/>
                  </a:moveTo>
                  <a:cubicBezTo>
                    <a:pt x="20" y="375"/>
                    <a:pt x="13" y="382"/>
                    <a:pt x="27" y="362"/>
                  </a:cubicBezTo>
                  <a:cubicBezTo>
                    <a:pt x="33" y="349"/>
                    <a:pt x="33" y="349"/>
                    <a:pt x="40" y="335"/>
                  </a:cubicBezTo>
                  <a:cubicBezTo>
                    <a:pt x="47" y="322"/>
                    <a:pt x="60" y="302"/>
                    <a:pt x="67" y="288"/>
                  </a:cubicBezTo>
                  <a:cubicBezTo>
                    <a:pt x="100" y="235"/>
                    <a:pt x="227" y="61"/>
                    <a:pt x="194" y="1"/>
                  </a:cubicBezTo>
                  <a:cubicBezTo>
                    <a:pt x="167" y="54"/>
                    <a:pt x="127" y="128"/>
                    <a:pt x="94" y="188"/>
                  </a:cubicBezTo>
                  <a:cubicBezTo>
                    <a:pt x="54" y="248"/>
                    <a:pt x="7" y="308"/>
                    <a:pt x="0" y="38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4"/>
            <p:cNvSpPr/>
            <p:nvPr/>
          </p:nvSpPr>
          <p:spPr>
            <a:xfrm>
              <a:off x="6515107" y="1817050"/>
              <a:ext cx="6731" cy="10157"/>
            </a:xfrm>
            <a:custGeom>
              <a:rect b="b" l="l" r="r" t="t"/>
              <a:pathLst>
                <a:path extrusionOk="0" h="335" w="222">
                  <a:moveTo>
                    <a:pt x="20" y="335"/>
                  </a:moveTo>
                  <a:cubicBezTo>
                    <a:pt x="40" y="308"/>
                    <a:pt x="54" y="248"/>
                    <a:pt x="114" y="161"/>
                  </a:cubicBezTo>
                  <a:cubicBezTo>
                    <a:pt x="147" y="114"/>
                    <a:pt x="201" y="67"/>
                    <a:pt x="221" y="0"/>
                  </a:cubicBezTo>
                  <a:cubicBezTo>
                    <a:pt x="168" y="20"/>
                    <a:pt x="181" y="34"/>
                    <a:pt x="147" y="74"/>
                  </a:cubicBezTo>
                  <a:cubicBezTo>
                    <a:pt x="94" y="134"/>
                    <a:pt x="0" y="234"/>
                    <a:pt x="20" y="3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4"/>
            <p:cNvSpPr/>
            <p:nvPr/>
          </p:nvSpPr>
          <p:spPr>
            <a:xfrm>
              <a:off x="6842320" y="1338085"/>
              <a:ext cx="6307" cy="7944"/>
            </a:xfrm>
            <a:custGeom>
              <a:rect b="b" l="l" r="r" t="t"/>
              <a:pathLst>
                <a:path extrusionOk="0" h="262" w="208">
                  <a:moveTo>
                    <a:pt x="0" y="261"/>
                  </a:moveTo>
                  <a:cubicBezTo>
                    <a:pt x="47" y="241"/>
                    <a:pt x="34" y="248"/>
                    <a:pt x="60" y="208"/>
                  </a:cubicBezTo>
                  <a:cubicBezTo>
                    <a:pt x="107" y="148"/>
                    <a:pt x="181" y="74"/>
                    <a:pt x="208" y="1"/>
                  </a:cubicBezTo>
                  <a:cubicBezTo>
                    <a:pt x="161" y="7"/>
                    <a:pt x="147" y="47"/>
                    <a:pt x="94" y="114"/>
                  </a:cubicBezTo>
                  <a:cubicBezTo>
                    <a:pt x="60" y="161"/>
                    <a:pt x="20" y="201"/>
                    <a:pt x="0"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4"/>
            <p:cNvSpPr/>
            <p:nvPr/>
          </p:nvSpPr>
          <p:spPr>
            <a:xfrm>
              <a:off x="6766248" y="1407882"/>
              <a:ext cx="4093" cy="8338"/>
            </a:xfrm>
            <a:custGeom>
              <a:rect b="b" l="l" r="r" t="t"/>
              <a:pathLst>
                <a:path extrusionOk="0" h="275" w="135">
                  <a:moveTo>
                    <a:pt x="0" y="274"/>
                  </a:moveTo>
                  <a:cubicBezTo>
                    <a:pt x="27" y="261"/>
                    <a:pt x="27" y="254"/>
                    <a:pt x="47" y="214"/>
                  </a:cubicBezTo>
                  <a:cubicBezTo>
                    <a:pt x="81" y="161"/>
                    <a:pt x="121" y="80"/>
                    <a:pt x="134" y="13"/>
                  </a:cubicBezTo>
                  <a:cubicBezTo>
                    <a:pt x="101" y="20"/>
                    <a:pt x="134" y="0"/>
                    <a:pt x="107" y="34"/>
                  </a:cubicBezTo>
                  <a:lnTo>
                    <a:pt x="54" y="127"/>
                  </a:lnTo>
                  <a:cubicBezTo>
                    <a:pt x="34" y="181"/>
                    <a:pt x="7" y="221"/>
                    <a:pt x="0" y="2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4"/>
            <p:cNvSpPr/>
            <p:nvPr/>
          </p:nvSpPr>
          <p:spPr>
            <a:xfrm>
              <a:off x="6515501" y="1125481"/>
              <a:ext cx="2456" cy="8156"/>
            </a:xfrm>
            <a:custGeom>
              <a:rect b="b" l="l" r="r" t="t"/>
              <a:pathLst>
                <a:path extrusionOk="0" h="269" w="81">
                  <a:moveTo>
                    <a:pt x="1" y="268"/>
                  </a:moveTo>
                  <a:cubicBezTo>
                    <a:pt x="34" y="248"/>
                    <a:pt x="41" y="201"/>
                    <a:pt x="54" y="155"/>
                  </a:cubicBezTo>
                  <a:cubicBezTo>
                    <a:pt x="68" y="94"/>
                    <a:pt x="74" y="61"/>
                    <a:pt x="81" y="1"/>
                  </a:cubicBezTo>
                  <a:cubicBezTo>
                    <a:pt x="27" y="48"/>
                    <a:pt x="1" y="208"/>
                    <a:pt x="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4"/>
            <p:cNvSpPr/>
            <p:nvPr/>
          </p:nvSpPr>
          <p:spPr>
            <a:xfrm>
              <a:off x="6804390" y="1278052"/>
              <a:ext cx="2244" cy="6094"/>
            </a:xfrm>
            <a:custGeom>
              <a:rect b="b" l="l" r="r" t="t"/>
              <a:pathLst>
                <a:path extrusionOk="0" h="201" w="74">
                  <a:moveTo>
                    <a:pt x="74" y="194"/>
                  </a:moveTo>
                  <a:cubicBezTo>
                    <a:pt x="60" y="121"/>
                    <a:pt x="40" y="47"/>
                    <a:pt x="7" y="0"/>
                  </a:cubicBezTo>
                  <a:cubicBezTo>
                    <a:pt x="7" y="0"/>
                    <a:pt x="0" y="0"/>
                    <a:pt x="0" y="7"/>
                  </a:cubicBezTo>
                  <a:lnTo>
                    <a:pt x="47" y="174"/>
                  </a:lnTo>
                  <a:cubicBezTo>
                    <a:pt x="67" y="201"/>
                    <a:pt x="40" y="174"/>
                    <a:pt x="74" y="1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4"/>
            <p:cNvSpPr/>
            <p:nvPr/>
          </p:nvSpPr>
          <p:spPr>
            <a:xfrm>
              <a:off x="6771705" y="1418221"/>
              <a:ext cx="3093" cy="7944"/>
            </a:xfrm>
            <a:custGeom>
              <a:rect b="b" l="l" r="r" t="t"/>
              <a:pathLst>
                <a:path extrusionOk="0" h="262" w="102">
                  <a:moveTo>
                    <a:pt x="21" y="261"/>
                  </a:moveTo>
                  <a:cubicBezTo>
                    <a:pt x="48" y="234"/>
                    <a:pt x="101" y="47"/>
                    <a:pt x="88" y="0"/>
                  </a:cubicBezTo>
                  <a:cubicBezTo>
                    <a:pt x="54" y="27"/>
                    <a:pt x="48" y="74"/>
                    <a:pt x="34" y="127"/>
                  </a:cubicBezTo>
                  <a:cubicBezTo>
                    <a:pt x="28" y="168"/>
                    <a:pt x="1" y="228"/>
                    <a:pt x="21"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5" name="Google Shape;2785;p14"/>
          <p:cNvGrpSpPr/>
          <p:nvPr/>
        </p:nvGrpSpPr>
        <p:grpSpPr>
          <a:xfrm flipH="1" rot="10800000">
            <a:off x="-493113" y="2883756"/>
            <a:ext cx="1812691" cy="2016466"/>
            <a:chOff x="1368135" y="2026380"/>
            <a:chExt cx="342677" cy="381213"/>
          </a:xfrm>
        </p:grpSpPr>
        <p:sp>
          <p:nvSpPr>
            <p:cNvPr id="2786" name="Google Shape;2786;p14"/>
            <p:cNvSpPr/>
            <p:nvPr/>
          </p:nvSpPr>
          <p:spPr>
            <a:xfrm>
              <a:off x="1368135" y="2026380"/>
              <a:ext cx="342677" cy="381213"/>
            </a:xfrm>
            <a:custGeom>
              <a:rect b="b" l="l" r="r" t="t"/>
              <a:pathLst>
                <a:path extrusionOk="0" h="12573" w="11302">
                  <a:moveTo>
                    <a:pt x="8049" y="3594"/>
                  </a:moveTo>
                  <a:lnTo>
                    <a:pt x="8056" y="3607"/>
                  </a:lnTo>
                  <a:cubicBezTo>
                    <a:pt x="8009" y="3634"/>
                    <a:pt x="7956" y="3661"/>
                    <a:pt x="7909" y="3687"/>
                  </a:cubicBezTo>
                  <a:cubicBezTo>
                    <a:pt x="7789" y="3748"/>
                    <a:pt x="7688" y="3828"/>
                    <a:pt x="7615" y="3942"/>
                  </a:cubicBezTo>
                  <a:cubicBezTo>
                    <a:pt x="7581" y="3982"/>
                    <a:pt x="7548" y="4015"/>
                    <a:pt x="7514" y="4049"/>
                  </a:cubicBezTo>
                  <a:cubicBezTo>
                    <a:pt x="7494" y="4069"/>
                    <a:pt x="7467" y="4082"/>
                    <a:pt x="7434" y="4089"/>
                  </a:cubicBezTo>
                  <a:cubicBezTo>
                    <a:pt x="7467" y="4042"/>
                    <a:pt x="7494" y="3995"/>
                    <a:pt x="7541" y="3935"/>
                  </a:cubicBezTo>
                  <a:lnTo>
                    <a:pt x="7541" y="3935"/>
                  </a:lnTo>
                  <a:cubicBezTo>
                    <a:pt x="7467" y="3968"/>
                    <a:pt x="7434" y="4008"/>
                    <a:pt x="7394" y="4042"/>
                  </a:cubicBezTo>
                  <a:cubicBezTo>
                    <a:pt x="7314" y="4095"/>
                    <a:pt x="7314" y="4095"/>
                    <a:pt x="7233" y="4095"/>
                  </a:cubicBezTo>
                  <a:cubicBezTo>
                    <a:pt x="7320" y="4002"/>
                    <a:pt x="7427" y="3942"/>
                    <a:pt x="7501" y="3834"/>
                  </a:cubicBezTo>
                  <a:lnTo>
                    <a:pt x="7501" y="3834"/>
                  </a:lnTo>
                  <a:cubicBezTo>
                    <a:pt x="7481" y="3841"/>
                    <a:pt x="7467" y="3848"/>
                    <a:pt x="7454" y="3855"/>
                  </a:cubicBezTo>
                  <a:cubicBezTo>
                    <a:pt x="7354" y="3908"/>
                    <a:pt x="7247" y="3962"/>
                    <a:pt x="7140" y="4015"/>
                  </a:cubicBezTo>
                  <a:cubicBezTo>
                    <a:pt x="7119" y="4023"/>
                    <a:pt x="7098" y="4029"/>
                    <a:pt x="7076" y="4029"/>
                  </a:cubicBezTo>
                  <a:cubicBezTo>
                    <a:pt x="7062" y="4029"/>
                    <a:pt x="7048" y="4027"/>
                    <a:pt x="7033" y="4022"/>
                  </a:cubicBezTo>
                  <a:cubicBezTo>
                    <a:pt x="6979" y="4002"/>
                    <a:pt x="6959" y="3955"/>
                    <a:pt x="6986" y="3908"/>
                  </a:cubicBezTo>
                  <a:cubicBezTo>
                    <a:pt x="6992" y="3895"/>
                    <a:pt x="6999" y="3881"/>
                    <a:pt x="7012" y="3875"/>
                  </a:cubicBezTo>
                  <a:cubicBezTo>
                    <a:pt x="7086" y="3808"/>
                    <a:pt x="7160" y="3741"/>
                    <a:pt x="7260" y="3701"/>
                  </a:cubicBezTo>
                  <a:cubicBezTo>
                    <a:pt x="7387" y="3654"/>
                    <a:pt x="7514" y="3614"/>
                    <a:pt x="7655" y="3614"/>
                  </a:cubicBezTo>
                  <a:cubicBezTo>
                    <a:pt x="7789" y="3607"/>
                    <a:pt x="7916" y="3600"/>
                    <a:pt x="8049" y="3594"/>
                  </a:cubicBezTo>
                  <a:close/>
                  <a:moveTo>
                    <a:pt x="6637" y="3977"/>
                  </a:moveTo>
                  <a:cubicBezTo>
                    <a:pt x="6659" y="3977"/>
                    <a:pt x="6684" y="3979"/>
                    <a:pt x="6711" y="3982"/>
                  </a:cubicBezTo>
                  <a:cubicBezTo>
                    <a:pt x="6665" y="4035"/>
                    <a:pt x="6604" y="4055"/>
                    <a:pt x="6564" y="4122"/>
                  </a:cubicBezTo>
                  <a:cubicBezTo>
                    <a:pt x="6618" y="4115"/>
                    <a:pt x="6644" y="4089"/>
                    <a:pt x="6671" y="4069"/>
                  </a:cubicBezTo>
                  <a:cubicBezTo>
                    <a:pt x="6705" y="4055"/>
                    <a:pt x="6731" y="4035"/>
                    <a:pt x="6765" y="4029"/>
                  </a:cubicBezTo>
                  <a:cubicBezTo>
                    <a:pt x="6795" y="4017"/>
                    <a:pt x="6819" y="3994"/>
                    <a:pt x="6853" y="3994"/>
                  </a:cubicBezTo>
                  <a:cubicBezTo>
                    <a:pt x="6857" y="3994"/>
                    <a:pt x="6861" y="3994"/>
                    <a:pt x="6865" y="3995"/>
                  </a:cubicBezTo>
                  <a:cubicBezTo>
                    <a:pt x="6872" y="4022"/>
                    <a:pt x="6859" y="4029"/>
                    <a:pt x="6845" y="4035"/>
                  </a:cubicBezTo>
                  <a:cubicBezTo>
                    <a:pt x="6778" y="4082"/>
                    <a:pt x="6705" y="4122"/>
                    <a:pt x="6638" y="4169"/>
                  </a:cubicBezTo>
                  <a:cubicBezTo>
                    <a:pt x="6624" y="4176"/>
                    <a:pt x="6618" y="4189"/>
                    <a:pt x="6604" y="4202"/>
                  </a:cubicBezTo>
                  <a:cubicBezTo>
                    <a:pt x="6612" y="4208"/>
                    <a:pt x="6621" y="4210"/>
                    <a:pt x="6630" y="4210"/>
                  </a:cubicBezTo>
                  <a:cubicBezTo>
                    <a:pt x="6644" y="4210"/>
                    <a:pt x="6659" y="4204"/>
                    <a:pt x="6671" y="4196"/>
                  </a:cubicBezTo>
                  <a:cubicBezTo>
                    <a:pt x="6731" y="4169"/>
                    <a:pt x="6792" y="4142"/>
                    <a:pt x="6852" y="4115"/>
                  </a:cubicBezTo>
                  <a:cubicBezTo>
                    <a:pt x="6867" y="4111"/>
                    <a:pt x="6881" y="4095"/>
                    <a:pt x="6899" y="4095"/>
                  </a:cubicBezTo>
                  <a:cubicBezTo>
                    <a:pt x="6905" y="4095"/>
                    <a:pt x="6912" y="4097"/>
                    <a:pt x="6919" y="4102"/>
                  </a:cubicBezTo>
                  <a:cubicBezTo>
                    <a:pt x="6919" y="4109"/>
                    <a:pt x="6912" y="4115"/>
                    <a:pt x="6905" y="4122"/>
                  </a:cubicBezTo>
                  <a:cubicBezTo>
                    <a:pt x="6872" y="4156"/>
                    <a:pt x="6832" y="4182"/>
                    <a:pt x="6798" y="4216"/>
                  </a:cubicBezTo>
                  <a:cubicBezTo>
                    <a:pt x="6725" y="4289"/>
                    <a:pt x="6645" y="4324"/>
                    <a:pt x="6550" y="4324"/>
                  </a:cubicBezTo>
                  <a:cubicBezTo>
                    <a:pt x="6542" y="4324"/>
                    <a:pt x="6533" y="4323"/>
                    <a:pt x="6524" y="4323"/>
                  </a:cubicBezTo>
                  <a:lnTo>
                    <a:pt x="6457" y="4323"/>
                  </a:lnTo>
                  <a:cubicBezTo>
                    <a:pt x="6423" y="4317"/>
                    <a:pt x="6391" y="4314"/>
                    <a:pt x="6359" y="4314"/>
                  </a:cubicBezTo>
                  <a:cubicBezTo>
                    <a:pt x="6245" y="4314"/>
                    <a:pt x="6140" y="4348"/>
                    <a:pt x="6036" y="4390"/>
                  </a:cubicBezTo>
                  <a:cubicBezTo>
                    <a:pt x="5979" y="4415"/>
                    <a:pt x="5929" y="4457"/>
                    <a:pt x="5862" y="4457"/>
                  </a:cubicBezTo>
                  <a:cubicBezTo>
                    <a:pt x="5858" y="4457"/>
                    <a:pt x="5853" y="4457"/>
                    <a:pt x="5848" y="4457"/>
                  </a:cubicBezTo>
                  <a:cubicBezTo>
                    <a:pt x="5801" y="4517"/>
                    <a:pt x="5721" y="4517"/>
                    <a:pt x="5661" y="4544"/>
                  </a:cubicBezTo>
                  <a:cubicBezTo>
                    <a:pt x="5654" y="4550"/>
                    <a:pt x="5641" y="4550"/>
                    <a:pt x="5621" y="4550"/>
                  </a:cubicBezTo>
                  <a:cubicBezTo>
                    <a:pt x="5627" y="4530"/>
                    <a:pt x="5627" y="4517"/>
                    <a:pt x="5634" y="4510"/>
                  </a:cubicBezTo>
                  <a:cubicBezTo>
                    <a:pt x="5681" y="4443"/>
                    <a:pt x="5721" y="4383"/>
                    <a:pt x="5761" y="4323"/>
                  </a:cubicBezTo>
                  <a:cubicBezTo>
                    <a:pt x="5822" y="4243"/>
                    <a:pt x="5902" y="4182"/>
                    <a:pt x="5995" y="4142"/>
                  </a:cubicBezTo>
                  <a:cubicBezTo>
                    <a:pt x="6089" y="4102"/>
                    <a:pt x="6183" y="4069"/>
                    <a:pt x="6283" y="4049"/>
                  </a:cubicBezTo>
                  <a:cubicBezTo>
                    <a:pt x="6370" y="4035"/>
                    <a:pt x="6457" y="4008"/>
                    <a:pt x="6544" y="3988"/>
                  </a:cubicBezTo>
                  <a:cubicBezTo>
                    <a:pt x="6575" y="3981"/>
                    <a:pt x="6605" y="3977"/>
                    <a:pt x="6637" y="3977"/>
                  </a:cubicBezTo>
                  <a:close/>
                  <a:moveTo>
                    <a:pt x="3533" y="3794"/>
                  </a:moveTo>
                  <a:lnTo>
                    <a:pt x="3533" y="3794"/>
                  </a:lnTo>
                  <a:cubicBezTo>
                    <a:pt x="3547" y="3848"/>
                    <a:pt x="3527" y="3875"/>
                    <a:pt x="3507" y="3901"/>
                  </a:cubicBezTo>
                  <a:cubicBezTo>
                    <a:pt x="3440" y="4008"/>
                    <a:pt x="3413" y="4122"/>
                    <a:pt x="3406" y="4249"/>
                  </a:cubicBezTo>
                  <a:cubicBezTo>
                    <a:pt x="3406" y="4323"/>
                    <a:pt x="3400" y="4396"/>
                    <a:pt x="3386" y="4470"/>
                  </a:cubicBezTo>
                  <a:cubicBezTo>
                    <a:pt x="3379" y="4570"/>
                    <a:pt x="3319" y="4644"/>
                    <a:pt x="3239" y="4698"/>
                  </a:cubicBezTo>
                  <a:cubicBezTo>
                    <a:pt x="3232" y="4704"/>
                    <a:pt x="3219" y="4711"/>
                    <a:pt x="3205" y="4711"/>
                  </a:cubicBezTo>
                  <a:cubicBezTo>
                    <a:pt x="3205" y="4711"/>
                    <a:pt x="3199" y="4711"/>
                    <a:pt x="3192" y="4704"/>
                  </a:cubicBezTo>
                  <a:cubicBezTo>
                    <a:pt x="3239" y="4631"/>
                    <a:pt x="3286" y="4564"/>
                    <a:pt x="3333" y="4483"/>
                  </a:cubicBezTo>
                  <a:cubicBezTo>
                    <a:pt x="3329" y="4483"/>
                    <a:pt x="3326" y="4482"/>
                    <a:pt x="3322" y="4482"/>
                  </a:cubicBezTo>
                  <a:cubicBezTo>
                    <a:pt x="3302" y="4482"/>
                    <a:pt x="3291" y="4499"/>
                    <a:pt x="3279" y="4510"/>
                  </a:cubicBezTo>
                  <a:cubicBezTo>
                    <a:pt x="3232" y="4550"/>
                    <a:pt x="3185" y="4597"/>
                    <a:pt x="3139" y="4644"/>
                  </a:cubicBezTo>
                  <a:cubicBezTo>
                    <a:pt x="3132" y="4657"/>
                    <a:pt x="3119" y="4671"/>
                    <a:pt x="3085" y="4671"/>
                  </a:cubicBezTo>
                  <a:cubicBezTo>
                    <a:pt x="3119" y="4577"/>
                    <a:pt x="3165" y="4497"/>
                    <a:pt x="3192" y="4390"/>
                  </a:cubicBezTo>
                  <a:lnTo>
                    <a:pt x="3192" y="4390"/>
                  </a:lnTo>
                  <a:cubicBezTo>
                    <a:pt x="3145" y="4423"/>
                    <a:pt x="3132" y="4457"/>
                    <a:pt x="3105" y="4490"/>
                  </a:cubicBezTo>
                  <a:cubicBezTo>
                    <a:pt x="3085" y="4530"/>
                    <a:pt x="3058" y="4570"/>
                    <a:pt x="3038" y="4604"/>
                  </a:cubicBezTo>
                  <a:cubicBezTo>
                    <a:pt x="3011" y="4637"/>
                    <a:pt x="3005" y="4684"/>
                    <a:pt x="2958" y="4711"/>
                  </a:cubicBezTo>
                  <a:cubicBezTo>
                    <a:pt x="2951" y="4684"/>
                    <a:pt x="2945" y="4664"/>
                    <a:pt x="2945" y="4651"/>
                  </a:cubicBezTo>
                  <a:cubicBezTo>
                    <a:pt x="2945" y="4497"/>
                    <a:pt x="3005" y="4363"/>
                    <a:pt x="3105" y="4249"/>
                  </a:cubicBezTo>
                  <a:cubicBezTo>
                    <a:pt x="3226" y="4115"/>
                    <a:pt x="3346" y="3982"/>
                    <a:pt x="3466" y="3848"/>
                  </a:cubicBezTo>
                  <a:cubicBezTo>
                    <a:pt x="3486" y="3828"/>
                    <a:pt x="3507" y="3814"/>
                    <a:pt x="3533" y="3794"/>
                  </a:cubicBezTo>
                  <a:close/>
                  <a:moveTo>
                    <a:pt x="3192" y="4811"/>
                  </a:moveTo>
                  <a:cubicBezTo>
                    <a:pt x="3199" y="4811"/>
                    <a:pt x="3199" y="4818"/>
                    <a:pt x="3205" y="4818"/>
                  </a:cubicBezTo>
                  <a:cubicBezTo>
                    <a:pt x="3205" y="4825"/>
                    <a:pt x="3205" y="4825"/>
                    <a:pt x="3199" y="4831"/>
                  </a:cubicBezTo>
                  <a:cubicBezTo>
                    <a:pt x="3199" y="4831"/>
                    <a:pt x="3192" y="4831"/>
                    <a:pt x="3192" y="4825"/>
                  </a:cubicBezTo>
                  <a:cubicBezTo>
                    <a:pt x="3192" y="4825"/>
                    <a:pt x="3192" y="4818"/>
                    <a:pt x="3192" y="4811"/>
                  </a:cubicBezTo>
                  <a:close/>
                  <a:moveTo>
                    <a:pt x="1981" y="4263"/>
                  </a:moveTo>
                  <a:lnTo>
                    <a:pt x="1981" y="4263"/>
                  </a:lnTo>
                  <a:cubicBezTo>
                    <a:pt x="2041" y="4276"/>
                    <a:pt x="2095" y="4296"/>
                    <a:pt x="2148" y="4303"/>
                  </a:cubicBezTo>
                  <a:cubicBezTo>
                    <a:pt x="2202" y="4310"/>
                    <a:pt x="2249" y="4310"/>
                    <a:pt x="2302" y="4316"/>
                  </a:cubicBezTo>
                  <a:cubicBezTo>
                    <a:pt x="2356" y="4316"/>
                    <a:pt x="2409" y="4323"/>
                    <a:pt x="2463" y="4330"/>
                  </a:cubicBezTo>
                  <a:cubicBezTo>
                    <a:pt x="2630" y="4350"/>
                    <a:pt x="2744" y="4443"/>
                    <a:pt x="2824" y="4584"/>
                  </a:cubicBezTo>
                  <a:cubicBezTo>
                    <a:pt x="2851" y="4637"/>
                    <a:pt x="2838" y="4684"/>
                    <a:pt x="2851" y="4751"/>
                  </a:cubicBezTo>
                  <a:cubicBezTo>
                    <a:pt x="2730" y="4657"/>
                    <a:pt x="2630" y="4577"/>
                    <a:pt x="2510" y="4483"/>
                  </a:cubicBezTo>
                  <a:lnTo>
                    <a:pt x="2510" y="4483"/>
                  </a:lnTo>
                  <a:cubicBezTo>
                    <a:pt x="2530" y="4544"/>
                    <a:pt x="2570" y="4577"/>
                    <a:pt x="2597" y="4611"/>
                  </a:cubicBezTo>
                  <a:cubicBezTo>
                    <a:pt x="2623" y="4651"/>
                    <a:pt x="2650" y="4678"/>
                    <a:pt x="2677" y="4718"/>
                  </a:cubicBezTo>
                  <a:cubicBezTo>
                    <a:pt x="2710" y="4758"/>
                    <a:pt x="2751" y="4785"/>
                    <a:pt x="2771" y="4831"/>
                  </a:cubicBezTo>
                  <a:cubicBezTo>
                    <a:pt x="2757" y="4840"/>
                    <a:pt x="2744" y="4844"/>
                    <a:pt x="2732" y="4844"/>
                  </a:cubicBezTo>
                  <a:cubicBezTo>
                    <a:pt x="2715" y="4844"/>
                    <a:pt x="2699" y="4836"/>
                    <a:pt x="2684" y="4825"/>
                  </a:cubicBezTo>
                  <a:cubicBezTo>
                    <a:pt x="2610" y="4758"/>
                    <a:pt x="2530" y="4704"/>
                    <a:pt x="2470" y="4631"/>
                  </a:cubicBezTo>
                  <a:lnTo>
                    <a:pt x="2470" y="4631"/>
                  </a:lnTo>
                  <a:cubicBezTo>
                    <a:pt x="2490" y="4751"/>
                    <a:pt x="2583" y="4811"/>
                    <a:pt x="2677" y="4865"/>
                  </a:cubicBezTo>
                  <a:cubicBezTo>
                    <a:pt x="2668" y="4888"/>
                    <a:pt x="2649" y="4895"/>
                    <a:pt x="2629" y="4895"/>
                  </a:cubicBezTo>
                  <a:cubicBezTo>
                    <a:pt x="2621" y="4895"/>
                    <a:pt x="2612" y="4894"/>
                    <a:pt x="2603" y="4892"/>
                  </a:cubicBezTo>
                  <a:cubicBezTo>
                    <a:pt x="2516" y="4858"/>
                    <a:pt x="2429" y="4831"/>
                    <a:pt x="2362" y="4771"/>
                  </a:cubicBezTo>
                  <a:cubicBezTo>
                    <a:pt x="2235" y="4651"/>
                    <a:pt x="2115" y="4530"/>
                    <a:pt x="2028" y="4376"/>
                  </a:cubicBezTo>
                  <a:cubicBezTo>
                    <a:pt x="2008" y="4343"/>
                    <a:pt x="1981" y="4310"/>
                    <a:pt x="1981" y="4263"/>
                  </a:cubicBezTo>
                  <a:close/>
                  <a:moveTo>
                    <a:pt x="6865" y="4276"/>
                  </a:moveTo>
                  <a:cubicBezTo>
                    <a:pt x="6865" y="4303"/>
                    <a:pt x="6865" y="4316"/>
                    <a:pt x="6865" y="4330"/>
                  </a:cubicBezTo>
                  <a:cubicBezTo>
                    <a:pt x="6818" y="4470"/>
                    <a:pt x="6772" y="4611"/>
                    <a:pt x="6738" y="4751"/>
                  </a:cubicBezTo>
                  <a:cubicBezTo>
                    <a:pt x="6705" y="4885"/>
                    <a:pt x="6631" y="4992"/>
                    <a:pt x="6551" y="5092"/>
                  </a:cubicBezTo>
                  <a:cubicBezTo>
                    <a:pt x="6537" y="5112"/>
                    <a:pt x="6524" y="5119"/>
                    <a:pt x="6504" y="5132"/>
                  </a:cubicBezTo>
                  <a:cubicBezTo>
                    <a:pt x="6471" y="5092"/>
                    <a:pt x="6437" y="5052"/>
                    <a:pt x="6410" y="5019"/>
                  </a:cubicBezTo>
                  <a:cubicBezTo>
                    <a:pt x="6384" y="4999"/>
                    <a:pt x="6363" y="4972"/>
                    <a:pt x="6343" y="4959"/>
                  </a:cubicBezTo>
                  <a:cubicBezTo>
                    <a:pt x="6256" y="4912"/>
                    <a:pt x="6196" y="4838"/>
                    <a:pt x="6136" y="4764"/>
                  </a:cubicBezTo>
                  <a:cubicBezTo>
                    <a:pt x="6082" y="4698"/>
                    <a:pt x="6029" y="4637"/>
                    <a:pt x="5982" y="4550"/>
                  </a:cubicBezTo>
                  <a:cubicBezTo>
                    <a:pt x="6002" y="4537"/>
                    <a:pt x="6022" y="4524"/>
                    <a:pt x="6036" y="4517"/>
                  </a:cubicBezTo>
                  <a:cubicBezTo>
                    <a:pt x="6148" y="4461"/>
                    <a:pt x="6265" y="4419"/>
                    <a:pt x="6391" y="4419"/>
                  </a:cubicBezTo>
                  <a:cubicBezTo>
                    <a:pt x="6415" y="4419"/>
                    <a:pt x="6439" y="4420"/>
                    <a:pt x="6464" y="4423"/>
                  </a:cubicBezTo>
                  <a:cubicBezTo>
                    <a:pt x="6475" y="4425"/>
                    <a:pt x="6487" y="4426"/>
                    <a:pt x="6499" y="4426"/>
                  </a:cubicBezTo>
                  <a:cubicBezTo>
                    <a:pt x="6523" y="4426"/>
                    <a:pt x="6549" y="4423"/>
                    <a:pt x="6571" y="4423"/>
                  </a:cubicBezTo>
                  <a:cubicBezTo>
                    <a:pt x="6665" y="4417"/>
                    <a:pt x="6738" y="4383"/>
                    <a:pt x="6805" y="4323"/>
                  </a:cubicBezTo>
                  <a:cubicBezTo>
                    <a:pt x="6825" y="4310"/>
                    <a:pt x="6838" y="4296"/>
                    <a:pt x="6865" y="4276"/>
                  </a:cubicBezTo>
                  <a:close/>
                  <a:moveTo>
                    <a:pt x="7474" y="4269"/>
                  </a:moveTo>
                  <a:lnTo>
                    <a:pt x="7474" y="4269"/>
                  </a:lnTo>
                  <a:cubicBezTo>
                    <a:pt x="7554" y="4283"/>
                    <a:pt x="7621" y="4303"/>
                    <a:pt x="7675" y="4343"/>
                  </a:cubicBezTo>
                  <a:cubicBezTo>
                    <a:pt x="7728" y="4383"/>
                    <a:pt x="7782" y="4430"/>
                    <a:pt x="7829" y="4477"/>
                  </a:cubicBezTo>
                  <a:cubicBezTo>
                    <a:pt x="7862" y="4517"/>
                    <a:pt x="7896" y="4570"/>
                    <a:pt x="7929" y="4611"/>
                  </a:cubicBezTo>
                  <a:cubicBezTo>
                    <a:pt x="8023" y="4738"/>
                    <a:pt x="8070" y="4872"/>
                    <a:pt x="8063" y="5025"/>
                  </a:cubicBezTo>
                  <a:cubicBezTo>
                    <a:pt x="8063" y="5099"/>
                    <a:pt x="8070" y="5179"/>
                    <a:pt x="8076" y="5260"/>
                  </a:cubicBezTo>
                  <a:cubicBezTo>
                    <a:pt x="8076" y="5273"/>
                    <a:pt x="8070" y="5286"/>
                    <a:pt x="8070" y="5300"/>
                  </a:cubicBezTo>
                  <a:cubicBezTo>
                    <a:pt x="8066" y="5301"/>
                    <a:pt x="8063" y="5301"/>
                    <a:pt x="8060" y="5301"/>
                  </a:cubicBezTo>
                  <a:cubicBezTo>
                    <a:pt x="8041" y="5301"/>
                    <a:pt x="8034" y="5285"/>
                    <a:pt x="8023" y="5273"/>
                  </a:cubicBezTo>
                  <a:cubicBezTo>
                    <a:pt x="7989" y="5206"/>
                    <a:pt x="7949" y="5139"/>
                    <a:pt x="7916" y="5072"/>
                  </a:cubicBezTo>
                  <a:cubicBezTo>
                    <a:pt x="7842" y="4959"/>
                    <a:pt x="7755" y="4845"/>
                    <a:pt x="7635" y="4771"/>
                  </a:cubicBezTo>
                  <a:cubicBezTo>
                    <a:pt x="7588" y="4744"/>
                    <a:pt x="7541" y="4718"/>
                    <a:pt x="7487" y="4704"/>
                  </a:cubicBezTo>
                  <a:cubicBezTo>
                    <a:pt x="7427" y="4678"/>
                    <a:pt x="7380" y="4637"/>
                    <a:pt x="7354" y="4577"/>
                  </a:cubicBezTo>
                  <a:cubicBezTo>
                    <a:pt x="7340" y="4550"/>
                    <a:pt x="7347" y="4530"/>
                    <a:pt x="7367" y="4510"/>
                  </a:cubicBezTo>
                  <a:cubicBezTo>
                    <a:pt x="7421" y="4544"/>
                    <a:pt x="7447" y="4591"/>
                    <a:pt x="7467" y="4637"/>
                  </a:cubicBezTo>
                  <a:cubicBezTo>
                    <a:pt x="7487" y="4611"/>
                    <a:pt x="7481" y="4584"/>
                    <a:pt x="7467" y="4564"/>
                  </a:cubicBezTo>
                  <a:cubicBezTo>
                    <a:pt x="7441" y="4510"/>
                    <a:pt x="7407" y="4450"/>
                    <a:pt x="7374" y="4396"/>
                  </a:cubicBezTo>
                  <a:cubicBezTo>
                    <a:pt x="7360" y="4370"/>
                    <a:pt x="7334" y="4343"/>
                    <a:pt x="7334" y="4310"/>
                  </a:cubicBezTo>
                  <a:cubicBezTo>
                    <a:pt x="7341" y="4306"/>
                    <a:pt x="7348" y="4304"/>
                    <a:pt x="7354" y="4304"/>
                  </a:cubicBezTo>
                  <a:cubicBezTo>
                    <a:pt x="7368" y="4304"/>
                    <a:pt x="7378" y="4313"/>
                    <a:pt x="7387" y="4323"/>
                  </a:cubicBezTo>
                  <a:cubicBezTo>
                    <a:pt x="7474" y="4403"/>
                    <a:pt x="7554" y="4477"/>
                    <a:pt x="7641" y="4557"/>
                  </a:cubicBezTo>
                  <a:cubicBezTo>
                    <a:pt x="7668" y="4584"/>
                    <a:pt x="7688" y="4617"/>
                    <a:pt x="7728" y="4624"/>
                  </a:cubicBezTo>
                  <a:cubicBezTo>
                    <a:pt x="7715" y="4604"/>
                    <a:pt x="7708" y="4577"/>
                    <a:pt x="7695" y="4557"/>
                  </a:cubicBezTo>
                  <a:cubicBezTo>
                    <a:pt x="7641" y="4483"/>
                    <a:pt x="7588" y="4417"/>
                    <a:pt x="7528" y="4343"/>
                  </a:cubicBezTo>
                  <a:cubicBezTo>
                    <a:pt x="7514" y="4323"/>
                    <a:pt x="7501" y="4303"/>
                    <a:pt x="7474" y="4269"/>
                  </a:cubicBezTo>
                  <a:close/>
                  <a:moveTo>
                    <a:pt x="3265" y="4824"/>
                  </a:moveTo>
                  <a:cubicBezTo>
                    <a:pt x="3268" y="4824"/>
                    <a:pt x="3270" y="4824"/>
                    <a:pt x="3272" y="4825"/>
                  </a:cubicBezTo>
                  <a:cubicBezTo>
                    <a:pt x="3346" y="4831"/>
                    <a:pt x="3426" y="4825"/>
                    <a:pt x="3500" y="4872"/>
                  </a:cubicBezTo>
                  <a:cubicBezTo>
                    <a:pt x="3540" y="4898"/>
                    <a:pt x="3594" y="4905"/>
                    <a:pt x="3640" y="4905"/>
                  </a:cubicBezTo>
                  <a:cubicBezTo>
                    <a:pt x="3701" y="4905"/>
                    <a:pt x="3754" y="4905"/>
                    <a:pt x="3808" y="4898"/>
                  </a:cubicBezTo>
                  <a:cubicBezTo>
                    <a:pt x="3818" y="4898"/>
                    <a:pt x="3829" y="4898"/>
                    <a:pt x="3839" y="4898"/>
                  </a:cubicBezTo>
                  <a:cubicBezTo>
                    <a:pt x="3993" y="4898"/>
                    <a:pt x="4130" y="4944"/>
                    <a:pt x="4256" y="5032"/>
                  </a:cubicBezTo>
                  <a:cubicBezTo>
                    <a:pt x="4370" y="5106"/>
                    <a:pt x="4470" y="5186"/>
                    <a:pt x="4550" y="5286"/>
                  </a:cubicBezTo>
                  <a:cubicBezTo>
                    <a:pt x="4564" y="5306"/>
                    <a:pt x="4577" y="5320"/>
                    <a:pt x="4584" y="5333"/>
                  </a:cubicBezTo>
                  <a:cubicBezTo>
                    <a:pt x="4590" y="5340"/>
                    <a:pt x="4584" y="5340"/>
                    <a:pt x="4584" y="5353"/>
                  </a:cubicBezTo>
                  <a:cubicBezTo>
                    <a:pt x="4557" y="5347"/>
                    <a:pt x="4537" y="5340"/>
                    <a:pt x="4510" y="5333"/>
                  </a:cubicBezTo>
                  <a:cubicBezTo>
                    <a:pt x="4377" y="5299"/>
                    <a:pt x="4244" y="5276"/>
                    <a:pt x="4111" y="5276"/>
                  </a:cubicBezTo>
                  <a:cubicBezTo>
                    <a:pt x="4037" y="5276"/>
                    <a:pt x="3962" y="5283"/>
                    <a:pt x="3888" y="5300"/>
                  </a:cubicBezTo>
                  <a:cubicBezTo>
                    <a:pt x="3854" y="5306"/>
                    <a:pt x="3828" y="5306"/>
                    <a:pt x="3794" y="5313"/>
                  </a:cubicBezTo>
                  <a:cubicBezTo>
                    <a:pt x="3760" y="5319"/>
                    <a:pt x="3726" y="5322"/>
                    <a:pt x="3693" y="5322"/>
                  </a:cubicBezTo>
                  <a:cubicBezTo>
                    <a:pt x="3584" y="5322"/>
                    <a:pt x="3482" y="5291"/>
                    <a:pt x="3379" y="5240"/>
                  </a:cubicBezTo>
                  <a:cubicBezTo>
                    <a:pt x="3346" y="5226"/>
                    <a:pt x="3319" y="5199"/>
                    <a:pt x="3299" y="5166"/>
                  </a:cubicBezTo>
                  <a:cubicBezTo>
                    <a:pt x="3303" y="5154"/>
                    <a:pt x="3310" y="5151"/>
                    <a:pt x="3317" y="5151"/>
                  </a:cubicBezTo>
                  <a:cubicBezTo>
                    <a:pt x="3322" y="5151"/>
                    <a:pt x="3327" y="5153"/>
                    <a:pt x="3333" y="5153"/>
                  </a:cubicBezTo>
                  <a:cubicBezTo>
                    <a:pt x="3446" y="5179"/>
                    <a:pt x="3567" y="5199"/>
                    <a:pt x="3681" y="5219"/>
                  </a:cubicBezTo>
                  <a:cubicBezTo>
                    <a:pt x="3691" y="5223"/>
                    <a:pt x="3704" y="5229"/>
                    <a:pt x="3718" y="5229"/>
                  </a:cubicBezTo>
                  <a:cubicBezTo>
                    <a:pt x="3730" y="5229"/>
                    <a:pt x="3742" y="5225"/>
                    <a:pt x="3754" y="5213"/>
                  </a:cubicBezTo>
                  <a:cubicBezTo>
                    <a:pt x="3721" y="5186"/>
                    <a:pt x="3674" y="5173"/>
                    <a:pt x="3634" y="5159"/>
                  </a:cubicBezTo>
                  <a:cubicBezTo>
                    <a:pt x="3527" y="5132"/>
                    <a:pt x="3426" y="5112"/>
                    <a:pt x="3326" y="5086"/>
                  </a:cubicBezTo>
                  <a:cubicBezTo>
                    <a:pt x="3292" y="5079"/>
                    <a:pt x="3279" y="5059"/>
                    <a:pt x="3299" y="5025"/>
                  </a:cubicBezTo>
                  <a:lnTo>
                    <a:pt x="3299" y="5025"/>
                  </a:lnTo>
                  <a:cubicBezTo>
                    <a:pt x="3446" y="5032"/>
                    <a:pt x="3580" y="5093"/>
                    <a:pt x="3726" y="5093"/>
                  </a:cubicBezTo>
                  <a:cubicBezTo>
                    <a:pt x="3733" y="5093"/>
                    <a:pt x="3740" y="5093"/>
                    <a:pt x="3747" y="5092"/>
                  </a:cubicBezTo>
                  <a:cubicBezTo>
                    <a:pt x="3600" y="5039"/>
                    <a:pt x="3460" y="4972"/>
                    <a:pt x="3292" y="4965"/>
                  </a:cubicBezTo>
                  <a:cubicBezTo>
                    <a:pt x="3272" y="4932"/>
                    <a:pt x="3252" y="4905"/>
                    <a:pt x="3239" y="4872"/>
                  </a:cubicBezTo>
                  <a:cubicBezTo>
                    <a:pt x="3227" y="4853"/>
                    <a:pt x="3242" y="4824"/>
                    <a:pt x="3265" y="4824"/>
                  </a:cubicBezTo>
                  <a:close/>
                  <a:moveTo>
                    <a:pt x="6859" y="5594"/>
                  </a:moveTo>
                  <a:cubicBezTo>
                    <a:pt x="6892" y="5614"/>
                    <a:pt x="6932" y="5634"/>
                    <a:pt x="6966" y="5654"/>
                  </a:cubicBezTo>
                  <a:cubicBezTo>
                    <a:pt x="6999" y="5668"/>
                    <a:pt x="7039" y="5688"/>
                    <a:pt x="7086" y="5715"/>
                  </a:cubicBezTo>
                  <a:cubicBezTo>
                    <a:pt x="6932" y="5768"/>
                    <a:pt x="6798" y="5815"/>
                    <a:pt x="6638" y="5862"/>
                  </a:cubicBezTo>
                  <a:cubicBezTo>
                    <a:pt x="6705" y="5775"/>
                    <a:pt x="6765" y="5701"/>
                    <a:pt x="6818" y="5628"/>
                  </a:cubicBezTo>
                  <a:cubicBezTo>
                    <a:pt x="6832" y="5621"/>
                    <a:pt x="6845" y="5614"/>
                    <a:pt x="6859" y="5594"/>
                  </a:cubicBezTo>
                  <a:close/>
                  <a:moveTo>
                    <a:pt x="8042" y="127"/>
                  </a:moveTo>
                  <a:cubicBezTo>
                    <a:pt x="8053" y="127"/>
                    <a:pt x="8065" y="127"/>
                    <a:pt x="8076" y="128"/>
                  </a:cubicBezTo>
                  <a:cubicBezTo>
                    <a:pt x="8371" y="141"/>
                    <a:pt x="8658" y="188"/>
                    <a:pt x="8946" y="268"/>
                  </a:cubicBezTo>
                  <a:cubicBezTo>
                    <a:pt x="9100" y="309"/>
                    <a:pt x="9261" y="355"/>
                    <a:pt x="9408" y="429"/>
                  </a:cubicBezTo>
                  <a:cubicBezTo>
                    <a:pt x="9628" y="543"/>
                    <a:pt x="9829" y="683"/>
                    <a:pt x="10023" y="830"/>
                  </a:cubicBezTo>
                  <a:cubicBezTo>
                    <a:pt x="10331" y="1071"/>
                    <a:pt x="10585" y="1346"/>
                    <a:pt x="10759" y="1693"/>
                  </a:cubicBezTo>
                  <a:cubicBezTo>
                    <a:pt x="10779" y="1747"/>
                    <a:pt x="10813" y="1794"/>
                    <a:pt x="10839" y="1841"/>
                  </a:cubicBezTo>
                  <a:cubicBezTo>
                    <a:pt x="10873" y="1914"/>
                    <a:pt x="10913" y="1995"/>
                    <a:pt x="10947" y="2068"/>
                  </a:cubicBezTo>
                  <a:cubicBezTo>
                    <a:pt x="10973" y="2135"/>
                    <a:pt x="11000" y="2202"/>
                    <a:pt x="11027" y="2269"/>
                  </a:cubicBezTo>
                  <a:cubicBezTo>
                    <a:pt x="11080" y="2389"/>
                    <a:pt x="11114" y="2516"/>
                    <a:pt x="11127" y="2644"/>
                  </a:cubicBezTo>
                  <a:cubicBezTo>
                    <a:pt x="11147" y="2797"/>
                    <a:pt x="11161" y="2951"/>
                    <a:pt x="11174" y="3105"/>
                  </a:cubicBezTo>
                  <a:cubicBezTo>
                    <a:pt x="11181" y="3272"/>
                    <a:pt x="11154" y="3433"/>
                    <a:pt x="11120" y="3587"/>
                  </a:cubicBezTo>
                  <a:cubicBezTo>
                    <a:pt x="11087" y="3781"/>
                    <a:pt x="11047" y="3968"/>
                    <a:pt x="10980" y="4149"/>
                  </a:cubicBezTo>
                  <a:cubicBezTo>
                    <a:pt x="10880" y="4417"/>
                    <a:pt x="10759" y="4678"/>
                    <a:pt x="10585" y="4912"/>
                  </a:cubicBezTo>
                  <a:cubicBezTo>
                    <a:pt x="10512" y="5005"/>
                    <a:pt x="10438" y="5106"/>
                    <a:pt x="10364" y="5206"/>
                  </a:cubicBezTo>
                  <a:cubicBezTo>
                    <a:pt x="10291" y="5300"/>
                    <a:pt x="10217" y="5387"/>
                    <a:pt x="10124" y="5460"/>
                  </a:cubicBezTo>
                  <a:cubicBezTo>
                    <a:pt x="10063" y="5514"/>
                    <a:pt x="9996" y="5561"/>
                    <a:pt x="9930" y="5594"/>
                  </a:cubicBezTo>
                  <a:cubicBezTo>
                    <a:pt x="9689" y="5715"/>
                    <a:pt x="9434" y="5815"/>
                    <a:pt x="9167" y="5882"/>
                  </a:cubicBezTo>
                  <a:cubicBezTo>
                    <a:pt x="9147" y="5882"/>
                    <a:pt x="9133" y="5889"/>
                    <a:pt x="9113" y="5889"/>
                  </a:cubicBezTo>
                  <a:cubicBezTo>
                    <a:pt x="9093" y="5895"/>
                    <a:pt x="9073" y="5899"/>
                    <a:pt x="9055" y="5899"/>
                  </a:cubicBezTo>
                  <a:cubicBezTo>
                    <a:pt x="9021" y="5899"/>
                    <a:pt x="8990" y="5886"/>
                    <a:pt x="8959" y="5855"/>
                  </a:cubicBezTo>
                  <a:cubicBezTo>
                    <a:pt x="8919" y="5815"/>
                    <a:pt x="8866" y="5802"/>
                    <a:pt x="8812" y="5795"/>
                  </a:cubicBezTo>
                  <a:cubicBezTo>
                    <a:pt x="8752" y="5788"/>
                    <a:pt x="8698" y="5768"/>
                    <a:pt x="8638" y="5755"/>
                  </a:cubicBezTo>
                  <a:cubicBezTo>
                    <a:pt x="8511" y="5735"/>
                    <a:pt x="8377" y="5708"/>
                    <a:pt x="8250" y="5688"/>
                  </a:cubicBezTo>
                  <a:cubicBezTo>
                    <a:pt x="8198" y="5683"/>
                    <a:pt x="8146" y="5678"/>
                    <a:pt x="8096" y="5678"/>
                  </a:cubicBezTo>
                  <a:cubicBezTo>
                    <a:pt x="8076" y="5678"/>
                    <a:pt x="8056" y="5679"/>
                    <a:pt x="8036" y="5681"/>
                  </a:cubicBezTo>
                  <a:cubicBezTo>
                    <a:pt x="7884" y="5693"/>
                    <a:pt x="7731" y="5696"/>
                    <a:pt x="7580" y="5696"/>
                  </a:cubicBezTo>
                  <a:cubicBezTo>
                    <a:pt x="7479" y="5696"/>
                    <a:pt x="7379" y="5694"/>
                    <a:pt x="7280" y="5694"/>
                  </a:cubicBezTo>
                  <a:cubicBezTo>
                    <a:pt x="7253" y="5694"/>
                    <a:pt x="7220" y="5694"/>
                    <a:pt x="7206" y="5674"/>
                  </a:cubicBezTo>
                  <a:cubicBezTo>
                    <a:pt x="7133" y="5614"/>
                    <a:pt x="7053" y="5574"/>
                    <a:pt x="6966" y="5534"/>
                  </a:cubicBezTo>
                  <a:cubicBezTo>
                    <a:pt x="6952" y="5527"/>
                    <a:pt x="6939" y="5514"/>
                    <a:pt x="6919" y="5500"/>
                  </a:cubicBezTo>
                  <a:cubicBezTo>
                    <a:pt x="7099" y="5260"/>
                    <a:pt x="7200" y="4999"/>
                    <a:pt x="7280" y="4731"/>
                  </a:cubicBezTo>
                  <a:cubicBezTo>
                    <a:pt x="7284" y="4730"/>
                    <a:pt x="7287" y="4730"/>
                    <a:pt x="7290" y="4730"/>
                  </a:cubicBezTo>
                  <a:cubicBezTo>
                    <a:pt x="7317" y="4730"/>
                    <a:pt x="7329" y="4752"/>
                    <a:pt x="7347" y="4758"/>
                  </a:cubicBezTo>
                  <a:cubicBezTo>
                    <a:pt x="7380" y="4778"/>
                    <a:pt x="7407" y="4798"/>
                    <a:pt x="7447" y="4811"/>
                  </a:cubicBezTo>
                  <a:cubicBezTo>
                    <a:pt x="7548" y="4838"/>
                    <a:pt x="7635" y="4898"/>
                    <a:pt x="7702" y="4985"/>
                  </a:cubicBezTo>
                  <a:cubicBezTo>
                    <a:pt x="7762" y="5045"/>
                    <a:pt x="7809" y="5119"/>
                    <a:pt x="7855" y="5193"/>
                  </a:cubicBezTo>
                  <a:cubicBezTo>
                    <a:pt x="7942" y="5313"/>
                    <a:pt x="8016" y="5434"/>
                    <a:pt x="8103" y="5561"/>
                  </a:cubicBezTo>
                  <a:cubicBezTo>
                    <a:pt x="8103" y="5567"/>
                    <a:pt x="8110" y="5574"/>
                    <a:pt x="8116" y="5574"/>
                  </a:cubicBezTo>
                  <a:cubicBezTo>
                    <a:pt x="8127" y="5591"/>
                    <a:pt x="8143" y="5603"/>
                    <a:pt x="8159" y="5603"/>
                  </a:cubicBezTo>
                  <a:cubicBezTo>
                    <a:pt x="8163" y="5603"/>
                    <a:pt x="8166" y="5602"/>
                    <a:pt x="8170" y="5601"/>
                  </a:cubicBezTo>
                  <a:cubicBezTo>
                    <a:pt x="8197" y="5594"/>
                    <a:pt x="8203" y="5574"/>
                    <a:pt x="8203" y="5534"/>
                  </a:cubicBezTo>
                  <a:cubicBezTo>
                    <a:pt x="8197" y="5367"/>
                    <a:pt x="8183" y="5206"/>
                    <a:pt x="8183" y="5039"/>
                  </a:cubicBezTo>
                  <a:cubicBezTo>
                    <a:pt x="8183" y="4711"/>
                    <a:pt x="8016" y="4483"/>
                    <a:pt x="7789" y="4289"/>
                  </a:cubicBezTo>
                  <a:cubicBezTo>
                    <a:pt x="7742" y="4249"/>
                    <a:pt x="7682" y="4229"/>
                    <a:pt x="7628" y="4202"/>
                  </a:cubicBezTo>
                  <a:cubicBezTo>
                    <a:pt x="7601" y="4196"/>
                    <a:pt x="7581" y="4182"/>
                    <a:pt x="7561" y="4176"/>
                  </a:cubicBezTo>
                  <a:cubicBezTo>
                    <a:pt x="7628" y="4089"/>
                    <a:pt x="7688" y="4002"/>
                    <a:pt x="7755" y="3921"/>
                  </a:cubicBezTo>
                  <a:cubicBezTo>
                    <a:pt x="7802" y="3875"/>
                    <a:pt x="7849" y="3834"/>
                    <a:pt x="7902" y="3801"/>
                  </a:cubicBezTo>
                  <a:cubicBezTo>
                    <a:pt x="7969" y="3761"/>
                    <a:pt x="8036" y="3727"/>
                    <a:pt x="8103" y="3694"/>
                  </a:cubicBezTo>
                  <a:cubicBezTo>
                    <a:pt x="8150" y="3674"/>
                    <a:pt x="8190" y="3647"/>
                    <a:pt x="8210" y="3600"/>
                  </a:cubicBezTo>
                  <a:cubicBezTo>
                    <a:pt x="8230" y="3567"/>
                    <a:pt x="8223" y="3527"/>
                    <a:pt x="8183" y="3513"/>
                  </a:cubicBezTo>
                  <a:cubicBezTo>
                    <a:pt x="8162" y="3508"/>
                    <a:pt x="8136" y="3498"/>
                    <a:pt x="8109" y="3498"/>
                  </a:cubicBezTo>
                  <a:cubicBezTo>
                    <a:pt x="8102" y="3498"/>
                    <a:pt x="8096" y="3499"/>
                    <a:pt x="8090" y="3500"/>
                  </a:cubicBezTo>
                  <a:cubicBezTo>
                    <a:pt x="7909" y="3500"/>
                    <a:pt x="7728" y="3500"/>
                    <a:pt x="7548" y="3520"/>
                  </a:cubicBezTo>
                  <a:cubicBezTo>
                    <a:pt x="7307" y="3540"/>
                    <a:pt x="7093" y="3634"/>
                    <a:pt x="6925" y="3808"/>
                  </a:cubicBezTo>
                  <a:cubicBezTo>
                    <a:pt x="6892" y="3841"/>
                    <a:pt x="6859" y="3861"/>
                    <a:pt x="6818" y="3861"/>
                  </a:cubicBezTo>
                  <a:cubicBezTo>
                    <a:pt x="6772" y="3868"/>
                    <a:pt x="6725" y="3875"/>
                    <a:pt x="6685" y="3875"/>
                  </a:cubicBezTo>
                  <a:cubicBezTo>
                    <a:pt x="6584" y="3875"/>
                    <a:pt x="6497" y="3895"/>
                    <a:pt x="6404" y="3915"/>
                  </a:cubicBezTo>
                  <a:cubicBezTo>
                    <a:pt x="6250" y="3955"/>
                    <a:pt x="6082" y="3982"/>
                    <a:pt x="5942" y="4055"/>
                  </a:cubicBezTo>
                  <a:cubicBezTo>
                    <a:pt x="5929" y="4062"/>
                    <a:pt x="5915" y="4062"/>
                    <a:pt x="5895" y="4062"/>
                  </a:cubicBezTo>
                  <a:cubicBezTo>
                    <a:pt x="5895" y="4042"/>
                    <a:pt x="5895" y="4022"/>
                    <a:pt x="5895" y="4008"/>
                  </a:cubicBezTo>
                  <a:cubicBezTo>
                    <a:pt x="5902" y="3921"/>
                    <a:pt x="5908" y="3841"/>
                    <a:pt x="5915" y="3761"/>
                  </a:cubicBezTo>
                  <a:cubicBezTo>
                    <a:pt x="5929" y="3574"/>
                    <a:pt x="5915" y="3393"/>
                    <a:pt x="5875" y="3212"/>
                  </a:cubicBezTo>
                  <a:cubicBezTo>
                    <a:pt x="5822" y="2945"/>
                    <a:pt x="5761" y="2684"/>
                    <a:pt x="5648" y="2443"/>
                  </a:cubicBezTo>
                  <a:cubicBezTo>
                    <a:pt x="5627" y="2396"/>
                    <a:pt x="5627" y="2356"/>
                    <a:pt x="5641" y="2309"/>
                  </a:cubicBezTo>
                  <a:cubicBezTo>
                    <a:pt x="5661" y="2229"/>
                    <a:pt x="5688" y="2142"/>
                    <a:pt x="5701" y="2061"/>
                  </a:cubicBezTo>
                  <a:cubicBezTo>
                    <a:pt x="5741" y="1847"/>
                    <a:pt x="5835" y="1647"/>
                    <a:pt x="5955" y="1473"/>
                  </a:cubicBezTo>
                  <a:cubicBezTo>
                    <a:pt x="6076" y="1299"/>
                    <a:pt x="6203" y="1131"/>
                    <a:pt x="6337" y="964"/>
                  </a:cubicBezTo>
                  <a:cubicBezTo>
                    <a:pt x="6430" y="844"/>
                    <a:pt x="6544" y="737"/>
                    <a:pt x="6678" y="656"/>
                  </a:cubicBezTo>
                  <a:cubicBezTo>
                    <a:pt x="6705" y="636"/>
                    <a:pt x="6731" y="616"/>
                    <a:pt x="6758" y="596"/>
                  </a:cubicBezTo>
                  <a:cubicBezTo>
                    <a:pt x="6966" y="422"/>
                    <a:pt x="7213" y="315"/>
                    <a:pt x="7461" y="215"/>
                  </a:cubicBezTo>
                  <a:cubicBezTo>
                    <a:pt x="7467" y="215"/>
                    <a:pt x="7474" y="208"/>
                    <a:pt x="7481" y="208"/>
                  </a:cubicBezTo>
                  <a:cubicBezTo>
                    <a:pt x="7670" y="177"/>
                    <a:pt x="7853" y="127"/>
                    <a:pt x="8042" y="127"/>
                  </a:cubicBezTo>
                  <a:close/>
                  <a:moveTo>
                    <a:pt x="2582" y="5056"/>
                  </a:moveTo>
                  <a:cubicBezTo>
                    <a:pt x="2585" y="5056"/>
                    <a:pt x="2588" y="5059"/>
                    <a:pt x="2597" y="5059"/>
                  </a:cubicBezTo>
                  <a:cubicBezTo>
                    <a:pt x="2550" y="5206"/>
                    <a:pt x="2503" y="5347"/>
                    <a:pt x="2463" y="5487"/>
                  </a:cubicBezTo>
                  <a:cubicBezTo>
                    <a:pt x="2463" y="5487"/>
                    <a:pt x="2463" y="5494"/>
                    <a:pt x="2470" y="5494"/>
                  </a:cubicBezTo>
                  <a:cubicBezTo>
                    <a:pt x="2496" y="5494"/>
                    <a:pt x="2496" y="5467"/>
                    <a:pt x="2503" y="5454"/>
                  </a:cubicBezTo>
                  <a:cubicBezTo>
                    <a:pt x="2516" y="5434"/>
                    <a:pt x="2523" y="5407"/>
                    <a:pt x="2530" y="5387"/>
                  </a:cubicBezTo>
                  <a:cubicBezTo>
                    <a:pt x="2543" y="5373"/>
                    <a:pt x="2550" y="5353"/>
                    <a:pt x="2556" y="5340"/>
                  </a:cubicBezTo>
                  <a:cubicBezTo>
                    <a:pt x="2563" y="5313"/>
                    <a:pt x="2570" y="5293"/>
                    <a:pt x="2583" y="5273"/>
                  </a:cubicBezTo>
                  <a:cubicBezTo>
                    <a:pt x="2590" y="5253"/>
                    <a:pt x="2597" y="5233"/>
                    <a:pt x="2617" y="5219"/>
                  </a:cubicBezTo>
                  <a:lnTo>
                    <a:pt x="2617" y="5219"/>
                  </a:lnTo>
                  <a:cubicBezTo>
                    <a:pt x="2623" y="5293"/>
                    <a:pt x="2597" y="5360"/>
                    <a:pt x="2570" y="5427"/>
                  </a:cubicBezTo>
                  <a:cubicBezTo>
                    <a:pt x="2550" y="5500"/>
                    <a:pt x="2530" y="5567"/>
                    <a:pt x="2503" y="5634"/>
                  </a:cubicBezTo>
                  <a:cubicBezTo>
                    <a:pt x="2563" y="5594"/>
                    <a:pt x="2577" y="5567"/>
                    <a:pt x="2630" y="5460"/>
                  </a:cubicBezTo>
                  <a:cubicBezTo>
                    <a:pt x="2657" y="5393"/>
                    <a:pt x="2690" y="5326"/>
                    <a:pt x="2724" y="5253"/>
                  </a:cubicBezTo>
                  <a:cubicBezTo>
                    <a:pt x="2737" y="5273"/>
                    <a:pt x="2744" y="5280"/>
                    <a:pt x="2744" y="5293"/>
                  </a:cubicBezTo>
                  <a:cubicBezTo>
                    <a:pt x="2757" y="5467"/>
                    <a:pt x="2710" y="5621"/>
                    <a:pt x="2590" y="5748"/>
                  </a:cubicBezTo>
                  <a:cubicBezTo>
                    <a:pt x="2449" y="5909"/>
                    <a:pt x="2316" y="6069"/>
                    <a:pt x="2202" y="6250"/>
                  </a:cubicBezTo>
                  <a:cubicBezTo>
                    <a:pt x="2195" y="6256"/>
                    <a:pt x="2189" y="6263"/>
                    <a:pt x="2168" y="6277"/>
                  </a:cubicBezTo>
                  <a:cubicBezTo>
                    <a:pt x="2168" y="6250"/>
                    <a:pt x="2168" y="6236"/>
                    <a:pt x="2168" y="6230"/>
                  </a:cubicBezTo>
                  <a:cubicBezTo>
                    <a:pt x="2168" y="6129"/>
                    <a:pt x="2182" y="6036"/>
                    <a:pt x="2182" y="5942"/>
                  </a:cubicBezTo>
                  <a:cubicBezTo>
                    <a:pt x="2175" y="5835"/>
                    <a:pt x="2195" y="5735"/>
                    <a:pt x="2235" y="5634"/>
                  </a:cubicBezTo>
                  <a:cubicBezTo>
                    <a:pt x="2275" y="5547"/>
                    <a:pt x="2316" y="5460"/>
                    <a:pt x="2356" y="5367"/>
                  </a:cubicBezTo>
                  <a:cubicBezTo>
                    <a:pt x="2376" y="5326"/>
                    <a:pt x="2389" y="5286"/>
                    <a:pt x="2409" y="5246"/>
                  </a:cubicBezTo>
                  <a:cubicBezTo>
                    <a:pt x="2443" y="5159"/>
                    <a:pt x="2503" y="5099"/>
                    <a:pt x="2577" y="5059"/>
                  </a:cubicBezTo>
                  <a:cubicBezTo>
                    <a:pt x="2579" y="5057"/>
                    <a:pt x="2580" y="5056"/>
                    <a:pt x="2582" y="5056"/>
                  </a:cubicBezTo>
                  <a:close/>
                  <a:moveTo>
                    <a:pt x="2811" y="899"/>
                  </a:moveTo>
                  <a:cubicBezTo>
                    <a:pt x="2836" y="899"/>
                    <a:pt x="2861" y="901"/>
                    <a:pt x="2884" y="904"/>
                  </a:cubicBezTo>
                  <a:cubicBezTo>
                    <a:pt x="3058" y="931"/>
                    <a:pt x="3232" y="931"/>
                    <a:pt x="3413" y="944"/>
                  </a:cubicBezTo>
                  <a:cubicBezTo>
                    <a:pt x="3714" y="964"/>
                    <a:pt x="4008" y="1031"/>
                    <a:pt x="4283" y="1158"/>
                  </a:cubicBezTo>
                  <a:cubicBezTo>
                    <a:pt x="4718" y="1352"/>
                    <a:pt x="5045" y="1667"/>
                    <a:pt x="5300" y="2061"/>
                  </a:cubicBezTo>
                  <a:cubicBezTo>
                    <a:pt x="5413" y="2242"/>
                    <a:pt x="5520" y="2429"/>
                    <a:pt x="5594" y="2630"/>
                  </a:cubicBezTo>
                  <a:cubicBezTo>
                    <a:pt x="5621" y="2690"/>
                    <a:pt x="5641" y="2757"/>
                    <a:pt x="5661" y="2824"/>
                  </a:cubicBezTo>
                  <a:cubicBezTo>
                    <a:pt x="5694" y="2945"/>
                    <a:pt x="5721" y="3072"/>
                    <a:pt x="5755" y="3192"/>
                  </a:cubicBezTo>
                  <a:cubicBezTo>
                    <a:pt x="5795" y="3373"/>
                    <a:pt x="5815" y="3553"/>
                    <a:pt x="5808" y="3734"/>
                  </a:cubicBezTo>
                  <a:cubicBezTo>
                    <a:pt x="5808" y="3861"/>
                    <a:pt x="5808" y="3988"/>
                    <a:pt x="5808" y="4109"/>
                  </a:cubicBezTo>
                  <a:cubicBezTo>
                    <a:pt x="5741" y="4196"/>
                    <a:pt x="5668" y="4283"/>
                    <a:pt x="5601" y="4370"/>
                  </a:cubicBezTo>
                  <a:cubicBezTo>
                    <a:pt x="5547" y="4450"/>
                    <a:pt x="5500" y="4544"/>
                    <a:pt x="5447" y="4631"/>
                  </a:cubicBezTo>
                  <a:cubicBezTo>
                    <a:pt x="5440" y="4637"/>
                    <a:pt x="5433" y="4651"/>
                    <a:pt x="5433" y="4657"/>
                  </a:cubicBezTo>
                  <a:cubicBezTo>
                    <a:pt x="5420" y="4684"/>
                    <a:pt x="5407" y="4711"/>
                    <a:pt x="5427" y="4731"/>
                  </a:cubicBezTo>
                  <a:cubicBezTo>
                    <a:pt x="5439" y="4747"/>
                    <a:pt x="5452" y="4752"/>
                    <a:pt x="5465" y="4752"/>
                  </a:cubicBezTo>
                  <a:cubicBezTo>
                    <a:pt x="5480" y="4752"/>
                    <a:pt x="5496" y="4745"/>
                    <a:pt x="5514" y="4738"/>
                  </a:cubicBezTo>
                  <a:cubicBezTo>
                    <a:pt x="5527" y="4731"/>
                    <a:pt x="5547" y="4724"/>
                    <a:pt x="5561" y="4718"/>
                  </a:cubicBezTo>
                  <a:lnTo>
                    <a:pt x="5561" y="4718"/>
                  </a:lnTo>
                  <a:cubicBezTo>
                    <a:pt x="5581" y="4751"/>
                    <a:pt x="5561" y="4764"/>
                    <a:pt x="5547" y="4785"/>
                  </a:cubicBezTo>
                  <a:cubicBezTo>
                    <a:pt x="5541" y="4805"/>
                    <a:pt x="5527" y="4825"/>
                    <a:pt x="5520" y="4845"/>
                  </a:cubicBezTo>
                  <a:cubicBezTo>
                    <a:pt x="5500" y="4885"/>
                    <a:pt x="5474" y="4925"/>
                    <a:pt x="5460" y="4965"/>
                  </a:cubicBezTo>
                  <a:cubicBezTo>
                    <a:pt x="5407" y="5132"/>
                    <a:pt x="5333" y="5286"/>
                    <a:pt x="5219" y="5420"/>
                  </a:cubicBezTo>
                  <a:cubicBezTo>
                    <a:pt x="5112" y="5547"/>
                    <a:pt x="4999" y="5674"/>
                    <a:pt x="4871" y="5781"/>
                  </a:cubicBezTo>
                  <a:cubicBezTo>
                    <a:pt x="4677" y="5942"/>
                    <a:pt x="4463" y="6076"/>
                    <a:pt x="4229" y="6170"/>
                  </a:cubicBezTo>
                  <a:cubicBezTo>
                    <a:pt x="4075" y="6230"/>
                    <a:pt x="3928" y="6290"/>
                    <a:pt x="3794" y="6384"/>
                  </a:cubicBezTo>
                  <a:cubicBezTo>
                    <a:pt x="3781" y="6390"/>
                    <a:pt x="3767" y="6390"/>
                    <a:pt x="3747" y="6397"/>
                  </a:cubicBezTo>
                  <a:cubicBezTo>
                    <a:pt x="3674" y="6250"/>
                    <a:pt x="3587" y="6109"/>
                    <a:pt x="3580" y="5942"/>
                  </a:cubicBezTo>
                  <a:cubicBezTo>
                    <a:pt x="3580" y="5775"/>
                    <a:pt x="3547" y="5607"/>
                    <a:pt x="3493" y="5447"/>
                  </a:cubicBezTo>
                  <a:cubicBezTo>
                    <a:pt x="3486" y="5434"/>
                    <a:pt x="3486" y="5427"/>
                    <a:pt x="3486" y="5413"/>
                  </a:cubicBezTo>
                  <a:cubicBezTo>
                    <a:pt x="3486" y="5407"/>
                    <a:pt x="3493" y="5407"/>
                    <a:pt x="3493" y="5400"/>
                  </a:cubicBezTo>
                  <a:cubicBezTo>
                    <a:pt x="3554" y="5421"/>
                    <a:pt x="3616" y="5429"/>
                    <a:pt x="3678" y="5429"/>
                  </a:cubicBezTo>
                  <a:cubicBezTo>
                    <a:pt x="3754" y="5429"/>
                    <a:pt x="3831" y="5418"/>
                    <a:pt x="3908" y="5407"/>
                  </a:cubicBezTo>
                  <a:cubicBezTo>
                    <a:pt x="3976" y="5394"/>
                    <a:pt x="4043" y="5388"/>
                    <a:pt x="4109" y="5388"/>
                  </a:cubicBezTo>
                  <a:cubicBezTo>
                    <a:pt x="4213" y="5388"/>
                    <a:pt x="4317" y="5402"/>
                    <a:pt x="4423" y="5427"/>
                  </a:cubicBezTo>
                  <a:cubicBezTo>
                    <a:pt x="4477" y="5440"/>
                    <a:pt x="4537" y="5467"/>
                    <a:pt x="4590" y="5480"/>
                  </a:cubicBezTo>
                  <a:cubicBezTo>
                    <a:pt x="4637" y="5494"/>
                    <a:pt x="4684" y="5514"/>
                    <a:pt x="4731" y="5521"/>
                  </a:cubicBezTo>
                  <a:cubicBezTo>
                    <a:pt x="4734" y="5521"/>
                    <a:pt x="4737" y="5521"/>
                    <a:pt x="4740" y="5521"/>
                  </a:cubicBezTo>
                  <a:cubicBezTo>
                    <a:pt x="4782" y="5521"/>
                    <a:pt x="4810" y="5478"/>
                    <a:pt x="4791" y="5440"/>
                  </a:cubicBezTo>
                  <a:cubicBezTo>
                    <a:pt x="4784" y="5420"/>
                    <a:pt x="4778" y="5407"/>
                    <a:pt x="4764" y="5387"/>
                  </a:cubicBezTo>
                  <a:cubicBezTo>
                    <a:pt x="4644" y="5213"/>
                    <a:pt x="4510" y="5059"/>
                    <a:pt x="4330" y="4938"/>
                  </a:cubicBezTo>
                  <a:cubicBezTo>
                    <a:pt x="4184" y="4835"/>
                    <a:pt x="4021" y="4776"/>
                    <a:pt x="3842" y="4776"/>
                  </a:cubicBezTo>
                  <a:cubicBezTo>
                    <a:pt x="3824" y="4776"/>
                    <a:pt x="3806" y="4777"/>
                    <a:pt x="3788" y="4778"/>
                  </a:cubicBezTo>
                  <a:cubicBezTo>
                    <a:pt x="3741" y="4785"/>
                    <a:pt x="3701" y="4785"/>
                    <a:pt x="3654" y="4785"/>
                  </a:cubicBezTo>
                  <a:cubicBezTo>
                    <a:pt x="3627" y="4785"/>
                    <a:pt x="3594" y="4785"/>
                    <a:pt x="3573" y="4771"/>
                  </a:cubicBezTo>
                  <a:cubicBezTo>
                    <a:pt x="3521" y="4732"/>
                    <a:pt x="3449" y="4731"/>
                    <a:pt x="3389" y="4699"/>
                  </a:cubicBezTo>
                  <a:lnTo>
                    <a:pt x="3389" y="4699"/>
                  </a:lnTo>
                  <a:cubicBezTo>
                    <a:pt x="3474" y="4560"/>
                    <a:pt x="3500" y="4415"/>
                    <a:pt x="3500" y="4256"/>
                  </a:cubicBezTo>
                  <a:cubicBezTo>
                    <a:pt x="3493" y="4149"/>
                    <a:pt x="3520" y="4049"/>
                    <a:pt x="3573" y="3955"/>
                  </a:cubicBezTo>
                  <a:cubicBezTo>
                    <a:pt x="3594" y="3908"/>
                    <a:pt x="3614" y="3861"/>
                    <a:pt x="3627" y="3808"/>
                  </a:cubicBezTo>
                  <a:cubicBezTo>
                    <a:pt x="3646" y="3739"/>
                    <a:pt x="3601" y="3700"/>
                    <a:pt x="3541" y="3700"/>
                  </a:cubicBezTo>
                  <a:cubicBezTo>
                    <a:pt x="3536" y="3700"/>
                    <a:pt x="3531" y="3700"/>
                    <a:pt x="3527" y="3701"/>
                  </a:cubicBezTo>
                  <a:cubicBezTo>
                    <a:pt x="3500" y="3707"/>
                    <a:pt x="3473" y="3721"/>
                    <a:pt x="3453" y="3734"/>
                  </a:cubicBezTo>
                  <a:cubicBezTo>
                    <a:pt x="3426" y="3754"/>
                    <a:pt x="3406" y="3781"/>
                    <a:pt x="3379" y="3808"/>
                  </a:cubicBezTo>
                  <a:cubicBezTo>
                    <a:pt x="3266" y="3928"/>
                    <a:pt x="3159" y="4049"/>
                    <a:pt x="3045" y="4169"/>
                  </a:cubicBezTo>
                  <a:cubicBezTo>
                    <a:pt x="2971" y="4243"/>
                    <a:pt x="2931" y="4330"/>
                    <a:pt x="2884" y="4417"/>
                  </a:cubicBezTo>
                  <a:cubicBezTo>
                    <a:pt x="2871" y="4430"/>
                    <a:pt x="2864" y="4450"/>
                    <a:pt x="2851" y="4483"/>
                  </a:cubicBezTo>
                  <a:cubicBezTo>
                    <a:pt x="2831" y="4457"/>
                    <a:pt x="2817" y="4443"/>
                    <a:pt x="2811" y="4430"/>
                  </a:cubicBezTo>
                  <a:cubicBezTo>
                    <a:pt x="2717" y="4310"/>
                    <a:pt x="2603" y="4249"/>
                    <a:pt x="2456" y="4236"/>
                  </a:cubicBezTo>
                  <a:cubicBezTo>
                    <a:pt x="2369" y="4223"/>
                    <a:pt x="2289" y="4223"/>
                    <a:pt x="2209" y="4216"/>
                  </a:cubicBezTo>
                  <a:cubicBezTo>
                    <a:pt x="2135" y="4216"/>
                    <a:pt x="2075" y="4209"/>
                    <a:pt x="2015" y="4162"/>
                  </a:cubicBezTo>
                  <a:cubicBezTo>
                    <a:pt x="2008" y="4156"/>
                    <a:pt x="1994" y="4149"/>
                    <a:pt x="1988" y="4149"/>
                  </a:cubicBezTo>
                  <a:cubicBezTo>
                    <a:pt x="1965" y="4137"/>
                    <a:pt x="1945" y="4131"/>
                    <a:pt x="1928" y="4131"/>
                  </a:cubicBezTo>
                  <a:cubicBezTo>
                    <a:pt x="1890" y="4131"/>
                    <a:pt x="1869" y="4160"/>
                    <a:pt x="1874" y="4216"/>
                  </a:cubicBezTo>
                  <a:cubicBezTo>
                    <a:pt x="1881" y="4263"/>
                    <a:pt x="1894" y="4316"/>
                    <a:pt x="1914" y="4356"/>
                  </a:cubicBezTo>
                  <a:cubicBezTo>
                    <a:pt x="1974" y="4477"/>
                    <a:pt x="2048" y="4591"/>
                    <a:pt x="2148" y="4691"/>
                  </a:cubicBezTo>
                  <a:cubicBezTo>
                    <a:pt x="2175" y="4711"/>
                    <a:pt x="2202" y="4738"/>
                    <a:pt x="2222" y="4758"/>
                  </a:cubicBezTo>
                  <a:cubicBezTo>
                    <a:pt x="2282" y="4831"/>
                    <a:pt x="2356" y="4892"/>
                    <a:pt x="2449" y="4925"/>
                  </a:cubicBezTo>
                  <a:cubicBezTo>
                    <a:pt x="2463" y="4932"/>
                    <a:pt x="2476" y="4945"/>
                    <a:pt x="2503" y="4959"/>
                  </a:cubicBezTo>
                  <a:cubicBezTo>
                    <a:pt x="2490" y="4979"/>
                    <a:pt x="2476" y="4999"/>
                    <a:pt x="2463" y="5012"/>
                  </a:cubicBezTo>
                  <a:cubicBezTo>
                    <a:pt x="2389" y="5072"/>
                    <a:pt x="2329" y="5153"/>
                    <a:pt x="2302" y="5246"/>
                  </a:cubicBezTo>
                  <a:cubicBezTo>
                    <a:pt x="2289" y="5280"/>
                    <a:pt x="2282" y="5306"/>
                    <a:pt x="2262" y="5333"/>
                  </a:cubicBezTo>
                  <a:cubicBezTo>
                    <a:pt x="2195" y="5440"/>
                    <a:pt x="2162" y="5554"/>
                    <a:pt x="2115" y="5674"/>
                  </a:cubicBezTo>
                  <a:cubicBezTo>
                    <a:pt x="2081" y="5741"/>
                    <a:pt x="2075" y="5808"/>
                    <a:pt x="2075" y="5882"/>
                  </a:cubicBezTo>
                  <a:cubicBezTo>
                    <a:pt x="2075" y="5949"/>
                    <a:pt x="2081" y="6016"/>
                    <a:pt x="2075" y="6083"/>
                  </a:cubicBezTo>
                  <a:cubicBezTo>
                    <a:pt x="2075" y="6163"/>
                    <a:pt x="2061" y="6236"/>
                    <a:pt x="2048" y="6310"/>
                  </a:cubicBezTo>
                  <a:cubicBezTo>
                    <a:pt x="2048" y="6337"/>
                    <a:pt x="2041" y="6370"/>
                    <a:pt x="2035" y="6397"/>
                  </a:cubicBezTo>
                  <a:cubicBezTo>
                    <a:pt x="2035" y="6433"/>
                    <a:pt x="2058" y="6457"/>
                    <a:pt x="2088" y="6457"/>
                  </a:cubicBezTo>
                  <a:cubicBezTo>
                    <a:pt x="2097" y="6457"/>
                    <a:pt x="2106" y="6455"/>
                    <a:pt x="2115" y="6451"/>
                  </a:cubicBezTo>
                  <a:cubicBezTo>
                    <a:pt x="2148" y="6424"/>
                    <a:pt x="2182" y="6404"/>
                    <a:pt x="2215" y="6377"/>
                  </a:cubicBezTo>
                  <a:cubicBezTo>
                    <a:pt x="2242" y="6350"/>
                    <a:pt x="2262" y="6317"/>
                    <a:pt x="2282" y="6283"/>
                  </a:cubicBezTo>
                  <a:cubicBezTo>
                    <a:pt x="2376" y="6149"/>
                    <a:pt x="2476" y="6029"/>
                    <a:pt x="2583" y="5909"/>
                  </a:cubicBezTo>
                  <a:cubicBezTo>
                    <a:pt x="2664" y="5815"/>
                    <a:pt x="2751" y="5728"/>
                    <a:pt x="2797" y="5607"/>
                  </a:cubicBezTo>
                  <a:cubicBezTo>
                    <a:pt x="2844" y="5641"/>
                    <a:pt x="2851" y="5694"/>
                    <a:pt x="2878" y="5728"/>
                  </a:cubicBezTo>
                  <a:cubicBezTo>
                    <a:pt x="2911" y="5768"/>
                    <a:pt x="2938" y="5815"/>
                    <a:pt x="2965" y="5855"/>
                  </a:cubicBezTo>
                  <a:cubicBezTo>
                    <a:pt x="2991" y="5895"/>
                    <a:pt x="3018" y="5942"/>
                    <a:pt x="3045" y="5982"/>
                  </a:cubicBezTo>
                  <a:cubicBezTo>
                    <a:pt x="3072" y="6029"/>
                    <a:pt x="3092" y="6076"/>
                    <a:pt x="3112" y="6123"/>
                  </a:cubicBezTo>
                  <a:cubicBezTo>
                    <a:pt x="3139" y="6170"/>
                    <a:pt x="3159" y="6210"/>
                    <a:pt x="3179" y="6256"/>
                  </a:cubicBezTo>
                  <a:cubicBezTo>
                    <a:pt x="3205" y="6303"/>
                    <a:pt x="3226" y="6350"/>
                    <a:pt x="3252" y="6397"/>
                  </a:cubicBezTo>
                  <a:cubicBezTo>
                    <a:pt x="3272" y="6444"/>
                    <a:pt x="3306" y="6477"/>
                    <a:pt x="3306" y="6531"/>
                  </a:cubicBezTo>
                  <a:cubicBezTo>
                    <a:pt x="3246" y="6558"/>
                    <a:pt x="3185" y="6571"/>
                    <a:pt x="3119" y="6571"/>
                  </a:cubicBezTo>
                  <a:cubicBezTo>
                    <a:pt x="2951" y="6584"/>
                    <a:pt x="2784" y="6598"/>
                    <a:pt x="2610" y="6604"/>
                  </a:cubicBezTo>
                  <a:cubicBezTo>
                    <a:pt x="2597" y="6605"/>
                    <a:pt x="2584" y="6605"/>
                    <a:pt x="2571" y="6605"/>
                  </a:cubicBezTo>
                  <a:cubicBezTo>
                    <a:pt x="2378" y="6605"/>
                    <a:pt x="2197" y="6559"/>
                    <a:pt x="2021" y="6477"/>
                  </a:cubicBezTo>
                  <a:cubicBezTo>
                    <a:pt x="1814" y="6384"/>
                    <a:pt x="1613" y="6270"/>
                    <a:pt x="1432" y="6129"/>
                  </a:cubicBezTo>
                  <a:cubicBezTo>
                    <a:pt x="1372" y="6083"/>
                    <a:pt x="1305" y="6036"/>
                    <a:pt x="1245" y="5996"/>
                  </a:cubicBezTo>
                  <a:cubicBezTo>
                    <a:pt x="1151" y="5935"/>
                    <a:pt x="1058" y="5868"/>
                    <a:pt x="984" y="5781"/>
                  </a:cubicBezTo>
                  <a:cubicBezTo>
                    <a:pt x="904" y="5681"/>
                    <a:pt x="830" y="5581"/>
                    <a:pt x="743" y="5480"/>
                  </a:cubicBezTo>
                  <a:cubicBezTo>
                    <a:pt x="717" y="5447"/>
                    <a:pt x="696" y="5407"/>
                    <a:pt x="656" y="5387"/>
                  </a:cubicBezTo>
                  <a:cubicBezTo>
                    <a:pt x="643" y="5380"/>
                    <a:pt x="630" y="5353"/>
                    <a:pt x="623" y="5340"/>
                  </a:cubicBezTo>
                  <a:cubicBezTo>
                    <a:pt x="596" y="5266"/>
                    <a:pt x="549" y="5199"/>
                    <a:pt x="502" y="5139"/>
                  </a:cubicBezTo>
                  <a:cubicBezTo>
                    <a:pt x="409" y="5019"/>
                    <a:pt x="349" y="4885"/>
                    <a:pt x="302" y="4744"/>
                  </a:cubicBezTo>
                  <a:cubicBezTo>
                    <a:pt x="288" y="4691"/>
                    <a:pt x="275" y="4631"/>
                    <a:pt x="262" y="4570"/>
                  </a:cubicBezTo>
                  <a:cubicBezTo>
                    <a:pt x="255" y="4530"/>
                    <a:pt x="248" y="4490"/>
                    <a:pt x="248" y="4450"/>
                  </a:cubicBezTo>
                  <a:cubicBezTo>
                    <a:pt x="255" y="4376"/>
                    <a:pt x="248" y="4303"/>
                    <a:pt x="235" y="4236"/>
                  </a:cubicBezTo>
                  <a:cubicBezTo>
                    <a:pt x="215" y="4115"/>
                    <a:pt x="195" y="3995"/>
                    <a:pt x="175" y="3881"/>
                  </a:cubicBezTo>
                  <a:cubicBezTo>
                    <a:pt x="121" y="3614"/>
                    <a:pt x="155" y="3359"/>
                    <a:pt x="235" y="3112"/>
                  </a:cubicBezTo>
                  <a:cubicBezTo>
                    <a:pt x="422" y="2557"/>
                    <a:pt x="723" y="2075"/>
                    <a:pt x="1151" y="1680"/>
                  </a:cubicBezTo>
                  <a:cubicBezTo>
                    <a:pt x="1325" y="1520"/>
                    <a:pt x="1506" y="1372"/>
                    <a:pt x="1707" y="1252"/>
                  </a:cubicBezTo>
                  <a:cubicBezTo>
                    <a:pt x="1908" y="1138"/>
                    <a:pt x="2115" y="1038"/>
                    <a:pt x="2336" y="984"/>
                  </a:cubicBezTo>
                  <a:cubicBezTo>
                    <a:pt x="2470" y="951"/>
                    <a:pt x="2603" y="917"/>
                    <a:pt x="2737" y="904"/>
                  </a:cubicBezTo>
                  <a:cubicBezTo>
                    <a:pt x="2761" y="901"/>
                    <a:pt x="2786" y="899"/>
                    <a:pt x="2811" y="899"/>
                  </a:cubicBezTo>
                  <a:close/>
                  <a:moveTo>
                    <a:pt x="5855" y="4597"/>
                  </a:moveTo>
                  <a:cubicBezTo>
                    <a:pt x="5895" y="4651"/>
                    <a:pt x="5935" y="4698"/>
                    <a:pt x="5975" y="4751"/>
                  </a:cubicBezTo>
                  <a:cubicBezTo>
                    <a:pt x="6029" y="4811"/>
                    <a:pt x="6082" y="4878"/>
                    <a:pt x="6136" y="4938"/>
                  </a:cubicBezTo>
                  <a:cubicBezTo>
                    <a:pt x="6176" y="4972"/>
                    <a:pt x="6216" y="5005"/>
                    <a:pt x="6263" y="5032"/>
                  </a:cubicBezTo>
                  <a:cubicBezTo>
                    <a:pt x="6323" y="5072"/>
                    <a:pt x="6377" y="5119"/>
                    <a:pt x="6430" y="5166"/>
                  </a:cubicBezTo>
                  <a:cubicBezTo>
                    <a:pt x="6437" y="5173"/>
                    <a:pt x="6437" y="5186"/>
                    <a:pt x="6450" y="5199"/>
                  </a:cubicBezTo>
                  <a:cubicBezTo>
                    <a:pt x="6410" y="5240"/>
                    <a:pt x="6377" y="5273"/>
                    <a:pt x="6337" y="5313"/>
                  </a:cubicBezTo>
                  <a:cubicBezTo>
                    <a:pt x="6243" y="5400"/>
                    <a:pt x="6149" y="5494"/>
                    <a:pt x="6049" y="5581"/>
                  </a:cubicBezTo>
                  <a:cubicBezTo>
                    <a:pt x="5915" y="5708"/>
                    <a:pt x="5795" y="5842"/>
                    <a:pt x="5674" y="5989"/>
                  </a:cubicBezTo>
                  <a:cubicBezTo>
                    <a:pt x="5520" y="6170"/>
                    <a:pt x="5360" y="6350"/>
                    <a:pt x="5206" y="6537"/>
                  </a:cubicBezTo>
                  <a:cubicBezTo>
                    <a:pt x="5045" y="6738"/>
                    <a:pt x="4878" y="6939"/>
                    <a:pt x="4731" y="7153"/>
                  </a:cubicBezTo>
                  <a:cubicBezTo>
                    <a:pt x="4617" y="7327"/>
                    <a:pt x="4503" y="7508"/>
                    <a:pt x="4470" y="7722"/>
                  </a:cubicBezTo>
                  <a:cubicBezTo>
                    <a:pt x="4456" y="7727"/>
                    <a:pt x="4442" y="7729"/>
                    <a:pt x="4429" y="7729"/>
                  </a:cubicBezTo>
                  <a:cubicBezTo>
                    <a:pt x="4388" y="7729"/>
                    <a:pt x="4353" y="7707"/>
                    <a:pt x="4323" y="7682"/>
                  </a:cubicBezTo>
                  <a:cubicBezTo>
                    <a:pt x="4309" y="7662"/>
                    <a:pt x="4296" y="7641"/>
                    <a:pt x="4283" y="7621"/>
                  </a:cubicBezTo>
                  <a:cubicBezTo>
                    <a:pt x="4115" y="7327"/>
                    <a:pt x="3968" y="7019"/>
                    <a:pt x="3868" y="6685"/>
                  </a:cubicBezTo>
                  <a:cubicBezTo>
                    <a:pt x="3848" y="6624"/>
                    <a:pt x="3821" y="6564"/>
                    <a:pt x="3794" y="6491"/>
                  </a:cubicBezTo>
                  <a:cubicBezTo>
                    <a:pt x="3888" y="6444"/>
                    <a:pt x="3975" y="6390"/>
                    <a:pt x="4069" y="6357"/>
                  </a:cubicBezTo>
                  <a:cubicBezTo>
                    <a:pt x="4129" y="6337"/>
                    <a:pt x="4189" y="6310"/>
                    <a:pt x="4249" y="6290"/>
                  </a:cubicBezTo>
                  <a:cubicBezTo>
                    <a:pt x="4604" y="6149"/>
                    <a:pt x="4918" y="5949"/>
                    <a:pt x="5173" y="5654"/>
                  </a:cubicBezTo>
                  <a:cubicBezTo>
                    <a:pt x="5213" y="5607"/>
                    <a:pt x="5253" y="5561"/>
                    <a:pt x="5300" y="5514"/>
                  </a:cubicBezTo>
                  <a:cubicBezTo>
                    <a:pt x="5427" y="5367"/>
                    <a:pt x="5500" y="5199"/>
                    <a:pt x="5567" y="5025"/>
                  </a:cubicBezTo>
                  <a:cubicBezTo>
                    <a:pt x="5607" y="4932"/>
                    <a:pt x="5614" y="4831"/>
                    <a:pt x="5614" y="4731"/>
                  </a:cubicBezTo>
                  <a:cubicBezTo>
                    <a:pt x="5614" y="4718"/>
                    <a:pt x="5614" y="4704"/>
                    <a:pt x="5614" y="4684"/>
                  </a:cubicBezTo>
                  <a:cubicBezTo>
                    <a:pt x="5641" y="4678"/>
                    <a:pt x="5668" y="4664"/>
                    <a:pt x="5688" y="4657"/>
                  </a:cubicBezTo>
                  <a:cubicBezTo>
                    <a:pt x="5741" y="4637"/>
                    <a:pt x="5795" y="4617"/>
                    <a:pt x="5855" y="4597"/>
                  </a:cubicBezTo>
                  <a:close/>
                  <a:moveTo>
                    <a:pt x="7835" y="9642"/>
                  </a:moveTo>
                  <a:cubicBezTo>
                    <a:pt x="7835" y="9644"/>
                    <a:pt x="7835" y="9647"/>
                    <a:pt x="7835" y="9649"/>
                  </a:cubicBezTo>
                  <a:lnTo>
                    <a:pt x="7835" y="9649"/>
                  </a:lnTo>
                  <a:cubicBezTo>
                    <a:pt x="7837" y="9647"/>
                    <a:pt x="7840" y="9644"/>
                    <a:pt x="7842" y="9642"/>
                  </a:cubicBezTo>
                  <a:close/>
                  <a:moveTo>
                    <a:pt x="6016" y="9214"/>
                  </a:moveTo>
                  <a:lnTo>
                    <a:pt x="6016" y="9214"/>
                  </a:lnTo>
                  <a:cubicBezTo>
                    <a:pt x="6042" y="9227"/>
                    <a:pt x="6062" y="9234"/>
                    <a:pt x="6076" y="9247"/>
                  </a:cubicBezTo>
                  <a:cubicBezTo>
                    <a:pt x="6149" y="9314"/>
                    <a:pt x="6230" y="9348"/>
                    <a:pt x="6317" y="9381"/>
                  </a:cubicBezTo>
                  <a:cubicBezTo>
                    <a:pt x="6444" y="9428"/>
                    <a:pt x="6564" y="9481"/>
                    <a:pt x="6685" y="9535"/>
                  </a:cubicBezTo>
                  <a:cubicBezTo>
                    <a:pt x="6758" y="9562"/>
                    <a:pt x="6812" y="9608"/>
                    <a:pt x="6845" y="9682"/>
                  </a:cubicBezTo>
                  <a:cubicBezTo>
                    <a:pt x="6872" y="9729"/>
                    <a:pt x="6912" y="9769"/>
                    <a:pt x="6946" y="9816"/>
                  </a:cubicBezTo>
                  <a:cubicBezTo>
                    <a:pt x="6933" y="9825"/>
                    <a:pt x="6923" y="9829"/>
                    <a:pt x="6912" y="9829"/>
                  </a:cubicBezTo>
                  <a:cubicBezTo>
                    <a:pt x="6899" y="9829"/>
                    <a:pt x="6887" y="9823"/>
                    <a:pt x="6872" y="9816"/>
                  </a:cubicBezTo>
                  <a:cubicBezTo>
                    <a:pt x="6838" y="9789"/>
                    <a:pt x="6805" y="9762"/>
                    <a:pt x="6778" y="9736"/>
                  </a:cubicBezTo>
                  <a:cubicBezTo>
                    <a:pt x="6725" y="9695"/>
                    <a:pt x="6671" y="9662"/>
                    <a:pt x="6611" y="9642"/>
                  </a:cubicBezTo>
                  <a:cubicBezTo>
                    <a:pt x="6603" y="9639"/>
                    <a:pt x="6594" y="9638"/>
                    <a:pt x="6587" y="9638"/>
                  </a:cubicBezTo>
                  <a:cubicBezTo>
                    <a:pt x="6575" y="9638"/>
                    <a:pt x="6565" y="9641"/>
                    <a:pt x="6557" y="9649"/>
                  </a:cubicBezTo>
                  <a:cubicBezTo>
                    <a:pt x="6591" y="9675"/>
                    <a:pt x="6631" y="9702"/>
                    <a:pt x="6665" y="9729"/>
                  </a:cubicBezTo>
                  <a:cubicBezTo>
                    <a:pt x="6698" y="9756"/>
                    <a:pt x="6725" y="9789"/>
                    <a:pt x="6758" y="9816"/>
                  </a:cubicBezTo>
                  <a:cubicBezTo>
                    <a:pt x="6785" y="9836"/>
                    <a:pt x="6818" y="9849"/>
                    <a:pt x="6859" y="9876"/>
                  </a:cubicBezTo>
                  <a:cubicBezTo>
                    <a:pt x="6838" y="9896"/>
                    <a:pt x="6818" y="9910"/>
                    <a:pt x="6805" y="9930"/>
                  </a:cubicBezTo>
                  <a:cubicBezTo>
                    <a:pt x="6693" y="9850"/>
                    <a:pt x="6649" y="9825"/>
                    <a:pt x="6582" y="9825"/>
                  </a:cubicBezTo>
                  <a:cubicBezTo>
                    <a:pt x="6565" y="9825"/>
                    <a:pt x="6546" y="9827"/>
                    <a:pt x="6524" y="9829"/>
                  </a:cubicBezTo>
                  <a:cubicBezTo>
                    <a:pt x="6578" y="9876"/>
                    <a:pt x="6658" y="9869"/>
                    <a:pt x="6718" y="9936"/>
                  </a:cubicBezTo>
                  <a:cubicBezTo>
                    <a:pt x="6700" y="9936"/>
                    <a:pt x="6688" y="9939"/>
                    <a:pt x="6678" y="9939"/>
                  </a:cubicBezTo>
                  <a:cubicBezTo>
                    <a:pt x="6673" y="9939"/>
                    <a:pt x="6669" y="9939"/>
                    <a:pt x="6665" y="9936"/>
                  </a:cubicBezTo>
                  <a:cubicBezTo>
                    <a:pt x="6551" y="9889"/>
                    <a:pt x="6424" y="9849"/>
                    <a:pt x="6317" y="9789"/>
                  </a:cubicBezTo>
                  <a:cubicBezTo>
                    <a:pt x="6230" y="9742"/>
                    <a:pt x="6169" y="9662"/>
                    <a:pt x="6129" y="9575"/>
                  </a:cubicBezTo>
                  <a:cubicBezTo>
                    <a:pt x="6089" y="9495"/>
                    <a:pt x="6062" y="9401"/>
                    <a:pt x="6029" y="9314"/>
                  </a:cubicBezTo>
                  <a:cubicBezTo>
                    <a:pt x="6022" y="9287"/>
                    <a:pt x="6022" y="9254"/>
                    <a:pt x="6016" y="9214"/>
                  </a:cubicBezTo>
                  <a:close/>
                  <a:moveTo>
                    <a:pt x="7280" y="10217"/>
                  </a:moveTo>
                  <a:cubicBezTo>
                    <a:pt x="7287" y="10217"/>
                    <a:pt x="7300" y="10224"/>
                    <a:pt x="7300" y="10224"/>
                  </a:cubicBezTo>
                  <a:cubicBezTo>
                    <a:pt x="7307" y="10244"/>
                    <a:pt x="7307" y="10264"/>
                    <a:pt x="7314" y="10284"/>
                  </a:cubicBezTo>
                  <a:cubicBezTo>
                    <a:pt x="7300" y="10271"/>
                    <a:pt x="7287" y="10257"/>
                    <a:pt x="7273" y="10237"/>
                  </a:cubicBezTo>
                  <a:cubicBezTo>
                    <a:pt x="7273" y="10237"/>
                    <a:pt x="7273" y="10224"/>
                    <a:pt x="7280" y="10217"/>
                  </a:cubicBezTo>
                  <a:close/>
                  <a:moveTo>
                    <a:pt x="4704" y="8418"/>
                  </a:moveTo>
                  <a:cubicBezTo>
                    <a:pt x="4718" y="8451"/>
                    <a:pt x="4724" y="8464"/>
                    <a:pt x="4724" y="8478"/>
                  </a:cubicBezTo>
                  <a:cubicBezTo>
                    <a:pt x="4724" y="8705"/>
                    <a:pt x="4751" y="8933"/>
                    <a:pt x="4771" y="9154"/>
                  </a:cubicBezTo>
                  <a:cubicBezTo>
                    <a:pt x="4791" y="9327"/>
                    <a:pt x="4831" y="9501"/>
                    <a:pt x="4878" y="9662"/>
                  </a:cubicBezTo>
                  <a:cubicBezTo>
                    <a:pt x="4898" y="9722"/>
                    <a:pt x="4925" y="9776"/>
                    <a:pt x="4952" y="9829"/>
                  </a:cubicBezTo>
                  <a:cubicBezTo>
                    <a:pt x="4992" y="9910"/>
                    <a:pt x="5025" y="9983"/>
                    <a:pt x="5065" y="10063"/>
                  </a:cubicBezTo>
                  <a:cubicBezTo>
                    <a:pt x="5072" y="10077"/>
                    <a:pt x="5079" y="10097"/>
                    <a:pt x="5086" y="10124"/>
                  </a:cubicBezTo>
                  <a:cubicBezTo>
                    <a:pt x="5012" y="10137"/>
                    <a:pt x="4952" y="10157"/>
                    <a:pt x="4885" y="10177"/>
                  </a:cubicBezTo>
                  <a:cubicBezTo>
                    <a:pt x="4751" y="10211"/>
                    <a:pt x="4624" y="10251"/>
                    <a:pt x="4490" y="10284"/>
                  </a:cubicBezTo>
                  <a:cubicBezTo>
                    <a:pt x="4390" y="10318"/>
                    <a:pt x="4296" y="10378"/>
                    <a:pt x="4196" y="10431"/>
                  </a:cubicBezTo>
                  <a:cubicBezTo>
                    <a:pt x="4169" y="10445"/>
                    <a:pt x="4142" y="10465"/>
                    <a:pt x="4115" y="10478"/>
                  </a:cubicBezTo>
                  <a:cubicBezTo>
                    <a:pt x="4082" y="10465"/>
                    <a:pt x="4102" y="10445"/>
                    <a:pt x="4102" y="10431"/>
                  </a:cubicBezTo>
                  <a:cubicBezTo>
                    <a:pt x="4115" y="10291"/>
                    <a:pt x="4129" y="10157"/>
                    <a:pt x="4142" y="10023"/>
                  </a:cubicBezTo>
                  <a:cubicBezTo>
                    <a:pt x="4169" y="9809"/>
                    <a:pt x="4216" y="9602"/>
                    <a:pt x="4276" y="9394"/>
                  </a:cubicBezTo>
                  <a:cubicBezTo>
                    <a:pt x="4323" y="9207"/>
                    <a:pt x="4396" y="9040"/>
                    <a:pt x="4497" y="8879"/>
                  </a:cubicBezTo>
                  <a:cubicBezTo>
                    <a:pt x="4577" y="8739"/>
                    <a:pt x="4651" y="8592"/>
                    <a:pt x="4704" y="8418"/>
                  </a:cubicBezTo>
                  <a:close/>
                  <a:moveTo>
                    <a:pt x="6838" y="10612"/>
                  </a:moveTo>
                  <a:cubicBezTo>
                    <a:pt x="6832" y="10625"/>
                    <a:pt x="6832" y="10632"/>
                    <a:pt x="6825" y="10646"/>
                  </a:cubicBezTo>
                  <a:cubicBezTo>
                    <a:pt x="6825" y="10646"/>
                    <a:pt x="6818" y="10646"/>
                    <a:pt x="6812" y="10652"/>
                  </a:cubicBezTo>
                  <a:cubicBezTo>
                    <a:pt x="6818" y="10639"/>
                    <a:pt x="6825" y="10625"/>
                    <a:pt x="6832" y="10612"/>
                  </a:cubicBezTo>
                  <a:close/>
                  <a:moveTo>
                    <a:pt x="6457" y="10646"/>
                  </a:moveTo>
                  <a:cubicBezTo>
                    <a:pt x="6464" y="10646"/>
                    <a:pt x="6464" y="10652"/>
                    <a:pt x="6471" y="10659"/>
                  </a:cubicBezTo>
                  <a:cubicBezTo>
                    <a:pt x="6430" y="10739"/>
                    <a:pt x="6397" y="10819"/>
                    <a:pt x="6397" y="10913"/>
                  </a:cubicBezTo>
                  <a:cubicBezTo>
                    <a:pt x="6390" y="10993"/>
                    <a:pt x="6384" y="11080"/>
                    <a:pt x="6384" y="11181"/>
                  </a:cubicBezTo>
                  <a:cubicBezTo>
                    <a:pt x="6343" y="11167"/>
                    <a:pt x="6323" y="11161"/>
                    <a:pt x="6303" y="11147"/>
                  </a:cubicBezTo>
                  <a:cubicBezTo>
                    <a:pt x="6243" y="11121"/>
                    <a:pt x="6176" y="11087"/>
                    <a:pt x="6116" y="11060"/>
                  </a:cubicBezTo>
                  <a:cubicBezTo>
                    <a:pt x="6076" y="11040"/>
                    <a:pt x="6036" y="11027"/>
                    <a:pt x="6002" y="11000"/>
                  </a:cubicBezTo>
                  <a:cubicBezTo>
                    <a:pt x="5862" y="10906"/>
                    <a:pt x="5721" y="10806"/>
                    <a:pt x="5581" y="10699"/>
                  </a:cubicBezTo>
                  <a:cubicBezTo>
                    <a:pt x="5594" y="10692"/>
                    <a:pt x="5601" y="10686"/>
                    <a:pt x="5607" y="10686"/>
                  </a:cubicBezTo>
                  <a:cubicBezTo>
                    <a:pt x="5621" y="10686"/>
                    <a:pt x="5634" y="10679"/>
                    <a:pt x="5648" y="10679"/>
                  </a:cubicBezTo>
                  <a:cubicBezTo>
                    <a:pt x="5922" y="10672"/>
                    <a:pt x="6190" y="10659"/>
                    <a:pt x="6457" y="10646"/>
                  </a:cubicBezTo>
                  <a:close/>
                  <a:moveTo>
                    <a:pt x="6731" y="10632"/>
                  </a:moveTo>
                  <a:lnTo>
                    <a:pt x="6731" y="10632"/>
                  </a:lnTo>
                  <a:cubicBezTo>
                    <a:pt x="6752" y="10679"/>
                    <a:pt x="6731" y="10712"/>
                    <a:pt x="6725" y="10753"/>
                  </a:cubicBezTo>
                  <a:cubicBezTo>
                    <a:pt x="6725" y="10793"/>
                    <a:pt x="6698" y="10833"/>
                    <a:pt x="6718" y="10886"/>
                  </a:cubicBezTo>
                  <a:cubicBezTo>
                    <a:pt x="6731" y="10853"/>
                    <a:pt x="6752" y="10833"/>
                    <a:pt x="6765" y="10806"/>
                  </a:cubicBezTo>
                  <a:cubicBezTo>
                    <a:pt x="6772" y="10813"/>
                    <a:pt x="6778" y="10819"/>
                    <a:pt x="6772" y="10819"/>
                  </a:cubicBezTo>
                  <a:cubicBezTo>
                    <a:pt x="6731" y="11014"/>
                    <a:pt x="6624" y="11174"/>
                    <a:pt x="6517" y="11335"/>
                  </a:cubicBezTo>
                  <a:lnTo>
                    <a:pt x="6491" y="11335"/>
                  </a:lnTo>
                  <a:cubicBezTo>
                    <a:pt x="6484" y="11107"/>
                    <a:pt x="6497" y="10893"/>
                    <a:pt x="6551" y="10679"/>
                  </a:cubicBezTo>
                  <a:cubicBezTo>
                    <a:pt x="6556" y="10653"/>
                    <a:pt x="6565" y="10643"/>
                    <a:pt x="6600" y="10643"/>
                  </a:cubicBezTo>
                  <a:cubicBezTo>
                    <a:pt x="6610" y="10643"/>
                    <a:pt x="6623" y="10644"/>
                    <a:pt x="6638" y="10646"/>
                  </a:cubicBezTo>
                  <a:cubicBezTo>
                    <a:pt x="6638" y="10746"/>
                    <a:pt x="6584" y="10840"/>
                    <a:pt x="6591" y="10953"/>
                  </a:cubicBezTo>
                  <a:cubicBezTo>
                    <a:pt x="6624" y="10913"/>
                    <a:pt x="6631" y="10866"/>
                    <a:pt x="6638" y="10826"/>
                  </a:cubicBezTo>
                  <a:cubicBezTo>
                    <a:pt x="6651" y="10773"/>
                    <a:pt x="6665" y="10719"/>
                    <a:pt x="6678" y="10666"/>
                  </a:cubicBezTo>
                  <a:cubicBezTo>
                    <a:pt x="6685" y="10646"/>
                    <a:pt x="6685" y="10646"/>
                    <a:pt x="6731" y="10632"/>
                  </a:cubicBezTo>
                  <a:close/>
                  <a:moveTo>
                    <a:pt x="6952" y="10612"/>
                  </a:moveTo>
                  <a:cubicBezTo>
                    <a:pt x="6959" y="10625"/>
                    <a:pt x="6966" y="10632"/>
                    <a:pt x="6966" y="10639"/>
                  </a:cubicBezTo>
                  <a:cubicBezTo>
                    <a:pt x="6979" y="10766"/>
                    <a:pt x="7019" y="10873"/>
                    <a:pt x="7086" y="10973"/>
                  </a:cubicBezTo>
                  <a:cubicBezTo>
                    <a:pt x="7099" y="10993"/>
                    <a:pt x="7106" y="11007"/>
                    <a:pt x="7113" y="11027"/>
                  </a:cubicBezTo>
                  <a:cubicBezTo>
                    <a:pt x="7166" y="11167"/>
                    <a:pt x="7200" y="11315"/>
                    <a:pt x="7233" y="11462"/>
                  </a:cubicBezTo>
                  <a:cubicBezTo>
                    <a:pt x="7190" y="11468"/>
                    <a:pt x="7161" y="11472"/>
                    <a:pt x="7137" y="11472"/>
                  </a:cubicBezTo>
                  <a:cubicBezTo>
                    <a:pt x="7113" y="11472"/>
                    <a:pt x="7093" y="11468"/>
                    <a:pt x="7066" y="11462"/>
                  </a:cubicBezTo>
                  <a:cubicBezTo>
                    <a:pt x="7033" y="11455"/>
                    <a:pt x="6999" y="11442"/>
                    <a:pt x="6966" y="11435"/>
                  </a:cubicBezTo>
                  <a:cubicBezTo>
                    <a:pt x="6879" y="11408"/>
                    <a:pt x="6792" y="11368"/>
                    <a:pt x="6698" y="11348"/>
                  </a:cubicBezTo>
                  <a:cubicBezTo>
                    <a:pt x="6685" y="11348"/>
                    <a:pt x="6671" y="11335"/>
                    <a:pt x="6651" y="11328"/>
                  </a:cubicBezTo>
                  <a:cubicBezTo>
                    <a:pt x="6671" y="11288"/>
                    <a:pt x="6685" y="11254"/>
                    <a:pt x="6705" y="11221"/>
                  </a:cubicBezTo>
                  <a:cubicBezTo>
                    <a:pt x="6798" y="11087"/>
                    <a:pt x="6859" y="10933"/>
                    <a:pt x="6892" y="10766"/>
                  </a:cubicBezTo>
                  <a:cubicBezTo>
                    <a:pt x="6905" y="10719"/>
                    <a:pt x="6919" y="10666"/>
                    <a:pt x="6952" y="10612"/>
                  </a:cubicBezTo>
                  <a:close/>
                  <a:moveTo>
                    <a:pt x="8109" y="5784"/>
                  </a:moveTo>
                  <a:cubicBezTo>
                    <a:pt x="8285" y="5784"/>
                    <a:pt x="8565" y="5829"/>
                    <a:pt x="8685" y="5875"/>
                  </a:cubicBezTo>
                  <a:cubicBezTo>
                    <a:pt x="8812" y="5922"/>
                    <a:pt x="8946" y="5975"/>
                    <a:pt x="9073" y="6029"/>
                  </a:cubicBezTo>
                  <a:cubicBezTo>
                    <a:pt x="9120" y="6056"/>
                    <a:pt x="9174" y="6083"/>
                    <a:pt x="9214" y="6116"/>
                  </a:cubicBezTo>
                  <a:cubicBezTo>
                    <a:pt x="9354" y="6216"/>
                    <a:pt x="9488" y="6323"/>
                    <a:pt x="9615" y="6430"/>
                  </a:cubicBezTo>
                  <a:cubicBezTo>
                    <a:pt x="9689" y="6491"/>
                    <a:pt x="9762" y="6558"/>
                    <a:pt x="9829" y="6631"/>
                  </a:cubicBezTo>
                  <a:cubicBezTo>
                    <a:pt x="9983" y="6812"/>
                    <a:pt x="10117" y="6999"/>
                    <a:pt x="10204" y="7220"/>
                  </a:cubicBezTo>
                  <a:cubicBezTo>
                    <a:pt x="10251" y="7320"/>
                    <a:pt x="10291" y="7421"/>
                    <a:pt x="10331" y="7521"/>
                  </a:cubicBezTo>
                  <a:cubicBezTo>
                    <a:pt x="10391" y="7668"/>
                    <a:pt x="10425" y="7829"/>
                    <a:pt x="10445" y="7983"/>
                  </a:cubicBezTo>
                  <a:cubicBezTo>
                    <a:pt x="10458" y="8083"/>
                    <a:pt x="10465" y="8183"/>
                    <a:pt x="10478" y="8284"/>
                  </a:cubicBezTo>
                  <a:cubicBezTo>
                    <a:pt x="10498" y="8478"/>
                    <a:pt x="10472" y="8665"/>
                    <a:pt x="10451" y="8852"/>
                  </a:cubicBezTo>
                  <a:cubicBezTo>
                    <a:pt x="10438" y="8926"/>
                    <a:pt x="10431" y="9006"/>
                    <a:pt x="10418" y="9087"/>
                  </a:cubicBezTo>
                  <a:cubicBezTo>
                    <a:pt x="10358" y="9441"/>
                    <a:pt x="10244" y="9782"/>
                    <a:pt x="10057" y="10090"/>
                  </a:cubicBezTo>
                  <a:cubicBezTo>
                    <a:pt x="9990" y="10197"/>
                    <a:pt x="9916" y="10304"/>
                    <a:pt x="9843" y="10405"/>
                  </a:cubicBezTo>
                  <a:cubicBezTo>
                    <a:pt x="9582" y="10773"/>
                    <a:pt x="9234" y="11034"/>
                    <a:pt x="8832" y="11214"/>
                  </a:cubicBezTo>
                  <a:cubicBezTo>
                    <a:pt x="8638" y="11301"/>
                    <a:pt x="8438" y="11375"/>
                    <a:pt x="8237" y="11442"/>
                  </a:cubicBezTo>
                  <a:cubicBezTo>
                    <a:pt x="8056" y="11509"/>
                    <a:pt x="7862" y="11522"/>
                    <a:pt x="7675" y="11522"/>
                  </a:cubicBezTo>
                  <a:cubicBezTo>
                    <a:pt x="7648" y="11455"/>
                    <a:pt x="7615" y="11395"/>
                    <a:pt x="7595" y="11328"/>
                  </a:cubicBezTo>
                  <a:cubicBezTo>
                    <a:pt x="7568" y="11234"/>
                    <a:pt x="7595" y="11134"/>
                    <a:pt x="7621" y="11040"/>
                  </a:cubicBezTo>
                  <a:cubicBezTo>
                    <a:pt x="7641" y="10993"/>
                    <a:pt x="7661" y="10947"/>
                    <a:pt x="7682" y="10893"/>
                  </a:cubicBezTo>
                  <a:cubicBezTo>
                    <a:pt x="7702" y="10833"/>
                    <a:pt x="7728" y="10766"/>
                    <a:pt x="7742" y="10699"/>
                  </a:cubicBezTo>
                  <a:cubicBezTo>
                    <a:pt x="7762" y="10572"/>
                    <a:pt x="7742" y="10452"/>
                    <a:pt x="7675" y="10338"/>
                  </a:cubicBezTo>
                  <a:cubicBezTo>
                    <a:pt x="7661" y="10311"/>
                    <a:pt x="7648" y="10278"/>
                    <a:pt x="7628" y="10244"/>
                  </a:cubicBezTo>
                  <a:cubicBezTo>
                    <a:pt x="7655" y="10237"/>
                    <a:pt x="7675" y="10237"/>
                    <a:pt x="7695" y="10237"/>
                  </a:cubicBezTo>
                  <a:cubicBezTo>
                    <a:pt x="7705" y="10238"/>
                    <a:pt x="7716" y="10238"/>
                    <a:pt x="7726" y="10238"/>
                  </a:cubicBezTo>
                  <a:cubicBezTo>
                    <a:pt x="7862" y="10238"/>
                    <a:pt x="7991" y="10198"/>
                    <a:pt x="8103" y="10124"/>
                  </a:cubicBezTo>
                  <a:cubicBezTo>
                    <a:pt x="8264" y="10030"/>
                    <a:pt x="8411" y="9923"/>
                    <a:pt x="8538" y="9803"/>
                  </a:cubicBezTo>
                  <a:cubicBezTo>
                    <a:pt x="8665" y="9682"/>
                    <a:pt x="8799" y="9575"/>
                    <a:pt x="8959" y="9495"/>
                  </a:cubicBezTo>
                  <a:cubicBezTo>
                    <a:pt x="9020" y="9468"/>
                    <a:pt x="9073" y="9421"/>
                    <a:pt x="9100" y="9354"/>
                  </a:cubicBezTo>
                  <a:cubicBezTo>
                    <a:pt x="9120" y="9307"/>
                    <a:pt x="9100" y="9267"/>
                    <a:pt x="9046" y="9261"/>
                  </a:cubicBezTo>
                  <a:cubicBezTo>
                    <a:pt x="9006" y="9261"/>
                    <a:pt x="8969" y="9258"/>
                    <a:pt x="8933" y="9258"/>
                  </a:cubicBezTo>
                  <a:cubicBezTo>
                    <a:pt x="8915" y="9258"/>
                    <a:pt x="8897" y="9258"/>
                    <a:pt x="8879" y="9261"/>
                  </a:cubicBezTo>
                  <a:cubicBezTo>
                    <a:pt x="8823" y="9270"/>
                    <a:pt x="8767" y="9275"/>
                    <a:pt x="8711" y="9275"/>
                  </a:cubicBezTo>
                  <a:cubicBezTo>
                    <a:pt x="8647" y="9275"/>
                    <a:pt x="8582" y="9268"/>
                    <a:pt x="8518" y="9254"/>
                  </a:cubicBezTo>
                  <a:cubicBezTo>
                    <a:pt x="8458" y="9241"/>
                    <a:pt x="8400" y="9236"/>
                    <a:pt x="8342" y="9236"/>
                  </a:cubicBezTo>
                  <a:cubicBezTo>
                    <a:pt x="8250" y="9236"/>
                    <a:pt x="8160" y="9248"/>
                    <a:pt x="8070" y="9261"/>
                  </a:cubicBezTo>
                  <a:cubicBezTo>
                    <a:pt x="8003" y="9267"/>
                    <a:pt x="7942" y="9294"/>
                    <a:pt x="7889" y="9321"/>
                  </a:cubicBezTo>
                  <a:cubicBezTo>
                    <a:pt x="7795" y="9368"/>
                    <a:pt x="7702" y="9421"/>
                    <a:pt x="7621" y="9488"/>
                  </a:cubicBezTo>
                  <a:cubicBezTo>
                    <a:pt x="7568" y="9535"/>
                    <a:pt x="7514" y="9562"/>
                    <a:pt x="7441" y="9562"/>
                  </a:cubicBezTo>
                  <a:cubicBezTo>
                    <a:pt x="7454" y="9515"/>
                    <a:pt x="7461" y="9481"/>
                    <a:pt x="7474" y="9441"/>
                  </a:cubicBezTo>
                  <a:cubicBezTo>
                    <a:pt x="7494" y="9341"/>
                    <a:pt x="7501" y="9247"/>
                    <a:pt x="7494" y="9147"/>
                  </a:cubicBezTo>
                  <a:cubicBezTo>
                    <a:pt x="7487" y="9053"/>
                    <a:pt x="7454" y="8959"/>
                    <a:pt x="7387" y="8893"/>
                  </a:cubicBezTo>
                  <a:cubicBezTo>
                    <a:pt x="7314" y="8806"/>
                    <a:pt x="7260" y="8712"/>
                    <a:pt x="7233" y="8605"/>
                  </a:cubicBezTo>
                  <a:cubicBezTo>
                    <a:pt x="7213" y="8531"/>
                    <a:pt x="7193" y="8458"/>
                    <a:pt x="7166" y="8391"/>
                  </a:cubicBezTo>
                  <a:cubicBezTo>
                    <a:pt x="7153" y="8344"/>
                    <a:pt x="7133" y="8304"/>
                    <a:pt x="7106" y="8270"/>
                  </a:cubicBezTo>
                  <a:cubicBezTo>
                    <a:pt x="7089" y="8243"/>
                    <a:pt x="7068" y="8229"/>
                    <a:pt x="7046" y="8229"/>
                  </a:cubicBezTo>
                  <a:cubicBezTo>
                    <a:pt x="7026" y="8229"/>
                    <a:pt x="7005" y="8241"/>
                    <a:pt x="6986" y="8264"/>
                  </a:cubicBezTo>
                  <a:cubicBezTo>
                    <a:pt x="6979" y="8277"/>
                    <a:pt x="6972" y="8290"/>
                    <a:pt x="6966" y="8304"/>
                  </a:cubicBezTo>
                  <a:cubicBezTo>
                    <a:pt x="6892" y="8451"/>
                    <a:pt x="6832" y="8592"/>
                    <a:pt x="6805" y="8752"/>
                  </a:cubicBezTo>
                  <a:cubicBezTo>
                    <a:pt x="6785" y="8846"/>
                    <a:pt x="6765" y="8946"/>
                    <a:pt x="6758" y="9040"/>
                  </a:cubicBezTo>
                  <a:cubicBezTo>
                    <a:pt x="6738" y="9167"/>
                    <a:pt x="6745" y="9287"/>
                    <a:pt x="6772" y="9408"/>
                  </a:cubicBezTo>
                  <a:cubicBezTo>
                    <a:pt x="6778" y="9435"/>
                    <a:pt x="6778" y="9461"/>
                    <a:pt x="6785" y="9488"/>
                  </a:cubicBezTo>
                  <a:cubicBezTo>
                    <a:pt x="6685" y="9441"/>
                    <a:pt x="6598" y="9401"/>
                    <a:pt x="6504" y="9354"/>
                  </a:cubicBezTo>
                  <a:cubicBezTo>
                    <a:pt x="6457" y="9334"/>
                    <a:pt x="6410" y="9314"/>
                    <a:pt x="6357" y="9301"/>
                  </a:cubicBezTo>
                  <a:cubicBezTo>
                    <a:pt x="6270" y="9274"/>
                    <a:pt x="6190" y="9227"/>
                    <a:pt x="6123" y="9174"/>
                  </a:cubicBezTo>
                  <a:cubicBezTo>
                    <a:pt x="6096" y="9147"/>
                    <a:pt x="6069" y="9127"/>
                    <a:pt x="6036" y="9113"/>
                  </a:cubicBezTo>
                  <a:cubicBezTo>
                    <a:pt x="6022" y="9106"/>
                    <a:pt x="6009" y="9102"/>
                    <a:pt x="5997" y="9102"/>
                  </a:cubicBezTo>
                  <a:cubicBezTo>
                    <a:pt x="5968" y="9102"/>
                    <a:pt x="5945" y="9124"/>
                    <a:pt x="5935" y="9167"/>
                  </a:cubicBezTo>
                  <a:cubicBezTo>
                    <a:pt x="5929" y="9200"/>
                    <a:pt x="5922" y="9241"/>
                    <a:pt x="5935" y="9274"/>
                  </a:cubicBezTo>
                  <a:cubicBezTo>
                    <a:pt x="5975" y="9455"/>
                    <a:pt x="6022" y="9635"/>
                    <a:pt x="6156" y="9776"/>
                  </a:cubicBezTo>
                  <a:cubicBezTo>
                    <a:pt x="6210" y="9836"/>
                    <a:pt x="6270" y="9883"/>
                    <a:pt x="6350" y="9916"/>
                  </a:cubicBezTo>
                  <a:cubicBezTo>
                    <a:pt x="6417" y="9943"/>
                    <a:pt x="6484" y="9970"/>
                    <a:pt x="6557" y="10003"/>
                  </a:cubicBezTo>
                  <a:cubicBezTo>
                    <a:pt x="6564" y="10003"/>
                    <a:pt x="6571" y="10010"/>
                    <a:pt x="6591" y="10023"/>
                  </a:cubicBezTo>
                  <a:cubicBezTo>
                    <a:pt x="6564" y="10030"/>
                    <a:pt x="6544" y="10037"/>
                    <a:pt x="6531" y="10043"/>
                  </a:cubicBezTo>
                  <a:cubicBezTo>
                    <a:pt x="6471" y="10050"/>
                    <a:pt x="6410" y="10057"/>
                    <a:pt x="6350" y="10057"/>
                  </a:cubicBezTo>
                  <a:cubicBezTo>
                    <a:pt x="6283" y="10057"/>
                    <a:pt x="6216" y="10050"/>
                    <a:pt x="6149" y="10050"/>
                  </a:cubicBezTo>
                  <a:cubicBezTo>
                    <a:pt x="6087" y="10046"/>
                    <a:pt x="6024" y="10044"/>
                    <a:pt x="5962" y="10044"/>
                  </a:cubicBezTo>
                  <a:cubicBezTo>
                    <a:pt x="5732" y="10044"/>
                    <a:pt x="5506" y="10069"/>
                    <a:pt x="5280" y="10090"/>
                  </a:cubicBezTo>
                  <a:cubicBezTo>
                    <a:pt x="5239" y="10097"/>
                    <a:pt x="5206" y="10097"/>
                    <a:pt x="5166" y="10104"/>
                  </a:cubicBezTo>
                  <a:cubicBezTo>
                    <a:pt x="5139" y="10023"/>
                    <a:pt x="5112" y="9950"/>
                    <a:pt x="5086" y="9876"/>
                  </a:cubicBezTo>
                  <a:cubicBezTo>
                    <a:pt x="5052" y="9803"/>
                    <a:pt x="5012" y="9736"/>
                    <a:pt x="4992" y="9669"/>
                  </a:cubicBezTo>
                  <a:cubicBezTo>
                    <a:pt x="4938" y="9501"/>
                    <a:pt x="4905" y="9327"/>
                    <a:pt x="4885" y="9147"/>
                  </a:cubicBezTo>
                  <a:cubicBezTo>
                    <a:pt x="4878" y="9040"/>
                    <a:pt x="4858" y="8939"/>
                    <a:pt x="4858" y="8832"/>
                  </a:cubicBezTo>
                  <a:cubicBezTo>
                    <a:pt x="4845" y="8605"/>
                    <a:pt x="4838" y="8384"/>
                    <a:pt x="4838" y="8157"/>
                  </a:cubicBezTo>
                  <a:cubicBezTo>
                    <a:pt x="4831" y="8050"/>
                    <a:pt x="4865" y="7949"/>
                    <a:pt x="4898" y="7849"/>
                  </a:cubicBezTo>
                  <a:cubicBezTo>
                    <a:pt x="4938" y="7715"/>
                    <a:pt x="4999" y="7595"/>
                    <a:pt x="5086" y="7488"/>
                  </a:cubicBezTo>
                  <a:cubicBezTo>
                    <a:pt x="5239" y="7307"/>
                    <a:pt x="5380" y="7120"/>
                    <a:pt x="5534" y="6939"/>
                  </a:cubicBezTo>
                  <a:cubicBezTo>
                    <a:pt x="5674" y="6772"/>
                    <a:pt x="5842" y="6624"/>
                    <a:pt x="6002" y="6477"/>
                  </a:cubicBezTo>
                  <a:cubicBezTo>
                    <a:pt x="6116" y="6370"/>
                    <a:pt x="6230" y="6270"/>
                    <a:pt x="6337" y="6163"/>
                  </a:cubicBezTo>
                  <a:cubicBezTo>
                    <a:pt x="6370" y="6136"/>
                    <a:pt x="6404" y="6109"/>
                    <a:pt x="6444" y="6089"/>
                  </a:cubicBezTo>
                  <a:cubicBezTo>
                    <a:pt x="6524" y="6062"/>
                    <a:pt x="6598" y="6022"/>
                    <a:pt x="6678" y="5989"/>
                  </a:cubicBezTo>
                  <a:cubicBezTo>
                    <a:pt x="6731" y="5962"/>
                    <a:pt x="6792" y="5942"/>
                    <a:pt x="6845" y="5922"/>
                  </a:cubicBezTo>
                  <a:cubicBezTo>
                    <a:pt x="6865" y="5915"/>
                    <a:pt x="6885" y="5915"/>
                    <a:pt x="6899" y="5909"/>
                  </a:cubicBezTo>
                  <a:cubicBezTo>
                    <a:pt x="7012" y="5848"/>
                    <a:pt x="7140" y="5835"/>
                    <a:pt x="7260" y="5815"/>
                  </a:cubicBezTo>
                  <a:cubicBezTo>
                    <a:pt x="7300" y="5808"/>
                    <a:pt x="7334" y="5808"/>
                    <a:pt x="7374" y="5808"/>
                  </a:cubicBezTo>
                  <a:cubicBezTo>
                    <a:pt x="7447" y="5808"/>
                    <a:pt x="7520" y="5809"/>
                    <a:pt x="7593" y="5809"/>
                  </a:cubicBezTo>
                  <a:cubicBezTo>
                    <a:pt x="7738" y="5809"/>
                    <a:pt x="7882" y="5806"/>
                    <a:pt x="8029" y="5788"/>
                  </a:cubicBezTo>
                  <a:cubicBezTo>
                    <a:pt x="8052" y="5785"/>
                    <a:pt x="8079" y="5784"/>
                    <a:pt x="8109" y="5784"/>
                  </a:cubicBezTo>
                  <a:close/>
                  <a:moveTo>
                    <a:pt x="7015" y="4194"/>
                  </a:moveTo>
                  <a:cubicBezTo>
                    <a:pt x="7037" y="4194"/>
                    <a:pt x="7045" y="4207"/>
                    <a:pt x="7039" y="4229"/>
                  </a:cubicBezTo>
                  <a:cubicBezTo>
                    <a:pt x="7039" y="4263"/>
                    <a:pt x="7039" y="4296"/>
                    <a:pt x="7033" y="4330"/>
                  </a:cubicBezTo>
                  <a:cubicBezTo>
                    <a:pt x="7019" y="4443"/>
                    <a:pt x="6999" y="4557"/>
                    <a:pt x="6979" y="4671"/>
                  </a:cubicBezTo>
                  <a:cubicBezTo>
                    <a:pt x="7033" y="4597"/>
                    <a:pt x="7059" y="4497"/>
                    <a:pt x="7099" y="4236"/>
                  </a:cubicBezTo>
                  <a:cubicBezTo>
                    <a:pt x="7104" y="4234"/>
                    <a:pt x="7109" y="4233"/>
                    <a:pt x="7113" y="4233"/>
                  </a:cubicBezTo>
                  <a:cubicBezTo>
                    <a:pt x="7125" y="4233"/>
                    <a:pt x="7133" y="4241"/>
                    <a:pt x="7133" y="4256"/>
                  </a:cubicBezTo>
                  <a:cubicBezTo>
                    <a:pt x="7133" y="4303"/>
                    <a:pt x="7126" y="4350"/>
                    <a:pt x="7113" y="4390"/>
                  </a:cubicBezTo>
                  <a:cubicBezTo>
                    <a:pt x="7073" y="4557"/>
                    <a:pt x="7033" y="4718"/>
                    <a:pt x="6992" y="4885"/>
                  </a:cubicBezTo>
                  <a:cubicBezTo>
                    <a:pt x="6992" y="4898"/>
                    <a:pt x="6992" y="4905"/>
                    <a:pt x="6992" y="4925"/>
                  </a:cubicBezTo>
                  <a:cubicBezTo>
                    <a:pt x="7059" y="4811"/>
                    <a:pt x="7166" y="4443"/>
                    <a:pt x="7186" y="4263"/>
                  </a:cubicBezTo>
                  <a:cubicBezTo>
                    <a:pt x="7206" y="4263"/>
                    <a:pt x="7200" y="4283"/>
                    <a:pt x="7200" y="4296"/>
                  </a:cubicBezTo>
                  <a:cubicBezTo>
                    <a:pt x="7200" y="4323"/>
                    <a:pt x="7200" y="4350"/>
                    <a:pt x="7193" y="4370"/>
                  </a:cubicBezTo>
                  <a:cubicBezTo>
                    <a:pt x="7173" y="4457"/>
                    <a:pt x="7186" y="4530"/>
                    <a:pt x="7227" y="4604"/>
                  </a:cubicBezTo>
                  <a:cubicBezTo>
                    <a:pt x="7233" y="4611"/>
                    <a:pt x="7240" y="4617"/>
                    <a:pt x="7247" y="4631"/>
                  </a:cubicBezTo>
                  <a:cubicBezTo>
                    <a:pt x="7213" y="4731"/>
                    <a:pt x="7173" y="4825"/>
                    <a:pt x="7126" y="4912"/>
                  </a:cubicBezTo>
                  <a:cubicBezTo>
                    <a:pt x="6939" y="5266"/>
                    <a:pt x="6718" y="5587"/>
                    <a:pt x="6437" y="5875"/>
                  </a:cubicBezTo>
                  <a:cubicBezTo>
                    <a:pt x="6263" y="6062"/>
                    <a:pt x="6076" y="6243"/>
                    <a:pt x="5888" y="6410"/>
                  </a:cubicBezTo>
                  <a:cubicBezTo>
                    <a:pt x="5627" y="6638"/>
                    <a:pt x="5400" y="6885"/>
                    <a:pt x="5193" y="7146"/>
                  </a:cubicBezTo>
                  <a:cubicBezTo>
                    <a:pt x="5019" y="7367"/>
                    <a:pt x="4851" y="7588"/>
                    <a:pt x="4704" y="7829"/>
                  </a:cubicBezTo>
                  <a:cubicBezTo>
                    <a:pt x="4657" y="7909"/>
                    <a:pt x="4631" y="7983"/>
                    <a:pt x="4624" y="8076"/>
                  </a:cubicBezTo>
                  <a:cubicBezTo>
                    <a:pt x="4611" y="8150"/>
                    <a:pt x="4597" y="8224"/>
                    <a:pt x="4590" y="8297"/>
                  </a:cubicBezTo>
                  <a:cubicBezTo>
                    <a:pt x="4584" y="8397"/>
                    <a:pt x="4557" y="8491"/>
                    <a:pt x="4510" y="8578"/>
                  </a:cubicBezTo>
                  <a:cubicBezTo>
                    <a:pt x="4463" y="8672"/>
                    <a:pt x="4423" y="8759"/>
                    <a:pt x="4370" y="8846"/>
                  </a:cubicBezTo>
                  <a:cubicBezTo>
                    <a:pt x="4243" y="9067"/>
                    <a:pt x="4162" y="9307"/>
                    <a:pt x="4109" y="9555"/>
                  </a:cubicBezTo>
                  <a:cubicBezTo>
                    <a:pt x="4062" y="9762"/>
                    <a:pt x="4028" y="9976"/>
                    <a:pt x="4028" y="10191"/>
                  </a:cubicBezTo>
                  <a:cubicBezTo>
                    <a:pt x="4035" y="10284"/>
                    <a:pt x="4022" y="10371"/>
                    <a:pt x="4022" y="10465"/>
                  </a:cubicBezTo>
                  <a:cubicBezTo>
                    <a:pt x="4022" y="10492"/>
                    <a:pt x="4028" y="10512"/>
                    <a:pt x="4035" y="10532"/>
                  </a:cubicBezTo>
                  <a:cubicBezTo>
                    <a:pt x="4047" y="10538"/>
                    <a:pt x="4059" y="10540"/>
                    <a:pt x="4070" y="10540"/>
                  </a:cubicBezTo>
                  <a:cubicBezTo>
                    <a:pt x="4096" y="10540"/>
                    <a:pt x="4119" y="10528"/>
                    <a:pt x="4142" y="10518"/>
                  </a:cubicBezTo>
                  <a:cubicBezTo>
                    <a:pt x="4416" y="10438"/>
                    <a:pt x="4697" y="10358"/>
                    <a:pt x="4972" y="10271"/>
                  </a:cubicBezTo>
                  <a:cubicBezTo>
                    <a:pt x="5126" y="10231"/>
                    <a:pt x="5286" y="10211"/>
                    <a:pt x="5440" y="10197"/>
                  </a:cubicBezTo>
                  <a:cubicBezTo>
                    <a:pt x="5594" y="10184"/>
                    <a:pt x="5741" y="10170"/>
                    <a:pt x="5895" y="10170"/>
                  </a:cubicBezTo>
                  <a:cubicBezTo>
                    <a:pt x="5932" y="10169"/>
                    <a:pt x="5970" y="10168"/>
                    <a:pt x="6008" y="10168"/>
                  </a:cubicBezTo>
                  <a:cubicBezTo>
                    <a:pt x="6101" y="10168"/>
                    <a:pt x="6195" y="10172"/>
                    <a:pt x="6290" y="10177"/>
                  </a:cubicBezTo>
                  <a:cubicBezTo>
                    <a:pt x="6310" y="10178"/>
                    <a:pt x="6330" y="10179"/>
                    <a:pt x="6350" y="10179"/>
                  </a:cubicBezTo>
                  <a:cubicBezTo>
                    <a:pt x="6442" y="10179"/>
                    <a:pt x="6531" y="10167"/>
                    <a:pt x="6624" y="10150"/>
                  </a:cubicBezTo>
                  <a:cubicBezTo>
                    <a:pt x="6711" y="10130"/>
                    <a:pt x="6792" y="10084"/>
                    <a:pt x="6865" y="10023"/>
                  </a:cubicBezTo>
                  <a:cubicBezTo>
                    <a:pt x="6912" y="9983"/>
                    <a:pt x="6952" y="9936"/>
                    <a:pt x="6992" y="9883"/>
                  </a:cubicBezTo>
                  <a:cubicBezTo>
                    <a:pt x="7026" y="9843"/>
                    <a:pt x="7026" y="9816"/>
                    <a:pt x="6986" y="9776"/>
                  </a:cubicBezTo>
                  <a:cubicBezTo>
                    <a:pt x="6959" y="9749"/>
                    <a:pt x="6946" y="9716"/>
                    <a:pt x="6939" y="9675"/>
                  </a:cubicBezTo>
                  <a:cubicBezTo>
                    <a:pt x="6912" y="9555"/>
                    <a:pt x="6885" y="9435"/>
                    <a:pt x="6865" y="9307"/>
                  </a:cubicBezTo>
                  <a:cubicBezTo>
                    <a:pt x="6859" y="9241"/>
                    <a:pt x="6859" y="9167"/>
                    <a:pt x="6865" y="9093"/>
                  </a:cubicBezTo>
                  <a:cubicBezTo>
                    <a:pt x="6885" y="8873"/>
                    <a:pt x="6919" y="8652"/>
                    <a:pt x="7012" y="8451"/>
                  </a:cubicBezTo>
                  <a:cubicBezTo>
                    <a:pt x="7019" y="8431"/>
                    <a:pt x="7033" y="8411"/>
                    <a:pt x="7039" y="8397"/>
                  </a:cubicBezTo>
                  <a:cubicBezTo>
                    <a:pt x="7073" y="8397"/>
                    <a:pt x="7073" y="8418"/>
                    <a:pt x="7079" y="8438"/>
                  </a:cubicBezTo>
                  <a:cubicBezTo>
                    <a:pt x="7099" y="8511"/>
                    <a:pt x="7120" y="8585"/>
                    <a:pt x="7146" y="8665"/>
                  </a:cubicBezTo>
                  <a:cubicBezTo>
                    <a:pt x="7173" y="8765"/>
                    <a:pt x="7227" y="8859"/>
                    <a:pt x="7300" y="8939"/>
                  </a:cubicBezTo>
                  <a:cubicBezTo>
                    <a:pt x="7374" y="9013"/>
                    <a:pt x="7401" y="9107"/>
                    <a:pt x="7407" y="9214"/>
                  </a:cubicBezTo>
                  <a:cubicBezTo>
                    <a:pt x="7407" y="9354"/>
                    <a:pt x="7387" y="9495"/>
                    <a:pt x="7320" y="9622"/>
                  </a:cubicBezTo>
                  <a:cubicBezTo>
                    <a:pt x="7314" y="9635"/>
                    <a:pt x="7307" y="9649"/>
                    <a:pt x="7300" y="9662"/>
                  </a:cubicBezTo>
                  <a:cubicBezTo>
                    <a:pt x="7287" y="9709"/>
                    <a:pt x="7273" y="9762"/>
                    <a:pt x="7260" y="9816"/>
                  </a:cubicBezTo>
                  <a:cubicBezTo>
                    <a:pt x="7264" y="9817"/>
                    <a:pt x="7267" y="9817"/>
                    <a:pt x="7270" y="9817"/>
                  </a:cubicBezTo>
                  <a:cubicBezTo>
                    <a:pt x="7291" y="9817"/>
                    <a:pt x="7303" y="9801"/>
                    <a:pt x="7320" y="9789"/>
                  </a:cubicBezTo>
                  <a:cubicBezTo>
                    <a:pt x="7401" y="9736"/>
                    <a:pt x="7481" y="9682"/>
                    <a:pt x="7574" y="9649"/>
                  </a:cubicBezTo>
                  <a:cubicBezTo>
                    <a:pt x="7615" y="9635"/>
                    <a:pt x="7648" y="9608"/>
                    <a:pt x="7682" y="9582"/>
                  </a:cubicBezTo>
                  <a:cubicBezTo>
                    <a:pt x="7708" y="9562"/>
                    <a:pt x="7742" y="9535"/>
                    <a:pt x="7768" y="9515"/>
                  </a:cubicBezTo>
                  <a:cubicBezTo>
                    <a:pt x="7937" y="9392"/>
                    <a:pt x="8121" y="9340"/>
                    <a:pt x="8315" y="9340"/>
                  </a:cubicBezTo>
                  <a:cubicBezTo>
                    <a:pt x="8375" y="9340"/>
                    <a:pt x="8436" y="9345"/>
                    <a:pt x="8498" y="9354"/>
                  </a:cubicBezTo>
                  <a:cubicBezTo>
                    <a:pt x="8569" y="9365"/>
                    <a:pt x="8639" y="9372"/>
                    <a:pt x="8709" y="9372"/>
                  </a:cubicBezTo>
                  <a:cubicBezTo>
                    <a:pt x="8770" y="9372"/>
                    <a:pt x="8830" y="9367"/>
                    <a:pt x="8893" y="9354"/>
                  </a:cubicBezTo>
                  <a:cubicBezTo>
                    <a:pt x="8919" y="9348"/>
                    <a:pt x="8946" y="9348"/>
                    <a:pt x="8993" y="9348"/>
                  </a:cubicBezTo>
                  <a:cubicBezTo>
                    <a:pt x="8979" y="9368"/>
                    <a:pt x="8973" y="9381"/>
                    <a:pt x="8959" y="9388"/>
                  </a:cubicBezTo>
                  <a:cubicBezTo>
                    <a:pt x="8939" y="9408"/>
                    <a:pt x="8913" y="9421"/>
                    <a:pt x="8886" y="9435"/>
                  </a:cubicBezTo>
                  <a:cubicBezTo>
                    <a:pt x="8752" y="9495"/>
                    <a:pt x="8638" y="9575"/>
                    <a:pt x="8531" y="9675"/>
                  </a:cubicBezTo>
                  <a:cubicBezTo>
                    <a:pt x="8384" y="9816"/>
                    <a:pt x="8230" y="9936"/>
                    <a:pt x="8056" y="10043"/>
                  </a:cubicBezTo>
                  <a:cubicBezTo>
                    <a:pt x="7940" y="10109"/>
                    <a:pt x="7820" y="10140"/>
                    <a:pt x="7694" y="10140"/>
                  </a:cubicBezTo>
                  <a:cubicBezTo>
                    <a:pt x="7653" y="10140"/>
                    <a:pt x="7611" y="10137"/>
                    <a:pt x="7568" y="10130"/>
                  </a:cubicBezTo>
                  <a:cubicBezTo>
                    <a:pt x="7528" y="10124"/>
                    <a:pt x="7487" y="10110"/>
                    <a:pt x="7454" y="10077"/>
                  </a:cubicBezTo>
                  <a:cubicBezTo>
                    <a:pt x="7487" y="10050"/>
                    <a:pt x="7528" y="10050"/>
                    <a:pt x="7568" y="10037"/>
                  </a:cubicBezTo>
                  <a:cubicBezTo>
                    <a:pt x="7601" y="10023"/>
                    <a:pt x="7641" y="10010"/>
                    <a:pt x="7682" y="9997"/>
                  </a:cubicBezTo>
                  <a:cubicBezTo>
                    <a:pt x="7722" y="9983"/>
                    <a:pt x="7762" y="9970"/>
                    <a:pt x="7802" y="9950"/>
                  </a:cubicBezTo>
                  <a:cubicBezTo>
                    <a:pt x="7835" y="9936"/>
                    <a:pt x="7876" y="9916"/>
                    <a:pt x="7916" y="9903"/>
                  </a:cubicBezTo>
                  <a:cubicBezTo>
                    <a:pt x="7949" y="9883"/>
                    <a:pt x="7983" y="9863"/>
                    <a:pt x="8016" y="9836"/>
                  </a:cubicBezTo>
                  <a:lnTo>
                    <a:pt x="8016" y="9836"/>
                  </a:lnTo>
                  <a:cubicBezTo>
                    <a:pt x="7956" y="9843"/>
                    <a:pt x="7909" y="9863"/>
                    <a:pt x="7855" y="9876"/>
                  </a:cubicBezTo>
                  <a:cubicBezTo>
                    <a:pt x="7795" y="9889"/>
                    <a:pt x="7735" y="9910"/>
                    <a:pt x="7682" y="9923"/>
                  </a:cubicBezTo>
                  <a:cubicBezTo>
                    <a:pt x="7621" y="9936"/>
                    <a:pt x="7568" y="9950"/>
                    <a:pt x="7514" y="9963"/>
                  </a:cubicBezTo>
                  <a:cubicBezTo>
                    <a:pt x="7461" y="9970"/>
                    <a:pt x="7407" y="9997"/>
                    <a:pt x="7334" y="10010"/>
                  </a:cubicBezTo>
                  <a:cubicBezTo>
                    <a:pt x="7354" y="9983"/>
                    <a:pt x="7360" y="9970"/>
                    <a:pt x="7367" y="9970"/>
                  </a:cubicBezTo>
                  <a:cubicBezTo>
                    <a:pt x="7534" y="9923"/>
                    <a:pt x="7668" y="9816"/>
                    <a:pt x="7802" y="9709"/>
                  </a:cubicBezTo>
                  <a:cubicBezTo>
                    <a:pt x="7820" y="9697"/>
                    <a:pt x="7833" y="9673"/>
                    <a:pt x="7835" y="9649"/>
                  </a:cubicBezTo>
                  <a:lnTo>
                    <a:pt x="7835" y="9649"/>
                  </a:lnTo>
                  <a:cubicBezTo>
                    <a:pt x="7826" y="9658"/>
                    <a:pt x="7819" y="9665"/>
                    <a:pt x="7809" y="9675"/>
                  </a:cubicBezTo>
                  <a:cubicBezTo>
                    <a:pt x="7655" y="9776"/>
                    <a:pt x="7487" y="9856"/>
                    <a:pt x="7320" y="9936"/>
                  </a:cubicBezTo>
                  <a:cubicBezTo>
                    <a:pt x="7273" y="9910"/>
                    <a:pt x="7220" y="9883"/>
                    <a:pt x="7173" y="9849"/>
                  </a:cubicBezTo>
                  <a:cubicBezTo>
                    <a:pt x="7173" y="9883"/>
                    <a:pt x="7173" y="9903"/>
                    <a:pt x="7173" y="9930"/>
                  </a:cubicBezTo>
                  <a:cubicBezTo>
                    <a:pt x="7173" y="9936"/>
                    <a:pt x="7186" y="9943"/>
                    <a:pt x="7193" y="9950"/>
                  </a:cubicBezTo>
                  <a:cubicBezTo>
                    <a:pt x="7240" y="9976"/>
                    <a:pt x="7247" y="10023"/>
                    <a:pt x="7233" y="10063"/>
                  </a:cubicBezTo>
                  <a:cubicBezTo>
                    <a:pt x="7220" y="10104"/>
                    <a:pt x="7200" y="10137"/>
                    <a:pt x="7180" y="10164"/>
                  </a:cubicBezTo>
                  <a:cubicBezTo>
                    <a:pt x="7146" y="10211"/>
                    <a:pt x="7099" y="10251"/>
                    <a:pt x="7079" y="10311"/>
                  </a:cubicBezTo>
                  <a:cubicBezTo>
                    <a:pt x="7073" y="10324"/>
                    <a:pt x="7059" y="10338"/>
                    <a:pt x="7053" y="10344"/>
                  </a:cubicBezTo>
                  <a:cubicBezTo>
                    <a:pt x="6939" y="10431"/>
                    <a:pt x="6818" y="10498"/>
                    <a:pt x="6671" y="10498"/>
                  </a:cubicBezTo>
                  <a:cubicBezTo>
                    <a:pt x="6537" y="10498"/>
                    <a:pt x="6404" y="10518"/>
                    <a:pt x="6263" y="10525"/>
                  </a:cubicBezTo>
                  <a:cubicBezTo>
                    <a:pt x="6123" y="10532"/>
                    <a:pt x="5982" y="10538"/>
                    <a:pt x="5835" y="10545"/>
                  </a:cubicBezTo>
                  <a:cubicBezTo>
                    <a:pt x="5708" y="10545"/>
                    <a:pt x="5581" y="10552"/>
                    <a:pt x="5454" y="10559"/>
                  </a:cubicBezTo>
                  <a:cubicBezTo>
                    <a:pt x="5239" y="10572"/>
                    <a:pt x="5025" y="10612"/>
                    <a:pt x="4825" y="10686"/>
                  </a:cubicBezTo>
                  <a:cubicBezTo>
                    <a:pt x="4684" y="10733"/>
                    <a:pt x="4544" y="10773"/>
                    <a:pt x="4403" y="10819"/>
                  </a:cubicBezTo>
                  <a:cubicBezTo>
                    <a:pt x="4316" y="10853"/>
                    <a:pt x="4236" y="10886"/>
                    <a:pt x="4156" y="10933"/>
                  </a:cubicBezTo>
                  <a:cubicBezTo>
                    <a:pt x="4015" y="11014"/>
                    <a:pt x="3875" y="11100"/>
                    <a:pt x="3734" y="11194"/>
                  </a:cubicBezTo>
                  <a:cubicBezTo>
                    <a:pt x="3527" y="11328"/>
                    <a:pt x="3373" y="11509"/>
                    <a:pt x="3232" y="11709"/>
                  </a:cubicBezTo>
                  <a:cubicBezTo>
                    <a:pt x="3212" y="11749"/>
                    <a:pt x="3185" y="11783"/>
                    <a:pt x="3159" y="11823"/>
                  </a:cubicBezTo>
                  <a:cubicBezTo>
                    <a:pt x="3152" y="11836"/>
                    <a:pt x="3139" y="11843"/>
                    <a:pt x="3132" y="11850"/>
                  </a:cubicBezTo>
                  <a:cubicBezTo>
                    <a:pt x="3098" y="11843"/>
                    <a:pt x="3092" y="11823"/>
                    <a:pt x="3085" y="11803"/>
                  </a:cubicBezTo>
                  <a:cubicBezTo>
                    <a:pt x="3058" y="11790"/>
                    <a:pt x="3032" y="11776"/>
                    <a:pt x="2998" y="11756"/>
                  </a:cubicBezTo>
                  <a:cubicBezTo>
                    <a:pt x="3058" y="11676"/>
                    <a:pt x="3112" y="11609"/>
                    <a:pt x="3159" y="11535"/>
                  </a:cubicBezTo>
                  <a:cubicBezTo>
                    <a:pt x="3212" y="11462"/>
                    <a:pt x="3252" y="11381"/>
                    <a:pt x="3299" y="11308"/>
                  </a:cubicBezTo>
                  <a:lnTo>
                    <a:pt x="3299" y="11308"/>
                  </a:lnTo>
                  <a:cubicBezTo>
                    <a:pt x="3286" y="11315"/>
                    <a:pt x="3272" y="11321"/>
                    <a:pt x="3266" y="11328"/>
                  </a:cubicBezTo>
                  <a:cubicBezTo>
                    <a:pt x="3172" y="11442"/>
                    <a:pt x="3065" y="11549"/>
                    <a:pt x="2998" y="11676"/>
                  </a:cubicBezTo>
                  <a:cubicBezTo>
                    <a:pt x="2998" y="11683"/>
                    <a:pt x="2991" y="11696"/>
                    <a:pt x="2985" y="11696"/>
                  </a:cubicBezTo>
                  <a:cubicBezTo>
                    <a:pt x="2975" y="11701"/>
                    <a:pt x="2966" y="11705"/>
                    <a:pt x="2956" y="11705"/>
                  </a:cubicBezTo>
                  <a:cubicBezTo>
                    <a:pt x="2952" y="11705"/>
                    <a:pt x="2948" y="11705"/>
                    <a:pt x="2945" y="11703"/>
                  </a:cubicBezTo>
                  <a:cubicBezTo>
                    <a:pt x="2938" y="11703"/>
                    <a:pt x="2931" y="11683"/>
                    <a:pt x="2931" y="11669"/>
                  </a:cubicBezTo>
                  <a:cubicBezTo>
                    <a:pt x="2945" y="11636"/>
                    <a:pt x="2965" y="11602"/>
                    <a:pt x="2985" y="11576"/>
                  </a:cubicBezTo>
                  <a:cubicBezTo>
                    <a:pt x="3159" y="11315"/>
                    <a:pt x="3292" y="11040"/>
                    <a:pt x="3426" y="10759"/>
                  </a:cubicBezTo>
                  <a:cubicBezTo>
                    <a:pt x="3453" y="10692"/>
                    <a:pt x="3480" y="10625"/>
                    <a:pt x="3486" y="10545"/>
                  </a:cubicBezTo>
                  <a:cubicBezTo>
                    <a:pt x="3486" y="10532"/>
                    <a:pt x="3480" y="10518"/>
                    <a:pt x="3466" y="10512"/>
                  </a:cubicBezTo>
                  <a:cubicBezTo>
                    <a:pt x="3446" y="10599"/>
                    <a:pt x="3413" y="10686"/>
                    <a:pt x="3366" y="10766"/>
                  </a:cubicBezTo>
                  <a:cubicBezTo>
                    <a:pt x="3239" y="11007"/>
                    <a:pt x="3112" y="11254"/>
                    <a:pt x="2985" y="11495"/>
                  </a:cubicBezTo>
                  <a:cubicBezTo>
                    <a:pt x="2958" y="11555"/>
                    <a:pt x="2931" y="11622"/>
                    <a:pt x="2904" y="11676"/>
                  </a:cubicBezTo>
                  <a:cubicBezTo>
                    <a:pt x="2893" y="11679"/>
                    <a:pt x="2881" y="11680"/>
                    <a:pt x="2871" y="11680"/>
                  </a:cubicBezTo>
                  <a:cubicBezTo>
                    <a:pt x="2818" y="11680"/>
                    <a:pt x="2775" y="11649"/>
                    <a:pt x="2733" y="11649"/>
                  </a:cubicBezTo>
                  <a:cubicBezTo>
                    <a:pt x="2730" y="11649"/>
                    <a:pt x="2727" y="11649"/>
                    <a:pt x="2724" y="11649"/>
                  </a:cubicBezTo>
                  <a:cubicBezTo>
                    <a:pt x="2704" y="11622"/>
                    <a:pt x="2717" y="11602"/>
                    <a:pt x="2730" y="11589"/>
                  </a:cubicBezTo>
                  <a:cubicBezTo>
                    <a:pt x="2838" y="11468"/>
                    <a:pt x="2924" y="11335"/>
                    <a:pt x="3005" y="11194"/>
                  </a:cubicBezTo>
                  <a:cubicBezTo>
                    <a:pt x="3065" y="11080"/>
                    <a:pt x="3132" y="10973"/>
                    <a:pt x="3192" y="10866"/>
                  </a:cubicBezTo>
                  <a:lnTo>
                    <a:pt x="3353" y="10599"/>
                  </a:lnTo>
                  <a:cubicBezTo>
                    <a:pt x="3386" y="10538"/>
                    <a:pt x="3406" y="10472"/>
                    <a:pt x="3413" y="10405"/>
                  </a:cubicBezTo>
                  <a:cubicBezTo>
                    <a:pt x="3413" y="10338"/>
                    <a:pt x="3420" y="10271"/>
                    <a:pt x="3426" y="10204"/>
                  </a:cubicBezTo>
                  <a:cubicBezTo>
                    <a:pt x="3433" y="10124"/>
                    <a:pt x="3446" y="10050"/>
                    <a:pt x="3480" y="9983"/>
                  </a:cubicBezTo>
                  <a:cubicBezTo>
                    <a:pt x="3527" y="9896"/>
                    <a:pt x="3560" y="9809"/>
                    <a:pt x="3607" y="9729"/>
                  </a:cubicBezTo>
                  <a:cubicBezTo>
                    <a:pt x="3707" y="9562"/>
                    <a:pt x="3788" y="9381"/>
                    <a:pt x="3834" y="9194"/>
                  </a:cubicBezTo>
                  <a:cubicBezTo>
                    <a:pt x="3868" y="9080"/>
                    <a:pt x="3908" y="8973"/>
                    <a:pt x="3935" y="8866"/>
                  </a:cubicBezTo>
                  <a:cubicBezTo>
                    <a:pt x="3955" y="8792"/>
                    <a:pt x="3975" y="8712"/>
                    <a:pt x="3975" y="8632"/>
                  </a:cubicBezTo>
                  <a:cubicBezTo>
                    <a:pt x="3988" y="8444"/>
                    <a:pt x="3995" y="8257"/>
                    <a:pt x="4022" y="8070"/>
                  </a:cubicBezTo>
                  <a:cubicBezTo>
                    <a:pt x="4035" y="7996"/>
                    <a:pt x="4022" y="7922"/>
                    <a:pt x="3995" y="7849"/>
                  </a:cubicBezTo>
                  <a:cubicBezTo>
                    <a:pt x="3988" y="7822"/>
                    <a:pt x="3982" y="7795"/>
                    <a:pt x="3968" y="7775"/>
                  </a:cubicBezTo>
                  <a:cubicBezTo>
                    <a:pt x="3895" y="7608"/>
                    <a:pt x="3814" y="7441"/>
                    <a:pt x="3734" y="7273"/>
                  </a:cubicBezTo>
                  <a:cubicBezTo>
                    <a:pt x="3701" y="7200"/>
                    <a:pt x="3667" y="7126"/>
                    <a:pt x="3640" y="7046"/>
                  </a:cubicBezTo>
                  <a:cubicBezTo>
                    <a:pt x="3594" y="6912"/>
                    <a:pt x="3547" y="6792"/>
                    <a:pt x="3500" y="6665"/>
                  </a:cubicBezTo>
                  <a:cubicBezTo>
                    <a:pt x="3400" y="6404"/>
                    <a:pt x="3266" y="6163"/>
                    <a:pt x="3139" y="5922"/>
                  </a:cubicBezTo>
                  <a:cubicBezTo>
                    <a:pt x="3105" y="5848"/>
                    <a:pt x="3058" y="5781"/>
                    <a:pt x="3011" y="5721"/>
                  </a:cubicBezTo>
                  <a:cubicBezTo>
                    <a:pt x="2958" y="5641"/>
                    <a:pt x="2918" y="5561"/>
                    <a:pt x="2904" y="5460"/>
                  </a:cubicBezTo>
                  <a:cubicBezTo>
                    <a:pt x="2904" y="5427"/>
                    <a:pt x="2891" y="5387"/>
                    <a:pt x="2891" y="5353"/>
                  </a:cubicBezTo>
                  <a:cubicBezTo>
                    <a:pt x="2878" y="5286"/>
                    <a:pt x="2858" y="5226"/>
                    <a:pt x="2817" y="5173"/>
                  </a:cubicBezTo>
                  <a:cubicBezTo>
                    <a:pt x="2771" y="5112"/>
                    <a:pt x="2751" y="5039"/>
                    <a:pt x="2751" y="4965"/>
                  </a:cubicBezTo>
                  <a:cubicBezTo>
                    <a:pt x="2797" y="4912"/>
                    <a:pt x="2898" y="4912"/>
                    <a:pt x="2911" y="4818"/>
                  </a:cubicBezTo>
                  <a:cubicBezTo>
                    <a:pt x="2921" y="4823"/>
                    <a:pt x="2930" y="4827"/>
                    <a:pt x="2939" y="4827"/>
                  </a:cubicBezTo>
                  <a:cubicBezTo>
                    <a:pt x="2943" y="4827"/>
                    <a:pt x="2947" y="4827"/>
                    <a:pt x="2951" y="4825"/>
                  </a:cubicBezTo>
                  <a:cubicBezTo>
                    <a:pt x="3038" y="4825"/>
                    <a:pt x="3085" y="4885"/>
                    <a:pt x="3139" y="4938"/>
                  </a:cubicBezTo>
                  <a:cubicBezTo>
                    <a:pt x="3159" y="4959"/>
                    <a:pt x="3165" y="4992"/>
                    <a:pt x="3165" y="5025"/>
                  </a:cubicBezTo>
                  <a:cubicBezTo>
                    <a:pt x="3172" y="5066"/>
                    <a:pt x="3165" y="5106"/>
                    <a:pt x="3172" y="5146"/>
                  </a:cubicBezTo>
                  <a:cubicBezTo>
                    <a:pt x="3172" y="5193"/>
                    <a:pt x="3179" y="5240"/>
                    <a:pt x="3219" y="5266"/>
                  </a:cubicBezTo>
                  <a:cubicBezTo>
                    <a:pt x="3400" y="5420"/>
                    <a:pt x="3446" y="5628"/>
                    <a:pt x="3453" y="5848"/>
                  </a:cubicBezTo>
                  <a:cubicBezTo>
                    <a:pt x="3460" y="6029"/>
                    <a:pt x="3500" y="6196"/>
                    <a:pt x="3587" y="6357"/>
                  </a:cubicBezTo>
                  <a:cubicBezTo>
                    <a:pt x="3614" y="6410"/>
                    <a:pt x="3634" y="6464"/>
                    <a:pt x="3660" y="6517"/>
                  </a:cubicBezTo>
                  <a:cubicBezTo>
                    <a:pt x="3707" y="6611"/>
                    <a:pt x="3747" y="6705"/>
                    <a:pt x="3774" y="6798"/>
                  </a:cubicBezTo>
                  <a:cubicBezTo>
                    <a:pt x="3868" y="7066"/>
                    <a:pt x="3975" y="7314"/>
                    <a:pt x="4115" y="7554"/>
                  </a:cubicBezTo>
                  <a:cubicBezTo>
                    <a:pt x="4149" y="7601"/>
                    <a:pt x="4176" y="7648"/>
                    <a:pt x="4202" y="7695"/>
                  </a:cubicBezTo>
                  <a:cubicBezTo>
                    <a:pt x="4256" y="7775"/>
                    <a:pt x="4330" y="7815"/>
                    <a:pt x="4423" y="7815"/>
                  </a:cubicBezTo>
                  <a:cubicBezTo>
                    <a:pt x="4490" y="7815"/>
                    <a:pt x="4510" y="7795"/>
                    <a:pt x="4524" y="7728"/>
                  </a:cubicBezTo>
                  <a:cubicBezTo>
                    <a:pt x="4530" y="7695"/>
                    <a:pt x="4544" y="7668"/>
                    <a:pt x="4564" y="7641"/>
                  </a:cubicBezTo>
                  <a:cubicBezTo>
                    <a:pt x="4631" y="7568"/>
                    <a:pt x="4677" y="7481"/>
                    <a:pt x="4724" y="7401"/>
                  </a:cubicBezTo>
                  <a:cubicBezTo>
                    <a:pt x="4845" y="7193"/>
                    <a:pt x="4992" y="7006"/>
                    <a:pt x="5132" y="6818"/>
                  </a:cubicBezTo>
                  <a:cubicBezTo>
                    <a:pt x="5300" y="6598"/>
                    <a:pt x="5480" y="6397"/>
                    <a:pt x="5654" y="6190"/>
                  </a:cubicBezTo>
                  <a:cubicBezTo>
                    <a:pt x="5735" y="6103"/>
                    <a:pt x="5808" y="6009"/>
                    <a:pt x="5882" y="5922"/>
                  </a:cubicBezTo>
                  <a:cubicBezTo>
                    <a:pt x="6009" y="5768"/>
                    <a:pt x="6163" y="5641"/>
                    <a:pt x="6310" y="5507"/>
                  </a:cubicBezTo>
                  <a:cubicBezTo>
                    <a:pt x="6397" y="5427"/>
                    <a:pt x="6477" y="5340"/>
                    <a:pt x="6564" y="5260"/>
                  </a:cubicBezTo>
                  <a:cubicBezTo>
                    <a:pt x="6644" y="5186"/>
                    <a:pt x="6705" y="5099"/>
                    <a:pt x="6765" y="5005"/>
                  </a:cubicBezTo>
                  <a:cubicBezTo>
                    <a:pt x="6798" y="4952"/>
                    <a:pt x="6818" y="4898"/>
                    <a:pt x="6832" y="4838"/>
                  </a:cubicBezTo>
                  <a:cubicBezTo>
                    <a:pt x="6885" y="4644"/>
                    <a:pt x="6932" y="4450"/>
                    <a:pt x="6986" y="4256"/>
                  </a:cubicBezTo>
                  <a:cubicBezTo>
                    <a:pt x="6986" y="4236"/>
                    <a:pt x="6999" y="4216"/>
                    <a:pt x="6999" y="4196"/>
                  </a:cubicBezTo>
                  <a:cubicBezTo>
                    <a:pt x="7005" y="4195"/>
                    <a:pt x="7010" y="4194"/>
                    <a:pt x="7015" y="4194"/>
                  </a:cubicBezTo>
                  <a:close/>
                  <a:moveTo>
                    <a:pt x="2643" y="11756"/>
                  </a:moveTo>
                  <a:cubicBezTo>
                    <a:pt x="2777" y="11770"/>
                    <a:pt x="2904" y="11803"/>
                    <a:pt x="3005" y="11910"/>
                  </a:cubicBezTo>
                  <a:cubicBezTo>
                    <a:pt x="3045" y="11944"/>
                    <a:pt x="3058" y="11990"/>
                    <a:pt x="3058" y="12037"/>
                  </a:cubicBezTo>
                  <a:cubicBezTo>
                    <a:pt x="3058" y="12051"/>
                    <a:pt x="3052" y="12071"/>
                    <a:pt x="3038" y="12077"/>
                  </a:cubicBezTo>
                  <a:cubicBezTo>
                    <a:pt x="3014" y="12102"/>
                    <a:pt x="2983" y="12119"/>
                    <a:pt x="2947" y="12119"/>
                  </a:cubicBezTo>
                  <a:cubicBezTo>
                    <a:pt x="2933" y="12119"/>
                    <a:pt x="2919" y="12116"/>
                    <a:pt x="2904" y="12111"/>
                  </a:cubicBezTo>
                  <a:cubicBezTo>
                    <a:pt x="2891" y="12104"/>
                    <a:pt x="2871" y="12097"/>
                    <a:pt x="2858" y="12091"/>
                  </a:cubicBezTo>
                  <a:cubicBezTo>
                    <a:pt x="2858" y="12091"/>
                    <a:pt x="2851" y="12091"/>
                    <a:pt x="2851" y="12097"/>
                  </a:cubicBezTo>
                  <a:cubicBezTo>
                    <a:pt x="2817" y="12071"/>
                    <a:pt x="2777" y="12044"/>
                    <a:pt x="2744" y="12017"/>
                  </a:cubicBezTo>
                  <a:cubicBezTo>
                    <a:pt x="2697" y="11977"/>
                    <a:pt x="2650" y="11937"/>
                    <a:pt x="2610" y="11897"/>
                  </a:cubicBezTo>
                  <a:cubicBezTo>
                    <a:pt x="2590" y="11890"/>
                    <a:pt x="2583" y="11877"/>
                    <a:pt x="2570" y="11863"/>
                  </a:cubicBezTo>
                  <a:cubicBezTo>
                    <a:pt x="2550" y="11843"/>
                    <a:pt x="2550" y="11823"/>
                    <a:pt x="2556" y="11796"/>
                  </a:cubicBezTo>
                  <a:cubicBezTo>
                    <a:pt x="2570" y="11776"/>
                    <a:pt x="2583" y="11763"/>
                    <a:pt x="2610" y="11763"/>
                  </a:cubicBezTo>
                  <a:cubicBezTo>
                    <a:pt x="2623" y="11756"/>
                    <a:pt x="2630" y="11756"/>
                    <a:pt x="2643" y="11756"/>
                  </a:cubicBezTo>
                  <a:close/>
                  <a:moveTo>
                    <a:pt x="7334" y="10130"/>
                  </a:moveTo>
                  <a:cubicBezTo>
                    <a:pt x="7414" y="10150"/>
                    <a:pt x="7461" y="10204"/>
                    <a:pt x="7501" y="10271"/>
                  </a:cubicBezTo>
                  <a:cubicBezTo>
                    <a:pt x="7528" y="10318"/>
                    <a:pt x="7554" y="10358"/>
                    <a:pt x="7581" y="10411"/>
                  </a:cubicBezTo>
                  <a:cubicBezTo>
                    <a:pt x="7635" y="10525"/>
                    <a:pt x="7641" y="10646"/>
                    <a:pt x="7595" y="10773"/>
                  </a:cubicBezTo>
                  <a:cubicBezTo>
                    <a:pt x="7574" y="10840"/>
                    <a:pt x="7541" y="10913"/>
                    <a:pt x="7521" y="10980"/>
                  </a:cubicBezTo>
                  <a:cubicBezTo>
                    <a:pt x="7501" y="11054"/>
                    <a:pt x="7481" y="11121"/>
                    <a:pt x="7474" y="11187"/>
                  </a:cubicBezTo>
                  <a:cubicBezTo>
                    <a:pt x="7461" y="11261"/>
                    <a:pt x="7467" y="11335"/>
                    <a:pt x="7494" y="11402"/>
                  </a:cubicBezTo>
                  <a:cubicBezTo>
                    <a:pt x="7501" y="11415"/>
                    <a:pt x="7501" y="11428"/>
                    <a:pt x="7508" y="11442"/>
                  </a:cubicBezTo>
                  <a:cubicBezTo>
                    <a:pt x="7635" y="11736"/>
                    <a:pt x="7635" y="12037"/>
                    <a:pt x="7554" y="12338"/>
                  </a:cubicBezTo>
                  <a:cubicBezTo>
                    <a:pt x="7554" y="12345"/>
                    <a:pt x="7548" y="12352"/>
                    <a:pt x="7548" y="12358"/>
                  </a:cubicBezTo>
                  <a:cubicBezTo>
                    <a:pt x="7545" y="12359"/>
                    <a:pt x="7542" y="12359"/>
                    <a:pt x="7540" y="12359"/>
                  </a:cubicBezTo>
                  <a:cubicBezTo>
                    <a:pt x="7521" y="12359"/>
                    <a:pt x="7520" y="12337"/>
                    <a:pt x="7514" y="12325"/>
                  </a:cubicBezTo>
                  <a:cubicBezTo>
                    <a:pt x="7427" y="12104"/>
                    <a:pt x="7380" y="11877"/>
                    <a:pt x="7360" y="11642"/>
                  </a:cubicBezTo>
                  <a:cubicBezTo>
                    <a:pt x="7347" y="11468"/>
                    <a:pt x="7314" y="11301"/>
                    <a:pt x="7273" y="11134"/>
                  </a:cubicBezTo>
                  <a:cubicBezTo>
                    <a:pt x="7247" y="11047"/>
                    <a:pt x="7220" y="10960"/>
                    <a:pt x="7166" y="10886"/>
                  </a:cubicBezTo>
                  <a:cubicBezTo>
                    <a:pt x="7113" y="10799"/>
                    <a:pt x="7086" y="10706"/>
                    <a:pt x="7086" y="10605"/>
                  </a:cubicBezTo>
                  <a:cubicBezTo>
                    <a:pt x="7086" y="10552"/>
                    <a:pt x="7079" y="10492"/>
                    <a:pt x="7073" y="10431"/>
                  </a:cubicBezTo>
                  <a:cubicBezTo>
                    <a:pt x="7120" y="10385"/>
                    <a:pt x="7160" y="10324"/>
                    <a:pt x="7227" y="10278"/>
                  </a:cubicBezTo>
                  <a:cubicBezTo>
                    <a:pt x="7260" y="10365"/>
                    <a:pt x="7267" y="10452"/>
                    <a:pt x="7287" y="10538"/>
                  </a:cubicBezTo>
                  <a:cubicBezTo>
                    <a:pt x="7300" y="10619"/>
                    <a:pt x="7300" y="10706"/>
                    <a:pt x="7340" y="10786"/>
                  </a:cubicBezTo>
                  <a:cubicBezTo>
                    <a:pt x="7340" y="10733"/>
                    <a:pt x="7347" y="10686"/>
                    <a:pt x="7347" y="10639"/>
                  </a:cubicBezTo>
                  <a:cubicBezTo>
                    <a:pt x="7340" y="10552"/>
                    <a:pt x="7334" y="10465"/>
                    <a:pt x="7327" y="10378"/>
                  </a:cubicBezTo>
                  <a:cubicBezTo>
                    <a:pt x="7320" y="10358"/>
                    <a:pt x="7327" y="10338"/>
                    <a:pt x="7327" y="10318"/>
                  </a:cubicBezTo>
                  <a:cubicBezTo>
                    <a:pt x="7314" y="10311"/>
                    <a:pt x="7307" y="10298"/>
                    <a:pt x="7314" y="10284"/>
                  </a:cubicBezTo>
                  <a:lnTo>
                    <a:pt x="7314" y="10284"/>
                  </a:lnTo>
                  <a:cubicBezTo>
                    <a:pt x="7320" y="10298"/>
                    <a:pt x="7320" y="10304"/>
                    <a:pt x="7327" y="10318"/>
                  </a:cubicBezTo>
                  <a:cubicBezTo>
                    <a:pt x="7367" y="10365"/>
                    <a:pt x="7374" y="10425"/>
                    <a:pt x="7387" y="10478"/>
                  </a:cubicBezTo>
                  <a:cubicBezTo>
                    <a:pt x="7401" y="10525"/>
                    <a:pt x="7401" y="10572"/>
                    <a:pt x="7427" y="10612"/>
                  </a:cubicBezTo>
                  <a:cubicBezTo>
                    <a:pt x="7441" y="10492"/>
                    <a:pt x="7401" y="10338"/>
                    <a:pt x="7314" y="10177"/>
                  </a:cubicBezTo>
                  <a:cubicBezTo>
                    <a:pt x="7314" y="10164"/>
                    <a:pt x="7320" y="10157"/>
                    <a:pt x="7320" y="10144"/>
                  </a:cubicBezTo>
                  <a:cubicBezTo>
                    <a:pt x="7327" y="10137"/>
                    <a:pt x="7334" y="10130"/>
                    <a:pt x="7334" y="10130"/>
                  </a:cubicBezTo>
                  <a:close/>
                  <a:moveTo>
                    <a:pt x="8002" y="0"/>
                  </a:moveTo>
                  <a:cubicBezTo>
                    <a:pt x="7813" y="0"/>
                    <a:pt x="7630" y="50"/>
                    <a:pt x="7441" y="88"/>
                  </a:cubicBezTo>
                  <a:cubicBezTo>
                    <a:pt x="7434" y="88"/>
                    <a:pt x="7427" y="88"/>
                    <a:pt x="7421" y="94"/>
                  </a:cubicBezTo>
                  <a:cubicBezTo>
                    <a:pt x="7160" y="195"/>
                    <a:pt x="6899" y="309"/>
                    <a:pt x="6678" y="489"/>
                  </a:cubicBezTo>
                  <a:cubicBezTo>
                    <a:pt x="6658" y="509"/>
                    <a:pt x="6631" y="529"/>
                    <a:pt x="6604" y="543"/>
                  </a:cubicBezTo>
                  <a:cubicBezTo>
                    <a:pt x="6450" y="643"/>
                    <a:pt x="6323" y="763"/>
                    <a:pt x="6210" y="911"/>
                  </a:cubicBezTo>
                  <a:cubicBezTo>
                    <a:pt x="6103" y="1058"/>
                    <a:pt x="5989" y="1205"/>
                    <a:pt x="5875" y="1352"/>
                  </a:cubicBezTo>
                  <a:cubicBezTo>
                    <a:pt x="5741" y="1546"/>
                    <a:pt x="5641" y="1754"/>
                    <a:pt x="5587" y="1988"/>
                  </a:cubicBezTo>
                  <a:cubicBezTo>
                    <a:pt x="5567" y="2061"/>
                    <a:pt x="5561" y="2135"/>
                    <a:pt x="5547" y="2222"/>
                  </a:cubicBezTo>
                  <a:cubicBezTo>
                    <a:pt x="5527" y="2189"/>
                    <a:pt x="5514" y="2175"/>
                    <a:pt x="5500" y="2148"/>
                  </a:cubicBezTo>
                  <a:cubicBezTo>
                    <a:pt x="5353" y="1908"/>
                    <a:pt x="5186" y="1680"/>
                    <a:pt x="4985" y="1479"/>
                  </a:cubicBezTo>
                  <a:cubicBezTo>
                    <a:pt x="4758" y="1265"/>
                    <a:pt x="4490" y="1105"/>
                    <a:pt x="4202" y="991"/>
                  </a:cubicBezTo>
                  <a:cubicBezTo>
                    <a:pt x="4142" y="971"/>
                    <a:pt x="4075" y="937"/>
                    <a:pt x="4015" y="924"/>
                  </a:cubicBezTo>
                  <a:cubicBezTo>
                    <a:pt x="3808" y="877"/>
                    <a:pt x="3600" y="830"/>
                    <a:pt x="3386" y="824"/>
                  </a:cubicBezTo>
                  <a:cubicBezTo>
                    <a:pt x="3259" y="817"/>
                    <a:pt x="3132" y="804"/>
                    <a:pt x="3005" y="797"/>
                  </a:cubicBezTo>
                  <a:cubicBezTo>
                    <a:pt x="2985" y="790"/>
                    <a:pt x="2965" y="790"/>
                    <a:pt x="2938" y="784"/>
                  </a:cubicBezTo>
                  <a:cubicBezTo>
                    <a:pt x="2895" y="771"/>
                    <a:pt x="2853" y="766"/>
                    <a:pt x="2811" y="766"/>
                  </a:cubicBezTo>
                  <a:cubicBezTo>
                    <a:pt x="2786" y="766"/>
                    <a:pt x="2762" y="768"/>
                    <a:pt x="2737" y="770"/>
                  </a:cubicBezTo>
                  <a:cubicBezTo>
                    <a:pt x="2577" y="790"/>
                    <a:pt x="2423" y="830"/>
                    <a:pt x="2262" y="871"/>
                  </a:cubicBezTo>
                  <a:cubicBezTo>
                    <a:pt x="2055" y="931"/>
                    <a:pt x="1861" y="1018"/>
                    <a:pt x="1673" y="1125"/>
                  </a:cubicBezTo>
                  <a:cubicBezTo>
                    <a:pt x="1372" y="1312"/>
                    <a:pt x="1098" y="1540"/>
                    <a:pt x="864" y="1807"/>
                  </a:cubicBezTo>
                  <a:cubicBezTo>
                    <a:pt x="770" y="1908"/>
                    <a:pt x="683" y="2008"/>
                    <a:pt x="603" y="2122"/>
                  </a:cubicBezTo>
                  <a:cubicBezTo>
                    <a:pt x="395" y="2423"/>
                    <a:pt x="228" y="2744"/>
                    <a:pt x="114" y="3099"/>
                  </a:cubicBezTo>
                  <a:cubicBezTo>
                    <a:pt x="34" y="3346"/>
                    <a:pt x="1" y="3600"/>
                    <a:pt x="48" y="3861"/>
                  </a:cubicBezTo>
                  <a:cubicBezTo>
                    <a:pt x="68" y="3988"/>
                    <a:pt x="88" y="4115"/>
                    <a:pt x="114" y="4243"/>
                  </a:cubicBezTo>
                  <a:cubicBezTo>
                    <a:pt x="121" y="4310"/>
                    <a:pt x="128" y="4376"/>
                    <a:pt x="128" y="4443"/>
                  </a:cubicBezTo>
                  <a:cubicBezTo>
                    <a:pt x="121" y="4497"/>
                    <a:pt x="134" y="4550"/>
                    <a:pt x="141" y="4604"/>
                  </a:cubicBezTo>
                  <a:cubicBezTo>
                    <a:pt x="148" y="4637"/>
                    <a:pt x="161" y="4678"/>
                    <a:pt x="168" y="4711"/>
                  </a:cubicBezTo>
                  <a:cubicBezTo>
                    <a:pt x="215" y="4905"/>
                    <a:pt x="302" y="5086"/>
                    <a:pt x="436" y="5240"/>
                  </a:cubicBezTo>
                  <a:cubicBezTo>
                    <a:pt x="489" y="5293"/>
                    <a:pt x="529" y="5360"/>
                    <a:pt x="549" y="5434"/>
                  </a:cubicBezTo>
                  <a:cubicBezTo>
                    <a:pt x="556" y="5454"/>
                    <a:pt x="563" y="5474"/>
                    <a:pt x="583" y="5494"/>
                  </a:cubicBezTo>
                  <a:cubicBezTo>
                    <a:pt x="690" y="5628"/>
                    <a:pt x="804" y="5755"/>
                    <a:pt x="911" y="5889"/>
                  </a:cubicBezTo>
                  <a:cubicBezTo>
                    <a:pt x="971" y="5962"/>
                    <a:pt x="1038" y="6016"/>
                    <a:pt x="1118" y="6069"/>
                  </a:cubicBezTo>
                  <a:cubicBezTo>
                    <a:pt x="1192" y="6116"/>
                    <a:pt x="1272" y="6163"/>
                    <a:pt x="1339" y="6223"/>
                  </a:cubicBezTo>
                  <a:cubicBezTo>
                    <a:pt x="1419" y="6283"/>
                    <a:pt x="1506" y="6343"/>
                    <a:pt x="1593" y="6390"/>
                  </a:cubicBezTo>
                  <a:cubicBezTo>
                    <a:pt x="1727" y="6477"/>
                    <a:pt x="1874" y="6551"/>
                    <a:pt x="2021" y="6618"/>
                  </a:cubicBezTo>
                  <a:cubicBezTo>
                    <a:pt x="2199" y="6690"/>
                    <a:pt x="2381" y="6730"/>
                    <a:pt x="2568" y="6730"/>
                  </a:cubicBezTo>
                  <a:cubicBezTo>
                    <a:pt x="2607" y="6730"/>
                    <a:pt x="2645" y="6728"/>
                    <a:pt x="2684" y="6725"/>
                  </a:cubicBezTo>
                  <a:cubicBezTo>
                    <a:pt x="2777" y="6718"/>
                    <a:pt x="2864" y="6711"/>
                    <a:pt x="2958" y="6705"/>
                  </a:cubicBezTo>
                  <a:cubicBezTo>
                    <a:pt x="3085" y="6698"/>
                    <a:pt x="3219" y="6685"/>
                    <a:pt x="3339" y="6618"/>
                  </a:cubicBezTo>
                  <a:cubicBezTo>
                    <a:pt x="3379" y="6671"/>
                    <a:pt x="3393" y="6732"/>
                    <a:pt x="3420" y="6785"/>
                  </a:cubicBezTo>
                  <a:cubicBezTo>
                    <a:pt x="3500" y="7013"/>
                    <a:pt x="3567" y="7247"/>
                    <a:pt x="3694" y="7454"/>
                  </a:cubicBezTo>
                  <a:cubicBezTo>
                    <a:pt x="3707" y="7481"/>
                    <a:pt x="3714" y="7514"/>
                    <a:pt x="3727" y="7541"/>
                  </a:cubicBezTo>
                  <a:cubicBezTo>
                    <a:pt x="3747" y="7595"/>
                    <a:pt x="3774" y="7648"/>
                    <a:pt x="3801" y="7702"/>
                  </a:cubicBezTo>
                  <a:cubicBezTo>
                    <a:pt x="3908" y="7896"/>
                    <a:pt x="3941" y="8096"/>
                    <a:pt x="3908" y="8317"/>
                  </a:cubicBezTo>
                  <a:cubicBezTo>
                    <a:pt x="3895" y="8418"/>
                    <a:pt x="3888" y="8518"/>
                    <a:pt x="3875" y="8618"/>
                  </a:cubicBezTo>
                  <a:cubicBezTo>
                    <a:pt x="3861" y="8685"/>
                    <a:pt x="3848" y="8759"/>
                    <a:pt x="3828" y="8826"/>
                  </a:cubicBezTo>
                  <a:cubicBezTo>
                    <a:pt x="3794" y="8946"/>
                    <a:pt x="3754" y="9067"/>
                    <a:pt x="3714" y="9180"/>
                  </a:cubicBezTo>
                  <a:cubicBezTo>
                    <a:pt x="3674" y="9307"/>
                    <a:pt x="3640" y="9428"/>
                    <a:pt x="3580" y="9542"/>
                  </a:cubicBezTo>
                  <a:cubicBezTo>
                    <a:pt x="3513" y="9649"/>
                    <a:pt x="3460" y="9769"/>
                    <a:pt x="3400" y="9876"/>
                  </a:cubicBezTo>
                  <a:cubicBezTo>
                    <a:pt x="3346" y="9976"/>
                    <a:pt x="3319" y="10077"/>
                    <a:pt x="3306" y="10177"/>
                  </a:cubicBezTo>
                  <a:cubicBezTo>
                    <a:pt x="3299" y="10237"/>
                    <a:pt x="3292" y="10298"/>
                    <a:pt x="3292" y="10358"/>
                  </a:cubicBezTo>
                  <a:cubicBezTo>
                    <a:pt x="3292" y="10431"/>
                    <a:pt x="3272" y="10492"/>
                    <a:pt x="3239" y="10552"/>
                  </a:cubicBezTo>
                  <a:cubicBezTo>
                    <a:pt x="3192" y="10632"/>
                    <a:pt x="3145" y="10719"/>
                    <a:pt x="3098" y="10799"/>
                  </a:cubicBezTo>
                  <a:cubicBezTo>
                    <a:pt x="3025" y="10920"/>
                    <a:pt x="2958" y="11040"/>
                    <a:pt x="2884" y="11161"/>
                  </a:cubicBezTo>
                  <a:cubicBezTo>
                    <a:pt x="2838" y="11234"/>
                    <a:pt x="2797" y="11315"/>
                    <a:pt x="2744" y="11388"/>
                  </a:cubicBezTo>
                  <a:cubicBezTo>
                    <a:pt x="2677" y="11475"/>
                    <a:pt x="2603" y="11555"/>
                    <a:pt x="2536" y="11642"/>
                  </a:cubicBezTo>
                  <a:cubicBezTo>
                    <a:pt x="2503" y="11676"/>
                    <a:pt x="2476" y="11709"/>
                    <a:pt x="2456" y="11749"/>
                  </a:cubicBezTo>
                  <a:cubicBezTo>
                    <a:pt x="2416" y="11830"/>
                    <a:pt x="2429" y="11890"/>
                    <a:pt x="2496" y="11950"/>
                  </a:cubicBezTo>
                  <a:cubicBezTo>
                    <a:pt x="2570" y="12017"/>
                    <a:pt x="2643" y="12077"/>
                    <a:pt x="2717" y="12131"/>
                  </a:cubicBezTo>
                  <a:cubicBezTo>
                    <a:pt x="2751" y="12164"/>
                    <a:pt x="2797" y="12184"/>
                    <a:pt x="2844" y="12204"/>
                  </a:cubicBezTo>
                  <a:cubicBezTo>
                    <a:pt x="2878" y="12218"/>
                    <a:pt x="2918" y="12225"/>
                    <a:pt x="2951" y="12225"/>
                  </a:cubicBezTo>
                  <a:cubicBezTo>
                    <a:pt x="3025" y="12225"/>
                    <a:pt x="3078" y="12191"/>
                    <a:pt x="3132" y="12144"/>
                  </a:cubicBezTo>
                  <a:cubicBezTo>
                    <a:pt x="3172" y="12104"/>
                    <a:pt x="3172" y="12057"/>
                    <a:pt x="3172" y="12004"/>
                  </a:cubicBezTo>
                  <a:cubicBezTo>
                    <a:pt x="3165" y="11957"/>
                    <a:pt x="3192" y="11923"/>
                    <a:pt x="3219" y="11883"/>
                  </a:cubicBezTo>
                  <a:cubicBezTo>
                    <a:pt x="3259" y="11843"/>
                    <a:pt x="3292" y="11796"/>
                    <a:pt x="3326" y="11756"/>
                  </a:cubicBezTo>
                  <a:cubicBezTo>
                    <a:pt x="3453" y="11602"/>
                    <a:pt x="3587" y="11448"/>
                    <a:pt x="3747" y="11335"/>
                  </a:cubicBezTo>
                  <a:cubicBezTo>
                    <a:pt x="3901" y="11221"/>
                    <a:pt x="4055" y="11127"/>
                    <a:pt x="4222" y="11040"/>
                  </a:cubicBezTo>
                  <a:cubicBezTo>
                    <a:pt x="4296" y="11000"/>
                    <a:pt x="4376" y="10967"/>
                    <a:pt x="4457" y="10940"/>
                  </a:cubicBezTo>
                  <a:cubicBezTo>
                    <a:pt x="4604" y="10886"/>
                    <a:pt x="4744" y="10846"/>
                    <a:pt x="4892" y="10799"/>
                  </a:cubicBezTo>
                  <a:cubicBezTo>
                    <a:pt x="5052" y="10739"/>
                    <a:pt x="5226" y="10712"/>
                    <a:pt x="5400" y="10692"/>
                  </a:cubicBezTo>
                  <a:lnTo>
                    <a:pt x="5487" y="10692"/>
                  </a:lnTo>
                  <a:cubicBezTo>
                    <a:pt x="5547" y="10806"/>
                    <a:pt x="5627" y="10893"/>
                    <a:pt x="5735" y="10953"/>
                  </a:cubicBezTo>
                  <a:cubicBezTo>
                    <a:pt x="5775" y="10973"/>
                    <a:pt x="5815" y="11000"/>
                    <a:pt x="5848" y="11027"/>
                  </a:cubicBezTo>
                  <a:cubicBezTo>
                    <a:pt x="5929" y="11087"/>
                    <a:pt x="6016" y="11127"/>
                    <a:pt x="6109" y="11161"/>
                  </a:cubicBezTo>
                  <a:cubicBezTo>
                    <a:pt x="6203" y="11194"/>
                    <a:pt x="6297" y="11248"/>
                    <a:pt x="6390" y="11288"/>
                  </a:cubicBezTo>
                  <a:cubicBezTo>
                    <a:pt x="6384" y="11355"/>
                    <a:pt x="6384" y="11415"/>
                    <a:pt x="6377" y="11468"/>
                  </a:cubicBezTo>
                  <a:cubicBezTo>
                    <a:pt x="6377" y="11495"/>
                    <a:pt x="6377" y="11522"/>
                    <a:pt x="6377" y="11549"/>
                  </a:cubicBezTo>
                  <a:cubicBezTo>
                    <a:pt x="6381" y="11576"/>
                    <a:pt x="6405" y="11591"/>
                    <a:pt x="6428" y="11591"/>
                  </a:cubicBezTo>
                  <a:cubicBezTo>
                    <a:pt x="6439" y="11591"/>
                    <a:pt x="6449" y="11588"/>
                    <a:pt x="6457" y="11582"/>
                  </a:cubicBezTo>
                  <a:cubicBezTo>
                    <a:pt x="6477" y="11555"/>
                    <a:pt x="6504" y="11529"/>
                    <a:pt x="6524" y="11502"/>
                  </a:cubicBezTo>
                  <a:cubicBezTo>
                    <a:pt x="6551" y="11462"/>
                    <a:pt x="6578" y="11422"/>
                    <a:pt x="6611" y="11381"/>
                  </a:cubicBezTo>
                  <a:cubicBezTo>
                    <a:pt x="6789" y="11504"/>
                    <a:pt x="6978" y="11571"/>
                    <a:pt x="7183" y="11571"/>
                  </a:cubicBezTo>
                  <a:cubicBezTo>
                    <a:pt x="7202" y="11571"/>
                    <a:pt x="7221" y="11570"/>
                    <a:pt x="7240" y="11569"/>
                  </a:cubicBezTo>
                  <a:cubicBezTo>
                    <a:pt x="7247" y="11596"/>
                    <a:pt x="7247" y="11616"/>
                    <a:pt x="7253" y="11629"/>
                  </a:cubicBezTo>
                  <a:cubicBezTo>
                    <a:pt x="7273" y="11937"/>
                    <a:pt x="7360" y="12225"/>
                    <a:pt x="7474" y="12506"/>
                  </a:cubicBezTo>
                  <a:cubicBezTo>
                    <a:pt x="7474" y="12512"/>
                    <a:pt x="7481" y="12526"/>
                    <a:pt x="7487" y="12539"/>
                  </a:cubicBezTo>
                  <a:cubicBezTo>
                    <a:pt x="7498" y="12561"/>
                    <a:pt x="7521" y="12573"/>
                    <a:pt x="7544" y="12573"/>
                  </a:cubicBezTo>
                  <a:cubicBezTo>
                    <a:pt x="7563" y="12573"/>
                    <a:pt x="7582" y="12564"/>
                    <a:pt x="7595" y="12546"/>
                  </a:cubicBezTo>
                  <a:cubicBezTo>
                    <a:pt x="7615" y="12512"/>
                    <a:pt x="7628" y="12485"/>
                    <a:pt x="7635" y="12452"/>
                  </a:cubicBezTo>
                  <a:cubicBezTo>
                    <a:pt x="7715" y="12198"/>
                    <a:pt x="7755" y="11937"/>
                    <a:pt x="7702" y="11669"/>
                  </a:cubicBezTo>
                  <a:cubicBezTo>
                    <a:pt x="7695" y="11649"/>
                    <a:pt x="7695" y="11629"/>
                    <a:pt x="7695" y="11602"/>
                  </a:cubicBezTo>
                  <a:cubicBezTo>
                    <a:pt x="7728" y="11602"/>
                    <a:pt x="7748" y="11609"/>
                    <a:pt x="7775" y="11609"/>
                  </a:cubicBezTo>
                  <a:cubicBezTo>
                    <a:pt x="7956" y="11609"/>
                    <a:pt x="8136" y="11589"/>
                    <a:pt x="8304" y="11529"/>
                  </a:cubicBezTo>
                  <a:cubicBezTo>
                    <a:pt x="8451" y="11482"/>
                    <a:pt x="8591" y="11435"/>
                    <a:pt x="8732" y="11375"/>
                  </a:cubicBezTo>
                  <a:cubicBezTo>
                    <a:pt x="9174" y="11194"/>
                    <a:pt x="9562" y="10933"/>
                    <a:pt x="9863" y="10552"/>
                  </a:cubicBezTo>
                  <a:cubicBezTo>
                    <a:pt x="10137" y="10204"/>
                    <a:pt x="10351" y="9823"/>
                    <a:pt x="10458" y="9388"/>
                  </a:cubicBezTo>
                  <a:cubicBezTo>
                    <a:pt x="10505" y="9220"/>
                    <a:pt x="10525" y="9046"/>
                    <a:pt x="10552" y="8873"/>
                  </a:cubicBezTo>
                  <a:cubicBezTo>
                    <a:pt x="10585" y="8618"/>
                    <a:pt x="10592" y="8364"/>
                    <a:pt x="10565" y="8110"/>
                  </a:cubicBezTo>
                  <a:cubicBezTo>
                    <a:pt x="10538" y="7835"/>
                    <a:pt x="10478" y="7575"/>
                    <a:pt x="10371" y="7320"/>
                  </a:cubicBezTo>
                  <a:cubicBezTo>
                    <a:pt x="10264" y="7073"/>
                    <a:pt x="10137" y="6832"/>
                    <a:pt x="9970" y="6618"/>
                  </a:cubicBezTo>
                  <a:cubicBezTo>
                    <a:pt x="9836" y="6457"/>
                    <a:pt x="9689" y="6310"/>
                    <a:pt x="9508" y="6210"/>
                  </a:cubicBezTo>
                  <a:cubicBezTo>
                    <a:pt x="9434" y="6170"/>
                    <a:pt x="9361" y="6129"/>
                    <a:pt x="9287" y="6089"/>
                  </a:cubicBezTo>
                  <a:cubicBezTo>
                    <a:pt x="9247" y="6062"/>
                    <a:pt x="9214" y="6036"/>
                    <a:pt x="9180" y="5989"/>
                  </a:cubicBezTo>
                  <a:cubicBezTo>
                    <a:pt x="9247" y="5969"/>
                    <a:pt x="9307" y="5962"/>
                    <a:pt x="9361" y="5949"/>
                  </a:cubicBezTo>
                  <a:cubicBezTo>
                    <a:pt x="9568" y="5889"/>
                    <a:pt x="9769" y="5815"/>
                    <a:pt x="9963" y="5715"/>
                  </a:cubicBezTo>
                  <a:cubicBezTo>
                    <a:pt x="10037" y="5674"/>
                    <a:pt x="10110" y="5628"/>
                    <a:pt x="10177" y="5574"/>
                  </a:cubicBezTo>
                  <a:cubicBezTo>
                    <a:pt x="10284" y="5500"/>
                    <a:pt x="10371" y="5407"/>
                    <a:pt x="10445" y="5300"/>
                  </a:cubicBezTo>
                  <a:cubicBezTo>
                    <a:pt x="10525" y="5199"/>
                    <a:pt x="10599" y="5099"/>
                    <a:pt x="10679" y="4992"/>
                  </a:cubicBezTo>
                  <a:cubicBezTo>
                    <a:pt x="10866" y="4738"/>
                    <a:pt x="11000" y="4457"/>
                    <a:pt x="11100" y="4162"/>
                  </a:cubicBezTo>
                  <a:cubicBezTo>
                    <a:pt x="11181" y="3928"/>
                    <a:pt x="11234" y="3681"/>
                    <a:pt x="11274" y="3433"/>
                  </a:cubicBezTo>
                  <a:cubicBezTo>
                    <a:pt x="11294" y="3293"/>
                    <a:pt x="11301" y="3152"/>
                    <a:pt x="11288" y="3005"/>
                  </a:cubicBezTo>
                  <a:cubicBezTo>
                    <a:pt x="11274" y="2844"/>
                    <a:pt x="11254" y="2684"/>
                    <a:pt x="11234" y="2523"/>
                  </a:cubicBezTo>
                  <a:cubicBezTo>
                    <a:pt x="11221" y="2443"/>
                    <a:pt x="11194" y="2363"/>
                    <a:pt x="11161" y="2282"/>
                  </a:cubicBezTo>
                  <a:cubicBezTo>
                    <a:pt x="11080" y="2068"/>
                    <a:pt x="11000" y="1854"/>
                    <a:pt x="10880" y="1660"/>
                  </a:cubicBezTo>
                  <a:cubicBezTo>
                    <a:pt x="10866" y="1647"/>
                    <a:pt x="10860" y="1627"/>
                    <a:pt x="10853" y="1607"/>
                  </a:cubicBezTo>
                  <a:cubicBezTo>
                    <a:pt x="10679" y="1265"/>
                    <a:pt x="10425" y="984"/>
                    <a:pt x="10117" y="743"/>
                  </a:cubicBezTo>
                  <a:cubicBezTo>
                    <a:pt x="10057" y="697"/>
                    <a:pt x="9996" y="650"/>
                    <a:pt x="9930" y="603"/>
                  </a:cubicBezTo>
                  <a:cubicBezTo>
                    <a:pt x="9662" y="402"/>
                    <a:pt x="9374" y="242"/>
                    <a:pt x="9046" y="161"/>
                  </a:cubicBezTo>
                  <a:cubicBezTo>
                    <a:pt x="9006" y="148"/>
                    <a:pt x="8959" y="135"/>
                    <a:pt x="8913" y="128"/>
                  </a:cubicBezTo>
                  <a:cubicBezTo>
                    <a:pt x="8625" y="48"/>
                    <a:pt x="8331" y="1"/>
                    <a:pt x="8036" y="1"/>
                  </a:cubicBezTo>
                  <a:cubicBezTo>
                    <a:pt x="8025" y="0"/>
                    <a:pt x="8013" y="0"/>
                    <a:pt x="80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4"/>
            <p:cNvSpPr/>
            <p:nvPr/>
          </p:nvSpPr>
          <p:spPr>
            <a:xfrm>
              <a:off x="1698411" y="2109547"/>
              <a:ext cx="3669" cy="30259"/>
            </a:xfrm>
            <a:custGeom>
              <a:rect b="b" l="l" r="r" t="t"/>
              <a:pathLst>
                <a:path extrusionOk="0" h="998" w="121">
                  <a:moveTo>
                    <a:pt x="0" y="1"/>
                  </a:moveTo>
                  <a:cubicBezTo>
                    <a:pt x="0" y="28"/>
                    <a:pt x="0" y="61"/>
                    <a:pt x="0" y="88"/>
                  </a:cubicBezTo>
                  <a:cubicBezTo>
                    <a:pt x="47" y="356"/>
                    <a:pt x="54" y="623"/>
                    <a:pt x="13" y="897"/>
                  </a:cubicBezTo>
                  <a:cubicBezTo>
                    <a:pt x="13" y="911"/>
                    <a:pt x="7" y="924"/>
                    <a:pt x="7" y="938"/>
                  </a:cubicBezTo>
                  <a:cubicBezTo>
                    <a:pt x="13" y="958"/>
                    <a:pt x="13" y="971"/>
                    <a:pt x="20" y="998"/>
                  </a:cubicBezTo>
                  <a:cubicBezTo>
                    <a:pt x="33" y="971"/>
                    <a:pt x="40" y="964"/>
                    <a:pt x="47" y="958"/>
                  </a:cubicBezTo>
                  <a:cubicBezTo>
                    <a:pt x="54" y="938"/>
                    <a:pt x="60" y="918"/>
                    <a:pt x="67" y="904"/>
                  </a:cubicBezTo>
                  <a:cubicBezTo>
                    <a:pt x="100" y="750"/>
                    <a:pt x="120" y="596"/>
                    <a:pt x="100" y="442"/>
                  </a:cubicBezTo>
                  <a:cubicBezTo>
                    <a:pt x="87" y="322"/>
                    <a:pt x="60" y="202"/>
                    <a:pt x="40" y="81"/>
                  </a:cubicBezTo>
                  <a:cubicBezTo>
                    <a:pt x="33" y="54"/>
                    <a:pt x="13" y="2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4"/>
            <p:cNvSpPr/>
            <p:nvPr/>
          </p:nvSpPr>
          <p:spPr>
            <a:xfrm>
              <a:off x="1680340" y="2155816"/>
              <a:ext cx="12007" cy="21921"/>
            </a:xfrm>
            <a:custGeom>
              <a:rect b="b" l="l" r="r" t="t"/>
              <a:pathLst>
                <a:path extrusionOk="0" h="723" w="396">
                  <a:moveTo>
                    <a:pt x="395" y="0"/>
                  </a:moveTo>
                  <a:lnTo>
                    <a:pt x="395" y="0"/>
                  </a:lnTo>
                  <a:cubicBezTo>
                    <a:pt x="355" y="81"/>
                    <a:pt x="315" y="161"/>
                    <a:pt x="268" y="241"/>
                  </a:cubicBezTo>
                  <a:cubicBezTo>
                    <a:pt x="228" y="315"/>
                    <a:pt x="175" y="395"/>
                    <a:pt x="134" y="469"/>
                  </a:cubicBezTo>
                  <a:cubicBezTo>
                    <a:pt x="88" y="549"/>
                    <a:pt x="27" y="616"/>
                    <a:pt x="1" y="723"/>
                  </a:cubicBezTo>
                  <a:cubicBezTo>
                    <a:pt x="27" y="703"/>
                    <a:pt x="41" y="703"/>
                    <a:pt x="47" y="690"/>
                  </a:cubicBezTo>
                  <a:cubicBezTo>
                    <a:pt x="81" y="656"/>
                    <a:pt x="108" y="623"/>
                    <a:pt x="134" y="589"/>
                  </a:cubicBezTo>
                  <a:cubicBezTo>
                    <a:pt x="248" y="402"/>
                    <a:pt x="335" y="208"/>
                    <a:pt x="3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4"/>
            <p:cNvSpPr/>
            <p:nvPr/>
          </p:nvSpPr>
          <p:spPr>
            <a:xfrm>
              <a:off x="1384357" y="2165154"/>
              <a:ext cx="8762" cy="18677"/>
            </a:xfrm>
            <a:custGeom>
              <a:rect b="b" l="l" r="r" t="t"/>
              <a:pathLst>
                <a:path extrusionOk="0" h="616" w="289">
                  <a:moveTo>
                    <a:pt x="8" y="0"/>
                  </a:moveTo>
                  <a:lnTo>
                    <a:pt x="8" y="0"/>
                  </a:lnTo>
                  <a:cubicBezTo>
                    <a:pt x="1" y="94"/>
                    <a:pt x="8" y="187"/>
                    <a:pt x="48" y="274"/>
                  </a:cubicBezTo>
                  <a:cubicBezTo>
                    <a:pt x="101" y="402"/>
                    <a:pt x="168" y="522"/>
                    <a:pt x="275" y="616"/>
                  </a:cubicBezTo>
                  <a:cubicBezTo>
                    <a:pt x="289" y="589"/>
                    <a:pt x="269" y="576"/>
                    <a:pt x="262" y="555"/>
                  </a:cubicBezTo>
                  <a:cubicBezTo>
                    <a:pt x="175" y="382"/>
                    <a:pt x="81" y="214"/>
                    <a:pt x="34" y="27"/>
                  </a:cubicBezTo>
                  <a:cubicBezTo>
                    <a:pt x="34" y="20"/>
                    <a:pt x="14" y="7"/>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4"/>
            <p:cNvSpPr/>
            <p:nvPr/>
          </p:nvSpPr>
          <p:spPr>
            <a:xfrm>
              <a:off x="1380749" y="2102028"/>
              <a:ext cx="8914" cy="20739"/>
            </a:xfrm>
            <a:custGeom>
              <a:rect b="b" l="l" r="r" t="t"/>
              <a:pathLst>
                <a:path extrusionOk="0" h="684" w="294">
                  <a:moveTo>
                    <a:pt x="284" y="0"/>
                  </a:moveTo>
                  <a:cubicBezTo>
                    <a:pt x="264" y="0"/>
                    <a:pt x="253" y="17"/>
                    <a:pt x="247" y="28"/>
                  </a:cubicBezTo>
                  <a:cubicBezTo>
                    <a:pt x="207" y="102"/>
                    <a:pt x="173" y="169"/>
                    <a:pt x="133" y="236"/>
                  </a:cubicBezTo>
                  <a:cubicBezTo>
                    <a:pt x="66" y="363"/>
                    <a:pt x="26" y="503"/>
                    <a:pt x="6" y="644"/>
                  </a:cubicBezTo>
                  <a:cubicBezTo>
                    <a:pt x="1" y="655"/>
                    <a:pt x="4" y="666"/>
                    <a:pt x="10" y="678"/>
                  </a:cubicBezTo>
                  <a:lnTo>
                    <a:pt x="10" y="678"/>
                  </a:lnTo>
                  <a:cubicBezTo>
                    <a:pt x="28" y="646"/>
                    <a:pt x="40" y="615"/>
                    <a:pt x="53" y="583"/>
                  </a:cubicBezTo>
                  <a:cubicBezTo>
                    <a:pt x="133" y="389"/>
                    <a:pt x="214" y="195"/>
                    <a:pt x="294" y="1"/>
                  </a:cubicBezTo>
                  <a:cubicBezTo>
                    <a:pt x="290" y="0"/>
                    <a:pt x="287" y="0"/>
                    <a:pt x="284" y="0"/>
                  </a:cubicBezTo>
                  <a:close/>
                  <a:moveTo>
                    <a:pt x="10" y="678"/>
                  </a:moveTo>
                  <a:lnTo>
                    <a:pt x="10" y="678"/>
                  </a:lnTo>
                  <a:cubicBezTo>
                    <a:pt x="9" y="680"/>
                    <a:pt x="7" y="682"/>
                    <a:pt x="6" y="684"/>
                  </a:cubicBezTo>
                  <a:lnTo>
                    <a:pt x="13" y="684"/>
                  </a:lnTo>
                  <a:cubicBezTo>
                    <a:pt x="12" y="682"/>
                    <a:pt x="11" y="680"/>
                    <a:pt x="10" y="6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4"/>
            <p:cNvSpPr/>
            <p:nvPr/>
          </p:nvSpPr>
          <p:spPr>
            <a:xfrm>
              <a:off x="1379324" y="2135107"/>
              <a:ext cx="3456" cy="18495"/>
            </a:xfrm>
            <a:custGeom>
              <a:rect b="b" l="l" r="r" t="t"/>
              <a:pathLst>
                <a:path extrusionOk="0" h="610" w="114">
                  <a:moveTo>
                    <a:pt x="20" y="1"/>
                  </a:moveTo>
                  <a:cubicBezTo>
                    <a:pt x="21" y="3"/>
                    <a:pt x="21" y="4"/>
                    <a:pt x="22" y="6"/>
                  </a:cubicBezTo>
                  <a:lnTo>
                    <a:pt x="22" y="6"/>
                  </a:lnTo>
                  <a:cubicBezTo>
                    <a:pt x="23" y="4"/>
                    <a:pt x="25" y="2"/>
                    <a:pt x="26" y="1"/>
                  </a:cubicBezTo>
                  <a:close/>
                  <a:moveTo>
                    <a:pt x="22" y="6"/>
                  </a:moveTo>
                  <a:lnTo>
                    <a:pt x="22" y="6"/>
                  </a:lnTo>
                  <a:cubicBezTo>
                    <a:pt x="0" y="32"/>
                    <a:pt x="6" y="63"/>
                    <a:pt x="6" y="88"/>
                  </a:cubicBezTo>
                  <a:cubicBezTo>
                    <a:pt x="6" y="228"/>
                    <a:pt x="20" y="369"/>
                    <a:pt x="60" y="503"/>
                  </a:cubicBezTo>
                  <a:cubicBezTo>
                    <a:pt x="73" y="543"/>
                    <a:pt x="80" y="576"/>
                    <a:pt x="87" y="610"/>
                  </a:cubicBezTo>
                  <a:cubicBezTo>
                    <a:pt x="113" y="590"/>
                    <a:pt x="107" y="556"/>
                    <a:pt x="100" y="529"/>
                  </a:cubicBezTo>
                  <a:cubicBezTo>
                    <a:pt x="80" y="369"/>
                    <a:pt x="60" y="202"/>
                    <a:pt x="33" y="41"/>
                  </a:cubicBezTo>
                  <a:cubicBezTo>
                    <a:pt x="33" y="29"/>
                    <a:pt x="28" y="17"/>
                    <a:pt x="22" y="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4"/>
            <p:cNvSpPr/>
            <p:nvPr/>
          </p:nvSpPr>
          <p:spPr>
            <a:xfrm>
              <a:off x="1379384" y="2134107"/>
              <a:ext cx="1152" cy="1031"/>
            </a:xfrm>
            <a:custGeom>
              <a:rect b="b" l="l" r="r" t="t"/>
              <a:pathLst>
                <a:path extrusionOk="0" h="34" w="38">
                  <a:moveTo>
                    <a:pt x="38" y="0"/>
                  </a:moveTo>
                  <a:lnTo>
                    <a:pt x="38" y="0"/>
                  </a:lnTo>
                  <a:cubicBezTo>
                    <a:pt x="19" y="7"/>
                    <a:pt x="0" y="19"/>
                    <a:pt x="20" y="31"/>
                  </a:cubicBezTo>
                  <a:lnTo>
                    <a:pt x="20" y="31"/>
                  </a:lnTo>
                  <a:cubicBezTo>
                    <a:pt x="26" y="24"/>
                    <a:pt x="32" y="12"/>
                    <a:pt x="38" y="0"/>
                  </a:cubicBezTo>
                  <a:close/>
                  <a:moveTo>
                    <a:pt x="20" y="31"/>
                  </a:moveTo>
                  <a:cubicBezTo>
                    <a:pt x="19" y="32"/>
                    <a:pt x="18" y="33"/>
                    <a:pt x="18" y="34"/>
                  </a:cubicBezTo>
                  <a:lnTo>
                    <a:pt x="24" y="34"/>
                  </a:lnTo>
                  <a:cubicBezTo>
                    <a:pt x="23" y="33"/>
                    <a:pt x="21" y="32"/>
                    <a:pt x="20" y="3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4"/>
            <p:cNvSpPr/>
            <p:nvPr/>
          </p:nvSpPr>
          <p:spPr>
            <a:xfrm>
              <a:off x="1384235" y="2163305"/>
              <a:ext cx="758" cy="1880"/>
            </a:xfrm>
            <a:custGeom>
              <a:rect b="b" l="l" r="r" t="t"/>
              <a:pathLst>
                <a:path extrusionOk="0" h="62" w="25">
                  <a:moveTo>
                    <a:pt x="18" y="1"/>
                  </a:moveTo>
                  <a:cubicBezTo>
                    <a:pt x="18" y="6"/>
                    <a:pt x="18" y="10"/>
                    <a:pt x="18" y="15"/>
                  </a:cubicBezTo>
                  <a:lnTo>
                    <a:pt x="18" y="15"/>
                  </a:lnTo>
                  <a:cubicBezTo>
                    <a:pt x="20" y="12"/>
                    <a:pt x="23" y="10"/>
                    <a:pt x="25" y="8"/>
                  </a:cubicBezTo>
                  <a:lnTo>
                    <a:pt x="18" y="1"/>
                  </a:lnTo>
                  <a:close/>
                  <a:moveTo>
                    <a:pt x="18" y="15"/>
                  </a:moveTo>
                  <a:lnTo>
                    <a:pt x="18" y="15"/>
                  </a:lnTo>
                  <a:cubicBezTo>
                    <a:pt x="8" y="28"/>
                    <a:pt x="1" y="45"/>
                    <a:pt x="12" y="61"/>
                  </a:cubicBezTo>
                  <a:cubicBezTo>
                    <a:pt x="17" y="46"/>
                    <a:pt x="18" y="30"/>
                    <a:pt x="18" y="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4"/>
            <p:cNvSpPr/>
            <p:nvPr/>
          </p:nvSpPr>
          <p:spPr>
            <a:xfrm>
              <a:off x="1380930" y="2122737"/>
              <a:ext cx="212" cy="637"/>
            </a:xfrm>
            <a:custGeom>
              <a:rect b="b" l="l" r="r" t="t"/>
              <a:pathLst>
                <a:path extrusionOk="0" h="21" w="7">
                  <a:moveTo>
                    <a:pt x="0" y="1"/>
                  </a:moveTo>
                  <a:cubicBezTo>
                    <a:pt x="7" y="7"/>
                    <a:pt x="7" y="14"/>
                    <a:pt x="7" y="21"/>
                  </a:cubicBezTo>
                  <a:cubicBezTo>
                    <a:pt x="7" y="14"/>
                    <a:pt x="7"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4"/>
            <p:cNvSpPr/>
            <p:nvPr/>
          </p:nvSpPr>
          <p:spPr>
            <a:xfrm>
              <a:off x="1381931" y="2153572"/>
              <a:ext cx="243" cy="30"/>
            </a:xfrm>
            <a:custGeom>
              <a:rect b="b" l="l" r="r" t="t"/>
              <a:pathLst>
                <a:path extrusionOk="0" h="1" w="8">
                  <a:moveTo>
                    <a:pt x="1" y="1"/>
                  </a:moveTo>
                  <a:cubicBezTo>
                    <a:pt x="1" y="1"/>
                    <a:pt x="7" y="1"/>
                    <a:pt x="7" y="1"/>
                  </a:cubicBezTo>
                  <a:cubicBezTo>
                    <a:pt x="7" y="1"/>
                    <a:pt x="7" y="1"/>
                    <a:pt x="1" y="1"/>
                  </a:cubicBezTo>
                  <a:cubicBezTo>
                    <a:pt x="1" y="1"/>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6" name="Google Shape;2796;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2797" name="Shape 2797"/>
        <p:cNvGrpSpPr/>
        <p:nvPr/>
      </p:nvGrpSpPr>
      <p:grpSpPr>
        <a:xfrm>
          <a:off x="0" y="0"/>
          <a:ext cx="0" cy="0"/>
          <a:chOff x="0" y="0"/>
          <a:chExt cx="0" cy="0"/>
        </a:xfrm>
      </p:grpSpPr>
      <p:grpSp>
        <p:nvGrpSpPr>
          <p:cNvPr id="2798" name="Google Shape;2798;p15"/>
          <p:cNvGrpSpPr/>
          <p:nvPr/>
        </p:nvGrpSpPr>
        <p:grpSpPr>
          <a:xfrm flipH="1" rot="8983959">
            <a:off x="416229" y="-628759"/>
            <a:ext cx="1672499" cy="1486863"/>
            <a:chOff x="5205933" y="1253480"/>
            <a:chExt cx="340221" cy="302472"/>
          </a:xfrm>
        </p:grpSpPr>
        <p:sp>
          <p:nvSpPr>
            <p:cNvPr id="2799" name="Google Shape;2799;p15"/>
            <p:cNvSpPr/>
            <p:nvPr/>
          </p:nvSpPr>
          <p:spPr>
            <a:xfrm>
              <a:off x="5205933" y="1253480"/>
              <a:ext cx="340221" cy="302472"/>
            </a:xfrm>
            <a:custGeom>
              <a:rect b="b" l="l" r="r" t="t"/>
              <a:pathLst>
                <a:path extrusionOk="0" h="9976" w="11221">
                  <a:moveTo>
                    <a:pt x="8377" y="7607"/>
                  </a:moveTo>
                  <a:cubicBezTo>
                    <a:pt x="8371" y="7514"/>
                    <a:pt x="8364" y="7413"/>
                    <a:pt x="8371" y="7313"/>
                  </a:cubicBezTo>
                  <a:cubicBezTo>
                    <a:pt x="8384" y="7313"/>
                    <a:pt x="8397" y="7306"/>
                    <a:pt x="8411" y="7306"/>
                  </a:cubicBezTo>
                  <a:cubicBezTo>
                    <a:pt x="8645" y="7259"/>
                    <a:pt x="8826" y="7105"/>
                    <a:pt x="8939" y="6891"/>
                  </a:cubicBezTo>
                  <a:cubicBezTo>
                    <a:pt x="9046" y="6691"/>
                    <a:pt x="9100" y="6430"/>
                    <a:pt x="9080" y="6155"/>
                  </a:cubicBezTo>
                  <a:cubicBezTo>
                    <a:pt x="9073" y="6068"/>
                    <a:pt x="9066" y="5988"/>
                    <a:pt x="9046" y="5901"/>
                  </a:cubicBezTo>
                  <a:cubicBezTo>
                    <a:pt x="8966" y="5513"/>
                    <a:pt x="8518" y="5025"/>
                    <a:pt x="7681" y="4704"/>
                  </a:cubicBezTo>
                  <a:cubicBezTo>
                    <a:pt x="7053" y="4463"/>
                    <a:pt x="6196" y="4315"/>
                    <a:pt x="5099" y="4362"/>
                  </a:cubicBezTo>
                  <a:cubicBezTo>
                    <a:pt x="4590" y="4382"/>
                    <a:pt x="4162" y="4456"/>
                    <a:pt x="3808" y="4550"/>
                  </a:cubicBezTo>
                  <a:cubicBezTo>
                    <a:pt x="3172" y="4730"/>
                    <a:pt x="2764" y="5005"/>
                    <a:pt x="2510" y="5299"/>
                  </a:cubicBezTo>
                  <a:cubicBezTo>
                    <a:pt x="2255" y="5600"/>
                    <a:pt x="2168" y="5921"/>
                    <a:pt x="2182" y="6175"/>
                  </a:cubicBezTo>
                  <a:cubicBezTo>
                    <a:pt x="2182" y="6242"/>
                    <a:pt x="2195" y="6309"/>
                    <a:pt x="2208" y="6363"/>
                  </a:cubicBezTo>
                  <a:cubicBezTo>
                    <a:pt x="2349" y="6878"/>
                    <a:pt x="2971" y="7326"/>
                    <a:pt x="3132" y="7440"/>
                  </a:cubicBezTo>
                  <a:cubicBezTo>
                    <a:pt x="3132" y="7587"/>
                    <a:pt x="3112" y="7728"/>
                    <a:pt x="3098" y="7861"/>
                  </a:cubicBezTo>
                  <a:lnTo>
                    <a:pt x="3092" y="7908"/>
                  </a:lnTo>
                  <a:cubicBezTo>
                    <a:pt x="3058" y="7902"/>
                    <a:pt x="3018" y="7888"/>
                    <a:pt x="2985" y="7882"/>
                  </a:cubicBezTo>
                  <a:cubicBezTo>
                    <a:pt x="2122" y="7601"/>
                    <a:pt x="1352" y="6985"/>
                    <a:pt x="870" y="6196"/>
                  </a:cubicBezTo>
                  <a:cubicBezTo>
                    <a:pt x="382" y="5406"/>
                    <a:pt x="175" y="4443"/>
                    <a:pt x="435" y="3446"/>
                  </a:cubicBezTo>
                  <a:cubicBezTo>
                    <a:pt x="456" y="3379"/>
                    <a:pt x="476" y="3312"/>
                    <a:pt x="496" y="3245"/>
                  </a:cubicBezTo>
                  <a:cubicBezTo>
                    <a:pt x="904" y="1987"/>
                    <a:pt x="2195" y="1057"/>
                    <a:pt x="3741" y="582"/>
                  </a:cubicBezTo>
                  <a:cubicBezTo>
                    <a:pt x="4684" y="288"/>
                    <a:pt x="5728" y="167"/>
                    <a:pt x="6718" y="241"/>
                  </a:cubicBezTo>
                  <a:cubicBezTo>
                    <a:pt x="7701" y="314"/>
                    <a:pt x="8638" y="589"/>
                    <a:pt x="9381" y="1091"/>
                  </a:cubicBezTo>
                  <a:cubicBezTo>
                    <a:pt x="10284" y="1693"/>
                    <a:pt x="10906" y="2636"/>
                    <a:pt x="10993" y="3968"/>
                  </a:cubicBezTo>
                  <a:cubicBezTo>
                    <a:pt x="11054" y="4904"/>
                    <a:pt x="10806" y="5828"/>
                    <a:pt x="10304" y="6510"/>
                  </a:cubicBezTo>
                  <a:cubicBezTo>
                    <a:pt x="9856" y="7112"/>
                    <a:pt x="9200" y="7527"/>
                    <a:pt x="8377" y="7607"/>
                  </a:cubicBezTo>
                  <a:close/>
                  <a:moveTo>
                    <a:pt x="3072" y="8082"/>
                  </a:moveTo>
                  <a:cubicBezTo>
                    <a:pt x="3025" y="8069"/>
                    <a:pt x="2978" y="8056"/>
                    <a:pt x="2931" y="8035"/>
                  </a:cubicBezTo>
                  <a:cubicBezTo>
                    <a:pt x="2035" y="7748"/>
                    <a:pt x="1232" y="7105"/>
                    <a:pt x="723" y="6282"/>
                  </a:cubicBezTo>
                  <a:cubicBezTo>
                    <a:pt x="215" y="5460"/>
                    <a:pt x="1" y="4449"/>
                    <a:pt x="275" y="3406"/>
                  </a:cubicBezTo>
                  <a:cubicBezTo>
                    <a:pt x="295" y="3332"/>
                    <a:pt x="315" y="3265"/>
                    <a:pt x="335" y="3191"/>
                  </a:cubicBezTo>
                  <a:cubicBezTo>
                    <a:pt x="763" y="1880"/>
                    <a:pt x="2101" y="917"/>
                    <a:pt x="3694" y="422"/>
                  </a:cubicBezTo>
                  <a:cubicBezTo>
                    <a:pt x="4657" y="120"/>
                    <a:pt x="5714" y="0"/>
                    <a:pt x="6725" y="74"/>
                  </a:cubicBezTo>
                  <a:cubicBezTo>
                    <a:pt x="7742" y="154"/>
                    <a:pt x="8705" y="435"/>
                    <a:pt x="9475" y="950"/>
                  </a:cubicBezTo>
                  <a:cubicBezTo>
                    <a:pt x="10425" y="1586"/>
                    <a:pt x="11074" y="2569"/>
                    <a:pt x="11161" y="3954"/>
                  </a:cubicBezTo>
                  <a:cubicBezTo>
                    <a:pt x="11221" y="4931"/>
                    <a:pt x="10967" y="5894"/>
                    <a:pt x="10438" y="6610"/>
                  </a:cubicBezTo>
                  <a:cubicBezTo>
                    <a:pt x="9963" y="7246"/>
                    <a:pt x="9267" y="7688"/>
                    <a:pt x="8391" y="7775"/>
                  </a:cubicBezTo>
                  <a:cubicBezTo>
                    <a:pt x="8397" y="7801"/>
                    <a:pt x="8397" y="7835"/>
                    <a:pt x="8404" y="7861"/>
                  </a:cubicBezTo>
                  <a:cubicBezTo>
                    <a:pt x="8458" y="8303"/>
                    <a:pt x="8504" y="8704"/>
                    <a:pt x="8023" y="9233"/>
                  </a:cubicBezTo>
                  <a:cubicBezTo>
                    <a:pt x="7340" y="9976"/>
                    <a:pt x="5848" y="9895"/>
                    <a:pt x="5748" y="9889"/>
                  </a:cubicBezTo>
                  <a:cubicBezTo>
                    <a:pt x="5647" y="9895"/>
                    <a:pt x="4155" y="9976"/>
                    <a:pt x="3480" y="9233"/>
                  </a:cubicBezTo>
                  <a:cubicBezTo>
                    <a:pt x="3078" y="8798"/>
                    <a:pt x="3045" y="8444"/>
                    <a:pt x="3072" y="8082"/>
                  </a:cubicBezTo>
                  <a:close/>
                  <a:moveTo>
                    <a:pt x="2851" y="6711"/>
                  </a:moveTo>
                  <a:cubicBezTo>
                    <a:pt x="2811" y="6731"/>
                    <a:pt x="2764" y="6704"/>
                    <a:pt x="2744" y="6664"/>
                  </a:cubicBezTo>
                  <a:cubicBezTo>
                    <a:pt x="2730" y="6617"/>
                    <a:pt x="2750" y="6570"/>
                    <a:pt x="2797" y="6557"/>
                  </a:cubicBezTo>
                  <a:cubicBezTo>
                    <a:pt x="2797" y="6557"/>
                    <a:pt x="3192" y="6410"/>
                    <a:pt x="3286" y="7226"/>
                  </a:cubicBezTo>
                  <a:cubicBezTo>
                    <a:pt x="3312" y="7467"/>
                    <a:pt x="3286" y="7681"/>
                    <a:pt x="3266" y="7882"/>
                  </a:cubicBezTo>
                  <a:cubicBezTo>
                    <a:pt x="3212" y="8283"/>
                    <a:pt x="3172" y="8651"/>
                    <a:pt x="3600" y="9119"/>
                  </a:cubicBezTo>
                  <a:cubicBezTo>
                    <a:pt x="4236" y="9815"/>
                    <a:pt x="5688" y="9721"/>
                    <a:pt x="5741" y="9721"/>
                  </a:cubicBezTo>
                  <a:lnTo>
                    <a:pt x="5741" y="9721"/>
                  </a:lnTo>
                  <a:cubicBezTo>
                    <a:pt x="5748" y="9721"/>
                    <a:pt x="5748" y="9721"/>
                    <a:pt x="5748" y="9721"/>
                  </a:cubicBezTo>
                  <a:cubicBezTo>
                    <a:pt x="5755" y="9721"/>
                    <a:pt x="5755" y="9721"/>
                    <a:pt x="5755" y="9721"/>
                  </a:cubicBezTo>
                  <a:lnTo>
                    <a:pt x="5755" y="9721"/>
                  </a:lnTo>
                  <a:cubicBezTo>
                    <a:pt x="5808" y="9721"/>
                    <a:pt x="7260" y="9815"/>
                    <a:pt x="7896" y="9119"/>
                  </a:cubicBezTo>
                  <a:cubicBezTo>
                    <a:pt x="8330" y="8651"/>
                    <a:pt x="8284" y="8283"/>
                    <a:pt x="8237" y="7882"/>
                  </a:cubicBezTo>
                  <a:cubicBezTo>
                    <a:pt x="8210" y="7681"/>
                    <a:pt x="8183" y="7467"/>
                    <a:pt x="8210" y="7226"/>
                  </a:cubicBezTo>
                  <a:cubicBezTo>
                    <a:pt x="8310" y="6410"/>
                    <a:pt x="8705" y="6557"/>
                    <a:pt x="8705" y="6557"/>
                  </a:cubicBezTo>
                  <a:cubicBezTo>
                    <a:pt x="8745" y="6570"/>
                    <a:pt x="8772" y="6617"/>
                    <a:pt x="8752" y="6664"/>
                  </a:cubicBezTo>
                  <a:cubicBezTo>
                    <a:pt x="8739" y="6704"/>
                    <a:pt x="8692" y="6731"/>
                    <a:pt x="8645" y="6711"/>
                  </a:cubicBezTo>
                  <a:cubicBezTo>
                    <a:pt x="8645" y="6711"/>
                    <a:pt x="8478" y="6644"/>
                    <a:pt x="8397" y="7139"/>
                  </a:cubicBezTo>
                  <a:cubicBezTo>
                    <a:pt x="8565" y="7099"/>
                    <a:pt x="8698" y="6978"/>
                    <a:pt x="8792" y="6811"/>
                  </a:cubicBezTo>
                  <a:cubicBezTo>
                    <a:pt x="8886" y="6637"/>
                    <a:pt x="8926" y="6410"/>
                    <a:pt x="8913" y="6162"/>
                  </a:cubicBezTo>
                  <a:cubicBezTo>
                    <a:pt x="8913" y="6088"/>
                    <a:pt x="8899" y="6015"/>
                    <a:pt x="8886" y="5935"/>
                  </a:cubicBezTo>
                  <a:cubicBezTo>
                    <a:pt x="8812" y="5593"/>
                    <a:pt x="8404" y="5158"/>
                    <a:pt x="7621" y="4857"/>
                  </a:cubicBezTo>
                  <a:cubicBezTo>
                    <a:pt x="7012" y="4630"/>
                    <a:pt x="6176" y="4483"/>
                    <a:pt x="5106" y="4530"/>
                  </a:cubicBezTo>
                  <a:cubicBezTo>
                    <a:pt x="4610" y="4550"/>
                    <a:pt x="4196" y="4617"/>
                    <a:pt x="3854" y="4710"/>
                  </a:cubicBezTo>
                  <a:cubicBezTo>
                    <a:pt x="3252" y="4877"/>
                    <a:pt x="2871" y="5138"/>
                    <a:pt x="2643" y="5413"/>
                  </a:cubicBezTo>
                  <a:cubicBezTo>
                    <a:pt x="2416" y="5674"/>
                    <a:pt x="2336" y="5955"/>
                    <a:pt x="2349" y="6169"/>
                  </a:cubicBezTo>
                  <a:cubicBezTo>
                    <a:pt x="2349" y="6222"/>
                    <a:pt x="2356" y="6276"/>
                    <a:pt x="2369" y="6323"/>
                  </a:cubicBezTo>
                  <a:cubicBezTo>
                    <a:pt x="2476" y="6704"/>
                    <a:pt x="2891" y="7059"/>
                    <a:pt x="3118" y="7219"/>
                  </a:cubicBezTo>
                  <a:cubicBezTo>
                    <a:pt x="3045" y="6637"/>
                    <a:pt x="2851" y="6711"/>
                    <a:pt x="2851" y="6711"/>
                  </a:cubicBez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5"/>
            <p:cNvSpPr/>
            <p:nvPr/>
          </p:nvSpPr>
          <p:spPr>
            <a:xfrm>
              <a:off x="5431514" y="1519205"/>
              <a:ext cx="6519" cy="10188"/>
            </a:xfrm>
            <a:custGeom>
              <a:rect b="b" l="l" r="r" t="t"/>
              <a:pathLst>
                <a:path extrusionOk="0" h="336" w="215">
                  <a:moveTo>
                    <a:pt x="74" y="222"/>
                  </a:moveTo>
                  <a:cubicBezTo>
                    <a:pt x="101" y="228"/>
                    <a:pt x="34" y="335"/>
                    <a:pt x="215" y="222"/>
                  </a:cubicBezTo>
                  <a:cubicBezTo>
                    <a:pt x="1" y="1"/>
                    <a:pt x="81" y="215"/>
                    <a:pt x="74" y="2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5"/>
            <p:cNvSpPr/>
            <p:nvPr/>
          </p:nvSpPr>
          <p:spPr>
            <a:xfrm>
              <a:off x="5398253" y="1404201"/>
              <a:ext cx="9369" cy="72647"/>
            </a:xfrm>
            <a:custGeom>
              <a:rect b="b" l="l" r="r" t="t"/>
              <a:pathLst>
                <a:path extrusionOk="0" h="2396" w="309">
                  <a:moveTo>
                    <a:pt x="74" y="0"/>
                  </a:moveTo>
                  <a:cubicBezTo>
                    <a:pt x="0" y="308"/>
                    <a:pt x="67" y="2188"/>
                    <a:pt x="181" y="2395"/>
                  </a:cubicBezTo>
                  <a:cubicBezTo>
                    <a:pt x="308" y="2101"/>
                    <a:pt x="161" y="268"/>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5"/>
            <p:cNvSpPr/>
            <p:nvPr/>
          </p:nvSpPr>
          <p:spPr>
            <a:xfrm>
              <a:off x="5370055" y="1498527"/>
              <a:ext cx="4700" cy="12613"/>
            </a:xfrm>
            <a:custGeom>
              <a:rect b="b" l="l" r="r" t="t"/>
              <a:pathLst>
                <a:path extrusionOk="0" h="416" w="155">
                  <a:moveTo>
                    <a:pt x="54" y="308"/>
                  </a:moveTo>
                  <a:cubicBezTo>
                    <a:pt x="94" y="281"/>
                    <a:pt x="114" y="415"/>
                    <a:pt x="141" y="154"/>
                  </a:cubicBezTo>
                  <a:cubicBezTo>
                    <a:pt x="154" y="0"/>
                    <a:pt x="107" y="54"/>
                    <a:pt x="101" y="47"/>
                  </a:cubicBezTo>
                  <a:cubicBezTo>
                    <a:pt x="7" y="161"/>
                    <a:pt x="0" y="174"/>
                    <a:pt x="54"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5"/>
            <p:cNvSpPr/>
            <p:nvPr/>
          </p:nvSpPr>
          <p:spPr>
            <a:xfrm>
              <a:off x="5321149" y="1331767"/>
              <a:ext cx="5518" cy="8338"/>
            </a:xfrm>
            <a:custGeom>
              <a:rect b="b" l="l" r="r" t="t"/>
              <a:pathLst>
                <a:path extrusionOk="0" h="275" w="182">
                  <a:moveTo>
                    <a:pt x="61" y="275"/>
                  </a:moveTo>
                  <a:cubicBezTo>
                    <a:pt x="61" y="248"/>
                    <a:pt x="115" y="275"/>
                    <a:pt x="135" y="181"/>
                  </a:cubicBezTo>
                  <a:cubicBezTo>
                    <a:pt x="182" y="1"/>
                    <a:pt x="108" y="74"/>
                    <a:pt x="101" y="67"/>
                  </a:cubicBezTo>
                  <a:cubicBezTo>
                    <a:pt x="21" y="154"/>
                    <a:pt x="1" y="148"/>
                    <a:pt x="61"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5"/>
            <p:cNvSpPr/>
            <p:nvPr/>
          </p:nvSpPr>
          <p:spPr>
            <a:xfrm>
              <a:off x="5405348" y="1535032"/>
              <a:ext cx="11400" cy="4487"/>
            </a:xfrm>
            <a:custGeom>
              <a:rect b="b" l="l" r="r" t="t"/>
              <a:pathLst>
                <a:path extrusionOk="0" h="148" w="376">
                  <a:moveTo>
                    <a:pt x="0" y="67"/>
                  </a:moveTo>
                  <a:cubicBezTo>
                    <a:pt x="121" y="148"/>
                    <a:pt x="194" y="141"/>
                    <a:pt x="315" y="67"/>
                  </a:cubicBezTo>
                  <a:cubicBezTo>
                    <a:pt x="281" y="47"/>
                    <a:pt x="375" y="21"/>
                    <a:pt x="174" y="7"/>
                  </a:cubicBezTo>
                  <a:cubicBezTo>
                    <a:pt x="21" y="1"/>
                    <a:pt x="54" y="27"/>
                    <a:pt x="0" y="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5"/>
            <p:cNvSpPr/>
            <p:nvPr/>
          </p:nvSpPr>
          <p:spPr>
            <a:xfrm>
              <a:off x="5431120" y="1466054"/>
              <a:ext cx="3275" cy="10794"/>
            </a:xfrm>
            <a:custGeom>
              <a:rect b="b" l="l" r="r" t="t"/>
              <a:pathLst>
                <a:path extrusionOk="0" h="356" w="108">
                  <a:moveTo>
                    <a:pt x="20" y="355"/>
                  </a:moveTo>
                  <a:cubicBezTo>
                    <a:pt x="67" y="315"/>
                    <a:pt x="107" y="315"/>
                    <a:pt x="101" y="181"/>
                  </a:cubicBezTo>
                  <a:cubicBezTo>
                    <a:pt x="87" y="1"/>
                    <a:pt x="67" y="74"/>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5"/>
            <p:cNvSpPr/>
            <p:nvPr/>
          </p:nvSpPr>
          <p:spPr>
            <a:xfrm>
              <a:off x="5301077" y="1400532"/>
              <a:ext cx="30654" cy="81591"/>
            </a:xfrm>
            <a:custGeom>
              <a:rect b="b" l="l" r="r" t="t"/>
              <a:pathLst>
                <a:path extrusionOk="0" h="2691" w="1011">
                  <a:moveTo>
                    <a:pt x="0" y="141"/>
                  </a:moveTo>
                  <a:cubicBezTo>
                    <a:pt x="275" y="302"/>
                    <a:pt x="342" y="208"/>
                    <a:pt x="509" y="482"/>
                  </a:cubicBezTo>
                  <a:cubicBezTo>
                    <a:pt x="870" y="1091"/>
                    <a:pt x="710" y="2463"/>
                    <a:pt x="844" y="2690"/>
                  </a:cubicBezTo>
                  <a:cubicBezTo>
                    <a:pt x="1011" y="1928"/>
                    <a:pt x="930" y="1"/>
                    <a:pt x="0" y="1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5"/>
            <p:cNvSpPr/>
            <p:nvPr/>
          </p:nvSpPr>
          <p:spPr>
            <a:xfrm>
              <a:off x="5428270" y="1260575"/>
              <a:ext cx="18707" cy="28016"/>
            </a:xfrm>
            <a:custGeom>
              <a:rect b="b" l="l" r="r" t="t"/>
              <a:pathLst>
                <a:path extrusionOk="0" h="924" w="617">
                  <a:moveTo>
                    <a:pt x="1" y="0"/>
                  </a:moveTo>
                  <a:lnTo>
                    <a:pt x="335" y="435"/>
                  </a:lnTo>
                  <a:cubicBezTo>
                    <a:pt x="462" y="616"/>
                    <a:pt x="429" y="790"/>
                    <a:pt x="522" y="923"/>
                  </a:cubicBezTo>
                  <a:cubicBezTo>
                    <a:pt x="616" y="442"/>
                    <a:pt x="275" y="13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5"/>
            <p:cNvSpPr/>
            <p:nvPr/>
          </p:nvSpPr>
          <p:spPr>
            <a:xfrm>
              <a:off x="5506768" y="1299506"/>
              <a:ext cx="12219" cy="44661"/>
            </a:xfrm>
            <a:custGeom>
              <a:rect b="b" l="l" r="r" t="t"/>
              <a:pathLst>
                <a:path extrusionOk="0" h="1473" w="403">
                  <a:moveTo>
                    <a:pt x="101" y="161"/>
                  </a:moveTo>
                  <a:cubicBezTo>
                    <a:pt x="7" y="1"/>
                    <a:pt x="74" y="108"/>
                    <a:pt x="1" y="48"/>
                  </a:cubicBezTo>
                  <a:cubicBezTo>
                    <a:pt x="34" y="288"/>
                    <a:pt x="155" y="462"/>
                    <a:pt x="195" y="710"/>
                  </a:cubicBezTo>
                  <a:cubicBezTo>
                    <a:pt x="228" y="984"/>
                    <a:pt x="148" y="1212"/>
                    <a:pt x="202" y="1473"/>
                  </a:cubicBezTo>
                  <a:cubicBezTo>
                    <a:pt x="402" y="1131"/>
                    <a:pt x="315" y="523"/>
                    <a:pt x="10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5"/>
            <p:cNvSpPr/>
            <p:nvPr/>
          </p:nvSpPr>
          <p:spPr>
            <a:xfrm>
              <a:off x="5341251" y="1539095"/>
              <a:ext cx="47299" cy="4882"/>
            </a:xfrm>
            <a:custGeom>
              <a:rect b="b" l="l" r="r" t="t"/>
              <a:pathLst>
                <a:path extrusionOk="0" h="161" w="1560">
                  <a:moveTo>
                    <a:pt x="1559" y="20"/>
                  </a:moveTo>
                  <a:cubicBezTo>
                    <a:pt x="1305" y="0"/>
                    <a:pt x="1111" y="54"/>
                    <a:pt x="870" y="54"/>
                  </a:cubicBezTo>
                  <a:cubicBezTo>
                    <a:pt x="609" y="61"/>
                    <a:pt x="382" y="7"/>
                    <a:pt x="107" y="14"/>
                  </a:cubicBezTo>
                  <a:cubicBezTo>
                    <a:pt x="214" y="87"/>
                    <a:pt x="0" y="14"/>
                    <a:pt x="254" y="87"/>
                  </a:cubicBezTo>
                  <a:lnTo>
                    <a:pt x="823" y="161"/>
                  </a:lnTo>
                  <a:cubicBezTo>
                    <a:pt x="1051" y="161"/>
                    <a:pt x="1399" y="128"/>
                    <a:pt x="1559"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5"/>
            <p:cNvSpPr/>
            <p:nvPr/>
          </p:nvSpPr>
          <p:spPr>
            <a:xfrm>
              <a:off x="5297621" y="1424485"/>
              <a:ext cx="13007" cy="76710"/>
            </a:xfrm>
            <a:custGeom>
              <a:rect b="b" l="l" r="r" t="t"/>
              <a:pathLst>
                <a:path extrusionOk="0" h="2530" w="429">
                  <a:moveTo>
                    <a:pt x="201" y="2529"/>
                  </a:moveTo>
                  <a:cubicBezTo>
                    <a:pt x="375" y="1532"/>
                    <a:pt x="429" y="883"/>
                    <a:pt x="48" y="0"/>
                  </a:cubicBezTo>
                  <a:cubicBezTo>
                    <a:pt x="1" y="94"/>
                    <a:pt x="242" y="910"/>
                    <a:pt x="242" y="1184"/>
                  </a:cubicBezTo>
                  <a:cubicBezTo>
                    <a:pt x="248" y="1579"/>
                    <a:pt x="94" y="2141"/>
                    <a:pt x="168" y="2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5"/>
            <p:cNvSpPr/>
            <p:nvPr/>
          </p:nvSpPr>
          <p:spPr>
            <a:xfrm>
              <a:off x="5451798" y="1419392"/>
              <a:ext cx="17889" cy="15251"/>
            </a:xfrm>
            <a:custGeom>
              <a:rect b="b" l="l" r="r" t="t"/>
              <a:pathLst>
                <a:path extrusionOk="0" h="503" w="590">
                  <a:moveTo>
                    <a:pt x="168" y="503"/>
                  </a:moveTo>
                  <a:cubicBezTo>
                    <a:pt x="235" y="402"/>
                    <a:pt x="228" y="269"/>
                    <a:pt x="302" y="195"/>
                  </a:cubicBezTo>
                  <a:cubicBezTo>
                    <a:pt x="422" y="68"/>
                    <a:pt x="402" y="208"/>
                    <a:pt x="589" y="48"/>
                  </a:cubicBezTo>
                  <a:cubicBezTo>
                    <a:pt x="268" y="1"/>
                    <a:pt x="1" y="255"/>
                    <a:pt x="168" y="5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5"/>
            <p:cNvSpPr/>
            <p:nvPr/>
          </p:nvSpPr>
          <p:spPr>
            <a:xfrm>
              <a:off x="5441853" y="1299506"/>
              <a:ext cx="4305" cy="11794"/>
            </a:xfrm>
            <a:custGeom>
              <a:rect b="b" l="l" r="r" t="t"/>
              <a:pathLst>
                <a:path extrusionOk="0" h="389" w="142">
                  <a:moveTo>
                    <a:pt x="81" y="255"/>
                  </a:moveTo>
                  <a:cubicBezTo>
                    <a:pt x="128" y="141"/>
                    <a:pt x="141" y="208"/>
                    <a:pt x="81" y="74"/>
                  </a:cubicBezTo>
                  <a:cubicBezTo>
                    <a:pt x="21" y="128"/>
                    <a:pt x="48" y="1"/>
                    <a:pt x="28" y="161"/>
                  </a:cubicBezTo>
                  <a:cubicBezTo>
                    <a:pt x="1" y="389"/>
                    <a:pt x="14" y="175"/>
                    <a:pt x="81"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5"/>
            <p:cNvSpPr/>
            <p:nvPr/>
          </p:nvSpPr>
          <p:spPr>
            <a:xfrm>
              <a:off x="5425632" y="1398926"/>
              <a:ext cx="10794" cy="57032"/>
            </a:xfrm>
            <a:custGeom>
              <a:rect b="b" l="l" r="r" t="t"/>
              <a:pathLst>
                <a:path extrusionOk="0" h="1881" w="356">
                  <a:moveTo>
                    <a:pt x="134" y="783"/>
                  </a:moveTo>
                  <a:cubicBezTo>
                    <a:pt x="134" y="596"/>
                    <a:pt x="141" y="301"/>
                    <a:pt x="241" y="141"/>
                  </a:cubicBezTo>
                  <a:lnTo>
                    <a:pt x="355" y="0"/>
                  </a:lnTo>
                  <a:cubicBezTo>
                    <a:pt x="161" y="40"/>
                    <a:pt x="121" y="107"/>
                    <a:pt x="67" y="335"/>
                  </a:cubicBezTo>
                  <a:cubicBezTo>
                    <a:pt x="1" y="629"/>
                    <a:pt x="27" y="1312"/>
                    <a:pt x="67" y="1613"/>
                  </a:cubicBezTo>
                  <a:cubicBezTo>
                    <a:pt x="74" y="1646"/>
                    <a:pt x="81" y="1693"/>
                    <a:pt x="94" y="1726"/>
                  </a:cubicBezTo>
                  <a:cubicBezTo>
                    <a:pt x="148" y="1880"/>
                    <a:pt x="74" y="1726"/>
                    <a:pt x="168" y="18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5"/>
            <p:cNvSpPr/>
            <p:nvPr/>
          </p:nvSpPr>
          <p:spPr>
            <a:xfrm>
              <a:off x="5242256" y="1307420"/>
              <a:ext cx="9157" cy="41811"/>
            </a:xfrm>
            <a:custGeom>
              <a:rect b="b" l="l" r="r" t="t"/>
              <a:pathLst>
                <a:path extrusionOk="0" h="1379" w="302">
                  <a:moveTo>
                    <a:pt x="228" y="1379"/>
                  </a:moveTo>
                  <a:cubicBezTo>
                    <a:pt x="174" y="1105"/>
                    <a:pt x="94" y="951"/>
                    <a:pt x="121" y="630"/>
                  </a:cubicBezTo>
                  <a:cubicBezTo>
                    <a:pt x="141" y="342"/>
                    <a:pt x="281" y="195"/>
                    <a:pt x="301" y="1"/>
                  </a:cubicBezTo>
                  <a:cubicBezTo>
                    <a:pt x="121" y="135"/>
                    <a:pt x="34" y="335"/>
                    <a:pt x="14" y="636"/>
                  </a:cubicBezTo>
                  <a:cubicBezTo>
                    <a:pt x="0" y="784"/>
                    <a:pt x="20" y="944"/>
                    <a:pt x="47" y="1078"/>
                  </a:cubicBezTo>
                  <a:cubicBezTo>
                    <a:pt x="121" y="1372"/>
                    <a:pt x="167" y="1339"/>
                    <a:pt x="228" y="1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5"/>
            <p:cNvSpPr/>
            <p:nvPr/>
          </p:nvSpPr>
          <p:spPr>
            <a:xfrm>
              <a:off x="5388308" y="1349837"/>
              <a:ext cx="9763" cy="4882"/>
            </a:xfrm>
            <a:custGeom>
              <a:rect b="b" l="l" r="r" t="t"/>
              <a:pathLst>
                <a:path extrusionOk="0" h="161" w="322">
                  <a:moveTo>
                    <a:pt x="154" y="134"/>
                  </a:moveTo>
                  <a:cubicBezTo>
                    <a:pt x="322" y="94"/>
                    <a:pt x="241" y="87"/>
                    <a:pt x="268" y="60"/>
                  </a:cubicBezTo>
                  <a:cubicBezTo>
                    <a:pt x="121" y="0"/>
                    <a:pt x="114" y="0"/>
                    <a:pt x="0" y="107"/>
                  </a:cubicBezTo>
                  <a:cubicBezTo>
                    <a:pt x="54" y="147"/>
                    <a:pt x="41" y="161"/>
                    <a:pt x="154"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5"/>
            <p:cNvSpPr/>
            <p:nvPr/>
          </p:nvSpPr>
          <p:spPr>
            <a:xfrm>
              <a:off x="5313236" y="1510079"/>
              <a:ext cx="116277" cy="18495"/>
            </a:xfrm>
            <a:custGeom>
              <a:rect b="b" l="l" r="r" t="t"/>
              <a:pathLst>
                <a:path extrusionOk="0" h="610" w="3835">
                  <a:moveTo>
                    <a:pt x="1" y="609"/>
                  </a:moveTo>
                  <a:lnTo>
                    <a:pt x="88" y="442"/>
                  </a:lnTo>
                  <a:cubicBezTo>
                    <a:pt x="877" y="1"/>
                    <a:pt x="2737" y="436"/>
                    <a:pt x="3594" y="523"/>
                  </a:cubicBezTo>
                  <a:cubicBezTo>
                    <a:pt x="3808" y="543"/>
                    <a:pt x="3795" y="496"/>
                    <a:pt x="3835" y="462"/>
                  </a:cubicBezTo>
                  <a:cubicBezTo>
                    <a:pt x="3072" y="342"/>
                    <a:pt x="2363" y="241"/>
                    <a:pt x="1560" y="168"/>
                  </a:cubicBezTo>
                  <a:cubicBezTo>
                    <a:pt x="1239" y="155"/>
                    <a:pt x="904" y="141"/>
                    <a:pt x="590" y="188"/>
                  </a:cubicBezTo>
                  <a:cubicBezTo>
                    <a:pt x="248" y="235"/>
                    <a:pt x="21" y="288"/>
                    <a:pt x="1" y="6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15"/>
            <p:cNvSpPr/>
            <p:nvPr/>
          </p:nvSpPr>
          <p:spPr>
            <a:xfrm>
              <a:off x="5364780" y="1391831"/>
              <a:ext cx="7944" cy="91718"/>
            </a:xfrm>
            <a:custGeom>
              <a:rect b="b" l="l" r="r" t="t"/>
              <a:pathLst>
                <a:path extrusionOk="0" h="3025" w="262">
                  <a:moveTo>
                    <a:pt x="74" y="174"/>
                  </a:moveTo>
                  <a:cubicBezTo>
                    <a:pt x="0" y="522"/>
                    <a:pt x="154" y="2830"/>
                    <a:pt x="261" y="3024"/>
                  </a:cubicBezTo>
                  <a:lnTo>
                    <a:pt x="1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15"/>
            <p:cNvSpPr/>
            <p:nvPr/>
          </p:nvSpPr>
          <p:spPr>
            <a:xfrm>
              <a:off x="5465988" y="1373366"/>
              <a:ext cx="14250" cy="6701"/>
            </a:xfrm>
            <a:custGeom>
              <a:rect b="b" l="l" r="r" t="t"/>
              <a:pathLst>
                <a:path extrusionOk="0" h="221" w="470">
                  <a:moveTo>
                    <a:pt x="1" y="0"/>
                  </a:moveTo>
                  <a:cubicBezTo>
                    <a:pt x="28" y="27"/>
                    <a:pt x="8" y="134"/>
                    <a:pt x="162" y="167"/>
                  </a:cubicBezTo>
                  <a:cubicBezTo>
                    <a:pt x="469" y="221"/>
                    <a:pt x="315" y="134"/>
                    <a:pt x="35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5"/>
            <p:cNvSpPr/>
            <p:nvPr/>
          </p:nvSpPr>
          <p:spPr>
            <a:xfrm>
              <a:off x="5236162" y="1345350"/>
              <a:ext cx="135136" cy="96600"/>
            </a:xfrm>
            <a:custGeom>
              <a:rect b="b" l="l" r="r" t="t"/>
              <a:pathLst>
                <a:path extrusionOk="0" h="3186" w="4457">
                  <a:moveTo>
                    <a:pt x="161" y="3186"/>
                  </a:moveTo>
                  <a:cubicBezTo>
                    <a:pt x="469" y="2891"/>
                    <a:pt x="27" y="1981"/>
                    <a:pt x="1620" y="1038"/>
                  </a:cubicBezTo>
                  <a:cubicBezTo>
                    <a:pt x="2918" y="268"/>
                    <a:pt x="3720" y="483"/>
                    <a:pt x="4456" y="268"/>
                  </a:cubicBezTo>
                  <a:cubicBezTo>
                    <a:pt x="3138" y="1"/>
                    <a:pt x="0" y="1112"/>
                    <a:pt x="161" y="31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5"/>
            <p:cNvSpPr/>
            <p:nvPr/>
          </p:nvSpPr>
          <p:spPr>
            <a:xfrm>
              <a:off x="5485878" y="1384099"/>
              <a:ext cx="51362" cy="88292"/>
            </a:xfrm>
            <a:custGeom>
              <a:rect b="b" l="l" r="r" t="t"/>
              <a:pathLst>
                <a:path extrusionOk="0" h="2912" w="1694">
                  <a:moveTo>
                    <a:pt x="1" y="1"/>
                  </a:moveTo>
                  <a:cubicBezTo>
                    <a:pt x="268" y="396"/>
                    <a:pt x="636" y="697"/>
                    <a:pt x="850" y="1259"/>
                  </a:cubicBezTo>
                  <a:cubicBezTo>
                    <a:pt x="1212" y="2215"/>
                    <a:pt x="757" y="2550"/>
                    <a:pt x="717" y="2911"/>
                  </a:cubicBezTo>
                  <a:cubicBezTo>
                    <a:pt x="1693" y="1667"/>
                    <a:pt x="422" y="21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5"/>
            <p:cNvSpPr/>
            <p:nvPr/>
          </p:nvSpPr>
          <p:spPr>
            <a:xfrm>
              <a:off x="5440428" y="1441313"/>
              <a:ext cx="8156" cy="69008"/>
            </a:xfrm>
            <a:custGeom>
              <a:rect b="b" l="l" r="r" t="t"/>
              <a:pathLst>
                <a:path extrusionOk="0" h="2276" w="269">
                  <a:moveTo>
                    <a:pt x="95" y="1"/>
                  </a:moveTo>
                  <a:cubicBezTo>
                    <a:pt x="1" y="536"/>
                    <a:pt x="95" y="1693"/>
                    <a:pt x="208" y="2208"/>
                  </a:cubicBezTo>
                  <a:cubicBezTo>
                    <a:pt x="242" y="2148"/>
                    <a:pt x="269" y="2275"/>
                    <a:pt x="235" y="1954"/>
                  </a:cubicBezTo>
                  <a:cubicBezTo>
                    <a:pt x="188" y="1452"/>
                    <a:pt x="208" y="134"/>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5"/>
            <p:cNvSpPr/>
            <p:nvPr/>
          </p:nvSpPr>
          <p:spPr>
            <a:xfrm>
              <a:off x="5320967" y="1267246"/>
              <a:ext cx="13401" cy="57456"/>
            </a:xfrm>
            <a:custGeom>
              <a:rect b="b" l="l" r="r" t="t"/>
              <a:pathLst>
                <a:path extrusionOk="0" h="1895" w="442">
                  <a:moveTo>
                    <a:pt x="167" y="1633"/>
                  </a:moveTo>
                  <a:cubicBezTo>
                    <a:pt x="201" y="1352"/>
                    <a:pt x="147" y="1025"/>
                    <a:pt x="188" y="710"/>
                  </a:cubicBezTo>
                  <a:cubicBezTo>
                    <a:pt x="241" y="322"/>
                    <a:pt x="328" y="289"/>
                    <a:pt x="442" y="8"/>
                  </a:cubicBezTo>
                  <a:cubicBezTo>
                    <a:pt x="281" y="75"/>
                    <a:pt x="361" y="1"/>
                    <a:pt x="261" y="175"/>
                  </a:cubicBezTo>
                  <a:cubicBezTo>
                    <a:pt x="241" y="208"/>
                    <a:pt x="188" y="302"/>
                    <a:pt x="167" y="356"/>
                  </a:cubicBezTo>
                  <a:cubicBezTo>
                    <a:pt x="34" y="697"/>
                    <a:pt x="0" y="1587"/>
                    <a:pt x="147" y="18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5"/>
            <p:cNvSpPr/>
            <p:nvPr/>
          </p:nvSpPr>
          <p:spPr>
            <a:xfrm>
              <a:off x="5325000" y="1493645"/>
              <a:ext cx="2880" cy="14038"/>
            </a:xfrm>
            <a:custGeom>
              <a:rect b="b" l="l" r="r" t="t"/>
              <a:pathLst>
                <a:path extrusionOk="0" h="463" w="95">
                  <a:moveTo>
                    <a:pt x="21" y="329"/>
                  </a:moveTo>
                  <a:cubicBezTo>
                    <a:pt x="75" y="275"/>
                    <a:pt x="95" y="462"/>
                    <a:pt x="95" y="188"/>
                  </a:cubicBezTo>
                  <a:cubicBezTo>
                    <a:pt x="95" y="1"/>
                    <a:pt x="28" y="68"/>
                    <a:pt x="1" y="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5"/>
            <p:cNvSpPr/>
            <p:nvPr/>
          </p:nvSpPr>
          <p:spPr>
            <a:xfrm>
              <a:off x="5247714" y="1363421"/>
              <a:ext cx="8156" cy="5912"/>
            </a:xfrm>
            <a:custGeom>
              <a:rect b="b" l="l" r="r" t="t"/>
              <a:pathLst>
                <a:path extrusionOk="0" h="195" w="269">
                  <a:moveTo>
                    <a:pt x="135" y="194"/>
                  </a:moveTo>
                  <a:cubicBezTo>
                    <a:pt x="268" y="0"/>
                    <a:pt x="148" y="67"/>
                    <a:pt x="135" y="47"/>
                  </a:cubicBezTo>
                  <a:cubicBezTo>
                    <a:pt x="108" y="81"/>
                    <a:pt x="1" y="27"/>
                    <a:pt x="135"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5"/>
            <p:cNvSpPr/>
            <p:nvPr/>
          </p:nvSpPr>
          <p:spPr>
            <a:xfrm>
              <a:off x="5292557" y="1284922"/>
              <a:ext cx="18707" cy="44237"/>
            </a:xfrm>
            <a:custGeom>
              <a:rect b="b" l="l" r="r" t="t"/>
              <a:pathLst>
                <a:path extrusionOk="0" h="1459" w="617">
                  <a:moveTo>
                    <a:pt x="14" y="1459"/>
                  </a:moveTo>
                  <a:cubicBezTo>
                    <a:pt x="41" y="1439"/>
                    <a:pt x="74" y="1298"/>
                    <a:pt x="87" y="1271"/>
                  </a:cubicBezTo>
                  <a:cubicBezTo>
                    <a:pt x="141" y="1097"/>
                    <a:pt x="235" y="883"/>
                    <a:pt x="302" y="723"/>
                  </a:cubicBezTo>
                  <a:cubicBezTo>
                    <a:pt x="355" y="602"/>
                    <a:pt x="409" y="482"/>
                    <a:pt x="462" y="361"/>
                  </a:cubicBezTo>
                  <a:cubicBezTo>
                    <a:pt x="489" y="315"/>
                    <a:pt x="616" y="40"/>
                    <a:pt x="616" y="0"/>
                  </a:cubicBezTo>
                  <a:cubicBezTo>
                    <a:pt x="596" y="13"/>
                    <a:pt x="576" y="60"/>
                    <a:pt x="562" y="80"/>
                  </a:cubicBezTo>
                  <a:cubicBezTo>
                    <a:pt x="429" y="341"/>
                    <a:pt x="0" y="1291"/>
                    <a:pt x="14" y="14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5"/>
            <p:cNvSpPr/>
            <p:nvPr/>
          </p:nvSpPr>
          <p:spPr>
            <a:xfrm>
              <a:off x="5280793" y="1301144"/>
              <a:ext cx="6913" cy="18495"/>
            </a:xfrm>
            <a:custGeom>
              <a:rect b="b" l="l" r="r" t="t"/>
              <a:pathLst>
                <a:path extrusionOk="0" h="610" w="228">
                  <a:moveTo>
                    <a:pt x="215" y="0"/>
                  </a:moveTo>
                  <a:cubicBezTo>
                    <a:pt x="188" y="0"/>
                    <a:pt x="188" y="27"/>
                    <a:pt x="181" y="61"/>
                  </a:cubicBezTo>
                  <a:cubicBezTo>
                    <a:pt x="168" y="87"/>
                    <a:pt x="161" y="114"/>
                    <a:pt x="154" y="141"/>
                  </a:cubicBezTo>
                  <a:cubicBezTo>
                    <a:pt x="141" y="194"/>
                    <a:pt x="121" y="241"/>
                    <a:pt x="107" y="295"/>
                  </a:cubicBezTo>
                  <a:cubicBezTo>
                    <a:pt x="87" y="368"/>
                    <a:pt x="61" y="455"/>
                    <a:pt x="34" y="522"/>
                  </a:cubicBezTo>
                  <a:cubicBezTo>
                    <a:pt x="27" y="536"/>
                    <a:pt x="0" y="582"/>
                    <a:pt x="14" y="589"/>
                  </a:cubicBezTo>
                  <a:cubicBezTo>
                    <a:pt x="47" y="609"/>
                    <a:pt x="128" y="342"/>
                    <a:pt x="134" y="315"/>
                  </a:cubicBezTo>
                  <a:cubicBezTo>
                    <a:pt x="148" y="268"/>
                    <a:pt x="228" y="27"/>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5"/>
            <p:cNvSpPr/>
            <p:nvPr/>
          </p:nvSpPr>
          <p:spPr>
            <a:xfrm>
              <a:off x="5372693" y="1297081"/>
              <a:ext cx="5094" cy="20314"/>
            </a:xfrm>
            <a:custGeom>
              <a:rect b="b" l="l" r="r" t="t"/>
              <a:pathLst>
                <a:path extrusionOk="0" h="670" w="168">
                  <a:moveTo>
                    <a:pt x="54" y="308"/>
                  </a:moveTo>
                  <a:cubicBezTo>
                    <a:pt x="67" y="261"/>
                    <a:pt x="114" y="134"/>
                    <a:pt x="141" y="74"/>
                  </a:cubicBezTo>
                  <a:cubicBezTo>
                    <a:pt x="147" y="47"/>
                    <a:pt x="168" y="0"/>
                    <a:pt x="147" y="0"/>
                  </a:cubicBezTo>
                  <a:lnTo>
                    <a:pt x="27" y="281"/>
                  </a:lnTo>
                  <a:cubicBezTo>
                    <a:pt x="0" y="375"/>
                    <a:pt x="7" y="516"/>
                    <a:pt x="14" y="616"/>
                  </a:cubicBezTo>
                  <a:lnTo>
                    <a:pt x="20" y="649"/>
                  </a:lnTo>
                  <a:cubicBezTo>
                    <a:pt x="27" y="670"/>
                    <a:pt x="14" y="649"/>
                    <a:pt x="20" y="656"/>
                  </a:cubicBezTo>
                  <a:cubicBezTo>
                    <a:pt x="54" y="603"/>
                    <a:pt x="14" y="375"/>
                    <a:pt x="54"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5"/>
            <p:cNvSpPr/>
            <p:nvPr/>
          </p:nvSpPr>
          <p:spPr>
            <a:xfrm>
              <a:off x="5261934" y="1302963"/>
              <a:ext cx="5306" cy="14220"/>
            </a:xfrm>
            <a:custGeom>
              <a:rect b="b" l="l" r="r" t="t"/>
              <a:pathLst>
                <a:path extrusionOk="0" h="469" w="175">
                  <a:moveTo>
                    <a:pt x="40" y="469"/>
                  </a:moveTo>
                  <a:cubicBezTo>
                    <a:pt x="60" y="449"/>
                    <a:pt x="60" y="389"/>
                    <a:pt x="67" y="348"/>
                  </a:cubicBezTo>
                  <a:cubicBezTo>
                    <a:pt x="94" y="261"/>
                    <a:pt x="174" y="67"/>
                    <a:pt x="174" y="1"/>
                  </a:cubicBezTo>
                  <a:cubicBezTo>
                    <a:pt x="147" y="14"/>
                    <a:pt x="134" y="81"/>
                    <a:pt x="121" y="108"/>
                  </a:cubicBezTo>
                  <a:cubicBezTo>
                    <a:pt x="107" y="148"/>
                    <a:pt x="94" y="181"/>
                    <a:pt x="80" y="221"/>
                  </a:cubicBezTo>
                  <a:cubicBezTo>
                    <a:pt x="67" y="261"/>
                    <a:pt x="0" y="442"/>
                    <a:pt x="40" y="46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5"/>
            <p:cNvSpPr/>
            <p:nvPr/>
          </p:nvSpPr>
          <p:spPr>
            <a:xfrm>
              <a:off x="5366811" y="1288955"/>
              <a:ext cx="2850" cy="14038"/>
            </a:xfrm>
            <a:custGeom>
              <a:rect b="b" l="l" r="r" t="t"/>
              <a:pathLst>
                <a:path extrusionOk="0" h="463" w="94">
                  <a:moveTo>
                    <a:pt x="0" y="275"/>
                  </a:moveTo>
                  <a:cubicBezTo>
                    <a:pt x="0" y="315"/>
                    <a:pt x="0" y="449"/>
                    <a:pt x="20" y="463"/>
                  </a:cubicBezTo>
                  <a:cubicBezTo>
                    <a:pt x="34" y="442"/>
                    <a:pt x="27" y="268"/>
                    <a:pt x="40" y="215"/>
                  </a:cubicBezTo>
                  <a:cubicBezTo>
                    <a:pt x="47" y="182"/>
                    <a:pt x="94" y="28"/>
                    <a:pt x="81" y="1"/>
                  </a:cubicBezTo>
                  <a:cubicBezTo>
                    <a:pt x="54" y="28"/>
                    <a:pt x="0" y="215"/>
                    <a:pt x="0"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5"/>
            <p:cNvSpPr/>
            <p:nvPr/>
          </p:nvSpPr>
          <p:spPr>
            <a:xfrm>
              <a:off x="5355835" y="1288955"/>
              <a:ext cx="5518" cy="12219"/>
            </a:xfrm>
            <a:custGeom>
              <a:rect b="b" l="l" r="r" t="t"/>
              <a:pathLst>
                <a:path extrusionOk="0" h="403" w="182">
                  <a:moveTo>
                    <a:pt x="48" y="402"/>
                  </a:moveTo>
                  <a:cubicBezTo>
                    <a:pt x="61" y="382"/>
                    <a:pt x="68" y="322"/>
                    <a:pt x="75" y="295"/>
                  </a:cubicBezTo>
                  <a:cubicBezTo>
                    <a:pt x="88" y="242"/>
                    <a:pt x="128" y="155"/>
                    <a:pt x="148" y="108"/>
                  </a:cubicBezTo>
                  <a:cubicBezTo>
                    <a:pt x="162" y="88"/>
                    <a:pt x="168" y="74"/>
                    <a:pt x="175" y="54"/>
                  </a:cubicBezTo>
                  <a:lnTo>
                    <a:pt x="182" y="1"/>
                  </a:lnTo>
                  <a:cubicBezTo>
                    <a:pt x="155" y="14"/>
                    <a:pt x="141" y="61"/>
                    <a:pt x="128" y="88"/>
                  </a:cubicBezTo>
                  <a:cubicBezTo>
                    <a:pt x="95" y="148"/>
                    <a:pt x="1" y="342"/>
                    <a:pt x="48"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5"/>
            <p:cNvSpPr/>
            <p:nvPr/>
          </p:nvSpPr>
          <p:spPr>
            <a:xfrm>
              <a:off x="5274517" y="1302963"/>
              <a:ext cx="2638" cy="12189"/>
            </a:xfrm>
            <a:custGeom>
              <a:rect b="b" l="l" r="r" t="t"/>
              <a:pathLst>
                <a:path extrusionOk="0" h="402" w="87">
                  <a:moveTo>
                    <a:pt x="27" y="402"/>
                  </a:moveTo>
                  <a:cubicBezTo>
                    <a:pt x="40" y="335"/>
                    <a:pt x="27" y="261"/>
                    <a:pt x="47" y="195"/>
                  </a:cubicBezTo>
                  <a:cubicBezTo>
                    <a:pt x="54" y="134"/>
                    <a:pt x="87" y="67"/>
                    <a:pt x="87" y="1"/>
                  </a:cubicBezTo>
                  <a:cubicBezTo>
                    <a:pt x="74" y="14"/>
                    <a:pt x="87" y="1"/>
                    <a:pt x="74" y="21"/>
                  </a:cubicBezTo>
                  <a:cubicBezTo>
                    <a:pt x="60" y="41"/>
                    <a:pt x="20" y="161"/>
                    <a:pt x="13" y="181"/>
                  </a:cubicBezTo>
                  <a:cubicBezTo>
                    <a:pt x="7" y="221"/>
                    <a:pt x="7" y="248"/>
                    <a:pt x="7" y="295"/>
                  </a:cubicBezTo>
                  <a:cubicBezTo>
                    <a:pt x="7" y="322"/>
                    <a:pt x="0" y="389"/>
                    <a:pt x="27"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5"/>
            <p:cNvSpPr/>
            <p:nvPr/>
          </p:nvSpPr>
          <p:spPr>
            <a:xfrm>
              <a:off x="5461349" y="1283073"/>
              <a:ext cx="8338" cy="9975"/>
            </a:xfrm>
            <a:custGeom>
              <a:rect b="b" l="l" r="r" t="t"/>
              <a:pathLst>
                <a:path extrusionOk="0" h="329" w="275">
                  <a:moveTo>
                    <a:pt x="7" y="322"/>
                  </a:moveTo>
                  <a:cubicBezTo>
                    <a:pt x="13" y="329"/>
                    <a:pt x="0" y="329"/>
                    <a:pt x="13" y="329"/>
                  </a:cubicBezTo>
                  <a:cubicBezTo>
                    <a:pt x="27" y="322"/>
                    <a:pt x="60" y="295"/>
                    <a:pt x="67" y="282"/>
                  </a:cubicBezTo>
                  <a:cubicBezTo>
                    <a:pt x="87" y="262"/>
                    <a:pt x="94" y="255"/>
                    <a:pt x="87" y="222"/>
                  </a:cubicBezTo>
                  <a:cubicBezTo>
                    <a:pt x="107" y="208"/>
                    <a:pt x="114" y="181"/>
                    <a:pt x="134" y="161"/>
                  </a:cubicBezTo>
                  <a:cubicBezTo>
                    <a:pt x="141" y="148"/>
                    <a:pt x="167" y="128"/>
                    <a:pt x="181" y="108"/>
                  </a:cubicBezTo>
                  <a:cubicBezTo>
                    <a:pt x="207" y="81"/>
                    <a:pt x="254" y="34"/>
                    <a:pt x="274" y="1"/>
                  </a:cubicBezTo>
                  <a:lnTo>
                    <a:pt x="261" y="1"/>
                  </a:lnTo>
                  <a:lnTo>
                    <a:pt x="187" y="68"/>
                  </a:lnTo>
                  <a:cubicBezTo>
                    <a:pt x="161" y="95"/>
                    <a:pt x="54" y="202"/>
                    <a:pt x="54" y="228"/>
                  </a:cubicBezTo>
                  <a:cubicBezTo>
                    <a:pt x="54" y="262"/>
                    <a:pt x="74" y="242"/>
                    <a:pt x="40" y="275"/>
                  </a:cubicBezTo>
                  <a:cubicBezTo>
                    <a:pt x="27" y="289"/>
                    <a:pt x="13" y="309"/>
                    <a:pt x="7" y="3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5"/>
            <p:cNvSpPr/>
            <p:nvPr/>
          </p:nvSpPr>
          <p:spPr>
            <a:xfrm>
              <a:off x="5469444" y="1286923"/>
              <a:ext cx="4487" cy="12219"/>
            </a:xfrm>
            <a:custGeom>
              <a:rect b="b" l="l" r="r" t="t"/>
              <a:pathLst>
                <a:path extrusionOk="0" h="403" w="148">
                  <a:moveTo>
                    <a:pt x="14" y="335"/>
                  </a:moveTo>
                  <a:cubicBezTo>
                    <a:pt x="7" y="356"/>
                    <a:pt x="1" y="369"/>
                    <a:pt x="1" y="402"/>
                  </a:cubicBezTo>
                  <a:cubicBezTo>
                    <a:pt x="14" y="396"/>
                    <a:pt x="14" y="402"/>
                    <a:pt x="27" y="362"/>
                  </a:cubicBezTo>
                  <a:cubicBezTo>
                    <a:pt x="94" y="235"/>
                    <a:pt x="88" y="289"/>
                    <a:pt x="121" y="121"/>
                  </a:cubicBezTo>
                  <a:cubicBezTo>
                    <a:pt x="128" y="101"/>
                    <a:pt x="135" y="81"/>
                    <a:pt x="135" y="61"/>
                  </a:cubicBezTo>
                  <a:cubicBezTo>
                    <a:pt x="135" y="54"/>
                    <a:pt x="141" y="21"/>
                    <a:pt x="141" y="14"/>
                  </a:cubicBezTo>
                  <a:cubicBezTo>
                    <a:pt x="135" y="1"/>
                    <a:pt x="148" y="8"/>
                    <a:pt x="128" y="8"/>
                  </a:cubicBezTo>
                  <a:cubicBezTo>
                    <a:pt x="128" y="21"/>
                    <a:pt x="88" y="148"/>
                    <a:pt x="81" y="175"/>
                  </a:cubicBezTo>
                  <a:cubicBezTo>
                    <a:pt x="74" y="208"/>
                    <a:pt x="68" y="235"/>
                    <a:pt x="54" y="262"/>
                  </a:cubicBezTo>
                  <a:cubicBezTo>
                    <a:pt x="41" y="282"/>
                    <a:pt x="27" y="302"/>
                    <a:pt x="14"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5"/>
            <p:cNvSpPr/>
            <p:nvPr/>
          </p:nvSpPr>
          <p:spPr>
            <a:xfrm>
              <a:off x="5461349" y="1292624"/>
              <a:ext cx="424" cy="637"/>
            </a:xfrm>
            <a:custGeom>
              <a:rect b="b" l="l" r="r" t="t"/>
              <a:pathLst>
                <a:path extrusionOk="0" h="21" w="14">
                  <a:moveTo>
                    <a:pt x="13" y="14"/>
                  </a:moveTo>
                  <a:cubicBezTo>
                    <a:pt x="0" y="14"/>
                    <a:pt x="13" y="14"/>
                    <a:pt x="7" y="7"/>
                  </a:cubicBezTo>
                  <a:cubicBezTo>
                    <a:pt x="7" y="14"/>
                    <a:pt x="0" y="0"/>
                    <a:pt x="7"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5" name="Google Shape;2835;p15"/>
          <p:cNvGrpSpPr/>
          <p:nvPr/>
        </p:nvGrpSpPr>
        <p:grpSpPr>
          <a:xfrm rot="-6783444">
            <a:off x="1696716" y="3715591"/>
            <a:ext cx="1103920" cy="2407007"/>
            <a:chOff x="2430300" y="1487150"/>
            <a:chExt cx="284200" cy="619675"/>
          </a:xfrm>
        </p:grpSpPr>
        <p:sp>
          <p:nvSpPr>
            <p:cNvPr id="2836" name="Google Shape;2836;p15"/>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15"/>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5"/>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5"/>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5"/>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5"/>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5"/>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5"/>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5"/>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5"/>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5"/>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15"/>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15"/>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5"/>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5"/>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5"/>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5"/>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5"/>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5"/>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15"/>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5"/>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5"/>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5"/>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5"/>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5"/>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5"/>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5"/>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5"/>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5"/>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5"/>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5"/>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5"/>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5"/>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5"/>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5"/>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5"/>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5"/>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5"/>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15"/>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15"/>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15"/>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15"/>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15"/>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5"/>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5"/>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15"/>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5"/>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5"/>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5"/>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5"/>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5"/>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5"/>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5"/>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5"/>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5"/>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15"/>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15"/>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15"/>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5"/>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15"/>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15"/>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15"/>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15"/>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15"/>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5"/>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5"/>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15"/>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15"/>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5"/>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5"/>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15"/>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15"/>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5"/>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5"/>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5"/>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15"/>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15"/>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5"/>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5"/>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5"/>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15"/>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15"/>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15"/>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5"/>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5"/>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5"/>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5"/>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5"/>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5"/>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5"/>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15"/>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5"/>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15"/>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15"/>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15"/>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5"/>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5"/>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15"/>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5"/>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5"/>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5"/>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5"/>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5"/>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5"/>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5"/>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5"/>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5"/>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5"/>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5"/>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15"/>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15"/>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5"/>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5"/>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5"/>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5"/>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5"/>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5"/>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5"/>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5"/>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15"/>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15"/>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5"/>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5"/>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5"/>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5"/>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5"/>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5"/>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15"/>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5"/>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5"/>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5"/>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5"/>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5"/>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5"/>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5"/>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5"/>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5"/>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5"/>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5"/>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5"/>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5"/>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5"/>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5"/>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5"/>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5"/>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5"/>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15"/>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5"/>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5"/>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5"/>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5"/>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5"/>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5"/>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5"/>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5"/>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5"/>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5"/>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5"/>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5"/>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5"/>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5"/>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5"/>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5"/>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5"/>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5"/>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5"/>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5"/>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5"/>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5"/>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5"/>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5"/>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5"/>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5"/>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5"/>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5"/>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5"/>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5"/>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5"/>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5"/>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5"/>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5"/>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5"/>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5"/>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5"/>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5"/>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5"/>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5"/>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5"/>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5"/>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5"/>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5"/>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5"/>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5"/>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5"/>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5"/>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5"/>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5"/>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5"/>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5"/>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5"/>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5"/>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5"/>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5"/>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5"/>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5"/>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5"/>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5"/>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5"/>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5"/>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5"/>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5"/>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5"/>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5"/>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5"/>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5"/>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5"/>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5"/>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5"/>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5"/>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5"/>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5"/>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5"/>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15"/>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5"/>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5"/>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5"/>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5"/>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5"/>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5"/>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5"/>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5"/>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5"/>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5"/>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15"/>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15"/>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15"/>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5"/>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5"/>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5"/>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5"/>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5"/>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5"/>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5"/>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5"/>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5"/>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5"/>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5"/>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5"/>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5"/>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5"/>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5"/>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5"/>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5"/>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5"/>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5"/>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5"/>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5"/>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5"/>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5"/>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5"/>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5"/>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5"/>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5"/>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5"/>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5"/>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5"/>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5"/>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5"/>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5"/>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5" name="Google Shape;3105;p15"/>
          <p:cNvSpPr txBox="1"/>
          <p:nvPr>
            <p:ph type="title"/>
          </p:nvPr>
        </p:nvSpPr>
        <p:spPr>
          <a:xfrm>
            <a:off x="713100" y="1633350"/>
            <a:ext cx="29967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06" name="Google Shape;3106;p15"/>
          <p:cNvSpPr txBox="1"/>
          <p:nvPr>
            <p:ph idx="1" type="subTitle"/>
          </p:nvPr>
        </p:nvSpPr>
        <p:spPr>
          <a:xfrm>
            <a:off x="713100" y="2206050"/>
            <a:ext cx="2996700" cy="1304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107" name="Google Shape;3107;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2">
    <p:spTree>
      <p:nvGrpSpPr>
        <p:cNvPr id="3108" name="Shape 3108"/>
        <p:cNvGrpSpPr/>
        <p:nvPr/>
      </p:nvGrpSpPr>
      <p:grpSpPr>
        <a:xfrm>
          <a:off x="0" y="0"/>
          <a:ext cx="0" cy="0"/>
          <a:chOff x="0" y="0"/>
          <a:chExt cx="0" cy="0"/>
        </a:xfrm>
      </p:grpSpPr>
      <p:grpSp>
        <p:nvGrpSpPr>
          <p:cNvPr id="3109" name="Google Shape;3109;p16"/>
          <p:cNvGrpSpPr/>
          <p:nvPr/>
        </p:nvGrpSpPr>
        <p:grpSpPr>
          <a:xfrm flipH="1" rot="2316406">
            <a:off x="-348333" y="-722710"/>
            <a:ext cx="1612195" cy="2908159"/>
            <a:chOff x="6100663" y="2011159"/>
            <a:chExt cx="485059" cy="874975"/>
          </a:xfrm>
        </p:grpSpPr>
        <p:sp>
          <p:nvSpPr>
            <p:cNvPr id="3110" name="Google Shape;3110;p16"/>
            <p:cNvSpPr/>
            <p:nvPr/>
          </p:nvSpPr>
          <p:spPr>
            <a:xfrm>
              <a:off x="6100663" y="2011159"/>
              <a:ext cx="485059" cy="874975"/>
            </a:xfrm>
            <a:custGeom>
              <a:rect b="b" l="l" r="r" t="t"/>
              <a:pathLst>
                <a:path extrusionOk="0" h="28858" w="15998">
                  <a:moveTo>
                    <a:pt x="2636" y="15925"/>
                  </a:moveTo>
                  <a:cubicBezTo>
                    <a:pt x="3473" y="15537"/>
                    <a:pt x="6711" y="13924"/>
                    <a:pt x="8103" y="11743"/>
                  </a:cubicBezTo>
                  <a:cubicBezTo>
                    <a:pt x="7996" y="11877"/>
                    <a:pt x="7882" y="12011"/>
                    <a:pt x="7755" y="12138"/>
                  </a:cubicBezTo>
                  <a:cubicBezTo>
                    <a:pt x="7066" y="12820"/>
                    <a:pt x="6149" y="13369"/>
                    <a:pt x="5152" y="13670"/>
                  </a:cubicBezTo>
                  <a:cubicBezTo>
                    <a:pt x="3633" y="14132"/>
                    <a:pt x="2877" y="15430"/>
                    <a:pt x="2636" y="15925"/>
                  </a:cubicBezTo>
                  <a:close/>
                  <a:moveTo>
                    <a:pt x="15021" y="20969"/>
                  </a:moveTo>
                  <a:cubicBezTo>
                    <a:pt x="15001" y="20849"/>
                    <a:pt x="14519" y="18360"/>
                    <a:pt x="12840" y="16607"/>
                  </a:cubicBezTo>
                  <a:cubicBezTo>
                    <a:pt x="11963" y="15704"/>
                    <a:pt x="11200" y="14854"/>
                    <a:pt x="10792" y="13877"/>
                  </a:cubicBezTo>
                  <a:cubicBezTo>
                    <a:pt x="10404" y="12954"/>
                    <a:pt x="10331" y="11924"/>
                    <a:pt x="10766" y="10612"/>
                  </a:cubicBezTo>
                  <a:cubicBezTo>
                    <a:pt x="10605" y="10773"/>
                    <a:pt x="10485" y="10940"/>
                    <a:pt x="10444" y="10987"/>
                  </a:cubicBezTo>
                  <a:cubicBezTo>
                    <a:pt x="10197" y="12693"/>
                    <a:pt x="10197" y="13864"/>
                    <a:pt x="10478" y="15001"/>
                  </a:cubicBezTo>
                  <a:cubicBezTo>
                    <a:pt x="10752" y="16139"/>
                    <a:pt x="11314" y="17249"/>
                    <a:pt x="12177" y="18815"/>
                  </a:cubicBezTo>
                  <a:cubicBezTo>
                    <a:pt x="13676" y="21518"/>
                    <a:pt x="13321" y="23793"/>
                    <a:pt x="13181" y="24415"/>
                  </a:cubicBezTo>
                  <a:cubicBezTo>
                    <a:pt x="15315" y="23431"/>
                    <a:pt x="15027" y="21009"/>
                    <a:pt x="15021" y="20969"/>
                  </a:cubicBezTo>
                  <a:close/>
                  <a:moveTo>
                    <a:pt x="10244" y="10713"/>
                  </a:moveTo>
                  <a:cubicBezTo>
                    <a:pt x="10244" y="10713"/>
                    <a:pt x="10244" y="10713"/>
                    <a:pt x="10237" y="10713"/>
                  </a:cubicBezTo>
                  <a:cubicBezTo>
                    <a:pt x="10117" y="10077"/>
                    <a:pt x="9876" y="9562"/>
                    <a:pt x="9628" y="9301"/>
                  </a:cubicBezTo>
                  <a:cubicBezTo>
                    <a:pt x="9541" y="9207"/>
                    <a:pt x="9454" y="9147"/>
                    <a:pt x="9374" y="9127"/>
                  </a:cubicBezTo>
                  <a:cubicBezTo>
                    <a:pt x="9307" y="9114"/>
                    <a:pt x="9247" y="9127"/>
                    <a:pt x="9193" y="9174"/>
                  </a:cubicBezTo>
                  <a:cubicBezTo>
                    <a:pt x="9086" y="9274"/>
                    <a:pt x="8999" y="9495"/>
                    <a:pt x="8959" y="9856"/>
                  </a:cubicBezTo>
                  <a:cubicBezTo>
                    <a:pt x="8939" y="10017"/>
                    <a:pt x="8912" y="10171"/>
                    <a:pt x="8865" y="10325"/>
                  </a:cubicBezTo>
                  <a:cubicBezTo>
                    <a:pt x="8283" y="13603"/>
                    <a:pt x="2717" y="16079"/>
                    <a:pt x="2509" y="16165"/>
                  </a:cubicBezTo>
                  <a:cubicBezTo>
                    <a:pt x="569" y="17403"/>
                    <a:pt x="870" y="19524"/>
                    <a:pt x="1064" y="20314"/>
                  </a:cubicBezTo>
                  <a:cubicBezTo>
                    <a:pt x="1251" y="19645"/>
                    <a:pt x="1907" y="18092"/>
                    <a:pt x="4128" y="16955"/>
                  </a:cubicBezTo>
                  <a:cubicBezTo>
                    <a:pt x="5560" y="16226"/>
                    <a:pt x="6624" y="15550"/>
                    <a:pt x="7400" y="14660"/>
                  </a:cubicBezTo>
                  <a:cubicBezTo>
                    <a:pt x="8176" y="13764"/>
                    <a:pt x="8665" y="12646"/>
                    <a:pt x="8932" y="11034"/>
                  </a:cubicBezTo>
                  <a:cubicBezTo>
                    <a:pt x="8939" y="10987"/>
                    <a:pt x="8986" y="10960"/>
                    <a:pt x="9033" y="10967"/>
                  </a:cubicBezTo>
                  <a:cubicBezTo>
                    <a:pt x="9073" y="10974"/>
                    <a:pt x="9106" y="11020"/>
                    <a:pt x="9100" y="11061"/>
                  </a:cubicBezTo>
                  <a:cubicBezTo>
                    <a:pt x="8825" y="12706"/>
                    <a:pt x="8323" y="13851"/>
                    <a:pt x="7527" y="14767"/>
                  </a:cubicBezTo>
                  <a:cubicBezTo>
                    <a:pt x="6738" y="15684"/>
                    <a:pt x="5654" y="16366"/>
                    <a:pt x="4209" y="17109"/>
                  </a:cubicBezTo>
                  <a:cubicBezTo>
                    <a:pt x="1379" y="18554"/>
                    <a:pt x="1158" y="20662"/>
                    <a:pt x="1158" y="20668"/>
                  </a:cubicBezTo>
                  <a:cubicBezTo>
                    <a:pt x="1158" y="20668"/>
                    <a:pt x="1158" y="20668"/>
                    <a:pt x="1158" y="20675"/>
                  </a:cubicBezTo>
                  <a:cubicBezTo>
                    <a:pt x="509" y="25291"/>
                    <a:pt x="4637" y="25486"/>
                    <a:pt x="5386" y="25486"/>
                  </a:cubicBezTo>
                  <a:cubicBezTo>
                    <a:pt x="5246" y="25064"/>
                    <a:pt x="4898" y="23485"/>
                    <a:pt x="6109" y="20374"/>
                  </a:cubicBezTo>
                  <a:cubicBezTo>
                    <a:pt x="6724" y="18795"/>
                    <a:pt x="7273" y="17765"/>
                    <a:pt x="7735" y="16908"/>
                  </a:cubicBezTo>
                  <a:cubicBezTo>
                    <a:pt x="8330" y="15784"/>
                    <a:pt x="8778" y="14954"/>
                    <a:pt x="9013" y="13536"/>
                  </a:cubicBezTo>
                  <a:cubicBezTo>
                    <a:pt x="9019" y="13496"/>
                    <a:pt x="9066" y="13462"/>
                    <a:pt x="9113" y="13469"/>
                  </a:cubicBezTo>
                  <a:cubicBezTo>
                    <a:pt x="9153" y="13476"/>
                    <a:pt x="9187" y="13523"/>
                    <a:pt x="9180" y="13570"/>
                  </a:cubicBezTo>
                  <a:cubicBezTo>
                    <a:pt x="8939" y="15008"/>
                    <a:pt x="8491" y="15851"/>
                    <a:pt x="7882" y="16988"/>
                  </a:cubicBezTo>
                  <a:cubicBezTo>
                    <a:pt x="7427" y="17838"/>
                    <a:pt x="6878" y="18862"/>
                    <a:pt x="6269" y="20434"/>
                  </a:cubicBezTo>
                  <a:cubicBezTo>
                    <a:pt x="4945" y="23820"/>
                    <a:pt x="5493" y="25318"/>
                    <a:pt x="5574" y="25506"/>
                  </a:cubicBezTo>
                  <a:cubicBezTo>
                    <a:pt x="10063" y="28664"/>
                    <a:pt x="12820" y="24756"/>
                    <a:pt x="12980" y="24522"/>
                  </a:cubicBezTo>
                  <a:cubicBezTo>
                    <a:pt x="13034" y="24341"/>
                    <a:pt x="13689" y="21893"/>
                    <a:pt x="12030" y="18895"/>
                  </a:cubicBezTo>
                  <a:cubicBezTo>
                    <a:pt x="11160" y="17316"/>
                    <a:pt x="10598" y="16199"/>
                    <a:pt x="10311" y="15041"/>
                  </a:cubicBezTo>
                  <a:cubicBezTo>
                    <a:pt x="10030" y="13884"/>
                    <a:pt x="10030" y="12686"/>
                    <a:pt x="10284" y="10960"/>
                  </a:cubicBezTo>
                  <a:cubicBezTo>
                    <a:pt x="10270" y="10873"/>
                    <a:pt x="10257" y="10793"/>
                    <a:pt x="10244" y="10713"/>
                  </a:cubicBezTo>
                  <a:close/>
                  <a:moveTo>
                    <a:pt x="10899" y="3386"/>
                  </a:moveTo>
                  <a:cubicBezTo>
                    <a:pt x="10899" y="3386"/>
                    <a:pt x="10899" y="3380"/>
                    <a:pt x="10899" y="3380"/>
                  </a:cubicBezTo>
                  <a:cubicBezTo>
                    <a:pt x="10866" y="2410"/>
                    <a:pt x="10598" y="1299"/>
                    <a:pt x="10351" y="670"/>
                  </a:cubicBezTo>
                  <a:cubicBezTo>
                    <a:pt x="10270" y="476"/>
                    <a:pt x="10197" y="329"/>
                    <a:pt x="10130" y="255"/>
                  </a:cubicBezTo>
                  <a:cubicBezTo>
                    <a:pt x="10117" y="242"/>
                    <a:pt x="10103" y="235"/>
                    <a:pt x="10103" y="235"/>
                  </a:cubicBezTo>
                  <a:cubicBezTo>
                    <a:pt x="10063" y="329"/>
                    <a:pt x="10043" y="563"/>
                    <a:pt x="10070" y="964"/>
                  </a:cubicBezTo>
                  <a:cubicBezTo>
                    <a:pt x="10197" y="3199"/>
                    <a:pt x="9468" y="8170"/>
                    <a:pt x="9347" y="8953"/>
                  </a:cubicBezTo>
                  <a:cubicBezTo>
                    <a:pt x="9374" y="8953"/>
                    <a:pt x="9394" y="8960"/>
                    <a:pt x="9414" y="8966"/>
                  </a:cubicBezTo>
                  <a:cubicBezTo>
                    <a:pt x="9528" y="8993"/>
                    <a:pt x="9642" y="9067"/>
                    <a:pt x="9749" y="9187"/>
                  </a:cubicBezTo>
                  <a:cubicBezTo>
                    <a:pt x="9949" y="9401"/>
                    <a:pt x="10143" y="9763"/>
                    <a:pt x="10284" y="10211"/>
                  </a:cubicBezTo>
                  <a:cubicBezTo>
                    <a:pt x="10404" y="8973"/>
                    <a:pt x="10725" y="5634"/>
                    <a:pt x="10886" y="4022"/>
                  </a:cubicBezTo>
                  <a:cubicBezTo>
                    <a:pt x="10906" y="3821"/>
                    <a:pt x="10906" y="3607"/>
                    <a:pt x="10899" y="3386"/>
                  </a:cubicBezTo>
                  <a:close/>
                  <a:moveTo>
                    <a:pt x="11221" y="10305"/>
                  </a:moveTo>
                  <a:cubicBezTo>
                    <a:pt x="11214" y="10311"/>
                    <a:pt x="11200" y="10311"/>
                    <a:pt x="11194" y="10311"/>
                  </a:cubicBezTo>
                  <a:cubicBezTo>
                    <a:pt x="11134" y="10331"/>
                    <a:pt x="11073" y="10365"/>
                    <a:pt x="11020" y="10405"/>
                  </a:cubicBezTo>
                  <a:cubicBezTo>
                    <a:pt x="10498" y="11797"/>
                    <a:pt x="10551" y="12867"/>
                    <a:pt x="10946" y="13810"/>
                  </a:cubicBezTo>
                  <a:cubicBezTo>
                    <a:pt x="11348" y="14767"/>
                    <a:pt x="12097" y="15597"/>
                    <a:pt x="12960" y="16493"/>
                  </a:cubicBezTo>
                  <a:cubicBezTo>
                    <a:pt x="14318" y="17912"/>
                    <a:pt x="14907" y="19805"/>
                    <a:pt x="15108" y="20588"/>
                  </a:cubicBezTo>
                  <a:cubicBezTo>
                    <a:pt x="15676" y="17791"/>
                    <a:pt x="14010" y="16500"/>
                    <a:pt x="12666" y="15463"/>
                  </a:cubicBezTo>
                  <a:cubicBezTo>
                    <a:pt x="12311" y="15189"/>
                    <a:pt x="11983" y="14934"/>
                    <a:pt x="11716" y="14667"/>
                  </a:cubicBezTo>
                  <a:cubicBezTo>
                    <a:pt x="10839" y="13804"/>
                    <a:pt x="11134" y="12245"/>
                    <a:pt x="11328" y="11208"/>
                  </a:cubicBezTo>
                  <a:cubicBezTo>
                    <a:pt x="11428" y="10679"/>
                    <a:pt x="11495" y="10305"/>
                    <a:pt x="11408" y="10291"/>
                  </a:cubicBezTo>
                  <a:cubicBezTo>
                    <a:pt x="11348" y="10278"/>
                    <a:pt x="11287" y="10284"/>
                    <a:pt x="11221" y="10305"/>
                  </a:cubicBezTo>
                  <a:close/>
                  <a:moveTo>
                    <a:pt x="11067" y="3380"/>
                  </a:moveTo>
                  <a:cubicBezTo>
                    <a:pt x="11073" y="3614"/>
                    <a:pt x="11073" y="3835"/>
                    <a:pt x="11053" y="4035"/>
                  </a:cubicBezTo>
                  <a:cubicBezTo>
                    <a:pt x="10859" y="5989"/>
                    <a:pt x="10431" y="10438"/>
                    <a:pt x="10404" y="10693"/>
                  </a:cubicBezTo>
                  <a:cubicBezTo>
                    <a:pt x="10411" y="10713"/>
                    <a:pt x="10418" y="10733"/>
                    <a:pt x="10418" y="10753"/>
                  </a:cubicBezTo>
                  <a:cubicBezTo>
                    <a:pt x="10525" y="10619"/>
                    <a:pt x="10692" y="10438"/>
                    <a:pt x="10886" y="10298"/>
                  </a:cubicBezTo>
                  <a:cubicBezTo>
                    <a:pt x="10893" y="10291"/>
                    <a:pt x="10906" y="10284"/>
                    <a:pt x="10919" y="10278"/>
                  </a:cubicBezTo>
                  <a:cubicBezTo>
                    <a:pt x="10980" y="10238"/>
                    <a:pt x="11040" y="10197"/>
                    <a:pt x="11107" y="10171"/>
                  </a:cubicBezTo>
                  <a:cubicBezTo>
                    <a:pt x="11187" y="9555"/>
                    <a:pt x="12077" y="2992"/>
                    <a:pt x="12793" y="1547"/>
                  </a:cubicBezTo>
                  <a:cubicBezTo>
                    <a:pt x="12913" y="1312"/>
                    <a:pt x="12947" y="1165"/>
                    <a:pt x="12920" y="1092"/>
                  </a:cubicBezTo>
                  <a:cubicBezTo>
                    <a:pt x="12907" y="1051"/>
                    <a:pt x="12853" y="1045"/>
                    <a:pt x="12779" y="1058"/>
                  </a:cubicBezTo>
                  <a:cubicBezTo>
                    <a:pt x="12672" y="1078"/>
                    <a:pt x="12525" y="1152"/>
                    <a:pt x="12371" y="1265"/>
                  </a:cubicBezTo>
                  <a:cubicBezTo>
                    <a:pt x="11823" y="1647"/>
                    <a:pt x="11134" y="2476"/>
                    <a:pt x="11067" y="3380"/>
                  </a:cubicBezTo>
                  <a:close/>
                  <a:moveTo>
                    <a:pt x="5487" y="25646"/>
                  </a:moveTo>
                  <a:cubicBezTo>
                    <a:pt x="5079" y="25659"/>
                    <a:pt x="295" y="25706"/>
                    <a:pt x="991" y="20668"/>
                  </a:cubicBezTo>
                  <a:cubicBezTo>
                    <a:pt x="904" y="20414"/>
                    <a:pt x="0" y="17584"/>
                    <a:pt x="2402" y="16038"/>
                  </a:cubicBezTo>
                  <a:cubicBezTo>
                    <a:pt x="2496" y="15811"/>
                    <a:pt x="3265" y="14071"/>
                    <a:pt x="5105" y="13516"/>
                  </a:cubicBezTo>
                  <a:cubicBezTo>
                    <a:pt x="6075" y="13222"/>
                    <a:pt x="6965" y="12686"/>
                    <a:pt x="7634" y="12017"/>
                  </a:cubicBezTo>
                  <a:cubicBezTo>
                    <a:pt x="8277" y="11375"/>
                    <a:pt x="8705" y="10619"/>
                    <a:pt x="8792" y="9843"/>
                  </a:cubicBezTo>
                  <a:cubicBezTo>
                    <a:pt x="8839" y="9435"/>
                    <a:pt x="8939" y="9180"/>
                    <a:pt x="9080" y="9053"/>
                  </a:cubicBezTo>
                  <a:cubicBezTo>
                    <a:pt x="9106" y="9027"/>
                    <a:pt x="9140" y="9000"/>
                    <a:pt x="9173" y="8986"/>
                  </a:cubicBezTo>
                  <a:cubicBezTo>
                    <a:pt x="9260" y="8438"/>
                    <a:pt x="10030" y="3259"/>
                    <a:pt x="9902" y="971"/>
                  </a:cubicBezTo>
                  <a:cubicBezTo>
                    <a:pt x="9876" y="543"/>
                    <a:pt x="9896" y="282"/>
                    <a:pt x="9949" y="168"/>
                  </a:cubicBezTo>
                  <a:cubicBezTo>
                    <a:pt x="10030" y="1"/>
                    <a:pt x="10137" y="8"/>
                    <a:pt x="10257" y="148"/>
                  </a:cubicBezTo>
                  <a:cubicBezTo>
                    <a:pt x="10331" y="235"/>
                    <a:pt x="10418" y="396"/>
                    <a:pt x="10505" y="610"/>
                  </a:cubicBezTo>
                  <a:cubicBezTo>
                    <a:pt x="10705" y="1125"/>
                    <a:pt x="10926" y="1961"/>
                    <a:pt x="11020" y="2791"/>
                  </a:cubicBezTo>
                  <a:cubicBezTo>
                    <a:pt x="11267" y="2068"/>
                    <a:pt x="11816" y="1446"/>
                    <a:pt x="12278" y="1125"/>
                  </a:cubicBezTo>
                  <a:cubicBezTo>
                    <a:pt x="12452" y="1005"/>
                    <a:pt x="12612" y="924"/>
                    <a:pt x="12746" y="898"/>
                  </a:cubicBezTo>
                  <a:cubicBezTo>
                    <a:pt x="12907" y="857"/>
                    <a:pt x="13027" y="904"/>
                    <a:pt x="13074" y="1038"/>
                  </a:cubicBezTo>
                  <a:cubicBezTo>
                    <a:pt x="13114" y="1152"/>
                    <a:pt x="13081" y="1346"/>
                    <a:pt x="12947" y="1620"/>
                  </a:cubicBezTo>
                  <a:cubicBezTo>
                    <a:pt x="12258" y="2998"/>
                    <a:pt x="11408" y="9187"/>
                    <a:pt x="11281" y="10124"/>
                  </a:cubicBezTo>
                  <a:cubicBezTo>
                    <a:pt x="11334" y="10117"/>
                    <a:pt x="11381" y="10117"/>
                    <a:pt x="11435" y="10124"/>
                  </a:cubicBezTo>
                  <a:cubicBezTo>
                    <a:pt x="11696" y="10164"/>
                    <a:pt x="11609" y="10612"/>
                    <a:pt x="11488" y="11235"/>
                  </a:cubicBezTo>
                  <a:cubicBezTo>
                    <a:pt x="11301" y="12238"/>
                    <a:pt x="11020" y="13743"/>
                    <a:pt x="11829" y="14553"/>
                  </a:cubicBezTo>
                  <a:cubicBezTo>
                    <a:pt x="12090" y="14807"/>
                    <a:pt x="12418" y="15062"/>
                    <a:pt x="12766" y="15329"/>
                  </a:cubicBezTo>
                  <a:cubicBezTo>
                    <a:pt x="14205" y="16440"/>
                    <a:pt x="15998" y="17831"/>
                    <a:pt x="15188" y="20969"/>
                  </a:cubicBezTo>
                  <a:cubicBezTo>
                    <a:pt x="15215" y="21177"/>
                    <a:pt x="15429" y="23672"/>
                    <a:pt x="13114" y="24629"/>
                  </a:cubicBezTo>
                  <a:cubicBezTo>
                    <a:pt x="12893" y="24944"/>
                    <a:pt x="10056" y="28858"/>
                    <a:pt x="5487" y="25646"/>
                  </a:cubicBez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6"/>
            <p:cNvSpPr/>
            <p:nvPr/>
          </p:nvSpPr>
          <p:spPr>
            <a:xfrm>
              <a:off x="6362749" y="2510196"/>
              <a:ext cx="4700" cy="4518"/>
            </a:xfrm>
            <a:custGeom>
              <a:rect b="b" l="l" r="r" t="t"/>
              <a:pathLst>
                <a:path extrusionOk="0" h="149" w="155">
                  <a:moveTo>
                    <a:pt x="121" y="81"/>
                  </a:moveTo>
                  <a:cubicBezTo>
                    <a:pt x="154" y="1"/>
                    <a:pt x="128" y="68"/>
                    <a:pt x="108" y="8"/>
                  </a:cubicBezTo>
                  <a:cubicBezTo>
                    <a:pt x="27" y="61"/>
                    <a:pt x="1" y="21"/>
                    <a:pt x="41" y="148"/>
                  </a:cubicBezTo>
                  <a:cubicBezTo>
                    <a:pt x="47" y="135"/>
                    <a:pt x="88" y="148"/>
                    <a:pt x="121" y="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6"/>
            <p:cNvSpPr/>
            <p:nvPr/>
          </p:nvSpPr>
          <p:spPr>
            <a:xfrm>
              <a:off x="6553250" y="2574110"/>
              <a:ext cx="15827" cy="50543"/>
            </a:xfrm>
            <a:custGeom>
              <a:rect b="b" l="l" r="r" t="t"/>
              <a:pathLst>
                <a:path extrusionOk="0" h="1667" w="522">
                  <a:moveTo>
                    <a:pt x="0" y="0"/>
                  </a:moveTo>
                  <a:cubicBezTo>
                    <a:pt x="40" y="241"/>
                    <a:pt x="194" y="496"/>
                    <a:pt x="261" y="803"/>
                  </a:cubicBezTo>
                  <a:cubicBezTo>
                    <a:pt x="315" y="1011"/>
                    <a:pt x="301" y="1559"/>
                    <a:pt x="368" y="1666"/>
                  </a:cubicBezTo>
                  <a:cubicBezTo>
                    <a:pt x="522" y="1084"/>
                    <a:pt x="288" y="255"/>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6"/>
            <p:cNvSpPr/>
            <p:nvPr/>
          </p:nvSpPr>
          <p:spPr>
            <a:xfrm>
              <a:off x="6410412" y="2193534"/>
              <a:ext cx="6125" cy="14857"/>
            </a:xfrm>
            <a:custGeom>
              <a:rect b="b" l="l" r="r" t="t"/>
              <a:pathLst>
                <a:path extrusionOk="0" h="490" w="202">
                  <a:moveTo>
                    <a:pt x="61" y="489"/>
                  </a:moveTo>
                  <a:cubicBezTo>
                    <a:pt x="141" y="382"/>
                    <a:pt x="202" y="141"/>
                    <a:pt x="141" y="1"/>
                  </a:cubicBezTo>
                  <a:cubicBezTo>
                    <a:pt x="21" y="115"/>
                    <a:pt x="1" y="362"/>
                    <a:pt x="61" y="4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6"/>
            <p:cNvSpPr/>
            <p:nvPr/>
          </p:nvSpPr>
          <p:spPr>
            <a:xfrm>
              <a:off x="6520777" y="2591969"/>
              <a:ext cx="7550" cy="6701"/>
            </a:xfrm>
            <a:custGeom>
              <a:rect b="b" l="l" r="r" t="t"/>
              <a:pathLst>
                <a:path extrusionOk="0" h="221" w="249">
                  <a:moveTo>
                    <a:pt x="88" y="0"/>
                  </a:moveTo>
                  <a:cubicBezTo>
                    <a:pt x="154" y="141"/>
                    <a:pt x="1" y="147"/>
                    <a:pt x="221" y="221"/>
                  </a:cubicBezTo>
                  <a:cubicBezTo>
                    <a:pt x="228" y="27"/>
                    <a:pt x="248" y="74"/>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6"/>
            <p:cNvSpPr/>
            <p:nvPr/>
          </p:nvSpPr>
          <p:spPr>
            <a:xfrm>
              <a:off x="6390552" y="2386066"/>
              <a:ext cx="19102" cy="131468"/>
            </a:xfrm>
            <a:custGeom>
              <a:rect b="b" l="l" r="r" t="t"/>
              <a:pathLst>
                <a:path extrusionOk="0" h="4336" w="630">
                  <a:moveTo>
                    <a:pt x="629" y="54"/>
                  </a:moveTo>
                  <a:cubicBezTo>
                    <a:pt x="562" y="101"/>
                    <a:pt x="609" y="0"/>
                    <a:pt x="535" y="161"/>
                  </a:cubicBezTo>
                  <a:cubicBezTo>
                    <a:pt x="529" y="181"/>
                    <a:pt x="509" y="275"/>
                    <a:pt x="502" y="295"/>
                  </a:cubicBezTo>
                  <a:lnTo>
                    <a:pt x="355" y="1205"/>
                  </a:lnTo>
                  <a:cubicBezTo>
                    <a:pt x="234" y="2034"/>
                    <a:pt x="0" y="3673"/>
                    <a:pt x="288" y="4336"/>
                  </a:cubicBezTo>
                  <a:cubicBezTo>
                    <a:pt x="308" y="4055"/>
                    <a:pt x="234" y="3714"/>
                    <a:pt x="248" y="3379"/>
                  </a:cubicBezTo>
                  <a:cubicBezTo>
                    <a:pt x="268" y="2656"/>
                    <a:pt x="475" y="596"/>
                    <a:pt x="629"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6"/>
            <p:cNvSpPr/>
            <p:nvPr/>
          </p:nvSpPr>
          <p:spPr>
            <a:xfrm>
              <a:off x="6266392" y="2384641"/>
              <a:ext cx="100662" cy="101663"/>
            </a:xfrm>
            <a:custGeom>
              <a:rect b="b" l="l" r="r" t="t"/>
              <a:pathLst>
                <a:path extrusionOk="0" h="3353" w="3320">
                  <a:moveTo>
                    <a:pt x="1" y="3352"/>
                  </a:moveTo>
                  <a:cubicBezTo>
                    <a:pt x="569" y="3232"/>
                    <a:pt x="3299" y="1151"/>
                    <a:pt x="3319" y="0"/>
                  </a:cubicBezTo>
                  <a:cubicBezTo>
                    <a:pt x="3038" y="248"/>
                    <a:pt x="3312" y="582"/>
                    <a:pt x="1840" y="1934"/>
                  </a:cubicBezTo>
                  <a:cubicBezTo>
                    <a:pt x="944" y="2757"/>
                    <a:pt x="402" y="2998"/>
                    <a:pt x="1" y="33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6"/>
            <p:cNvSpPr/>
            <p:nvPr/>
          </p:nvSpPr>
          <p:spPr>
            <a:xfrm>
              <a:off x="6379395" y="2280764"/>
              <a:ext cx="7944" cy="27015"/>
            </a:xfrm>
            <a:custGeom>
              <a:rect b="b" l="l" r="r" t="t"/>
              <a:pathLst>
                <a:path extrusionOk="0" h="891" w="262">
                  <a:moveTo>
                    <a:pt x="121" y="242"/>
                  </a:moveTo>
                  <a:cubicBezTo>
                    <a:pt x="94" y="349"/>
                    <a:pt x="60" y="449"/>
                    <a:pt x="47" y="563"/>
                  </a:cubicBezTo>
                  <a:cubicBezTo>
                    <a:pt x="0" y="891"/>
                    <a:pt x="60" y="810"/>
                    <a:pt x="81" y="837"/>
                  </a:cubicBezTo>
                  <a:lnTo>
                    <a:pt x="214" y="302"/>
                  </a:lnTo>
                  <a:cubicBezTo>
                    <a:pt x="254" y="1"/>
                    <a:pt x="261" y="215"/>
                    <a:pt x="174"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6"/>
            <p:cNvSpPr/>
            <p:nvPr/>
          </p:nvSpPr>
          <p:spPr>
            <a:xfrm>
              <a:off x="6406380" y="2540243"/>
              <a:ext cx="36930" cy="280975"/>
            </a:xfrm>
            <a:custGeom>
              <a:rect b="b" l="l" r="r" t="t"/>
              <a:pathLst>
                <a:path extrusionOk="0" h="9267" w="1218">
                  <a:moveTo>
                    <a:pt x="622" y="1967"/>
                  </a:moveTo>
                  <a:cubicBezTo>
                    <a:pt x="515" y="1004"/>
                    <a:pt x="221" y="669"/>
                    <a:pt x="20" y="0"/>
                  </a:cubicBezTo>
                  <a:cubicBezTo>
                    <a:pt x="0" y="207"/>
                    <a:pt x="241" y="736"/>
                    <a:pt x="315" y="984"/>
                  </a:cubicBezTo>
                  <a:cubicBezTo>
                    <a:pt x="609" y="1894"/>
                    <a:pt x="522" y="2302"/>
                    <a:pt x="636" y="3192"/>
                  </a:cubicBezTo>
                  <a:cubicBezTo>
                    <a:pt x="683" y="3573"/>
                    <a:pt x="770" y="3901"/>
                    <a:pt x="816" y="4262"/>
                  </a:cubicBezTo>
                  <a:cubicBezTo>
                    <a:pt x="1144" y="6644"/>
                    <a:pt x="422" y="7473"/>
                    <a:pt x="254" y="9267"/>
                  </a:cubicBezTo>
                  <a:cubicBezTo>
                    <a:pt x="489" y="8644"/>
                    <a:pt x="736" y="7447"/>
                    <a:pt x="870" y="6731"/>
                  </a:cubicBezTo>
                  <a:cubicBezTo>
                    <a:pt x="1218" y="4891"/>
                    <a:pt x="877" y="4443"/>
                    <a:pt x="736" y="3125"/>
                  </a:cubicBezTo>
                  <a:cubicBezTo>
                    <a:pt x="689" y="2743"/>
                    <a:pt x="669" y="2362"/>
                    <a:pt x="622" y="19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6"/>
            <p:cNvSpPr/>
            <p:nvPr/>
          </p:nvSpPr>
          <p:spPr>
            <a:xfrm>
              <a:off x="6454043" y="2614466"/>
              <a:ext cx="5912" cy="10582"/>
            </a:xfrm>
            <a:custGeom>
              <a:rect b="b" l="l" r="r" t="t"/>
              <a:pathLst>
                <a:path extrusionOk="0" h="349" w="195">
                  <a:moveTo>
                    <a:pt x="67" y="315"/>
                  </a:moveTo>
                  <a:cubicBezTo>
                    <a:pt x="194" y="88"/>
                    <a:pt x="67" y="74"/>
                    <a:pt x="61" y="54"/>
                  </a:cubicBezTo>
                  <a:cubicBezTo>
                    <a:pt x="41" y="81"/>
                    <a:pt x="0" y="1"/>
                    <a:pt x="0" y="195"/>
                  </a:cubicBezTo>
                  <a:cubicBezTo>
                    <a:pt x="0" y="349"/>
                    <a:pt x="47" y="295"/>
                    <a:pt x="67" y="3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6"/>
            <p:cNvSpPr/>
            <p:nvPr/>
          </p:nvSpPr>
          <p:spPr>
            <a:xfrm>
              <a:off x="6415294" y="2034293"/>
              <a:ext cx="10188" cy="149144"/>
            </a:xfrm>
            <a:custGeom>
              <a:rect b="b" l="l" r="r" t="t"/>
              <a:pathLst>
                <a:path extrusionOk="0" h="4919" w="336">
                  <a:moveTo>
                    <a:pt x="0" y="4918"/>
                  </a:moveTo>
                  <a:cubicBezTo>
                    <a:pt x="201" y="4671"/>
                    <a:pt x="248" y="2777"/>
                    <a:pt x="261" y="2329"/>
                  </a:cubicBezTo>
                  <a:cubicBezTo>
                    <a:pt x="268" y="2035"/>
                    <a:pt x="335" y="221"/>
                    <a:pt x="41" y="1"/>
                  </a:cubicBezTo>
                  <a:cubicBezTo>
                    <a:pt x="322" y="2362"/>
                    <a:pt x="41" y="2797"/>
                    <a:pt x="0" y="49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6"/>
            <p:cNvSpPr/>
            <p:nvPr/>
          </p:nvSpPr>
          <p:spPr>
            <a:xfrm>
              <a:off x="6449767" y="2444068"/>
              <a:ext cx="90111" cy="122553"/>
            </a:xfrm>
            <a:custGeom>
              <a:rect b="b" l="l" r="r" t="t"/>
              <a:pathLst>
                <a:path extrusionOk="0" h="4042" w="2972">
                  <a:moveTo>
                    <a:pt x="1" y="1"/>
                  </a:moveTo>
                  <a:cubicBezTo>
                    <a:pt x="21" y="34"/>
                    <a:pt x="128" y="268"/>
                    <a:pt x="168" y="329"/>
                  </a:cubicBezTo>
                  <a:cubicBezTo>
                    <a:pt x="422" y="757"/>
                    <a:pt x="516" y="777"/>
                    <a:pt x="737" y="1078"/>
                  </a:cubicBezTo>
                  <a:cubicBezTo>
                    <a:pt x="998" y="1433"/>
                    <a:pt x="1265" y="1687"/>
                    <a:pt x="1533" y="2028"/>
                  </a:cubicBezTo>
                  <a:lnTo>
                    <a:pt x="2323" y="3025"/>
                  </a:lnTo>
                  <a:cubicBezTo>
                    <a:pt x="2436" y="3185"/>
                    <a:pt x="2557" y="3346"/>
                    <a:pt x="2664" y="3540"/>
                  </a:cubicBezTo>
                  <a:cubicBezTo>
                    <a:pt x="2764" y="3721"/>
                    <a:pt x="2864" y="3921"/>
                    <a:pt x="2972" y="4042"/>
                  </a:cubicBezTo>
                  <a:cubicBezTo>
                    <a:pt x="2818" y="3406"/>
                    <a:pt x="2021" y="2416"/>
                    <a:pt x="1620" y="1968"/>
                  </a:cubicBezTo>
                  <a:lnTo>
                    <a:pt x="416" y="509"/>
                  </a:lnTo>
                  <a:cubicBezTo>
                    <a:pt x="295" y="302"/>
                    <a:pt x="175" y="10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6"/>
            <p:cNvSpPr/>
            <p:nvPr/>
          </p:nvSpPr>
          <p:spPr>
            <a:xfrm>
              <a:off x="6182193" y="2659097"/>
              <a:ext cx="21558" cy="116489"/>
            </a:xfrm>
            <a:custGeom>
              <a:rect b="b" l="l" r="r" t="t"/>
              <a:pathLst>
                <a:path extrusionOk="0" h="3842" w="711">
                  <a:moveTo>
                    <a:pt x="710" y="3841"/>
                  </a:moveTo>
                  <a:cubicBezTo>
                    <a:pt x="630" y="3480"/>
                    <a:pt x="1" y="2971"/>
                    <a:pt x="396" y="1038"/>
                  </a:cubicBezTo>
                  <a:cubicBezTo>
                    <a:pt x="469" y="656"/>
                    <a:pt x="610" y="349"/>
                    <a:pt x="683" y="1"/>
                  </a:cubicBezTo>
                  <a:cubicBezTo>
                    <a:pt x="329" y="302"/>
                    <a:pt x="175" y="1667"/>
                    <a:pt x="175" y="2082"/>
                  </a:cubicBezTo>
                  <a:cubicBezTo>
                    <a:pt x="175" y="2530"/>
                    <a:pt x="282" y="3614"/>
                    <a:pt x="710" y="38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6"/>
            <p:cNvSpPr/>
            <p:nvPr/>
          </p:nvSpPr>
          <p:spPr>
            <a:xfrm>
              <a:off x="6378970" y="2310599"/>
              <a:ext cx="4305" cy="8550"/>
            </a:xfrm>
            <a:custGeom>
              <a:rect b="b" l="l" r="r" t="t"/>
              <a:pathLst>
                <a:path extrusionOk="0" h="282" w="142">
                  <a:moveTo>
                    <a:pt x="68" y="261"/>
                  </a:moveTo>
                  <a:cubicBezTo>
                    <a:pt x="141" y="148"/>
                    <a:pt x="141" y="188"/>
                    <a:pt x="108" y="40"/>
                  </a:cubicBezTo>
                  <a:cubicBezTo>
                    <a:pt x="61" y="81"/>
                    <a:pt x="54" y="0"/>
                    <a:pt x="34" y="127"/>
                  </a:cubicBezTo>
                  <a:cubicBezTo>
                    <a:pt x="1" y="281"/>
                    <a:pt x="54" y="241"/>
                    <a:pt x="68"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6"/>
            <p:cNvSpPr/>
            <p:nvPr/>
          </p:nvSpPr>
          <p:spPr>
            <a:xfrm>
              <a:off x="6265998" y="2389310"/>
              <a:ext cx="109758" cy="201871"/>
            </a:xfrm>
            <a:custGeom>
              <a:rect b="b" l="l" r="r" t="t"/>
              <a:pathLst>
                <a:path extrusionOk="0" h="6658" w="3620">
                  <a:moveTo>
                    <a:pt x="602" y="5962"/>
                  </a:moveTo>
                  <a:cubicBezTo>
                    <a:pt x="1204" y="5139"/>
                    <a:pt x="1606" y="4389"/>
                    <a:pt x="2121" y="3667"/>
                  </a:cubicBezTo>
                  <a:cubicBezTo>
                    <a:pt x="2482" y="3152"/>
                    <a:pt x="2777" y="2590"/>
                    <a:pt x="3004" y="1941"/>
                  </a:cubicBezTo>
                  <a:lnTo>
                    <a:pt x="3620" y="0"/>
                  </a:lnTo>
                  <a:cubicBezTo>
                    <a:pt x="3285" y="509"/>
                    <a:pt x="3111" y="1332"/>
                    <a:pt x="2891" y="1954"/>
                  </a:cubicBezTo>
                  <a:cubicBezTo>
                    <a:pt x="2529" y="2958"/>
                    <a:pt x="1653" y="4209"/>
                    <a:pt x="1031" y="5165"/>
                  </a:cubicBezTo>
                  <a:lnTo>
                    <a:pt x="0" y="665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6"/>
            <p:cNvSpPr/>
            <p:nvPr/>
          </p:nvSpPr>
          <p:spPr>
            <a:xfrm>
              <a:off x="6454649" y="2638207"/>
              <a:ext cx="17464" cy="149963"/>
            </a:xfrm>
            <a:custGeom>
              <a:rect b="b" l="l" r="r" t="t"/>
              <a:pathLst>
                <a:path extrusionOk="0" h="4946" w="576">
                  <a:moveTo>
                    <a:pt x="502" y="2235"/>
                  </a:moveTo>
                  <a:cubicBezTo>
                    <a:pt x="429" y="1633"/>
                    <a:pt x="208" y="516"/>
                    <a:pt x="27" y="1"/>
                  </a:cubicBezTo>
                  <a:cubicBezTo>
                    <a:pt x="0" y="469"/>
                    <a:pt x="322" y="1693"/>
                    <a:pt x="402" y="2269"/>
                  </a:cubicBezTo>
                  <a:cubicBezTo>
                    <a:pt x="522" y="3125"/>
                    <a:pt x="375" y="4048"/>
                    <a:pt x="275" y="4945"/>
                  </a:cubicBezTo>
                  <a:cubicBezTo>
                    <a:pt x="569" y="4524"/>
                    <a:pt x="576" y="2777"/>
                    <a:pt x="502" y="22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6"/>
            <p:cNvSpPr/>
            <p:nvPr/>
          </p:nvSpPr>
          <p:spPr>
            <a:xfrm>
              <a:off x="6127830" y="2506770"/>
              <a:ext cx="82410" cy="104695"/>
            </a:xfrm>
            <a:custGeom>
              <a:rect b="b" l="l" r="r" t="t"/>
              <a:pathLst>
                <a:path extrusionOk="0" h="3453" w="2718">
                  <a:moveTo>
                    <a:pt x="8" y="3319"/>
                  </a:moveTo>
                  <a:lnTo>
                    <a:pt x="1" y="3452"/>
                  </a:lnTo>
                  <a:cubicBezTo>
                    <a:pt x="463" y="2389"/>
                    <a:pt x="469" y="1940"/>
                    <a:pt x="1446" y="970"/>
                  </a:cubicBezTo>
                  <a:cubicBezTo>
                    <a:pt x="1633" y="783"/>
                    <a:pt x="2035" y="435"/>
                    <a:pt x="2256" y="321"/>
                  </a:cubicBezTo>
                  <a:cubicBezTo>
                    <a:pt x="2383" y="254"/>
                    <a:pt x="2637" y="134"/>
                    <a:pt x="2717" y="20"/>
                  </a:cubicBezTo>
                  <a:lnTo>
                    <a:pt x="2704" y="0"/>
                  </a:lnTo>
                  <a:cubicBezTo>
                    <a:pt x="2570" y="80"/>
                    <a:pt x="2416" y="134"/>
                    <a:pt x="2262" y="221"/>
                  </a:cubicBezTo>
                  <a:cubicBezTo>
                    <a:pt x="1158" y="836"/>
                    <a:pt x="282" y="1987"/>
                    <a:pt x="8" y="33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6"/>
            <p:cNvSpPr/>
            <p:nvPr/>
          </p:nvSpPr>
          <p:spPr>
            <a:xfrm>
              <a:off x="6368419" y="2342253"/>
              <a:ext cx="28652" cy="161090"/>
            </a:xfrm>
            <a:custGeom>
              <a:rect b="b" l="l" r="r" t="t"/>
              <a:pathLst>
                <a:path extrusionOk="0" h="5313" w="945">
                  <a:moveTo>
                    <a:pt x="690" y="2629"/>
                  </a:moveTo>
                  <a:cubicBezTo>
                    <a:pt x="750" y="2141"/>
                    <a:pt x="944" y="321"/>
                    <a:pt x="777" y="0"/>
                  </a:cubicBezTo>
                  <a:cubicBezTo>
                    <a:pt x="657" y="80"/>
                    <a:pt x="737" y="569"/>
                    <a:pt x="730" y="769"/>
                  </a:cubicBezTo>
                  <a:cubicBezTo>
                    <a:pt x="710" y="1505"/>
                    <a:pt x="596" y="2690"/>
                    <a:pt x="483" y="3385"/>
                  </a:cubicBezTo>
                  <a:lnTo>
                    <a:pt x="1" y="5312"/>
                  </a:lnTo>
                  <a:cubicBezTo>
                    <a:pt x="409" y="4463"/>
                    <a:pt x="576" y="3620"/>
                    <a:pt x="690" y="26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6"/>
            <p:cNvSpPr/>
            <p:nvPr/>
          </p:nvSpPr>
          <p:spPr>
            <a:xfrm>
              <a:off x="6384064" y="2675137"/>
              <a:ext cx="7519" cy="147901"/>
            </a:xfrm>
            <a:custGeom>
              <a:rect b="b" l="l" r="r" t="t"/>
              <a:pathLst>
                <a:path extrusionOk="0" h="4878" w="248">
                  <a:moveTo>
                    <a:pt x="234" y="1158"/>
                  </a:moveTo>
                  <a:cubicBezTo>
                    <a:pt x="228" y="930"/>
                    <a:pt x="228" y="214"/>
                    <a:pt x="121" y="0"/>
                  </a:cubicBezTo>
                  <a:cubicBezTo>
                    <a:pt x="60" y="723"/>
                    <a:pt x="141" y="1666"/>
                    <a:pt x="134" y="2422"/>
                  </a:cubicBezTo>
                  <a:cubicBezTo>
                    <a:pt x="134" y="2810"/>
                    <a:pt x="0" y="4711"/>
                    <a:pt x="60" y="4878"/>
                  </a:cubicBezTo>
                  <a:cubicBezTo>
                    <a:pt x="234" y="4115"/>
                    <a:pt x="241" y="3118"/>
                    <a:pt x="241" y="2349"/>
                  </a:cubicBezTo>
                  <a:cubicBezTo>
                    <a:pt x="248" y="1954"/>
                    <a:pt x="241" y="1553"/>
                    <a:pt x="234" y="115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6"/>
            <p:cNvSpPr/>
            <p:nvPr/>
          </p:nvSpPr>
          <p:spPr>
            <a:xfrm>
              <a:off x="6509831" y="2599064"/>
              <a:ext cx="21527" cy="151570"/>
            </a:xfrm>
            <a:custGeom>
              <a:rect b="b" l="l" r="r" t="t"/>
              <a:pathLst>
                <a:path extrusionOk="0" h="4999" w="710">
                  <a:moveTo>
                    <a:pt x="609" y="3734"/>
                  </a:moveTo>
                  <a:cubicBezTo>
                    <a:pt x="710" y="2730"/>
                    <a:pt x="388" y="683"/>
                    <a:pt x="0" y="0"/>
                  </a:cubicBezTo>
                  <a:cubicBezTo>
                    <a:pt x="0" y="382"/>
                    <a:pt x="643" y="2088"/>
                    <a:pt x="515" y="3687"/>
                  </a:cubicBezTo>
                  <a:cubicBezTo>
                    <a:pt x="442" y="4604"/>
                    <a:pt x="241" y="4577"/>
                    <a:pt x="87" y="4971"/>
                  </a:cubicBezTo>
                  <a:cubicBezTo>
                    <a:pt x="161" y="4931"/>
                    <a:pt x="154" y="4998"/>
                    <a:pt x="308" y="4744"/>
                  </a:cubicBezTo>
                  <a:cubicBezTo>
                    <a:pt x="515" y="4409"/>
                    <a:pt x="569" y="4142"/>
                    <a:pt x="609" y="37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6"/>
            <p:cNvSpPr/>
            <p:nvPr/>
          </p:nvSpPr>
          <p:spPr>
            <a:xfrm>
              <a:off x="6279975" y="2659916"/>
              <a:ext cx="30472" cy="141837"/>
            </a:xfrm>
            <a:custGeom>
              <a:rect b="b" l="l" r="r" t="t"/>
              <a:pathLst>
                <a:path extrusionOk="0" h="4678" w="1005">
                  <a:moveTo>
                    <a:pt x="496" y="4677"/>
                  </a:moveTo>
                  <a:cubicBezTo>
                    <a:pt x="496" y="4008"/>
                    <a:pt x="262" y="3928"/>
                    <a:pt x="429" y="2436"/>
                  </a:cubicBezTo>
                  <a:cubicBezTo>
                    <a:pt x="590" y="971"/>
                    <a:pt x="770" y="997"/>
                    <a:pt x="1004" y="1"/>
                  </a:cubicBezTo>
                  <a:cubicBezTo>
                    <a:pt x="871" y="121"/>
                    <a:pt x="824" y="275"/>
                    <a:pt x="743" y="502"/>
                  </a:cubicBezTo>
                  <a:cubicBezTo>
                    <a:pt x="369" y="1499"/>
                    <a:pt x="1" y="4102"/>
                    <a:pt x="496" y="46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6"/>
            <p:cNvSpPr/>
            <p:nvPr/>
          </p:nvSpPr>
          <p:spPr>
            <a:xfrm>
              <a:off x="6453830" y="2467202"/>
              <a:ext cx="64127" cy="117884"/>
            </a:xfrm>
            <a:custGeom>
              <a:rect b="b" l="l" r="r" t="t"/>
              <a:pathLst>
                <a:path extrusionOk="0" h="3888" w="2115">
                  <a:moveTo>
                    <a:pt x="1" y="0"/>
                  </a:moveTo>
                  <a:cubicBezTo>
                    <a:pt x="34" y="188"/>
                    <a:pt x="21" y="87"/>
                    <a:pt x="128" y="295"/>
                  </a:cubicBezTo>
                  <a:cubicBezTo>
                    <a:pt x="188" y="395"/>
                    <a:pt x="195" y="409"/>
                    <a:pt x="262" y="516"/>
                  </a:cubicBezTo>
                  <a:lnTo>
                    <a:pt x="1051" y="1954"/>
                  </a:lnTo>
                  <a:cubicBezTo>
                    <a:pt x="1225" y="2269"/>
                    <a:pt x="1392" y="2603"/>
                    <a:pt x="1573" y="2938"/>
                  </a:cubicBezTo>
                  <a:cubicBezTo>
                    <a:pt x="1687" y="3158"/>
                    <a:pt x="1941" y="3767"/>
                    <a:pt x="2115" y="3888"/>
                  </a:cubicBezTo>
                  <a:cubicBezTo>
                    <a:pt x="2061" y="3560"/>
                    <a:pt x="1305" y="2228"/>
                    <a:pt x="1131" y="1894"/>
                  </a:cubicBezTo>
                  <a:cubicBezTo>
                    <a:pt x="944" y="1526"/>
                    <a:pt x="242" y="18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6"/>
            <p:cNvSpPr/>
            <p:nvPr/>
          </p:nvSpPr>
          <p:spPr>
            <a:xfrm>
              <a:off x="6235769" y="2654428"/>
              <a:ext cx="28622" cy="131104"/>
            </a:xfrm>
            <a:custGeom>
              <a:rect b="b" l="l" r="r" t="t"/>
              <a:pathLst>
                <a:path extrusionOk="0" h="4324" w="944">
                  <a:moveTo>
                    <a:pt x="562" y="4323"/>
                  </a:moveTo>
                  <a:cubicBezTo>
                    <a:pt x="368" y="3641"/>
                    <a:pt x="362" y="2998"/>
                    <a:pt x="435" y="2189"/>
                  </a:cubicBezTo>
                  <a:cubicBezTo>
                    <a:pt x="469" y="1794"/>
                    <a:pt x="522" y="1399"/>
                    <a:pt x="609" y="1011"/>
                  </a:cubicBezTo>
                  <a:cubicBezTo>
                    <a:pt x="696" y="616"/>
                    <a:pt x="863" y="342"/>
                    <a:pt x="944" y="1"/>
                  </a:cubicBezTo>
                  <a:cubicBezTo>
                    <a:pt x="395" y="416"/>
                    <a:pt x="0" y="3888"/>
                    <a:pt x="562" y="43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6"/>
            <p:cNvSpPr/>
            <p:nvPr/>
          </p:nvSpPr>
          <p:spPr>
            <a:xfrm>
              <a:off x="6233950" y="2383003"/>
              <a:ext cx="97994" cy="59882"/>
            </a:xfrm>
            <a:custGeom>
              <a:rect b="b" l="l" r="r" t="t"/>
              <a:pathLst>
                <a:path extrusionOk="0" h="1975" w="3232">
                  <a:moveTo>
                    <a:pt x="0" y="1968"/>
                  </a:moveTo>
                  <a:cubicBezTo>
                    <a:pt x="830" y="1975"/>
                    <a:pt x="3018" y="376"/>
                    <a:pt x="3232" y="1"/>
                  </a:cubicBezTo>
                  <a:cubicBezTo>
                    <a:pt x="3044" y="74"/>
                    <a:pt x="2997" y="155"/>
                    <a:pt x="2844" y="282"/>
                  </a:cubicBezTo>
                  <a:cubicBezTo>
                    <a:pt x="2730" y="376"/>
                    <a:pt x="2596" y="442"/>
                    <a:pt x="2476" y="543"/>
                  </a:cubicBezTo>
                  <a:cubicBezTo>
                    <a:pt x="977" y="1714"/>
                    <a:pt x="248" y="1794"/>
                    <a:pt x="0" y="19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6"/>
            <p:cNvSpPr/>
            <p:nvPr/>
          </p:nvSpPr>
          <p:spPr>
            <a:xfrm>
              <a:off x="6426057" y="2228826"/>
              <a:ext cx="10976" cy="99450"/>
            </a:xfrm>
            <a:custGeom>
              <a:rect b="b" l="l" r="r" t="t"/>
              <a:pathLst>
                <a:path extrusionOk="0" h="3280" w="362">
                  <a:moveTo>
                    <a:pt x="0" y="3279"/>
                  </a:moveTo>
                  <a:cubicBezTo>
                    <a:pt x="127" y="2798"/>
                    <a:pt x="361" y="349"/>
                    <a:pt x="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6"/>
            <p:cNvSpPr/>
            <p:nvPr/>
          </p:nvSpPr>
          <p:spPr>
            <a:xfrm>
              <a:off x="6441066" y="2144658"/>
              <a:ext cx="5094" cy="14645"/>
            </a:xfrm>
            <a:custGeom>
              <a:rect b="b" l="l" r="r" t="t"/>
              <a:pathLst>
                <a:path extrusionOk="0" h="483" w="168">
                  <a:moveTo>
                    <a:pt x="34" y="395"/>
                  </a:moveTo>
                  <a:cubicBezTo>
                    <a:pt x="40" y="388"/>
                    <a:pt x="101" y="482"/>
                    <a:pt x="134" y="228"/>
                  </a:cubicBezTo>
                  <a:cubicBezTo>
                    <a:pt x="167" y="0"/>
                    <a:pt x="107" y="74"/>
                    <a:pt x="80" y="34"/>
                  </a:cubicBezTo>
                  <a:cubicBezTo>
                    <a:pt x="27" y="161"/>
                    <a:pt x="0" y="241"/>
                    <a:pt x="34"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6"/>
            <p:cNvSpPr/>
            <p:nvPr/>
          </p:nvSpPr>
          <p:spPr>
            <a:xfrm>
              <a:off x="6152389" y="2510196"/>
              <a:ext cx="136743" cy="250170"/>
            </a:xfrm>
            <a:custGeom>
              <a:rect b="b" l="l" r="r" t="t"/>
              <a:pathLst>
                <a:path extrusionOk="0" h="8251" w="4510">
                  <a:moveTo>
                    <a:pt x="4376" y="235"/>
                  </a:moveTo>
                  <a:cubicBezTo>
                    <a:pt x="4015" y="710"/>
                    <a:pt x="3446" y="1399"/>
                    <a:pt x="3025" y="1807"/>
                  </a:cubicBezTo>
                  <a:cubicBezTo>
                    <a:pt x="2730" y="2095"/>
                    <a:pt x="2489" y="2222"/>
                    <a:pt x="2088" y="2617"/>
                  </a:cubicBezTo>
                  <a:cubicBezTo>
                    <a:pt x="1733" y="2972"/>
                    <a:pt x="1352" y="3453"/>
                    <a:pt x="1044" y="3955"/>
                  </a:cubicBezTo>
                  <a:cubicBezTo>
                    <a:pt x="723" y="4477"/>
                    <a:pt x="542" y="4852"/>
                    <a:pt x="342" y="5420"/>
                  </a:cubicBezTo>
                  <a:cubicBezTo>
                    <a:pt x="328" y="5447"/>
                    <a:pt x="308" y="5514"/>
                    <a:pt x="302" y="5534"/>
                  </a:cubicBezTo>
                  <a:lnTo>
                    <a:pt x="221" y="5675"/>
                  </a:lnTo>
                  <a:cubicBezTo>
                    <a:pt x="248" y="6029"/>
                    <a:pt x="0" y="6397"/>
                    <a:pt x="114" y="7180"/>
                  </a:cubicBezTo>
                  <a:cubicBezTo>
                    <a:pt x="174" y="7568"/>
                    <a:pt x="388" y="8070"/>
                    <a:pt x="636" y="8250"/>
                  </a:cubicBezTo>
                  <a:cubicBezTo>
                    <a:pt x="556" y="7849"/>
                    <a:pt x="275" y="7802"/>
                    <a:pt x="201" y="7160"/>
                  </a:cubicBezTo>
                  <a:cubicBezTo>
                    <a:pt x="47" y="5869"/>
                    <a:pt x="790" y="4437"/>
                    <a:pt x="1506" y="3473"/>
                  </a:cubicBezTo>
                  <a:cubicBezTo>
                    <a:pt x="2302" y="2396"/>
                    <a:pt x="2422" y="2530"/>
                    <a:pt x="3105" y="1854"/>
                  </a:cubicBezTo>
                  <a:cubicBezTo>
                    <a:pt x="3426" y="1540"/>
                    <a:pt x="4416" y="503"/>
                    <a:pt x="45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6"/>
            <p:cNvSpPr/>
            <p:nvPr/>
          </p:nvSpPr>
          <p:spPr>
            <a:xfrm>
              <a:off x="6341252" y="2561133"/>
              <a:ext cx="30259" cy="260479"/>
            </a:xfrm>
            <a:custGeom>
              <a:rect b="b" l="l" r="r" t="t"/>
              <a:pathLst>
                <a:path extrusionOk="0" h="8591" w="998">
                  <a:moveTo>
                    <a:pt x="215" y="4503"/>
                  </a:moveTo>
                  <a:cubicBezTo>
                    <a:pt x="107" y="5199"/>
                    <a:pt x="0" y="8149"/>
                    <a:pt x="121" y="8591"/>
                  </a:cubicBezTo>
                  <a:cubicBezTo>
                    <a:pt x="288" y="7969"/>
                    <a:pt x="74" y="6002"/>
                    <a:pt x="335" y="4429"/>
                  </a:cubicBezTo>
                  <a:cubicBezTo>
                    <a:pt x="455" y="3707"/>
                    <a:pt x="997" y="495"/>
                    <a:pt x="8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6"/>
            <p:cNvSpPr/>
            <p:nvPr/>
          </p:nvSpPr>
          <p:spPr>
            <a:xfrm>
              <a:off x="6146719" y="2539637"/>
              <a:ext cx="92719" cy="117066"/>
            </a:xfrm>
            <a:custGeom>
              <a:rect b="b" l="l" r="r" t="t"/>
              <a:pathLst>
                <a:path extrusionOk="0" h="3861" w="3058">
                  <a:moveTo>
                    <a:pt x="60" y="3860"/>
                  </a:moveTo>
                  <a:cubicBezTo>
                    <a:pt x="462" y="2877"/>
                    <a:pt x="402" y="2536"/>
                    <a:pt x="1238" y="1525"/>
                  </a:cubicBezTo>
                  <a:cubicBezTo>
                    <a:pt x="1512" y="1191"/>
                    <a:pt x="1773" y="943"/>
                    <a:pt x="2081" y="703"/>
                  </a:cubicBezTo>
                  <a:lnTo>
                    <a:pt x="3058" y="0"/>
                  </a:lnTo>
                  <a:cubicBezTo>
                    <a:pt x="2710" y="74"/>
                    <a:pt x="1880" y="709"/>
                    <a:pt x="1599" y="977"/>
                  </a:cubicBezTo>
                  <a:cubicBezTo>
                    <a:pt x="1459" y="1111"/>
                    <a:pt x="1332" y="1258"/>
                    <a:pt x="1191" y="1418"/>
                  </a:cubicBezTo>
                  <a:cubicBezTo>
                    <a:pt x="816" y="1853"/>
                    <a:pt x="0" y="3098"/>
                    <a:pt x="60" y="38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6"/>
            <p:cNvSpPr/>
            <p:nvPr/>
          </p:nvSpPr>
          <p:spPr>
            <a:xfrm>
              <a:off x="6394403" y="2256630"/>
              <a:ext cx="13220" cy="142443"/>
            </a:xfrm>
            <a:custGeom>
              <a:rect b="b" l="l" r="r" t="t"/>
              <a:pathLst>
                <a:path extrusionOk="0" h="4698" w="436">
                  <a:moveTo>
                    <a:pt x="34" y="850"/>
                  </a:moveTo>
                  <a:lnTo>
                    <a:pt x="61" y="931"/>
                  </a:lnTo>
                  <a:cubicBezTo>
                    <a:pt x="101" y="1272"/>
                    <a:pt x="47" y="683"/>
                    <a:pt x="67" y="1018"/>
                  </a:cubicBezTo>
                  <a:cubicBezTo>
                    <a:pt x="87" y="1479"/>
                    <a:pt x="101" y="1185"/>
                    <a:pt x="181" y="1526"/>
                  </a:cubicBezTo>
                  <a:cubicBezTo>
                    <a:pt x="235" y="1754"/>
                    <a:pt x="228" y="1988"/>
                    <a:pt x="261" y="2215"/>
                  </a:cubicBezTo>
                  <a:cubicBezTo>
                    <a:pt x="241" y="2637"/>
                    <a:pt x="228" y="3031"/>
                    <a:pt x="188" y="3460"/>
                  </a:cubicBezTo>
                  <a:cubicBezTo>
                    <a:pt x="161" y="3741"/>
                    <a:pt x="0" y="4510"/>
                    <a:pt x="87" y="4697"/>
                  </a:cubicBezTo>
                  <a:cubicBezTo>
                    <a:pt x="295" y="3968"/>
                    <a:pt x="435" y="2429"/>
                    <a:pt x="295" y="1647"/>
                  </a:cubicBezTo>
                  <a:cubicBezTo>
                    <a:pt x="268" y="1473"/>
                    <a:pt x="168" y="1285"/>
                    <a:pt x="154" y="1198"/>
                  </a:cubicBezTo>
                  <a:cubicBezTo>
                    <a:pt x="107" y="824"/>
                    <a:pt x="288" y="355"/>
                    <a:pt x="181" y="1"/>
                  </a:cubicBezTo>
                  <a:cubicBezTo>
                    <a:pt x="14" y="215"/>
                    <a:pt x="148" y="596"/>
                    <a:pt x="34" y="85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6"/>
            <p:cNvSpPr/>
            <p:nvPr/>
          </p:nvSpPr>
          <p:spPr>
            <a:xfrm>
              <a:off x="6409412" y="2378546"/>
              <a:ext cx="49725" cy="144475"/>
            </a:xfrm>
            <a:custGeom>
              <a:rect b="b" l="l" r="r" t="t"/>
              <a:pathLst>
                <a:path extrusionOk="0" h="4765" w="1640">
                  <a:moveTo>
                    <a:pt x="362" y="302"/>
                  </a:moveTo>
                  <a:cubicBezTo>
                    <a:pt x="362" y="275"/>
                    <a:pt x="362" y="181"/>
                    <a:pt x="355" y="148"/>
                  </a:cubicBezTo>
                  <a:cubicBezTo>
                    <a:pt x="348" y="1"/>
                    <a:pt x="355" y="81"/>
                    <a:pt x="328" y="21"/>
                  </a:cubicBezTo>
                  <a:cubicBezTo>
                    <a:pt x="0" y="1198"/>
                    <a:pt x="977" y="3359"/>
                    <a:pt x="1492" y="4530"/>
                  </a:cubicBezTo>
                  <a:lnTo>
                    <a:pt x="1640" y="4764"/>
                  </a:lnTo>
                  <a:cubicBezTo>
                    <a:pt x="1606" y="4490"/>
                    <a:pt x="1319" y="3868"/>
                    <a:pt x="1211" y="3614"/>
                  </a:cubicBezTo>
                  <a:cubicBezTo>
                    <a:pt x="716" y="2456"/>
                    <a:pt x="375" y="1560"/>
                    <a:pt x="362" y="3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6"/>
            <p:cNvSpPr/>
            <p:nvPr/>
          </p:nvSpPr>
          <p:spPr>
            <a:xfrm>
              <a:off x="6412656" y="2462139"/>
              <a:ext cx="36960" cy="128011"/>
            </a:xfrm>
            <a:custGeom>
              <a:rect b="b" l="l" r="r" t="t"/>
              <a:pathLst>
                <a:path extrusionOk="0" h="4222" w="1219">
                  <a:moveTo>
                    <a:pt x="268" y="1091"/>
                  </a:moveTo>
                  <a:cubicBezTo>
                    <a:pt x="221" y="857"/>
                    <a:pt x="141" y="208"/>
                    <a:pt x="34" y="0"/>
                  </a:cubicBezTo>
                  <a:cubicBezTo>
                    <a:pt x="1" y="502"/>
                    <a:pt x="315" y="1793"/>
                    <a:pt x="462" y="2228"/>
                  </a:cubicBezTo>
                  <a:cubicBezTo>
                    <a:pt x="583" y="2583"/>
                    <a:pt x="690" y="2884"/>
                    <a:pt x="817" y="3218"/>
                  </a:cubicBezTo>
                  <a:lnTo>
                    <a:pt x="1151" y="4102"/>
                  </a:lnTo>
                  <a:cubicBezTo>
                    <a:pt x="1218" y="4222"/>
                    <a:pt x="1158" y="4115"/>
                    <a:pt x="1212" y="4189"/>
                  </a:cubicBezTo>
                  <a:cubicBezTo>
                    <a:pt x="1185" y="3847"/>
                    <a:pt x="469" y="2034"/>
                    <a:pt x="268" y="10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6"/>
            <p:cNvSpPr/>
            <p:nvPr/>
          </p:nvSpPr>
          <p:spPr>
            <a:xfrm>
              <a:off x="6308779" y="2321545"/>
              <a:ext cx="61095" cy="117884"/>
            </a:xfrm>
            <a:custGeom>
              <a:rect b="b" l="l" r="r" t="t"/>
              <a:pathLst>
                <a:path extrusionOk="0" h="3888" w="2015">
                  <a:moveTo>
                    <a:pt x="1165" y="2075"/>
                  </a:moveTo>
                  <a:cubicBezTo>
                    <a:pt x="1091" y="2543"/>
                    <a:pt x="115" y="3587"/>
                    <a:pt x="1" y="3888"/>
                  </a:cubicBezTo>
                  <a:cubicBezTo>
                    <a:pt x="396" y="3573"/>
                    <a:pt x="931" y="2797"/>
                    <a:pt x="1225" y="2262"/>
                  </a:cubicBezTo>
                  <a:cubicBezTo>
                    <a:pt x="1881" y="1044"/>
                    <a:pt x="1707" y="991"/>
                    <a:pt x="2015" y="1"/>
                  </a:cubicBezTo>
                  <a:cubicBezTo>
                    <a:pt x="1868" y="114"/>
                    <a:pt x="1774" y="723"/>
                    <a:pt x="1633" y="1098"/>
                  </a:cubicBezTo>
                  <a:cubicBezTo>
                    <a:pt x="1533" y="1372"/>
                    <a:pt x="1359" y="1928"/>
                    <a:pt x="1165" y="20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6"/>
            <p:cNvSpPr/>
            <p:nvPr/>
          </p:nvSpPr>
          <p:spPr>
            <a:xfrm>
              <a:off x="6442491" y="2043238"/>
              <a:ext cx="48694" cy="88868"/>
            </a:xfrm>
            <a:custGeom>
              <a:rect b="b" l="l" r="r" t="t"/>
              <a:pathLst>
                <a:path extrusionOk="0" h="2931" w="1606">
                  <a:moveTo>
                    <a:pt x="107" y="2931"/>
                  </a:moveTo>
                  <a:cubicBezTo>
                    <a:pt x="335" y="1853"/>
                    <a:pt x="294" y="957"/>
                    <a:pt x="1077" y="348"/>
                  </a:cubicBezTo>
                  <a:cubicBezTo>
                    <a:pt x="1231" y="228"/>
                    <a:pt x="1472" y="127"/>
                    <a:pt x="1606" y="20"/>
                  </a:cubicBezTo>
                  <a:cubicBezTo>
                    <a:pt x="1258" y="0"/>
                    <a:pt x="656" y="502"/>
                    <a:pt x="442" y="970"/>
                  </a:cubicBezTo>
                  <a:cubicBezTo>
                    <a:pt x="274" y="1338"/>
                    <a:pt x="0" y="2583"/>
                    <a:pt x="107" y="29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6"/>
            <p:cNvSpPr/>
            <p:nvPr/>
          </p:nvSpPr>
          <p:spPr>
            <a:xfrm>
              <a:off x="6538635" y="2632325"/>
              <a:ext cx="9975" cy="87473"/>
            </a:xfrm>
            <a:custGeom>
              <a:rect b="b" l="l" r="r" t="t"/>
              <a:pathLst>
                <a:path extrusionOk="0" h="2885" w="329">
                  <a:moveTo>
                    <a:pt x="295" y="2403"/>
                  </a:moveTo>
                  <a:cubicBezTo>
                    <a:pt x="241" y="2255"/>
                    <a:pt x="328" y="1332"/>
                    <a:pt x="315" y="1064"/>
                  </a:cubicBezTo>
                  <a:cubicBezTo>
                    <a:pt x="301" y="630"/>
                    <a:pt x="281" y="215"/>
                    <a:pt x="0" y="1"/>
                  </a:cubicBezTo>
                  <a:lnTo>
                    <a:pt x="54" y="134"/>
                  </a:lnTo>
                  <a:cubicBezTo>
                    <a:pt x="148" y="335"/>
                    <a:pt x="148" y="349"/>
                    <a:pt x="181" y="603"/>
                  </a:cubicBezTo>
                  <a:cubicBezTo>
                    <a:pt x="281" y="1319"/>
                    <a:pt x="101" y="2724"/>
                    <a:pt x="154" y="2884"/>
                  </a:cubicBezTo>
                  <a:cubicBezTo>
                    <a:pt x="241" y="2791"/>
                    <a:pt x="228" y="2577"/>
                    <a:pt x="295" y="24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6"/>
            <p:cNvSpPr/>
            <p:nvPr/>
          </p:nvSpPr>
          <p:spPr>
            <a:xfrm>
              <a:off x="6430514" y="2317088"/>
              <a:ext cx="14614" cy="79135"/>
            </a:xfrm>
            <a:custGeom>
              <a:rect b="b" l="l" r="r" t="t"/>
              <a:pathLst>
                <a:path extrusionOk="0" h="2610" w="482">
                  <a:moveTo>
                    <a:pt x="147" y="2610"/>
                  </a:moveTo>
                  <a:cubicBezTo>
                    <a:pt x="308" y="1760"/>
                    <a:pt x="0" y="897"/>
                    <a:pt x="482" y="74"/>
                  </a:cubicBezTo>
                  <a:cubicBezTo>
                    <a:pt x="368" y="114"/>
                    <a:pt x="462" y="0"/>
                    <a:pt x="335" y="181"/>
                  </a:cubicBezTo>
                  <a:cubicBezTo>
                    <a:pt x="154" y="442"/>
                    <a:pt x="94" y="1051"/>
                    <a:pt x="87" y="1345"/>
                  </a:cubicBezTo>
                  <a:cubicBezTo>
                    <a:pt x="74" y="1633"/>
                    <a:pt x="20" y="2369"/>
                    <a:pt x="147" y="26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6"/>
            <p:cNvSpPr/>
            <p:nvPr/>
          </p:nvSpPr>
          <p:spPr>
            <a:xfrm>
              <a:off x="6212241" y="2638813"/>
              <a:ext cx="5488" cy="9369"/>
            </a:xfrm>
            <a:custGeom>
              <a:rect b="b" l="l" r="r" t="t"/>
              <a:pathLst>
                <a:path extrusionOk="0" h="309" w="181">
                  <a:moveTo>
                    <a:pt x="67" y="308"/>
                  </a:moveTo>
                  <a:cubicBezTo>
                    <a:pt x="101" y="275"/>
                    <a:pt x="134" y="242"/>
                    <a:pt x="167" y="168"/>
                  </a:cubicBezTo>
                  <a:lnTo>
                    <a:pt x="181" y="34"/>
                  </a:lnTo>
                  <a:cubicBezTo>
                    <a:pt x="181" y="14"/>
                    <a:pt x="174" y="7"/>
                    <a:pt x="174" y="1"/>
                  </a:cubicBezTo>
                  <a:cubicBezTo>
                    <a:pt x="67" y="88"/>
                    <a:pt x="0" y="155"/>
                    <a:pt x="67"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6"/>
            <p:cNvSpPr/>
            <p:nvPr/>
          </p:nvSpPr>
          <p:spPr>
            <a:xfrm>
              <a:off x="6228856" y="2491337"/>
              <a:ext cx="5518" cy="6943"/>
            </a:xfrm>
            <a:custGeom>
              <a:rect b="b" l="l" r="r" t="t"/>
              <a:pathLst>
                <a:path extrusionOk="0" h="229" w="182">
                  <a:moveTo>
                    <a:pt x="181" y="1"/>
                  </a:moveTo>
                  <a:cubicBezTo>
                    <a:pt x="1" y="41"/>
                    <a:pt x="7" y="1"/>
                    <a:pt x="1" y="2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6"/>
            <p:cNvSpPr/>
            <p:nvPr/>
          </p:nvSpPr>
          <p:spPr>
            <a:xfrm>
              <a:off x="6357079" y="2730925"/>
              <a:ext cx="16039" cy="16039"/>
            </a:xfrm>
            <a:custGeom>
              <a:rect b="b" l="l" r="r" t="t"/>
              <a:pathLst>
                <a:path extrusionOk="0" h="529" w="529">
                  <a:moveTo>
                    <a:pt x="0" y="529"/>
                  </a:moveTo>
                  <a:cubicBezTo>
                    <a:pt x="74" y="495"/>
                    <a:pt x="94" y="455"/>
                    <a:pt x="147" y="402"/>
                  </a:cubicBezTo>
                  <a:cubicBezTo>
                    <a:pt x="221" y="328"/>
                    <a:pt x="502" y="67"/>
                    <a:pt x="529" y="0"/>
                  </a:cubicBezTo>
                  <a:cubicBezTo>
                    <a:pt x="482" y="27"/>
                    <a:pt x="422" y="81"/>
                    <a:pt x="388" y="121"/>
                  </a:cubicBezTo>
                  <a:cubicBezTo>
                    <a:pt x="295" y="241"/>
                    <a:pt x="34" y="449"/>
                    <a:pt x="0" y="5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6"/>
            <p:cNvSpPr/>
            <p:nvPr/>
          </p:nvSpPr>
          <p:spPr>
            <a:xfrm>
              <a:off x="6286888" y="2446312"/>
              <a:ext cx="4275" cy="19920"/>
            </a:xfrm>
            <a:custGeom>
              <a:rect b="b" l="l" r="r" t="t"/>
              <a:pathLst>
                <a:path extrusionOk="0" h="657" w="141">
                  <a:moveTo>
                    <a:pt x="0" y="656"/>
                  </a:moveTo>
                  <a:cubicBezTo>
                    <a:pt x="34" y="623"/>
                    <a:pt x="40" y="556"/>
                    <a:pt x="47" y="509"/>
                  </a:cubicBezTo>
                  <a:cubicBezTo>
                    <a:pt x="74" y="388"/>
                    <a:pt x="141" y="94"/>
                    <a:pt x="141" y="0"/>
                  </a:cubicBezTo>
                  <a:cubicBezTo>
                    <a:pt x="94" y="47"/>
                    <a:pt x="0" y="589"/>
                    <a:pt x="0" y="6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6"/>
            <p:cNvSpPr/>
            <p:nvPr/>
          </p:nvSpPr>
          <p:spPr>
            <a:xfrm>
              <a:off x="6359111" y="2720981"/>
              <a:ext cx="14008" cy="12007"/>
            </a:xfrm>
            <a:custGeom>
              <a:rect b="b" l="l" r="r" t="t"/>
              <a:pathLst>
                <a:path extrusionOk="0" h="396" w="462">
                  <a:moveTo>
                    <a:pt x="0" y="395"/>
                  </a:moveTo>
                  <a:cubicBezTo>
                    <a:pt x="54" y="382"/>
                    <a:pt x="194" y="248"/>
                    <a:pt x="248" y="208"/>
                  </a:cubicBezTo>
                  <a:lnTo>
                    <a:pt x="361" y="107"/>
                  </a:lnTo>
                  <a:cubicBezTo>
                    <a:pt x="388" y="87"/>
                    <a:pt x="402" y="74"/>
                    <a:pt x="422" y="54"/>
                  </a:cubicBezTo>
                  <a:cubicBezTo>
                    <a:pt x="442" y="34"/>
                    <a:pt x="455" y="27"/>
                    <a:pt x="462" y="0"/>
                  </a:cubicBezTo>
                  <a:cubicBezTo>
                    <a:pt x="422" y="14"/>
                    <a:pt x="254" y="154"/>
                    <a:pt x="221" y="181"/>
                  </a:cubicBezTo>
                  <a:cubicBezTo>
                    <a:pt x="154" y="248"/>
                    <a:pt x="47" y="322"/>
                    <a:pt x="0"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6"/>
            <p:cNvSpPr/>
            <p:nvPr/>
          </p:nvSpPr>
          <p:spPr>
            <a:xfrm>
              <a:off x="6311023" y="2778983"/>
              <a:ext cx="14038" cy="14038"/>
            </a:xfrm>
            <a:custGeom>
              <a:rect b="b" l="l" r="r" t="t"/>
              <a:pathLst>
                <a:path extrusionOk="0" h="463" w="463">
                  <a:moveTo>
                    <a:pt x="1" y="463"/>
                  </a:moveTo>
                  <a:cubicBezTo>
                    <a:pt x="54" y="443"/>
                    <a:pt x="188" y="302"/>
                    <a:pt x="241" y="248"/>
                  </a:cubicBezTo>
                  <a:cubicBezTo>
                    <a:pt x="302" y="188"/>
                    <a:pt x="435" y="61"/>
                    <a:pt x="462" y="1"/>
                  </a:cubicBezTo>
                  <a:cubicBezTo>
                    <a:pt x="415" y="28"/>
                    <a:pt x="362" y="75"/>
                    <a:pt x="335" y="115"/>
                  </a:cubicBezTo>
                  <a:cubicBezTo>
                    <a:pt x="241" y="222"/>
                    <a:pt x="41" y="376"/>
                    <a:pt x="1" y="4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6"/>
            <p:cNvSpPr/>
            <p:nvPr/>
          </p:nvSpPr>
          <p:spPr>
            <a:xfrm>
              <a:off x="6298865" y="2440217"/>
              <a:ext cx="4275" cy="14038"/>
            </a:xfrm>
            <a:custGeom>
              <a:rect b="b" l="l" r="r" t="t"/>
              <a:pathLst>
                <a:path extrusionOk="0" h="463" w="141">
                  <a:moveTo>
                    <a:pt x="0" y="462"/>
                  </a:moveTo>
                  <a:cubicBezTo>
                    <a:pt x="13" y="456"/>
                    <a:pt x="13" y="462"/>
                    <a:pt x="27" y="442"/>
                  </a:cubicBezTo>
                  <a:lnTo>
                    <a:pt x="87" y="241"/>
                  </a:lnTo>
                  <a:cubicBezTo>
                    <a:pt x="107" y="175"/>
                    <a:pt x="141" y="74"/>
                    <a:pt x="141" y="1"/>
                  </a:cubicBezTo>
                  <a:cubicBezTo>
                    <a:pt x="94" y="41"/>
                    <a:pt x="7" y="402"/>
                    <a:pt x="0" y="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6"/>
            <p:cNvSpPr/>
            <p:nvPr/>
          </p:nvSpPr>
          <p:spPr>
            <a:xfrm>
              <a:off x="6315086" y="2700909"/>
              <a:ext cx="6125" cy="6094"/>
            </a:xfrm>
            <a:custGeom>
              <a:rect b="b" l="l" r="r" t="t"/>
              <a:pathLst>
                <a:path extrusionOk="0" h="201" w="202">
                  <a:moveTo>
                    <a:pt x="0" y="201"/>
                  </a:moveTo>
                  <a:cubicBezTo>
                    <a:pt x="47" y="187"/>
                    <a:pt x="54" y="167"/>
                    <a:pt x="114" y="107"/>
                  </a:cubicBezTo>
                  <a:cubicBezTo>
                    <a:pt x="168" y="47"/>
                    <a:pt x="188" y="40"/>
                    <a:pt x="201" y="0"/>
                  </a:cubicBezTo>
                  <a:cubicBezTo>
                    <a:pt x="154" y="13"/>
                    <a:pt x="14" y="154"/>
                    <a:pt x="0" y="2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6"/>
            <p:cNvSpPr/>
            <p:nvPr/>
          </p:nvSpPr>
          <p:spPr>
            <a:xfrm>
              <a:off x="6308992" y="2753029"/>
              <a:ext cx="16070" cy="14432"/>
            </a:xfrm>
            <a:custGeom>
              <a:rect b="b" l="l" r="r" t="t"/>
              <a:pathLst>
                <a:path extrusionOk="0" h="476" w="530">
                  <a:moveTo>
                    <a:pt x="34" y="435"/>
                  </a:moveTo>
                  <a:cubicBezTo>
                    <a:pt x="61" y="302"/>
                    <a:pt x="476" y="101"/>
                    <a:pt x="529" y="1"/>
                  </a:cubicBezTo>
                  <a:cubicBezTo>
                    <a:pt x="469" y="7"/>
                    <a:pt x="175" y="241"/>
                    <a:pt x="101" y="302"/>
                  </a:cubicBezTo>
                  <a:cubicBezTo>
                    <a:pt x="61" y="328"/>
                    <a:pt x="1" y="382"/>
                    <a:pt x="14" y="455"/>
                  </a:cubicBezTo>
                  <a:cubicBezTo>
                    <a:pt x="47" y="469"/>
                    <a:pt x="88" y="476"/>
                    <a:pt x="134" y="469"/>
                  </a:cubicBezTo>
                  <a:lnTo>
                    <a:pt x="88" y="449"/>
                  </a:lnTo>
                  <a:cubicBezTo>
                    <a:pt x="61" y="449"/>
                    <a:pt x="54" y="442"/>
                    <a:pt x="34" y="4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6"/>
            <p:cNvSpPr/>
            <p:nvPr/>
          </p:nvSpPr>
          <p:spPr>
            <a:xfrm>
              <a:off x="6306960" y="2765187"/>
              <a:ext cx="18101" cy="15857"/>
            </a:xfrm>
            <a:custGeom>
              <a:rect b="b" l="l" r="r" t="t"/>
              <a:pathLst>
                <a:path extrusionOk="0" h="523" w="597">
                  <a:moveTo>
                    <a:pt x="1" y="523"/>
                  </a:moveTo>
                  <a:cubicBezTo>
                    <a:pt x="54" y="516"/>
                    <a:pt x="569" y="48"/>
                    <a:pt x="596" y="1"/>
                  </a:cubicBezTo>
                  <a:cubicBezTo>
                    <a:pt x="543" y="1"/>
                    <a:pt x="34" y="469"/>
                    <a:pt x="1" y="5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6"/>
            <p:cNvSpPr/>
            <p:nvPr/>
          </p:nvSpPr>
          <p:spPr>
            <a:xfrm>
              <a:off x="6313055" y="2699059"/>
              <a:ext cx="18071" cy="15857"/>
            </a:xfrm>
            <a:custGeom>
              <a:rect b="b" l="l" r="r" t="t"/>
              <a:pathLst>
                <a:path extrusionOk="0" h="523" w="596">
                  <a:moveTo>
                    <a:pt x="0" y="523"/>
                  </a:moveTo>
                  <a:cubicBezTo>
                    <a:pt x="74" y="496"/>
                    <a:pt x="248" y="322"/>
                    <a:pt x="315" y="262"/>
                  </a:cubicBezTo>
                  <a:lnTo>
                    <a:pt x="596" y="1"/>
                  </a:lnTo>
                  <a:cubicBezTo>
                    <a:pt x="556" y="1"/>
                    <a:pt x="536" y="28"/>
                    <a:pt x="509" y="54"/>
                  </a:cubicBezTo>
                  <a:cubicBezTo>
                    <a:pt x="442" y="115"/>
                    <a:pt x="34" y="449"/>
                    <a:pt x="0" y="5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6"/>
            <p:cNvSpPr/>
            <p:nvPr/>
          </p:nvSpPr>
          <p:spPr>
            <a:xfrm>
              <a:off x="6403317" y="2181770"/>
              <a:ext cx="16070" cy="12219"/>
            </a:xfrm>
            <a:custGeom>
              <a:rect b="b" l="l" r="r" t="t"/>
              <a:pathLst>
                <a:path extrusionOk="0" h="403" w="530">
                  <a:moveTo>
                    <a:pt x="1" y="402"/>
                  </a:moveTo>
                  <a:cubicBezTo>
                    <a:pt x="94" y="382"/>
                    <a:pt x="255" y="282"/>
                    <a:pt x="309" y="235"/>
                  </a:cubicBezTo>
                  <a:cubicBezTo>
                    <a:pt x="349" y="195"/>
                    <a:pt x="389" y="168"/>
                    <a:pt x="429" y="128"/>
                  </a:cubicBezTo>
                  <a:cubicBezTo>
                    <a:pt x="456" y="94"/>
                    <a:pt x="516" y="41"/>
                    <a:pt x="529" y="1"/>
                  </a:cubicBezTo>
                  <a:cubicBezTo>
                    <a:pt x="469" y="14"/>
                    <a:pt x="322" y="175"/>
                    <a:pt x="288" y="222"/>
                  </a:cubicBezTo>
                  <a:cubicBezTo>
                    <a:pt x="222" y="302"/>
                    <a:pt x="41" y="309"/>
                    <a:pt x="1"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6"/>
            <p:cNvSpPr/>
            <p:nvPr/>
          </p:nvSpPr>
          <p:spPr>
            <a:xfrm>
              <a:off x="6311023" y="2714886"/>
              <a:ext cx="12007" cy="12007"/>
            </a:xfrm>
            <a:custGeom>
              <a:rect b="b" l="l" r="r" t="t"/>
              <a:pathLst>
                <a:path extrusionOk="0" h="396" w="396">
                  <a:moveTo>
                    <a:pt x="1" y="395"/>
                  </a:moveTo>
                  <a:cubicBezTo>
                    <a:pt x="47" y="382"/>
                    <a:pt x="368" y="81"/>
                    <a:pt x="395" y="1"/>
                  </a:cubicBezTo>
                  <a:cubicBezTo>
                    <a:pt x="335" y="27"/>
                    <a:pt x="14" y="355"/>
                    <a:pt x="1"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6"/>
            <p:cNvSpPr/>
            <p:nvPr/>
          </p:nvSpPr>
          <p:spPr>
            <a:xfrm>
              <a:off x="6359111" y="2712855"/>
              <a:ext cx="12189" cy="8156"/>
            </a:xfrm>
            <a:custGeom>
              <a:rect b="b" l="l" r="r" t="t"/>
              <a:pathLst>
                <a:path extrusionOk="0" h="269" w="402">
                  <a:moveTo>
                    <a:pt x="7" y="268"/>
                  </a:moveTo>
                  <a:cubicBezTo>
                    <a:pt x="67" y="248"/>
                    <a:pt x="368" y="54"/>
                    <a:pt x="402" y="1"/>
                  </a:cubicBezTo>
                  <a:cubicBezTo>
                    <a:pt x="348" y="14"/>
                    <a:pt x="40" y="215"/>
                    <a:pt x="20" y="242"/>
                  </a:cubicBezTo>
                  <a:cubicBezTo>
                    <a:pt x="0" y="262"/>
                    <a:pt x="20" y="228"/>
                    <a:pt x="7"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6"/>
            <p:cNvSpPr/>
            <p:nvPr/>
          </p:nvSpPr>
          <p:spPr>
            <a:xfrm>
              <a:off x="6306960" y="2730925"/>
              <a:ext cx="8156" cy="9975"/>
            </a:xfrm>
            <a:custGeom>
              <a:rect b="b" l="l" r="r" t="t"/>
              <a:pathLst>
                <a:path extrusionOk="0" h="329" w="269">
                  <a:moveTo>
                    <a:pt x="1" y="328"/>
                  </a:moveTo>
                  <a:cubicBezTo>
                    <a:pt x="34" y="321"/>
                    <a:pt x="54" y="295"/>
                    <a:pt x="81" y="261"/>
                  </a:cubicBezTo>
                  <a:cubicBezTo>
                    <a:pt x="121" y="214"/>
                    <a:pt x="262" y="40"/>
                    <a:pt x="268" y="0"/>
                  </a:cubicBezTo>
                  <a:cubicBezTo>
                    <a:pt x="215" y="27"/>
                    <a:pt x="14" y="288"/>
                    <a:pt x="1" y="3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6"/>
            <p:cNvSpPr/>
            <p:nvPr/>
          </p:nvSpPr>
          <p:spPr>
            <a:xfrm>
              <a:off x="6407380" y="2195777"/>
              <a:ext cx="9975" cy="8156"/>
            </a:xfrm>
            <a:custGeom>
              <a:rect b="b" l="l" r="r" t="t"/>
              <a:pathLst>
                <a:path extrusionOk="0" h="269" w="329">
                  <a:moveTo>
                    <a:pt x="1" y="268"/>
                  </a:moveTo>
                  <a:cubicBezTo>
                    <a:pt x="61" y="241"/>
                    <a:pt x="308" y="47"/>
                    <a:pt x="328" y="0"/>
                  </a:cubicBezTo>
                  <a:cubicBezTo>
                    <a:pt x="268" y="14"/>
                    <a:pt x="34" y="201"/>
                    <a:pt x="1"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6"/>
            <p:cNvSpPr/>
            <p:nvPr/>
          </p:nvSpPr>
          <p:spPr>
            <a:xfrm>
              <a:off x="6409412" y="2207754"/>
              <a:ext cx="5912" cy="8126"/>
            </a:xfrm>
            <a:custGeom>
              <a:rect b="b" l="l" r="r" t="t"/>
              <a:pathLst>
                <a:path extrusionOk="0" h="268" w="195">
                  <a:moveTo>
                    <a:pt x="0" y="268"/>
                  </a:moveTo>
                  <a:cubicBezTo>
                    <a:pt x="27" y="248"/>
                    <a:pt x="81" y="181"/>
                    <a:pt x="108" y="141"/>
                  </a:cubicBezTo>
                  <a:cubicBezTo>
                    <a:pt x="134" y="107"/>
                    <a:pt x="188" y="47"/>
                    <a:pt x="194" y="0"/>
                  </a:cubicBezTo>
                  <a:cubicBezTo>
                    <a:pt x="148" y="14"/>
                    <a:pt x="0" y="221"/>
                    <a:pt x="0"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3" name="Google Shape;3163;p16"/>
          <p:cNvGrpSpPr/>
          <p:nvPr/>
        </p:nvGrpSpPr>
        <p:grpSpPr>
          <a:xfrm flipH="1">
            <a:off x="8004087" y="3439806"/>
            <a:ext cx="1812691" cy="2016466"/>
            <a:chOff x="1368135" y="2026380"/>
            <a:chExt cx="342677" cy="381213"/>
          </a:xfrm>
        </p:grpSpPr>
        <p:sp>
          <p:nvSpPr>
            <p:cNvPr id="3164" name="Google Shape;3164;p16"/>
            <p:cNvSpPr/>
            <p:nvPr/>
          </p:nvSpPr>
          <p:spPr>
            <a:xfrm>
              <a:off x="1368135" y="2026380"/>
              <a:ext cx="342677" cy="381213"/>
            </a:xfrm>
            <a:custGeom>
              <a:rect b="b" l="l" r="r" t="t"/>
              <a:pathLst>
                <a:path extrusionOk="0" h="12573" w="11302">
                  <a:moveTo>
                    <a:pt x="8049" y="3594"/>
                  </a:moveTo>
                  <a:lnTo>
                    <a:pt x="8056" y="3607"/>
                  </a:lnTo>
                  <a:cubicBezTo>
                    <a:pt x="8009" y="3634"/>
                    <a:pt x="7956" y="3661"/>
                    <a:pt x="7909" y="3687"/>
                  </a:cubicBezTo>
                  <a:cubicBezTo>
                    <a:pt x="7789" y="3748"/>
                    <a:pt x="7688" y="3828"/>
                    <a:pt x="7615" y="3942"/>
                  </a:cubicBezTo>
                  <a:cubicBezTo>
                    <a:pt x="7581" y="3982"/>
                    <a:pt x="7548" y="4015"/>
                    <a:pt x="7514" y="4049"/>
                  </a:cubicBezTo>
                  <a:cubicBezTo>
                    <a:pt x="7494" y="4069"/>
                    <a:pt x="7467" y="4082"/>
                    <a:pt x="7434" y="4089"/>
                  </a:cubicBezTo>
                  <a:cubicBezTo>
                    <a:pt x="7467" y="4042"/>
                    <a:pt x="7494" y="3995"/>
                    <a:pt x="7541" y="3935"/>
                  </a:cubicBezTo>
                  <a:lnTo>
                    <a:pt x="7541" y="3935"/>
                  </a:lnTo>
                  <a:cubicBezTo>
                    <a:pt x="7467" y="3968"/>
                    <a:pt x="7434" y="4008"/>
                    <a:pt x="7394" y="4042"/>
                  </a:cubicBezTo>
                  <a:cubicBezTo>
                    <a:pt x="7314" y="4095"/>
                    <a:pt x="7314" y="4095"/>
                    <a:pt x="7233" y="4095"/>
                  </a:cubicBezTo>
                  <a:cubicBezTo>
                    <a:pt x="7320" y="4002"/>
                    <a:pt x="7427" y="3942"/>
                    <a:pt x="7501" y="3834"/>
                  </a:cubicBezTo>
                  <a:lnTo>
                    <a:pt x="7501" y="3834"/>
                  </a:lnTo>
                  <a:cubicBezTo>
                    <a:pt x="7481" y="3841"/>
                    <a:pt x="7467" y="3848"/>
                    <a:pt x="7454" y="3855"/>
                  </a:cubicBezTo>
                  <a:cubicBezTo>
                    <a:pt x="7354" y="3908"/>
                    <a:pt x="7247" y="3962"/>
                    <a:pt x="7140" y="4015"/>
                  </a:cubicBezTo>
                  <a:cubicBezTo>
                    <a:pt x="7119" y="4023"/>
                    <a:pt x="7098" y="4029"/>
                    <a:pt x="7076" y="4029"/>
                  </a:cubicBezTo>
                  <a:cubicBezTo>
                    <a:pt x="7062" y="4029"/>
                    <a:pt x="7048" y="4027"/>
                    <a:pt x="7033" y="4022"/>
                  </a:cubicBezTo>
                  <a:cubicBezTo>
                    <a:pt x="6979" y="4002"/>
                    <a:pt x="6959" y="3955"/>
                    <a:pt x="6986" y="3908"/>
                  </a:cubicBezTo>
                  <a:cubicBezTo>
                    <a:pt x="6992" y="3895"/>
                    <a:pt x="6999" y="3881"/>
                    <a:pt x="7012" y="3875"/>
                  </a:cubicBezTo>
                  <a:cubicBezTo>
                    <a:pt x="7086" y="3808"/>
                    <a:pt x="7160" y="3741"/>
                    <a:pt x="7260" y="3701"/>
                  </a:cubicBezTo>
                  <a:cubicBezTo>
                    <a:pt x="7387" y="3654"/>
                    <a:pt x="7514" y="3614"/>
                    <a:pt x="7655" y="3614"/>
                  </a:cubicBezTo>
                  <a:cubicBezTo>
                    <a:pt x="7789" y="3607"/>
                    <a:pt x="7916" y="3600"/>
                    <a:pt x="8049" y="3594"/>
                  </a:cubicBezTo>
                  <a:close/>
                  <a:moveTo>
                    <a:pt x="6637" y="3977"/>
                  </a:moveTo>
                  <a:cubicBezTo>
                    <a:pt x="6659" y="3977"/>
                    <a:pt x="6684" y="3979"/>
                    <a:pt x="6711" y="3982"/>
                  </a:cubicBezTo>
                  <a:cubicBezTo>
                    <a:pt x="6665" y="4035"/>
                    <a:pt x="6604" y="4055"/>
                    <a:pt x="6564" y="4122"/>
                  </a:cubicBezTo>
                  <a:cubicBezTo>
                    <a:pt x="6618" y="4115"/>
                    <a:pt x="6644" y="4089"/>
                    <a:pt x="6671" y="4069"/>
                  </a:cubicBezTo>
                  <a:cubicBezTo>
                    <a:pt x="6705" y="4055"/>
                    <a:pt x="6731" y="4035"/>
                    <a:pt x="6765" y="4029"/>
                  </a:cubicBezTo>
                  <a:cubicBezTo>
                    <a:pt x="6795" y="4017"/>
                    <a:pt x="6819" y="3994"/>
                    <a:pt x="6853" y="3994"/>
                  </a:cubicBezTo>
                  <a:cubicBezTo>
                    <a:pt x="6857" y="3994"/>
                    <a:pt x="6861" y="3994"/>
                    <a:pt x="6865" y="3995"/>
                  </a:cubicBezTo>
                  <a:cubicBezTo>
                    <a:pt x="6872" y="4022"/>
                    <a:pt x="6859" y="4029"/>
                    <a:pt x="6845" y="4035"/>
                  </a:cubicBezTo>
                  <a:cubicBezTo>
                    <a:pt x="6778" y="4082"/>
                    <a:pt x="6705" y="4122"/>
                    <a:pt x="6638" y="4169"/>
                  </a:cubicBezTo>
                  <a:cubicBezTo>
                    <a:pt x="6624" y="4176"/>
                    <a:pt x="6618" y="4189"/>
                    <a:pt x="6604" y="4202"/>
                  </a:cubicBezTo>
                  <a:cubicBezTo>
                    <a:pt x="6612" y="4208"/>
                    <a:pt x="6621" y="4210"/>
                    <a:pt x="6630" y="4210"/>
                  </a:cubicBezTo>
                  <a:cubicBezTo>
                    <a:pt x="6644" y="4210"/>
                    <a:pt x="6659" y="4204"/>
                    <a:pt x="6671" y="4196"/>
                  </a:cubicBezTo>
                  <a:cubicBezTo>
                    <a:pt x="6731" y="4169"/>
                    <a:pt x="6792" y="4142"/>
                    <a:pt x="6852" y="4115"/>
                  </a:cubicBezTo>
                  <a:cubicBezTo>
                    <a:pt x="6867" y="4111"/>
                    <a:pt x="6881" y="4095"/>
                    <a:pt x="6899" y="4095"/>
                  </a:cubicBezTo>
                  <a:cubicBezTo>
                    <a:pt x="6905" y="4095"/>
                    <a:pt x="6912" y="4097"/>
                    <a:pt x="6919" y="4102"/>
                  </a:cubicBezTo>
                  <a:cubicBezTo>
                    <a:pt x="6919" y="4109"/>
                    <a:pt x="6912" y="4115"/>
                    <a:pt x="6905" y="4122"/>
                  </a:cubicBezTo>
                  <a:cubicBezTo>
                    <a:pt x="6872" y="4156"/>
                    <a:pt x="6832" y="4182"/>
                    <a:pt x="6798" y="4216"/>
                  </a:cubicBezTo>
                  <a:cubicBezTo>
                    <a:pt x="6725" y="4289"/>
                    <a:pt x="6645" y="4324"/>
                    <a:pt x="6550" y="4324"/>
                  </a:cubicBezTo>
                  <a:cubicBezTo>
                    <a:pt x="6542" y="4324"/>
                    <a:pt x="6533" y="4323"/>
                    <a:pt x="6524" y="4323"/>
                  </a:cubicBezTo>
                  <a:lnTo>
                    <a:pt x="6457" y="4323"/>
                  </a:lnTo>
                  <a:cubicBezTo>
                    <a:pt x="6423" y="4317"/>
                    <a:pt x="6391" y="4314"/>
                    <a:pt x="6359" y="4314"/>
                  </a:cubicBezTo>
                  <a:cubicBezTo>
                    <a:pt x="6245" y="4314"/>
                    <a:pt x="6140" y="4348"/>
                    <a:pt x="6036" y="4390"/>
                  </a:cubicBezTo>
                  <a:cubicBezTo>
                    <a:pt x="5979" y="4415"/>
                    <a:pt x="5929" y="4457"/>
                    <a:pt x="5862" y="4457"/>
                  </a:cubicBezTo>
                  <a:cubicBezTo>
                    <a:pt x="5858" y="4457"/>
                    <a:pt x="5853" y="4457"/>
                    <a:pt x="5848" y="4457"/>
                  </a:cubicBezTo>
                  <a:cubicBezTo>
                    <a:pt x="5801" y="4517"/>
                    <a:pt x="5721" y="4517"/>
                    <a:pt x="5661" y="4544"/>
                  </a:cubicBezTo>
                  <a:cubicBezTo>
                    <a:pt x="5654" y="4550"/>
                    <a:pt x="5641" y="4550"/>
                    <a:pt x="5621" y="4550"/>
                  </a:cubicBezTo>
                  <a:cubicBezTo>
                    <a:pt x="5627" y="4530"/>
                    <a:pt x="5627" y="4517"/>
                    <a:pt x="5634" y="4510"/>
                  </a:cubicBezTo>
                  <a:cubicBezTo>
                    <a:pt x="5681" y="4443"/>
                    <a:pt x="5721" y="4383"/>
                    <a:pt x="5761" y="4323"/>
                  </a:cubicBezTo>
                  <a:cubicBezTo>
                    <a:pt x="5822" y="4243"/>
                    <a:pt x="5902" y="4182"/>
                    <a:pt x="5995" y="4142"/>
                  </a:cubicBezTo>
                  <a:cubicBezTo>
                    <a:pt x="6089" y="4102"/>
                    <a:pt x="6183" y="4069"/>
                    <a:pt x="6283" y="4049"/>
                  </a:cubicBezTo>
                  <a:cubicBezTo>
                    <a:pt x="6370" y="4035"/>
                    <a:pt x="6457" y="4008"/>
                    <a:pt x="6544" y="3988"/>
                  </a:cubicBezTo>
                  <a:cubicBezTo>
                    <a:pt x="6575" y="3981"/>
                    <a:pt x="6605" y="3977"/>
                    <a:pt x="6637" y="3977"/>
                  </a:cubicBezTo>
                  <a:close/>
                  <a:moveTo>
                    <a:pt x="3533" y="3794"/>
                  </a:moveTo>
                  <a:lnTo>
                    <a:pt x="3533" y="3794"/>
                  </a:lnTo>
                  <a:cubicBezTo>
                    <a:pt x="3547" y="3848"/>
                    <a:pt x="3527" y="3875"/>
                    <a:pt x="3507" y="3901"/>
                  </a:cubicBezTo>
                  <a:cubicBezTo>
                    <a:pt x="3440" y="4008"/>
                    <a:pt x="3413" y="4122"/>
                    <a:pt x="3406" y="4249"/>
                  </a:cubicBezTo>
                  <a:cubicBezTo>
                    <a:pt x="3406" y="4323"/>
                    <a:pt x="3400" y="4396"/>
                    <a:pt x="3386" y="4470"/>
                  </a:cubicBezTo>
                  <a:cubicBezTo>
                    <a:pt x="3379" y="4570"/>
                    <a:pt x="3319" y="4644"/>
                    <a:pt x="3239" y="4698"/>
                  </a:cubicBezTo>
                  <a:cubicBezTo>
                    <a:pt x="3232" y="4704"/>
                    <a:pt x="3219" y="4711"/>
                    <a:pt x="3205" y="4711"/>
                  </a:cubicBezTo>
                  <a:cubicBezTo>
                    <a:pt x="3205" y="4711"/>
                    <a:pt x="3199" y="4711"/>
                    <a:pt x="3192" y="4704"/>
                  </a:cubicBezTo>
                  <a:cubicBezTo>
                    <a:pt x="3239" y="4631"/>
                    <a:pt x="3286" y="4564"/>
                    <a:pt x="3333" y="4483"/>
                  </a:cubicBezTo>
                  <a:cubicBezTo>
                    <a:pt x="3329" y="4483"/>
                    <a:pt x="3326" y="4482"/>
                    <a:pt x="3322" y="4482"/>
                  </a:cubicBezTo>
                  <a:cubicBezTo>
                    <a:pt x="3302" y="4482"/>
                    <a:pt x="3291" y="4499"/>
                    <a:pt x="3279" y="4510"/>
                  </a:cubicBezTo>
                  <a:cubicBezTo>
                    <a:pt x="3232" y="4550"/>
                    <a:pt x="3185" y="4597"/>
                    <a:pt x="3139" y="4644"/>
                  </a:cubicBezTo>
                  <a:cubicBezTo>
                    <a:pt x="3132" y="4657"/>
                    <a:pt x="3119" y="4671"/>
                    <a:pt x="3085" y="4671"/>
                  </a:cubicBezTo>
                  <a:cubicBezTo>
                    <a:pt x="3119" y="4577"/>
                    <a:pt x="3165" y="4497"/>
                    <a:pt x="3192" y="4390"/>
                  </a:cubicBezTo>
                  <a:lnTo>
                    <a:pt x="3192" y="4390"/>
                  </a:lnTo>
                  <a:cubicBezTo>
                    <a:pt x="3145" y="4423"/>
                    <a:pt x="3132" y="4457"/>
                    <a:pt x="3105" y="4490"/>
                  </a:cubicBezTo>
                  <a:cubicBezTo>
                    <a:pt x="3085" y="4530"/>
                    <a:pt x="3058" y="4570"/>
                    <a:pt x="3038" y="4604"/>
                  </a:cubicBezTo>
                  <a:cubicBezTo>
                    <a:pt x="3011" y="4637"/>
                    <a:pt x="3005" y="4684"/>
                    <a:pt x="2958" y="4711"/>
                  </a:cubicBezTo>
                  <a:cubicBezTo>
                    <a:pt x="2951" y="4684"/>
                    <a:pt x="2945" y="4664"/>
                    <a:pt x="2945" y="4651"/>
                  </a:cubicBezTo>
                  <a:cubicBezTo>
                    <a:pt x="2945" y="4497"/>
                    <a:pt x="3005" y="4363"/>
                    <a:pt x="3105" y="4249"/>
                  </a:cubicBezTo>
                  <a:cubicBezTo>
                    <a:pt x="3226" y="4115"/>
                    <a:pt x="3346" y="3982"/>
                    <a:pt x="3466" y="3848"/>
                  </a:cubicBezTo>
                  <a:cubicBezTo>
                    <a:pt x="3486" y="3828"/>
                    <a:pt x="3507" y="3814"/>
                    <a:pt x="3533" y="3794"/>
                  </a:cubicBezTo>
                  <a:close/>
                  <a:moveTo>
                    <a:pt x="3192" y="4811"/>
                  </a:moveTo>
                  <a:cubicBezTo>
                    <a:pt x="3199" y="4811"/>
                    <a:pt x="3199" y="4818"/>
                    <a:pt x="3205" y="4818"/>
                  </a:cubicBezTo>
                  <a:cubicBezTo>
                    <a:pt x="3205" y="4825"/>
                    <a:pt x="3205" y="4825"/>
                    <a:pt x="3199" y="4831"/>
                  </a:cubicBezTo>
                  <a:cubicBezTo>
                    <a:pt x="3199" y="4831"/>
                    <a:pt x="3192" y="4831"/>
                    <a:pt x="3192" y="4825"/>
                  </a:cubicBezTo>
                  <a:cubicBezTo>
                    <a:pt x="3192" y="4825"/>
                    <a:pt x="3192" y="4818"/>
                    <a:pt x="3192" y="4811"/>
                  </a:cubicBezTo>
                  <a:close/>
                  <a:moveTo>
                    <a:pt x="1981" y="4263"/>
                  </a:moveTo>
                  <a:lnTo>
                    <a:pt x="1981" y="4263"/>
                  </a:lnTo>
                  <a:cubicBezTo>
                    <a:pt x="2041" y="4276"/>
                    <a:pt x="2095" y="4296"/>
                    <a:pt x="2148" y="4303"/>
                  </a:cubicBezTo>
                  <a:cubicBezTo>
                    <a:pt x="2202" y="4310"/>
                    <a:pt x="2249" y="4310"/>
                    <a:pt x="2302" y="4316"/>
                  </a:cubicBezTo>
                  <a:cubicBezTo>
                    <a:pt x="2356" y="4316"/>
                    <a:pt x="2409" y="4323"/>
                    <a:pt x="2463" y="4330"/>
                  </a:cubicBezTo>
                  <a:cubicBezTo>
                    <a:pt x="2630" y="4350"/>
                    <a:pt x="2744" y="4443"/>
                    <a:pt x="2824" y="4584"/>
                  </a:cubicBezTo>
                  <a:cubicBezTo>
                    <a:pt x="2851" y="4637"/>
                    <a:pt x="2838" y="4684"/>
                    <a:pt x="2851" y="4751"/>
                  </a:cubicBezTo>
                  <a:cubicBezTo>
                    <a:pt x="2730" y="4657"/>
                    <a:pt x="2630" y="4577"/>
                    <a:pt x="2510" y="4483"/>
                  </a:cubicBezTo>
                  <a:lnTo>
                    <a:pt x="2510" y="4483"/>
                  </a:lnTo>
                  <a:cubicBezTo>
                    <a:pt x="2530" y="4544"/>
                    <a:pt x="2570" y="4577"/>
                    <a:pt x="2597" y="4611"/>
                  </a:cubicBezTo>
                  <a:cubicBezTo>
                    <a:pt x="2623" y="4651"/>
                    <a:pt x="2650" y="4678"/>
                    <a:pt x="2677" y="4718"/>
                  </a:cubicBezTo>
                  <a:cubicBezTo>
                    <a:pt x="2710" y="4758"/>
                    <a:pt x="2751" y="4785"/>
                    <a:pt x="2771" y="4831"/>
                  </a:cubicBezTo>
                  <a:cubicBezTo>
                    <a:pt x="2757" y="4840"/>
                    <a:pt x="2744" y="4844"/>
                    <a:pt x="2732" y="4844"/>
                  </a:cubicBezTo>
                  <a:cubicBezTo>
                    <a:pt x="2715" y="4844"/>
                    <a:pt x="2699" y="4836"/>
                    <a:pt x="2684" y="4825"/>
                  </a:cubicBezTo>
                  <a:cubicBezTo>
                    <a:pt x="2610" y="4758"/>
                    <a:pt x="2530" y="4704"/>
                    <a:pt x="2470" y="4631"/>
                  </a:cubicBezTo>
                  <a:lnTo>
                    <a:pt x="2470" y="4631"/>
                  </a:lnTo>
                  <a:cubicBezTo>
                    <a:pt x="2490" y="4751"/>
                    <a:pt x="2583" y="4811"/>
                    <a:pt x="2677" y="4865"/>
                  </a:cubicBezTo>
                  <a:cubicBezTo>
                    <a:pt x="2668" y="4888"/>
                    <a:pt x="2649" y="4895"/>
                    <a:pt x="2629" y="4895"/>
                  </a:cubicBezTo>
                  <a:cubicBezTo>
                    <a:pt x="2621" y="4895"/>
                    <a:pt x="2612" y="4894"/>
                    <a:pt x="2603" y="4892"/>
                  </a:cubicBezTo>
                  <a:cubicBezTo>
                    <a:pt x="2516" y="4858"/>
                    <a:pt x="2429" y="4831"/>
                    <a:pt x="2362" y="4771"/>
                  </a:cubicBezTo>
                  <a:cubicBezTo>
                    <a:pt x="2235" y="4651"/>
                    <a:pt x="2115" y="4530"/>
                    <a:pt x="2028" y="4376"/>
                  </a:cubicBezTo>
                  <a:cubicBezTo>
                    <a:pt x="2008" y="4343"/>
                    <a:pt x="1981" y="4310"/>
                    <a:pt x="1981" y="4263"/>
                  </a:cubicBezTo>
                  <a:close/>
                  <a:moveTo>
                    <a:pt x="6865" y="4276"/>
                  </a:moveTo>
                  <a:cubicBezTo>
                    <a:pt x="6865" y="4303"/>
                    <a:pt x="6865" y="4316"/>
                    <a:pt x="6865" y="4330"/>
                  </a:cubicBezTo>
                  <a:cubicBezTo>
                    <a:pt x="6818" y="4470"/>
                    <a:pt x="6772" y="4611"/>
                    <a:pt x="6738" y="4751"/>
                  </a:cubicBezTo>
                  <a:cubicBezTo>
                    <a:pt x="6705" y="4885"/>
                    <a:pt x="6631" y="4992"/>
                    <a:pt x="6551" y="5092"/>
                  </a:cubicBezTo>
                  <a:cubicBezTo>
                    <a:pt x="6537" y="5112"/>
                    <a:pt x="6524" y="5119"/>
                    <a:pt x="6504" y="5132"/>
                  </a:cubicBezTo>
                  <a:cubicBezTo>
                    <a:pt x="6471" y="5092"/>
                    <a:pt x="6437" y="5052"/>
                    <a:pt x="6410" y="5019"/>
                  </a:cubicBezTo>
                  <a:cubicBezTo>
                    <a:pt x="6384" y="4999"/>
                    <a:pt x="6363" y="4972"/>
                    <a:pt x="6343" y="4959"/>
                  </a:cubicBezTo>
                  <a:cubicBezTo>
                    <a:pt x="6256" y="4912"/>
                    <a:pt x="6196" y="4838"/>
                    <a:pt x="6136" y="4764"/>
                  </a:cubicBezTo>
                  <a:cubicBezTo>
                    <a:pt x="6082" y="4698"/>
                    <a:pt x="6029" y="4637"/>
                    <a:pt x="5982" y="4550"/>
                  </a:cubicBezTo>
                  <a:cubicBezTo>
                    <a:pt x="6002" y="4537"/>
                    <a:pt x="6022" y="4524"/>
                    <a:pt x="6036" y="4517"/>
                  </a:cubicBezTo>
                  <a:cubicBezTo>
                    <a:pt x="6148" y="4461"/>
                    <a:pt x="6265" y="4419"/>
                    <a:pt x="6391" y="4419"/>
                  </a:cubicBezTo>
                  <a:cubicBezTo>
                    <a:pt x="6415" y="4419"/>
                    <a:pt x="6439" y="4420"/>
                    <a:pt x="6464" y="4423"/>
                  </a:cubicBezTo>
                  <a:cubicBezTo>
                    <a:pt x="6475" y="4425"/>
                    <a:pt x="6487" y="4426"/>
                    <a:pt x="6499" y="4426"/>
                  </a:cubicBezTo>
                  <a:cubicBezTo>
                    <a:pt x="6523" y="4426"/>
                    <a:pt x="6549" y="4423"/>
                    <a:pt x="6571" y="4423"/>
                  </a:cubicBezTo>
                  <a:cubicBezTo>
                    <a:pt x="6665" y="4417"/>
                    <a:pt x="6738" y="4383"/>
                    <a:pt x="6805" y="4323"/>
                  </a:cubicBezTo>
                  <a:cubicBezTo>
                    <a:pt x="6825" y="4310"/>
                    <a:pt x="6838" y="4296"/>
                    <a:pt x="6865" y="4276"/>
                  </a:cubicBezTo>
                  <a:close/>
                  <a:moveTo>
                    <a:pt x="7474" y="4269"/>
                  </a:moveTo>
                  <a:lnTo>
                    <a:pt x="7474" y="4269"/>
                  </a:lnTo>
                  <a:cubicBezTo>
                    <a:pt x="7554" y="4283"/>
                    <a:pt x="7621" y="4303"/>
                    <a:pt x="7675" y="4343"/>
                  </a:cubicBezTo>
                  <a:cubicBezTo>
                    <a:pt x="7728" y="4383"/>
                    <a:pt x="7782" y="4430"/>
                    <a:pt x="7829" y="4477"/>
                  </a:cubicBezTo>
                  <a:cubicBezTo>
                    <a:pt x="7862" y="4517"/>
                    <a:pt x="7896" y="4570"/>
                    <a:pt x="7929" y="4611"/>
                  </a:cubicBezTo>
                  <a:cubicBezTo>
                    <a:pt x="8023" y="4738"/>
                    <a:pt x="8070" y="4872"/>
                    <a:pt x="8063" y="5025"/>
                  </a:cubicBezTo>
                  <a:cubicBezTo>
                    <a:pt x="8063" y="5099"/>
                    <a:pt x="8070" y="5179"/>
                    <a:pt x="8076" y="5260"/>
                  </a:cubicBezTo>
                  <a:cubicBezTo>
                    <a:pt x="8076" y="5273"/>
                    <a:pt x="8070" y="5286"/>
                    <a:pt x="8070" y="5300"/>
                  </a:cubicBezTo>
                  <a:cubicBezTo>
                    <a:pt x="8066" y="5301"/>
                    <a:pt x="8063" y="5301"/>
                    <a:pt x="8060" y="5301"/>
                  </a:cubicBezTo>
                  <a:cubicBezTo>
                    <a:pt x="8041" y="5301"/>
                    <a:pt x="8034" y="5285"/>
                    <a:pt x="8023" y="5273"/>
                  </a:cubicBezTo>
                  <a:cubicBezTo>
                    <a:pt x="7989" y="5206"/>
                    <a:pt x="7949" y="5139"/>
                    <a:pt x="7916" y="5072"/>
                  </a:cubicBezTo>
                  <a:cubicBezTo>
                    <a:pt x="7842" y="4959"/>
                    <a:pt x="7755" y="4845"/>
                    <a:pt x="7635" y="4771"/>
                  </a:cubicBezTo>
                  <a:cubicBezTo>
                    <a:pt x="7588" y="4744"/>
                    <a:pt x="7541" y="4718"/>
                    <a:pt x="7487" y="4704"/>
                  </a:cubicBezTo>
                  <a:cubicBezTo>
                    <a:pt x="7427" y="4678"/>
                    <a:pt x="7380" y="4637"/>
                    <a:pt x="7354" y="4577"/>
                  </a:cubicBezTo>
                  <a:cubicBezTo>
                    <a:pt x="7340" y="4550"/>
                    <a:pt x="7347" y="4530"/>
                    <a:pt x="7367" y="4510"/>
                  </a:cubicBezTo>
                  <a:cubicBezTo>
                    <a:pt x="7421" y="4544"/>
                    <a:pt x="7447" y="4591"/>
                    <a:pt x="7467" y="4637"/>
                  </a:cubicBezTo>
                  <a:cubicBezTo>
                    <a:pt x="7487" y="4611"/>
                    <a:pt x="7481" y="4584"/>
                    <a:pt x="7467" y="4564"/>
                  </a:cubicBezTo>
                  <a:cubicBezTo>
                    <a:pt x="7441" y="4510"/>
                    <a:pt x="7407" y="4450"/>
                    <a:pt x="7374" y="4396"/>
                  </a:cubicBezTo>
                  <a:cubicBezTo>
                    <a:pt x="7360" y="4370"/>
                    <a:pt x="7334" y="4343"/>
                    <a:pt x="7334" y="4310"/>
                  </a:cubicBezTo>
                  <a:cubicBezTo>
                    <a:pt x="7341" y="4306"/>
                    <a:pt x="7348" y="4304"/>
                    <a:pt x="7354" y="4304"/>
                  </a:cubicBezTo>
                  <a:cubicBezTo>
                    <a:pt x="7368" y="4304"/>
                    <a:pt x="7378" y="4313"/>
                    <a:pt x="7387" y="4323"/>
                  </a:cubicBezTo>
                  <a:cubicBezTo>
                    <a:pt x="7474" y="4403"/>
                    <a:pt x="7554" y="4477"/>
                    <a:pt x="7641" y="4557"/>
                  </a:cubicBezTo>
                  <a:cubicBezTo>
                    <a:pt x="7668" y="4584"/>
                    <a:pt x="7688" y="4617"/>
                    <a:pt x="7728" y="4624"/>
                  </a:cubicBezTo>
                  <a:cubicBezTo>
                    <a:pt x="7715" y="4604"/>
                    <a:pt x="7708" y="4577"/>
                    <a:pt x="7695" y="4557"/>
                  </a:cubicBezTo>
                  <a:cubicBezTo>
                    <a:pt x="7641" y="4483"/>
                    <a:pt x="7588" y="4417"/>
                    <a:pt x="7528" y="4343"/>
                  </a:cubicBezTo>
                  <a:cubicBezTo>
                    <a:pt x="7514" y="4323"/>
                    <a:pt x="7501" y="4303"/>
                    <a:pt x="7474" y="4269"/>
                  </a:cubicBezTo>
                  <a:close/>
                  <a:moveTo>
                    <a:pt x="3265" y="4824"/>
                  </a:moveTo>
                  <a:cubicBezTo>
                    <a:pt x="3268" y="4824"/>
                    <a:pt x="3270" y="4824"/>
                    <a:pt x="3272" y="4825"/>
                  </a:cubicBezTo>
                  <a:cubicBezTo>
                    <a:pt x="3346" y="4831"/>
                    <a:pt x="3426" y="4825"/>
                    <a:pt x="3500" y="4872"/>
                  </a:cubicBezTo>
                  <a:cubicBezTo>
                    <a:pt x="3540" y="4898"/>
                    <a:pt x="3594" y="4905"/>
                    <a:pt x="3640" y="4905"/>
                  </a:cubicBezTo>
                  <a:cubicBezTo>
                    <a:pt x="3701" y="4905"/>
                    <a:pt x="3754" y="4905"/>
                    <a:pt x="3808" y="4898"/>
                  </a:cubicBezTo>
                  <a:cubicBezTo>
                    <a:pt x="3818" y="4898"/>
                    <a:pt x="3829" y="4898"/>
                    <a:pt x="3839" y="4898"/>
                  </a:cubicBezTo>
                  <a:cubicBezTo>
                    <a:pt x="3993" y="4898"/>
                    <a:pt x="4130" y="4944"/>
                    <a:pt x="4256" y="5032"/>
                  </a:cubicBezTo>
                  <a:cubicBezTo>
                    <a:pt x="4370" y="5106"/>
                    <a:pt x="4470" y="5186"/>
                    <a:pt x="4550" y="5286"/>
                  </a:cubicBezTo>
                  <a:cubicBezTo>
                    <a:pt x="4564" y="5306"/>
                    <a:pt x="4577" y="5320"/>
                    <a:pt x="4584" y="5333"/>
                  </a:cubicBezTo>
                  <a:cubicBezTo>
                    <a:pt x="4590" y="5340"/>
                    <a:pt x="4584" y="5340"/>
                    <a:pt x="4584" y="5353"/>
                  </a:cubicBezTo>
                  <a:cubicBezTo>
                    <a:pt x="4557" y="5347"/>
                    <a:pt x="4537" y="5340"/>
                    <a:pt x="4510" y="5333"/>
                  </a:cubicBezTo>
                  <a:cubicBezTo>
                    <a:pt x="4377" y="5299"/>
                    <a:pt x="4244" y="5276"/>
                    <a:pt x="4111" y="5276"/>
                  </a:cubicBezTo>
                  <a:cubicBezTo>
                    <a:pt x="4037" y="5276"/>
                    <a:pt x="3962" y="5283"/>
                    <a:pt x="3888" y="5300"/>
                  </a:cubicBezTo>
                  <a:cubicBezTo>
                    <a:pt x="3854" y="5306"/>
                    <a:pt x="3828" y="5306"/>
                    <a:pt x="3794" y="5313"/>
                  </a:cubicBezTo>
                  <a:cubicBezTo>
                    <a:pt x="3760" y="5319"/>
                    <a:pt x="3726" y="5322"/>
                    <a:pt x="3693" y="5322"/>
                  </a:cubicBezTo>
                  <a:cubicBezTo>
                    <a:pt x="3584" y="5322"/>
                    <a:pt x="3482" y="5291"/>
                    <a:pt x="3379" y="5240"/>
                  </a:cubicBezTo>
                  <a:cubicBezTo>
                    <a:pt x="3346" y="5226"/>
                    <a:pt x="3319" y="5199"/>
                    <a:pt x="3299" y="5166"/>
                  </a:cubicBezTo>
                  <a:cubicBezTo>
                    <a:pt x="3303" y="5154"/>
                    <a:pt x="3310" y="5151"/>
                    <a:pt x="3317" y="5151"/>
                  </a:cubicBezTo>
                  <a:cubicBezTo>
                    <a:pt x="3322" y="5151"/>
                    <a:pt x="3327" y="5153"/>
                    <a:pt x="3333" y="5153"/>
                  </a:cubicBezTo>
                  <a:cubicBezTo>
                    <a:pt x="3446" y="5179"/>
                    <a:pt x="3567" y="5199"/>
                    <a:pt x="3681" y="5219"/>
                  </a:cubicBezTo>
                  <a:cubicBezTo>
                    <a:pt x="3691" y="5223"/>
                    <a:pt x="3704" y="5229"/>
                    <a:pt x="3718" y="5229"/>
                  </a:cubicBezTo>
                  <a:cubicBezTo>
                    <a:pt x="3730" y="5229"/>
                    <a:pt x="3742" y="5225"/>
                    <a:pt x="3754" y="5213"/>
                  </a:cubicBezTo>
                  <a:cubicBezTo>
                    <a:pt x="3721" y="5186"/>
                    <a:pt x="3674" y="5173"/>
                    <a:pt x="3634" y="5159"/>
                  </a:cubicBezTo>
                  <a:cubicBezTo>
                    <a:pt x="3527" y="5132"/>
                    <a:pt x="3426" y="5112"/>
                    <a:pt x="3326" y="5086"/>
                  </a:cubicBezTo>
                  <a:cubicBezTo>
                    <a:pt x="3292" y="5079"/>
                    <a:pt x="3279" y="5059"/>
                    <a:pt x="3299" y="5025"/>
                  </a:cubicBezTo>
                  <a:lnTo>
                    <a:pt x="3299" y="5025"/>
                  </a:lnTo>
                  <a:cubicBezTo>
                    <a:pt x="3446" y="5032"/>
                    <a:pt x="3580" y="5093"/>
                    <a:pt x="3726" y="5093"/>
                  </a:cubicBezTo>
                  <a:cubicBezTo>
                    <a:pt x="3733" y="5093"/>
                    <a:pt x="3740" y="5093"/>
                    <a:pt x="3747" y="5092"/>
                  </a:cubicBezTo>
                  <a:cubicBezTo>
                    <a:pt x="3600" y="5039"/>
                    <a:pt x="3460" y="4972"/>
                    <a:pt x="3292" y="4965"/>
                  </a:cubicBezTo>
                  <a:cubicBezTo>
                    <a:pt x="3272" y="4932"/>
                    <a:pt x="3252" y="4905"/>
                    <a:pt x="3239" y="4872"/>
                  </a:cubicBezTo>
                  <a:cubicBezTo>
                    <a:pt x="3227" y="4853"/>
                    <a:pt x="3242" y="4824"/>
                    <a:pt x="3265" y="4824"/>
                  </a:cubicBezTo>
                  <a:close/>
                  <a:moveTo>
                    <a:pt x="6859" y="5594"/>
                  </a:moveTo>
                  <a:cubicBezTo>
                    <a:pt x="6892" y="5614"/>
                    <a:pt x="6932" y="5634"/>
                    <a:pt x="6966" y="5654"/>
                  </a:cubicBezTo>
                  <a:cubicBezTo>
                    <a:pt x="6999" y="5668"/>
                    <a:pt x="7039" y="5688"/>
                    <a:pt x="7086" y="5715"/>
                  </a:cubicBezTo>
                  <a:cubicBezTo>
                    <a:pt x="6932" y="5768"/>
                    <a:pt x="6798" y="5815"/>
                    <a:pt x="6638" y="5862"/>
                  </a:cubicBezTo>
                  <a:cubicBezTo>
                    <a:pt x="6705" y="5775"/>
                    <a:pt x="6765" y="5701"/>
                    <a:pt x="6818" y="5628"/>
                  </a:cubicBezTo>
                  <a:cubicBezTo>
                    <a:pt x="6832" y="5621"/>
                    <a:pt x="6845" y="5614"/>
                    <a:pt x="6859" y="5594"/>
                  </a:cubicBezTo>
                  <a:close/>
                  <a:moveTo>
                    <a:pt x="8042" y="127"/>
                  </a:moveTo>
                  <a:cubicBezTo>
                    <a:pt x="8053" y="127"/>
                    <a:pt x="8065" y="127"/>
                    <a:pt x="8076" y="128"/>
                  </a:cubicBezTo>
                  <a:cubicBezTo>
                    <a:pt x="8371" y="141"/>
                    <a:pt x="8658" y="188"/>
                    <a:pt x="8946" y="268"/>
                  </a:cubicBezTo>
                  <a:cubicBezTo>
                    <a:pt x="9100" y="309"/>
                    <a:pt x="9261" y="355"/>
                    <a:pt x="9408" y="429"/>
                  </a:cubicBezTo>
                  <a:cubicBezTo>
                    <a:pt x="9628" y="543"/>
                    <a:pt x="9829" y="683"/>
                    <a:pt x="10023" y="830"/>
                  </a:cubicBezTo>
                  <a:cubicBezTo>
                    <a:pt x="10331" y="1071"/>
                    <a:pt x="10585" y="1346"/>
                    <a:pt x="10759" y="1693"/>
                  </a:cubicBezTo>
                  <a:cubicBezTo>
                    <a:pt x="10779" y="1747"/>
                    <a:pt x="10813" y="1794"/>
                    <a:pt x="10839" y="1841"/>
                  </a:cubicBezTo>
                  <a:cubicBezTo>
                    <a:pt x="10873" y="1914"/>
                    <a:pt x="10913" y="1995"/>
                    <a:pt x="10947" y="2068"/>
                  </a:cubicBezTo>
                  <a:cubicBezTo>
                    <a:pt x="10973" y="2135"/>
                    <a:pt x="11000" y="2202"/>
                    <a:pt x="11027" y="2269"/>
                  </a:cubicBezTo>
                  <a:cubicBezTo>
                    <a:pt x="11080" y="2389"/>
                    <a:pt x="11114" y="2516"/>
                    <a:pt x="11127" y="2644"/>
                  </a:cubicBezTo>
                  <a:cubicBezTo>
                    <a:pt x="11147" y="2797"/>
                    <a:pt x="11161" y="2951"/>
                    <a:pt x="11174" y="3105"/>
                  </a:cubicBezTo>
                  <a:cubicBezTo>
                    <a:pt x="11181" y="3272"/>
                    <a:pt x="11154" y="3433"/>
                    <a:pt x="11120" y="3587"/>
                  </a:cubicBezTo>
                  <a:cubicBezTo>
                    <a:pt x="11087" y="3781"/>
                    <a:pt x="11047" y="3968"/>
                    <a:pt x="10980" y="4149"/>
                  </a:cubicBezTo>
                  <a:cubicBezTo>
                    <a:pt x="10880" y="4417"/>
                    <a:pt x="10759" y="4678"/>
                    <a:pt x="10585" y="4912"/>
                  </a:cubicBezTo>
                  <a:cubicBezTo>
                    <a:pt x="10512" y="5005"/>
                    <a:pt x="10438" y="5106"/>
                    <a:pt x="10364" y="5206"/>
                  </a:cubicBezTo>
                  <a:cubicBezTo>
                    <a:pt x="10291" y="5300"/>
                    <a:pt x="10217" y="5387"/>
                    <a:pt x="10124" y="5460"/>
                  </a:cubicBezTo>
                  <a:cubicBezTo>
                    <a:pt x="10063" y="5514"/>
                    <a:pt x="9996" y="5561"/>
                    <a:pt x="9930" y="5594"/>
                  </a:cubicBezTo>
                  <a:cubicBezTo>
                    <a:pt x="9689" y="5715"/>
                    <a:pt x="9434" y="5815"/>
                    <a:pt x="9167" y="5882"/>
                  </a:cubicBezTo>
                  <a:cubicBezTo>
                    <a:pt x="9147" y="5882"/>
                    <a:pt x="9133" y="5889"/>
                    <a:pt x="9113" y="5889"/>
                  </a:cubicBezTo>
                  <a:cubicBezTo>
                    <a:pt x="9093" y="5895"/>
                    <a:pt x="9073" y="5899"/>
                    <a:pt x="9055" y="5899"/>
                  </a:cubicBezTo>
                  <a:cubicBezTo>
                    <a:pt x="9021" y="5899"/>
                    <a:pt x="8990" y="5886"/>
                    <a:pt x="8959" y="5855"/>
                  </a:cubicBezTo>
                  <a:cubicBezTo>
                    <a:pt x="8919" y="5815"/>
                    <a:pt x="8866" y="5802"/>
                    <a:pt x="8812" y="5795"/>
                  </a:cubicBezTo>
                  <a:cubicBezTo>
                    <a:pt x="8752" y="5788"/>
                    <a:pt x="8698" y="5768"/>
                    <a:pt x="8638" y="5755"/>
                  </a:cubicBezTo>
                  <a:cubicBezTo>
                    <a:pt x="8511" y="5735"/>
                    <a:pt x="8377" y="5708"/>
                    <a:pt x="8250" y="5688"/>
                  </a:cubicBezTo>
                  <a:cubicBezTo>
                    <a:pt x="8198" y="5683"/>
                    <a:pt x="8146" y="5678"/>
                    <a:pt x="8096" y="5678"/>
                  </a:cubicBezTo>
                  <a:cubicBezTo>
                    <a:pt x="8076" y="5678"/>
                    <a:pt x="8056" y="5679"/>
                    <a:pt x="8036" y="5681"/>
                  </a:cubicBezTo>
                  <a:cubicBezTo>
                    <a:pt x="7884" y="5693"/>
                    <a:pt x="7731" y="5696"/>
                    <a:pt x="7580" y="5696"/>
                  </a:cubicBezTo>
                  <a:cubicBezTo>
                    <a:pt x="7479" y="5696"/>
                    <a:pt x="7379" y="5694"/>
                    <a:pt x="7280" y="5694"/>
                  </a:cubicBezTo>
                  <a:cubicBezTo>
                    <a:pt x="7253" y="5694"/>
                    <a:pt x="7220" y="5694"/>
                    <a:pt x="7206" y="5674"/>
                  </a:cubicBezTo>
                  <a:cubicBezTo>
                    <a:pt x="7133" y="5614"/>
                    <a:pt x="7053" y="5574"/>
                    <a:pt x="6966" y="5534"/>
                  </a:cubicBezTo>
                  <a:cubicBezTo>
                    <a:pt x="6952" y="5527"/>
                    <a:pt x="6939" y="5514"/>
                    <a:pt x="6919" y="5500"/>
                  </a:cubicBezTo>
                  <a:cubicBezTo>
                    <a:pt x="7099" y="5260"/>
                    <a:pt x="7200" y="4999"/>
                    <a:pt x="7280" y="4731"/>
                  </a:cubicBezTo>
                  <a:cubicBezTo>
                    <a:pt x="7284" y="4730"/>
                    <a:pt x="7287" y="4730"/>
                    <a:pt x="7290" y="4730"/>
                  </a:cubicBezTo>
                  <a:cubicBezTo>
                    <a:pt x="7317" y="4730"/>
                    <a:pt x="7329" y="4752"/>
                    <a:pt x="7347" y="4758"/>
                  </a:cubicBezTo>
                  <a:cubicBezTo>
                    <a:pt x="7380" y="4778"/>
                    <a:pt x="7407" y="4798"/>
                    <a:pt x="7447" y="4811"/>
                  </a:cubicBezTo>
                  <a:cubicBezTo>
                    <a:pt x="7548" y="4838"/>
                    <a:pt x="7635" y="4898"/>
                    <a:pt x="7702" y="4985"/>
                  </a:cubicBezTo>
                  <a:cubicBezTo>
                    <a:pt x="7762" y="5045"/>
                    <a:pt x="7809" y="5119"/>
                    <a:pt x="7855" y="5193"/>
                  </a:cubicBezTo>
                  <a:cubicBezTo>
                    <a:pt x="7942" y="5313"/>
                    <a:pt x="8016" y="5434"/>
                    <a:pt x="8103" y="5561"/>
                  </a:cubicBezTo>
                  <a:cubicBezTo>
                    <a:pt x="8103" y="5567"/>
                    <a:pt x="8110" y="5574"/>
                    <a:pt x="8116" y="5574"/>
                  </a:cubicBezTo>
                  <a:cubicBezTo>
                    <a:pt x="8127" y="5591"/>
                    <a:pt x="8143" y="5603"/>
                    <a:pt x="8159" y="5603"/>
                  </a:cubicBezTo>
                  <a:cubicBezTo>
                    <a:pt x="8163" y="5603"/>
                    <a:pt x="8166" y="5602"/>
                    <a:pt x="8170" y="5601"/>
                  </a:cubicBezTo>
                  <a:cubicBezTo>
                    <a:pt x="8197" y="5594"/>
                    <a:pt x="8203" y="5574"/>
                    <a:pt x="8203" y="5534"/>
                  </a:cubicBezTo>
                  <a:cubicBezTo>
                    <a:pt x="8197" y="5367"/>
                    <a:pt x="8183" y="5206"/>
                    <a:pt x="8183" y="5039"/>
                  </a:cubicBezTo>
                  <a:cubicBezTo>
                    <a:pt x="8183" y="4711"/>
                    <a:pt x="8016" y="4483"/>
                    <a:pt x="7789" y="4289"/>
                  </a:cubicBezTo>
                  <a:cubicBezTo>
                    <a:pt x="7742" y="4249"/>
                    <a:pt x="7682" y="4229"/>
                    <a:pt x="7628" y="4202"/>
                  </a:cubicBezTo>
                  <a:cubicBezTo>
                    <a:pt x="7601" y="4196"/>
                    <a:pt x="7581" y="4182"/>
                    <a:pt x="7561" y="4176"/>
                  </a:cubicBezTo>
                  <a:cubicBezTo>
                    <a:pt x="7628" y="4089"/>
                    <a:pt x="7688" y="4002"/>
                    <a:pt x="7755" y="3921"/>
                  </a:cubicBezTo>
                  <a:cubicBezTo>
                    <a:pt x="7802" y="3875"/>
                    <a:pt x="7849" y="3834"/>
                    <a:pt x="7902" y="3801"/>
                  </a:cubicBezTo>
                  <a:cubicBezTo>
                    <a:pt x="7969" y="3761"/>
                    <a:pt x="8036" y="3727"/>
                    <a:pt x="8103" y="3694"/>
                  </a:cubicBezTo>
                  <a:cubicBezTo>
                    <a:pt x="8150" y="3674"/>
                    <a:pt x="8190" y="3647"/>
                    <a:pt x="8210" y="3600"/>
                  </a:cubicBezTo>
                  <a:cubicBezTo>
                    <a:pt x="8230" y="3567"/>
                    <a:pt x="8223" y="3527"/>
                    <a:pt x="8183" y="3513"/>
                  </a:cubicBezTo>
                  <a:cubicBezTo>
                    <a:pt x="8162" y="3508"/>
                    <a:pt x="8136" y="3498"/>
                    <a:pt x="8109" y="3498"/>
                  </a:cubicBezTo>
                  <a:cubicBezTo>
                    <a:pt x="8102" y="3498"/>
                    <a:pt x="8096" y="3499"/>
                    <a:pt x="8090" y="3500"/>
                  </a:cubicBezTo>
                  <a:cubicBezTo>
                    <a:pt x="7909" y="3500"/>
                    <a:pt x="7728" y="3500"/>
                    <a:pt x="7548" y="3520"/>
                  </a:cubicBezTo>
                  <a:cubicBezTo>
                    <a:pt x="7307" y="3540"/>
                    <a:pt x="7093" y="3634"/>
                    <a:pt x="6925" y="3808"/>
                  </a:cubicBezTo>
                  <a:cubicBezTo>
                    <a:pt x="6892" y="3841"/>
                    <a:pt x="6859" y="3861"/>
                    <a:pt x="6818" y="3861"/>
                  </a:cubicBezTo>
                  <a:cubicBezTo>
                    <a:pt x="6772" y="3868"/>
                    <a:pt x="6725" y="3875"/>
                    <a:pt x="6685" y="3875"/>
                  </a:cubicBezTo>
                  <a:cubicBezTo>
                    <a:pt x="6584" y="3875"/>
                    <a:pt x="6497" y="3895"/>
                    <a:pt x="6404" y="3915"/>
                  </a:cubicBezTo>
                  <a:cubicBezTo>
                    <a:pt x="6250" y="3955"/>
                    <a:pt x="6082" y="3982"/>
                    <a:pt x="5942" y="4055"/>
                  </a:cubicBezTo>
                  <a:cubicBezTo>
                    <a:pt x="5929" y="4062"/>
                    <a:pt x="5915" y="4062"/>
                    <a:pt x="5895" y="4062"/>
                  </a:cubicBezTo>
                  <a:cubicBezTo>
                    <a:pt x="5895" y="4042"/>
                    <a:pt x="5895" y="4022"/>
                    <a:pt x="5895" y="4008"/>
                  </a:cubicBezTo>
                  <a:cubicBezTo>
                    <a:pt x="5902" y="3921"/>
                    <a:pt x="5908" y="3841"/>
                    <a:pt x="5915" y="3761"/>
                  </a:cubicBezTo>
                  <a:cubicBezTo>
                    <a:pt x="5929" y="3574"/>
                    <a:pt x="5915" y="3393"/>
                    <a:pt x="5875" y="3212"/>
                  </a:cubicBezTo>
                  <a:cubicBezTo>
                    <a:pt x="5822" y="2945"/>
                    <a:pt x="5761" y="2684"/>
                    <a:pt x="5648" y="2443"/>
                  </a:cubicBezTo>
                  <a:cubicBezTo>
                    <a:pt x="5627" y="2396"/>
                    <a:pt x="5627" y="2356"/>
                    <a:pt x="5641" y="2309"/>
                  </a:cubicBezTo>
                  <a:cubicBezTo>
                    <a:pt x="5661" y="2229"/>
                    <a:pt x="5688" y="2142"/>
                    <a:pt x="5701" y="2061"/>
                  </a:cubicBezTo>
                  <a:cubicBezTo>
                    <a:pt x="5741" y="1847"/>
                    <a:pt x="5835" y="1647"/>
                    <a:pt x="5955" y="1473"/>
                  </a:cubicBezTo>
                  <a:cubicBezTo>
                    <a:pt x="6076" y="1299"/>
                    <a:pt x="6203" y="1131"/>
                    <a:pt x="6337" y="964"/>
                  </a:cubicBezTo>
                  <a:cubicBezTo>
                    <a:pt x="6430" y="844"/>
                    <a:pt x="6544" y="737"/>
                    <a:pt x="6678" y="656"/>
                  </a:cubicBezTo>
                  <a:cubicBezTo>
                    <a:pt x="6705" y="636"/>
                    <a:pt x="6731" y="616"/>
                    <a:pt x="6758" y="596"/>
                  </a:cubicBezTo>
                  <a:cubicBezTo>
                    <a:pt x="6966" y="422"/>
                    <a:pt x="7213" y="315"/>
                    <a:pt x="7461" y="215"/>
                  </a:cubicBezTo>
                  <a:cubicBezTo>
                    <a:pt x="7467" y="215"/>
                    <a:pt x="7474" y="208"/>
                    <a:pt x="7481" y="208"/>
                  </a:cubicBezTo>
                  <a:cubicBezTo>
                    <a:pt x="7670" y="177"/>
                    <a:pt x="7853" y="127"/>
                    <a:pt x="8042" y="127"/>
                  </a:cubicBezTo>
                  <a:close/>
                  <a:moveTo>
                    <a:pt x="2582" y="5056"/>
                  </a:moveTo>
                  <a:cubicBezTo>
                    <a:pt x="2585" y="5056"/>
                    <a:pt x="2588" y="5059"/>
                    <a:pt x="2597" y="5059"/>
                  </a:cubicBezTo>
                  <a:cubicBezTo>
                    <a:pt x="2550" y="5206"/>
                    <a:pt x="2503" y="5347"/>
                    <a:pt x="2463" y="5487"/>
                  </a:cubicBezTo>
                  <a:cubicBezTo>
                    <a:pt x="2463" y="5487"/>
                    <a:pt x="2463" y="5494"/>
                    <a:pt x="2470" y="5494"/>
                  </a:cubicBezTo>
                  <a:cubicBezTo>
                    <a:pt x="2496" y="5494"/>
                    <a:pt x="2496" y="5467"/>
                    <a:pt x="2503" y="5454"/>
                  </a:cubicBezTo>
                  <a:cubicBezTo>
                    <a:pt x="2516" y="5434"/>
                    <a:pt x="2523" y="5407"/>
                    <a:pt x="2530" y="5387"/>
                  </a:cubicBezTo>
                  <a:cubicBezTo>
                    <a:pt x="2543" y="5373"/>
                    <a:pt x="2550" y="5353"/>
                    <a:pt x="2556" y="5340"/>
                  </a:cubicBezTo>
                  <a:cubicBezTo>
                    <a:pt x="2563" y="5313"/>
                    <a:pt x="2570" y="5293"/>
                    <a:pt x="2583" y="5273"/>
                  </a:cubicBezTo>
                  <a:cubicBezTo>
                    <a:pt x="2590" y="5253"/>
                    <a:pt x="2597" y="5233"/>
                    <a:pt x="2617" y="5219"/>
                  </a:cubicBezTo>
                  <a:lnTo>
                    <a:pt x="2617" y="5219"/>
                  </a:lnTo>
                  <a:cubicBezTo>
                    <a:pt x="2623" y="5293"/>
                    <a:pt x="2597" y="5360"/>
                    <a:pt x="2570" y="5427"/>
                  </a:cubicBezTo>
                  <a:cubicBezTo>
                    <a:pt x="2550" y="5500"/>
                    <a:pt x="2530" y="5567"/>
                    <a:pt x="2503" y="5634"/>
                  </a:cubicBezTo>
                  <a:cubicBezTo>
                    <a:pt x="2563" y="5594"/>
                    <a:pt x="2577" y="5567"/>
                    <a:pt x="2630" y="5460"/>
                  </a:cubicBezTo>
                  <a:cubicBezTo>
                    <a:pt x="2657" y="5393"/>
                    <a:pt x="2690" y="5326"/>
                    <a:pt x="2724" y="5253"/>
                  </a:cubicBezTo>
                  <a:cubicBezTo>
                    <a:pt x="2737" y="5273"/>
                    <a:pt x="2744" y="5280"/>
                    <a:pt x="2744" y="5293"/>
                  </a:cubicBezTo>
                  <a:cubicBezTo>
                    <a:pt x="2757" y="5467"/>
                    <a:pt x="2710" y="5621"/>
                    <a:pt x="2590" y="5748"/>
                  </a:cubicBezTo>
                  <a:cubicBezTo>
                    <a:pt x="2449" y="5909"/>
                    <a:pt x="2316" y="6069"/>
                    <a:pt x="2202" y="6250"/>
                  </a:cubicBezTo>
                  <a:cubicBezTo>
                    <a:pt x="2195" y="6256"/>
                    <a:pt x="2189" y="6263"/>
                    <a:pt x="2168" y="6277"/>
                  </a:cubicBezTo>
                  <a:cubicBezTo>
                    <a:pt x="2168" y="6250"/>
                    <a:pt x="2168" y="6236"/>
                    <a:pt x="2168" y="6230"/>
                  </a:cubicBezTo>
                  <a:cubicBezTo>
                    <a:pt x="2168" y="6129"/>
                    <a:pt x="2182" y="6036"/>
                    <a:pt x="2182" y="5942"/>
                  </a:cubicBezTo>
                  <a:cubicBezTo>
                    <a:pt x="2175" y="5835"/>
                    <a:pt x="2195" y="5735"/>
                    <a:pt x="2235" y="5634"/>
                  </a:cubicBezTo>
                  <a:cubicBezTo>
                    <a:pt x="2275" y="5547"/>
                    <a:pt x="2316" y="5460"/>
                    <a:pt x="2356" y="5367"/>
                  </a:cubicBezTo>
                  <a:cubicBezTo>
                    <a:pt x="2376" y="5326"/>
                    <a:pt x="2389" y="5286"/>
                    <a:pt x="2409" y="5246"/>
                  </a:cubicBezTo>
                  <a:cubicBezTo>
                    <a:pt x="2443" y="5159"/>
                    <a:pt x="2503" y="5099"/>
                    <a:pt x="2577" y="5059"/>
                  </a:cubicBezTo>
                  <a:cubicBezTo>
                    <a:pt x="2579" y="5057"/>
                    <a:pt x="2580" y="5056"/>
                    <a:pt x="2582" y="5056"/>
                  </a:cubicBezTo>
                  <a:close/>
                  <a:moveTo>
                    <a:pt x="2811" y="899"/>
                  </a:moveTo>
                  <a:cubicBezTo>
                    <a:pt x="2836" y="899"/>
                    <a:pt x="2861" y="901"/>
                    <a:pt x="2884" y="904"/>
                  </a:cubicBezTo>
                  <a:cubicBezTo>
                    <a:pt x="3058" y="931"/>
                    <a:pt x="3232" y="931"/>
                    <a:pt x="3413" y="944"/>
                  </a:cubicBezTo>
                  <a:cubicBezTo>
                    <a:pt x="3714" y="964"/>
                    <a:pt x="4008" y="1031"/>
                    <a:pt x="4283" y="1158"/>
                  </a:cubicBezTo>
                  <a:cubicBezTo>
                    <a:pt x="4718" y="1352"/>
                    <a:pt x="5045" y="1667"/>
                    <a:pt x="5300" y="2061"/>
                  </a:cubicBezTo>
                  <a:cubicBezTo>
                    <a:pt x="5413" y="2242"/>
                    <a:pt x="5520" y="2429"/>
                    <a:pt x="5594" y="2630"/>
                  </a:cubicBezTo>
                  <a:cubicBezTo>
                    <a:pt x="5621" y="2690"/>
                    <a:pt x="5641" y="2757"/>
                    <a:pt x="5661" y="2824"/>
                  </a:cubicBezTo>
                  <a:cubicBezTo>
                    <a:pt x="5694" y="2945"/>
                    <a:pt x="5721" y="3072"/>
                    <a:pt x="5755" y="3192"/>
                  </a:cubicBezTo>
                  <a:cubicBezTo>
                    <a:pt x="5795" y="3373"/>
                    <a:pt x="5815" y="3553"/>
                    <a:pt x="5808" y="3734"/>
                  </a:cubicBezTo>
                  <a:cubicBezTo>
                    <a:pt x="5808" y="3861"/>
                    <a:pt x="5808" y="3988"/>
                    <a:pt x="5808" y="4109"/>
                  </a:cubicBezTo>
                  <a:cubicBezTo>
                    <a:pt x="5741" y="4196"/>
                    <a:pt x="5668" y="4283"/>
                    <a:pt x="5601" y="4370"/>
                  </a:cubicBezTo>
                  <a:cubicBezTo>
                    <a:pt x="5547" y="4450"/>
                    <a:pt x="5500" y="4544"/>
                    <a:pt x="5447" y="4631"/>
                  </a:cubicBezTo>
                  <a:cubicBezTo>
                    <a:pt x="5440" y="4637"/>
                    <a:pt x="5433" y="4651"/>
                    <a:pt x="5433" y="4657"/>
                  </a:cubicBezTo>
                  <a:cubicBezTo>
                    <a:pt x="5420" y="4684"/>
                    <a:pt x="5407" y="4711"/>
                    <a:pt x="5427" y="4731"/>
                  </a:cubicBezTo>
                  <a:cubicBezTo>
                    <a:pt x="5439" y="4747"/>
                    <a:pt x="5452" y="4752"/>
                    <a:pt x="5465" y="4752"/>
                  </a:cubicBezTo>
                  <a:cubicBezTo>
                    <a:pt x="5480" y="4752"/>
                    <a:pt x="5496" y="4745"/>
                    <a:pt x="5514" y="4738"/>
                  </a:cubicBezTo>
                  <a:cubicBezTo>
                    <a:pt x="5527" y="4731"/>
                    <a:pt x="5547" y="4724"/>
                    <a:pt x="5561" y="4718"/>
                  </a:cubicBezTo>
                  <a:lnTo>
                    <a:pt x="5561" y="4718"/>
                  </a:lnTo>
                  <a:cubicBezTo>
                    <a:pt x="5581" y="4751"/>
                    <a:pt x="5561" y="4764"/>
                    <a:pt x="5547" y="4785"/>
                  </a:cubicBezTo>
                  <a:cubicBezTo>
                    <a:pt x="5541" y="4805"/>
                    <a:pt x="5527" y="4825"/>
                    <a:pt x="5520" y="4845"/>
                  </a:cubicBezTo>
                  <a:cubicBezTo>
                    <a:pt x="5500" y="4885"/>
                    <a:pt x="5474" y="4925"/>
                    <a:pt x="5460" y="4965"/>
                  </a:cubicBezTo>
                  <a:cubicBezTo>
                    <a:pt x="5407" y="5132"/>
                    <a:pt x="5333" y="5286"/>
                    <a:pt x="5219" y="5420"/>
                  </a:cubicBezTo>
                  <a:cubicBezTo>
                    <a:pt x="5112" y="5547"/>
                    <a:pt x="4999" y="5674"/>
                    <a:pt x="4871" y="5781"/>
                  </a:cubicBezTo>
                  <a:cubicBezTo>
                    <a:pt x="4677" y="5942"/>
                    <a:pt x="4463" y="6076"/>
                    <a:pt x="4229" y="6170"/>
                  </a:cubicBezTo>
                  <a:cubicBezTo>
                    <a:pt x="4075" y="6230"/>
                    <a:pt x="3928" y="6290"/>
                    <a:pt x="3794" y="6384"/>
                  </a:cubicBezTo>
                  <a:cubicBezTo>
                    <a:pt x="3781" y="6390"/>
                    <a:pt x="3767" y="6390"/>
                    <a:pt x="3747" y="6397"/>
                  </a:cubicBezTo>
                  <a:cubicBezTo>
                    <a:pt x="3674" y="6250"/>
                    <a:pt x="3587" y="6109"/>
                    <a:pt x="3580" y="5942"/>
                  </a:cubicBezTo>
                  <a:cubicBezTo>
                    <a:pt x="3580" y="5775"/>
                    <a:pt x="3547" y="5607"/>
                    <a:pt x="3493" y="5447"/>
                  </a:cubicBezTo>
                  <a:cubicBezTo>
                    <a:pt x="3486" y="5434"/>
                    <a:pt x="3486" y="5427"/>
                    <a:pt x="3486" y="5413"/>
                  </a:cubicBezTo>
                  <a:cubicBezTo>
                    <a:pt x="3486" y="5407"/>
                    <a:pt x="3493" y="5407"/>
                    <a:pt x="3493" y="5400"/>
                  </a:cubicBezTo>
                  <a:cubicBezTo>
                    <a:pt x="3554" y="5421"/>
                    <a:pt x="3616" y="5429"/>
                    <a:pt x="3678" y="5429"/>
                  </a:cubicBezTo>
                  <a:cubicBezTo>
                    <a:pt x="3754" y="5429"/>
                    <a:pt x="3831" y="5418"/>
                    <a:pt x="3908" y="5407"/>
                  </a:cubicBezTo>
                  <a:cubicBezTo>
                    <a:pt x="3976" y="5394"/>
                    <a:pt x="4043" y="5388"/>
                    <a:pt x="4109" y="5388"/>
                  </a:cubicBezTo>
                  <a:cubicBezTo>
                    <a:pt x="4213" y="5388"/>
                    <a:pt x="4317" y="5402"/>
                    <a:pt x="4423" y="5427"/>
                  </a:cubicBezTo>
                  <a:cubicBezTo>
                    <a:pt x="4477" y="5440"/>
                    <a:pt x="4537" y="5467"/>
                    <a:pt x="4590" y="5480"/>
                  </a:cubicBezTo>
                  <a:cubicBezTo>
                    <a:pt x="4637" y="5494"/>
                    <a:pt x="4684" y="5514"/>
                    <a:pt x="4731" y="5521"/>
                  </a:cubicBezTo>
                  <a:cubicBezTo>
                    <a:pt x="4734" y="5521"/>
                    <a:pt x="4737" y="5521"/>
                    <a:pt x="4740" y="5521"/>
                  </a:cubicBezTo>
                  <a:cubicBezTo>
                    <a:pt x="4782" y="5521"/>
                    <a:pt x="4810" y="5478"/>
                    <a:pt x="4791" y="5440"/>
                  </a:cubicBezTo>
                  <a:cubicBezTo>
                    <a:pt x="4784" y="5420"/>
                    <a:pt x="4778" y="5407"/>
                    <a:pt x="4764" y="5387"/>
                  </a:cubicBezTo>
                  <a:cubicBezTo>
                    <a:pt x="4644" y="5213"/>
                    <a:pt x="4510" y="5059"/>
                    <a:pt x="4330" y="4938"/>
                  </a:cubicBezTo>
                  <a:cubicBezTo>
                    <a:pt x="4184" y="4835"/>
                    <a:pt x="4021" y="4776"/>
                    <a:pt x="3842" y="4776"/>
                  </a:cubicBezTo>
                  <a:cubicBezTo>
                    <a:pt x="3824" y="4776"/>
                    <a:pt x="3806" y="4777"/>
                    <a:pt x="3788" y="4778"/>
                  </a:cubicBezTo>
                  <a:cubicBezTo>
                    <a:pt x="3741" y="4785"/>
                    <a:pt x="3701" y="4785"/>
                    <a:pt x="3654" y="4785"/>
                  </a:cubicBezTo>
                  <a:cubicBezTo>
                    <a:pt x="3627" y="4785"/>
                    <a:pt x="3594" y="4785"/>
                    <a:pt x="3573" y="4771"/>
                  </a:cubicBezTo>
                  <a:cubicBezTo>
                    <a:pt x="3521" y="4732"/>
                    <a:pt x="3449" y="4731"/>
                    <a:pt x="3389" y="4699"/>
                  </a:cubicBezTo>
                  <a:lnTo>
                    <a:pt x="3389" y="4699"/>
                  </a:lnTo>
                  <a:cubicBezTo>
                    <a:pt x="3474" y="4560"/>
                    <a:pt x="3500" y="4415"/>
                    <a:pt x="3500" y="4256"/>
                  </a:cubicBezTo>
                  <a:cubicBezTo>
                    <a:pt x="3493" y="4149"/>
                    <a:pt x="3520" y="4049"/>
                    <a:pt x="3573" y="3955"/>
                  </a:cubicBezTo>
                  <a:cubicBezTo>
                    <a:pt x="3594" y="3908"/>
                    <a:pt x="3614" y="3861"/>
                    <a:pt x="3627" y="3808"/>
                  </a:cubicBezTo>
                  <a:cubicBezTo>
                    <a:pt x="3646" y="3739"/>
                    <a:pt x="3601" y="3700"/>
                    <a:pt x="3541" y="3700"/>
                  </a:cubicBezTo>
                  <a:cubicBezTo>
                    <a:pt x="3536" y="3700"/>
                    <a:pt x="3531" y="3700"/>
                    <a:pt x="3527" y="3701"/>
                  </a:cubicBezTo>
                  <a:cubicBezTo>
                    <a:pt x="3500" y="3707"/>
                    <a:pt x="3473" y="3721"/>
                    <a:pt x="3453" y="3734"/>
                  </a:cubicBezTo>
                  <a:cubicBezTo>
                    <a:pt x="3426" y="3754"/>
                    <a:pt x="3406" y="3781"/>
                    <a:pt x="3379" y="3808"/>
                  </a:cubicBezTo>
                  <a:cubicBezTo>
                    <a:pt x="3266" y="3928"/>
                    <a:pt x="3159" y="4049"/>
                    <a:pt x="3045" y="4169"/>
                  </a:cubicBezTo>
                  <a:cubicBezTo>
                    <a:pt x="2971" y="4243"/>
                    <a:pt x="2931" y="4330"/>
                    <a:pt x="2884" y="4417"/>
                  </a:cubicBezTo>
                  <a:cubicBezTo>
                    <a:pt x="2871" y="4430"/>
                    <a:pt x="2864" y="4450"/>
                    <a:pt x="2851" y="4483"/>
                  </a:cubicBezTo>
                  <a:cubicBezTo>
                    <a:pt x="2831" y="4457"/>
                    <a:pt x="2817" y="4443"/>
                    <a:pt x="2811" y="4430"/>
                  </a:cubicBezTo>
                  <a:cubicBezTo>
                    <a:pt x="2717" y="4310"/>
                    <a:pt x="2603" y="4249"/>
                    <a:pt x="2456" y="4236"/>
                  </a:cubicBezTo>
                  <a:cubicBezTo>
                    <a:pt x="2369" y="4223"/>
                    <a:pt x="2289" y="4223"/>
                    <a:pt x="2209" y="4216"/>
                  </a:cubicBezTo>
                  <a:cubicBezTo>
                    <a:pt x="2135" y="4216"/>
                    <a:pt x="2075" y="4209"/>
                    <a:pt x="2015" y="4162"/>
                  </a:cubicBezTo>
                  <a:cubicBezTo>
                    <a:pt x="2008" y="4156"/>
                    <a:pt x="1994" y="4149"/>
                    <a:pt x="1988" y="4149"/>
                  </a:cubicBezTo>
                  <a:cubicBezTo>
                    <a:pt x="1965" y="4137"/>
                    <a:pt x="1945" y="4131"/>
                    <a:pt x="1928" y="4131"/>
                  </a:cubicBezTo>
                  <a:cubicBezTo>
                    <a:pt x="1890" y="4131"/>
                    <a:pt x="1869" y="4160"/>
                    <a:pt x="1874" y="4216"/>
                  </a:cubicBezTo>
                  <a:cubicBezTo>
                    <a:pt x="1881" y="4263"/>
                    <a:pt x="1894" y="4316"/>
                    <a:pt x="1914" y="4356"/>
                  </a:cubicBezTo>
                  <a:cubicBezTo>
                    <a:pt x="1974" y="4477"/>
                    <a:pt x="2048" y="4591"/>
                    <a:pt x="2148" y="4691"/>
                  </a:cubicBezTo>
                  <a:cubicBezTo>
                    <a:pt x="2175" y="4711"/>
                    <a:pt x="2202" y="4738"/>
                    <a:pt x="2222" y="4758"/>
                  </a:cubicBezTo>
                  <a:cubicBezTo>
                    <a:pt x="2282" y="4831"/>
                    <a:pt x="2356" y="4892"/>
                    <a:pt x="2449" y="4925"/>
                  </a:cubicBezTo>
                  <a:cubicBezTo>
                    <a:pt x="2463" y="4932"/>
                    <a:pt x="2476" y="4945"/>
                    <a:pt x="2503" y="4959"/>
                  </a:cubicBezTo>
                  <a:cubicBezTo>
                    <a:pt x="2490" y="4979"/>
                    <a:pt x="2476" y="4999"/>
                    <a:pt x="2463" y="5012"/>
                  </a:cubicBezTo>
                  <a:cubicBezTo>
                    <a:pt x="2389" y="5072"/>
                    <a:pt x="2329" y="5153"/>
                    <a:pt x="2302" y="5246"/>
                  </a:cubicBezTo>
                  <a:cubicBezTo>
                    <a:pt x="2289" y="5280"/>
                    <a:pt x="2282" y="5306"/>
                    <a:pt x="2262" y="5333"/>
                  </a:cubicBezTo>
                  <a:cubicBezTo>
                    <a:pt x="2195" y="5440"/>
                    <a:pt x="2162" y="5554"/>
                    <a:pt x="2115" y="5674"/>
                  </a:cubicBezTo>
                  <a:cubicBezTo>
                    <a:pt x="2081" y="5741"/>
                    <a:pt x="2075" y="5808"/>
                    <a:pt x="2075" y="5882"/>
                  </a:cubicBezTo>
                  <a:cubicBezTo>
                    <a:pt x="2075" y="5949"/>
                    <a:pt x="2081" y="6016"/>
                    <a:pt x="2075" y="6083"/>
                  </a:cubicBezTo>
                  <a:cubicBezTo>
                    <a:pt x="2075" y="6163"/>
                    <a:pt x="2061" y="6236"/>
                    <a:pt x="2048" y="6310"/>
                  </a:cubicBezTo>
                  <a:cubicBezTo>
                    <a:pt x="2048" y="6337"/>
                    <a:pt x="2041" y="6370"/>
                    <a:pt x="2035" y="6397"/>
                  </a:cubicBezTo>
                  <a:cubicBezTo>
                    <a:pt x="2035" y="6433"/>
                    <a:pt x="2058" y="6457"/>
                    <a:pt x="2088" y="6457"/>
                  </a:cubicBezTo>
                  <a:cubicBezTo>
                    <a:pt x="2097" y="6457"/>
                    <a:pt x="2106" y="6455"/>
                    <a:pt x="2115" y="6451"/>
                  </a:cubicBezTo>
                  <a:cubicBezTo>
                    <a:pt x="2148" y="6424"/>
                    <a:pt x="2182" y="6404"/>
                    <a:pt x="2215" y="6377"/>
                  </a:cubicBezTo>
                  <a:cubicBezTo>
                    <a:pt x="2242" y="6350"/>
                    <a:pt x="2262" y="6317"/>
                    <a:pt x="2282" y="6283"/>
                  </a:cubicBezTo>
                  <a:cubicBezTo>
                    <a:pt x="2376" y="6149"/>
                    <a:pt x="2476" y="6029"/>
                    <a:pt x="2583" y="5909"/>
                  </a:cubicBezTo>
                  <a:cubicBezTo>
                    <a:pt x="2664" y="5815"/>
                    <a:pt x="2751" y="5728"/>
                    <a:pt x="2797" y="5607"/>
                  </a:cubicBezTo>
                  <a:cubicBezTo>
                    <a:pt x="2844" y="5641"/>
                    <a:pt x="2851" y="5694"/>
                    <a:pt x="2878" y="5728"/>
                  </a:cubicBezTo>
                  <a:cubicBezTo>
                    <a:pt x="2911" y="5768"/>
                    <a:pt x="2938" y="5815"/>
                    <a:pt x="2965" y="5855"/>
                  </a:cubicBezTo>
                  <a:cubicBezTo>
                    <a:pt x="2991" y="5895"/>
                    <a:pt x="3018" y="5942"/>
                    <a:pt x="3045" y="5982"/>
                  </a:cubicBezTo>
                  <a:cubicBezTo>
                    <a:pt x="3072" y="6029"/>
                    <a:pt x="3092" y="6076"/>
                    <a:pt x="3112" y="6123"/>
                  </a:cubicBezTo>
                  <a:cubicBezTo>
                    <a:pt x="3139" y="6170"/>
                    <a:pt x="3159" y="6210"/>
                    <a:pt x="3179" y="6256"/>
                  </a:cubicBezTo>
                  <a:cubicBezTo>
                    <a:pt x="3205" y="6303"/>
                    <a:pt x="3226" y="6350"/>
                    <a:pt x="3252" y="6397"/>
                  </a:cubicBezTo>
                  <a:cubicBezTo>
                    <a:pt x="3272" y="6444"/>
                    <a:pt x="3306" y="6477"/>
                    <a:pt x="3306" y="6531"/>
                  </a:cubicBezTo>
                  <a:cubicBezTo>
                    <a:pt x="3246" y="6558"/>
                    <a:pt x="3185" y="6571"/>
                    <a:pt x="3119" y="6571"/>
                  </a:cubicBezTo>
                  <a:cubicBezTo>
                    <a:pt x="2951" y="6584"/>
                    <a:pt x="2784" y="6598"/>
                    <a:pt x="2610" y="6604"/>
                  </a:cubicBezTo>
                  <a:cubicBezTo>
                    <a:pt x="2597" y="6605"/>
                    <a:pt x="2584" y="6605"/>
                    <a:pt x="2571" y="6605"/>
                  </a:cubicBezTo>
                  <a:cubicBezTo>
                    <a:pt x="2378" y="6605"/>
                    <a:pt x="2197" y="6559"/>
                    <a:pt x="2021" y="6477"/>
                  </a:cubicBezTo>
                  <a:cubicBezTo>
                    <a:pt x="1814" y="6384"/>
                    <a:pt x="1613" y="6270"/>
                    <a:pt x="1432" y="6129"/>
                  </a:cubicBezTo>
                  <a:cubicBezTo>
                    <a:pt x="1372" y="6083"/>
                    <a:pt x="1305" y="6036"/>
                    <a:pt x="1245" y="5996"/>
                  </a:cubicBezTo>
                  <a:cubicBezTo>
                    <a:pt x="1151" y="5935"/>
                    <a:pt x="1058" y="5868"/>
                    <a:pt x="984" y="5781"/>
                  </a:cubicBezTo>
                  <a:cubicBezTo>
                    <a:pt x="904" y="5681"/>
                    <a:pt x="830" y="5581"/>
                    <a:pt x="743" y="5480"/>
                  </a:cubicBezTo>
                  <a:cubicBezTo>
                    <a:pt x="717" y="5447"/>
                    <a:pt x="696" y="5407"/>
                    <a:pt x="656" y="5387"/>
                  </a:cubicBezTo>
                  <a:cubicBezTo>
                    <a:pt x="643" y="5380"/>
                    <a:pt x="630" y="5353"/>
                    <a:pt x="623" y="5340"/>
                  </a:cubicBezTo>
                  <a:cubicBezTo>
                    <a:pt x="596" y="5266"/>
                    <a:pt x="549" y="5199"/>
                    <a:pt x="502" y="5139"/>
                  </a:cubicBezTo>
                  <a:cubicBezTo>
                    <a:pt x="409" y="5019"/>
                    <a:pt x="349" y="4885"/>
                    <a:pt x="302" y="4744"/>
                  </a:cubicBezTo>
                  <a:cubicBezTo>
                    <a:pt x="288" y="4691"/>
                    <a:pt x="275" y="4631"/>
                    <a:pt x="262" y="4570"/>
                  </a:cubicBezTo>
                  <a:cubicBezTo>
                    <a:pt x="255" y="4530"/>
                    <a:pt x="248" y="4490"/>
                    <a:pt x="248" y="4450"/>
                  </a:cubicBezTo>
                  <a:cubicBezTo>
                    <a:pt x="255" y="4376"/>
                    <a:pt x="248" y="4303"/>
                    <a:pt x="235" y="4236"/>
                  </a:cubicBezTo>
                  <a:cubicBezTo>
                    <a:pt x="215" y="4115"/>
                    <a:pt x="195" y="3995"/>
                    <a:pt x="175" y="3881"/>
                  </a:cubicBezTo>
                  <a:cubicBezTo>
                    <a:pt x="121" y="3614"/>
                    <a:pt x="155" y="3359"/>
                    <a:pt x="235" y="3112"/>
                  </a:cubicBezTo>
                  <a:cubicBezTo>
                    <a:pt x="422" y="2557"/>
                    <a:pt x="723" y="2075"/>
                    <a:pt x="1151" y="1680"/>
                  </a:cubicBezTo>
                  <a:cubicBezTo>
                    <a:pt x="1325" y="1520"/>
                    <a:pt x="1506" y="1372"/>
                    <a:pt x="1707" y="1252"/>
                  </a:cubicBezTo>
                  <a:cubicBezTo>
                    <a:pt x="1908" y="1138"/>
                    <a:pt x="2115" y="1038"/>
                    <a:pt x="2336" y="984"/>
                  </a:cubicBezTo>
                  <a:cubicBezTo>
                    <a:pt x="2470" y="951"/>
                    <a:pt x="2603" y="917"/>
                    <a:pt x="2737" y="904"/>
                  </a:cubicBezTo>
                  <a:cubicBezTo>
                    <a:pt x="2761" y="901"/>
                    <a:pt x="2786" y="899"/>
                    <a:pt x="2811" y="899"/>
                  </a:cubicBezTo>
                  <a:close/>
                  <a:moveTo>
                    <a:pt x="5855" y="4597"/>
                  </a:moveTo>
                  <a:cubicBezTo>
                    <a:pt x="5895" y="4651"/>
                    <a:pt x="5935" y="4698"/>
                    <a:pt x="5975" y="4751"/>
                  </a:cubicBezTo>
                  <a:cubicBezTo>
                    <a:pt x="6029" y="4811"/>
                    <a:pt x="6082" y="4878"/>
                    <a:pt x="6136" y="4938"/>
                  </a:cubicBezTo>
                  <a:cubicBezTo>
                    <a:pt x="6176" y="4972"/>
                    <a:pt x="6216" y="5005"/>
                    <a:pt x="6263" y="5032"/>
                  </a:cubicBezTo>
                  <a:cubicBezTo>
                    <a:pt x="6323" y="5072"/>
                    <a:pt x="6377" y="5119"/>
                    <a:pt x="6430" y="5166"/>
                  </a:cubicBezTo>
                  <a:cubicBezTo>
                    <a:pt x="6437" y="5173"/>
                    <a:pt x="6437" y="5186"/>
                    <a:pt x="6450" y="5199"/>
                  </a:cubicBezTo>
                  <a:cubicBezTo>
                    <a:pt x="6410" y="5240"/>
                    <a:pt x="6377" y="5273"/>
                    <a:pt x="6337" y="5313"/>
                  </a:cubicBezTo>
                  <a:cubicBezTo>
                    <a:pt x="6243" y="5400"/>
                    <a:pt x="6149" y="5494"/>
                    <a:pt x="6049" y="5581"/>
                  </a:cubicBezTo>
                  <a:cubicBezTo>
                    <a:pt x="5915" y="5708"/>
                    <a:pt x="5795" y="5842"/>
                    <a:pt x="5674" y="5989"/>
                  </a:cubicBezTo>
                  <a:cubicBezTo>
                    <a:pt x="5520" y="6170"/>
                    <a:pt x="5360" y="6350"/>
                    <a:pt x="5206" y="6537"/>
                  </a:cubicBezTo>
                  <a:cubicBezTo>
                    <a:pt x="5045" y="6738"/>
                    <a:pt x="4878" y="6939"/>
                    <a:pt x="4731" y="7153"/>
                  </a:cubicBezTo>
                  <a:cubicBezTo>
                    <a:pt x="4617" y="7327"/>
                    <a:pt x="4503" y="7508"/>
                    <a:pt x="4470" y="7722"/>
                  </a:cubicBezTo>
                  <a:cubicBezTo>
                    <a:pt x="4456" y="7727"/>
                    <a:pt x="4442" y="7729"/>
                    <a:pt x="4429" y="7729"/>
                  </a:cubicBezTo>
                  <a:cubicBezTo>
                    <a:pt x="4388" y="7729"/>
                    <a:pt x="4353" y="7707"/>
                    <a:pt x="4323" y="7682"/>
                  </a:cubicBezTo>
                  <a:cubicBezTo>
                    <a:pt x="4309" y="7662"/>
                    <a:pt x="4296" y="7641"/>
                    <a:pt x="4283" y="7621"/>
                  </a:cubicBezTo>
                  <a:cubicBezTo>
                    <a:pt x="4115" y="7327"/>
                    <a:pt x="3968" y="7019"/>
                    <a:pt x="3868" y="6685"/>
                  </a:cubicBezTo>
                  <a:cubicBezTo>
                    <a:pt x="3848" y="6624"/>
                    <a:pt x="3821" y="6564"/>
                    <a:pt x="3794" y="6491"/>
                  </a:cubicBezTo>
                  <a:cubicBezTo>
                    <a:pt x="3888" y="6444"/>
                    <a:pt x="3975" y="6390"/>
                    <a:pt x="4069" y="6357"/>
                  </a:cubicBezTo>
                  <a:cubicBezTo>
                    <a:pt x="4129" y="6337"/>
                    <a:pt x="4189" y="6310"/>
                    <a:pt x="4249" y="6290"/>
                  </a:cubicBezTo>
                  <a:cubicBezTo>
                    <a:pt x="4604" y="6149"/>
                    <a:pt x="4918" y="5949"/>
                    <a:pt x="5173" y="5654"/>
                  </a:cubicBezTo>
                  <a:cubicBezTo>
                    <a:pt x="5213" y="5607"/>
                    <a:pt x="5253" y="5561"/>
                    <a:pt x="5300" y="5514"/>
                  </a:cubicBezTo>
                  <a:cubicBezTo>
                    <a:pt x="5427" y="5367"/>
                    <a:pt x="5500" y="5199"/>
                    <a:pt x="5567" y="5025"/>
                  </a:cubicBezTo>
                  <a:cubicBezTo>
                    <a:pt x="5607" y="4932"/>
                    <a:pt x="5614" y="4831"/>
                    <a:pt x="5614" y="4731"/>
                  </a:cubicBezTo>
                  <a:cubicBezTo>
                    <a:pt x="5614" y="4718"/>
                    <a:pt x="5614" y="4704"/>
                    <a:pt x="5614" y="4684"/>
                  </a:cubicBezTo>
                  <a:cubicBezTo>
                    <a:pt x="5641" y="4678"/>
                    <a:pt x="5668" y="4664"/>
                    <a:pt x="5688" y="4657"/>
                  </a:cubicBezTo>
                  <a:cubicBezTo>
                    <a:pt x="5741" y="4637"/>
                    <a:pt x="5795" y="4617"/>
                    <a:pt x="5855" y="4597"/>
                  </a:cubicBezTo>
                  <a:close/>
                  <a:moveTo>
                    <a:pt x="7835" y="9642"/>
                  </a:moveTo>
                  <a:cubicBezTo>
                    <a:pt x="7835" y="9644"/>
                    <a:pt x="7835" y="9647"/>
                    <a:pt x="7835" y="9649"/>
                  </a:cubicBezTo>
                  <a:lnTo>
                    <a:pt x="7835" y="9649"/>
                  </a:lnTo>
                  <a:cubicBezTo>
                    <a:pt x="7837" y="9647"/>
                    <a:pt x="7840" y="9644"/>
                    <a:pt x="7842" y="9642"/>
                  </a:cubicBezTo>
                  <a:close/>
                  <a:moveTo>
                    <a:pt x="6016" y="9214"/>
                  </a:moveTo>
                  <a:lnTo>
                    <a:pt x="6016" y="9214"/>
                  </a:lnTo>
                  <a:cubicBezTo>
                    <a:pt x="6042" y="9227"/>
                    <a:pt x="6062" y="9234"/>
                    <a:pt x="6076" y="9247"/>
                  </a:cubicBezTo>
                  <a:cubicBezTo>
                    <a:pt x="6149" y="9314"/>
                    <a:pt x="6230" y="9348"/>
                    <a:pt x="6317" y="9381"/>
                  </a:cubicBezTo>
                  <a:cubicBezTo>
                    <a:pt x="6444" y="9428"/>
                    <a:pt x="6564" y="9481"/>
                    <a:pt x="6685" y="9535"/>
                  </a:cubicBezTo>
                  <a:cubicBezTo>
                    <a:pt x="6758" y="9562"/>
                    <a:pt x="6812" y="9608"/>
                    <a:pt x="6845" y="9682"/>
                  </a:cubicBezTo>
                  <a:cubicBezTo>
                    <a:pt x="6872" y="9729"/>
                    <a:pt x="6912" y="9769"/>
                    <a:pt x="6946" y="9816"/>
                  </a:cubicBezTo>
                  <a:cubicBezTo>
                    <a:pt x="6933" y="9825"/>
                    <a:pt x="6923" y="9829"/>
                    <a:pt x="6912" y="9829"/>
                  </a:cubicBezTo>
                  <a:cubicBezTo>
                    <a:pt x="6899" y="9829"/>
                    <a:pt x="6887" y="9823"/>
                    <a:pt x="6872" y="9816"/>
                  </a:cubicBezTo>
                  <a:cubicBezTo>
                    <a:pt x="6838" y="9789"/>
                    <a:pt x="6805" y="9762"/>
                    <a:pt x="6778" y="9736"/>
                  </a:cubicBezTo>
                  <a:cubicBezTo>
                    <a:pt x="6725" y="9695"/>
                    <a:pt x="6671" y="9662"/>
                    <a:pt x="6611" y="9642"/>
                  </a:cubicBezTo>
                  <a:cubicBezTo>
                    <a:pt x="6603" y="9639"/>
                    <a:pt x="6594" y="9638"/>
                    <a:pt x="6587" y="9638"/>
                  </a:cubicBezTo>
                  <a:cubicBezTo>
                    <a:pt x="6575" y="9638"/>
                    <a:pt x="6565" y="9641"/>
                    <a:pt x="6557" y="9649"/>
                  </a:cubicBezTo>
                  <a:cubicBezTo>
                    <a:pt x="6591" y="9675"/>
                    <a:pt x="6631" y="9702"/>
                    <a:pt x="6665" y="9729"/>
                  </a:cubicBezTo>
                  <a:cubicBezTo>
                    <a:pt x="6698" y="9756"/>
                    <a:pt x="6725" y="9789"/>
                    <a:pt x="6758" y="9816"/>
                  </a:cubicBezTo>
                  <a:cubicBezTo>
                    <a:pt x="6785" y="9836"/>
                    <a:pt x="6818" y="9849"/>
                    <a:pt x="6859" y="9876"/>
                  </a:cubicBezTo>
                  <a:cubicBezTo>
                    <a:pt x="6838" y="9896"/>
                    <a:pt x="6818" y="9910"/>
                    <a:pt x="6805" y="9930"/>
                  </a:cubicBezTo>
                  <a:cubicBezTo>
                    <a:pt x="6693" y="9850"/>
                    <a:pt x="6649" y="9825"/>
                    <a:pt x="6582" y="9825"/>
                  </a:cubicBezTo>
                  <a:cubicBezTo>
                    <a:pt x="6565" y="9825"/>
                    <a:pt x="6546" y="9827"/>
                    <a:pt x="6524" y="9829"/>
                  </a:cubicBezTo>
                  <a:cubicBezTo>
                    <a:pt x="6578" y="9876"/>
                    <a:pt x="6658" y="9869"/>
                    <a:pt x="6718" y="9936"/>
                  </a:cubicBezTo>
                  <a:cubicBezTo>
                    <a:pt x="6700" y="9936"/>
                    <a:pt x="6688" y="9939"/>
                    <a:pt x="6678" y="9939"/>
                  </a:cubicBezTo>
                  <a:cubicBezTo>
                    <a:pt x="6673" y="9939"/>
                    <a:pt x="6669" y="9939"/>
                    <a:pt x="6665" y="9936"/>
                  </a:cubicBezTo>
                  <a:cubicBezTo>
                    <a:pt x="6551" y="9889"/>
                    <a:pt x="6424" y="9849"/>
                    <a:pt x="6317" y="9789"/>
                  </a:cubicBezTo>
                  <a:cubicBezTo>
                    <a:pt x="6230" y="9742"/>
                    <a:pt x="6169" y="9662"/>
                    <a:pt x="6129" y="9575"/>
                  </a:cubicBezTo>
                  <a:cubicBezTo>
                    <a:pt x="6089" y="9495"/>
                    <a:pt x="6062" y="9401"/>
                    <a:pt x="6029" y="9314"/>
                  </a:cubicBezTo>
                  <a:cubicBezTo>
                    <a:pt x="6022" y="9287"/>
                    <a:pt x="6022" y="9254"/>
                    <a:pt x="6016" y="9214"/>
                  </a:cubicBezTo>
                  <a:close/>
                  <a:moveTo>
                    <a:pt x="7280" y="10217"/>
                  </a:moveTo>
                  <a:cubicBezTo>
                    <a:pt x="7287" y="10217"/>
                    <a:pt x="7300" y="10224"/>
                    <a:pt x="7300" y="10224"/>
                  </a:cubicBezTo>
                  <a:cubicBezTo>
                    <a:pt x="7307" y="10244"/>
                    <a:pt x="7307" y="10264"/>
                    <a:pt x="7314" y="10284"/>
                  </a:cubicBezTo>
                  <a:cubicBezTo>
                    <a:pt x="7300" y="10271"/>
                    <a:pt x="7287" y="10257"/>
                    <a:pt x="7273" y="10237"/>
                  </a:cubicBezTo>
                  <a:cubicBezTo>
                    <a:pt x="7273" y="10237"/>
                    <a:pt x="7273" y="10224"/>
                    <a:pt x="7280" y="10217"/>
                  </a:cubicBezTo>
                  <a:close/>
                  <a:moveTo>
                    <a:pt x="4704" y="8418"/>
                  </a:moveTo>
                  <a:cubicBezTo>
                    <a:pt x="4718" y="8451"/>
                    <a:pt x="4724" y="8464"/>
                    <a:pt x="4724" y="8478"/>
                  </a:cubicBezTo>
                  <a:cubicBezTo>
                    <a:pt x="4724" y="8705"/>
                    <a:pt x="4751" y="8933"/>
                    <a:pt x="4771" y="9154"/>
                  </a:cubicBezTo>
                  <a:cubicBezTo>
                    <a:pt x="4791" y="9327"/>
                    <a:pt x="4831" y="9501"/>
                    <a:pt x="4878" y="9662"/>
                  </a:cubicBezTo>
                  <a:cubicBezTo>
                    <a:pt x="4898" y="9722"/>
                    <a:pt x="4925" y="9776"/>
                    <a:pt x="4952" y="9829"/>
                  </a:cubicBezTo>
                  <a:cubicBezTo>
                    <a:pt x="4992" y="9910"/>
                    <a:pt x="5025" y="9983"/>
                    <a:pt x="5065" y="10063"/>
                  </a:cubicBezTo>
                  <a:cubicBezTo>
                    <a:pt x="5072" y="10077"/>
                    <a:pt x="5079" y="10097"/>
                    <a:pt x="5086" y="10124"/>
                  </a:cubicBezTo>
                  <a:cubicBezTo>
                    <a:pt x="5012" y="10137"/>
                    <a:pt x="4952" y="10157"/>
                    <a:pt x="4885" y="10177"/>
                  </a:cubicBezTo>
                  <a:cubicBezTo>
                    <a:pt x="4751" y="10211"/>
                    <a:pt x="4624" y="10251"/>
                    <a:pt x="4490" y="10284"/>
                  </a:cubicBezTo>
                  <a:cubicBezTo>
                    <a:pt x="4390" y="10318"/>
                    <a:pt x="4296" y="10378"/>
                    <a:pt x="4196" y="10431"/>
                  </a:cubicBezTo>
                  <a:cubicBezTo>
                    <a:pt x="4169" y="10445"/>
                    <a:pt x="4142" y="10465"/>
                    <a:pt x="4115" y="10478"/>
                  </a:cubicBezTo>
                  <a:cubicBezTo>
                    <a:pt x="4082" y="10465"/>
                    <a:pt x="4102" y="10445"/>
                    <a:pt x="4102" y="10431"/>
                  </a:cubicBezTo>
                  <a:cubicBezTo>
                    <a:pt x="4115" y="10291"/>
                    <a:pt x="4129" y="10157"/>
                    <a:pt x="4142" y="10023"/>
                  </a:cubicBezTo>
                  <a:cubicBezTo>
                    <a:pt x="4169" y="9809"/>
                    <a:pt x="4216" y="9602"/>
                    <a:pt x="4276" y="9394"/>
                  </a:cubicBezTo>
                  <a:cubicBezTo>
                    <a:pt x="4323" y="9207"/>
                    <a:pt x="4396" y="9040"/>
                    <a:pt x="4497" y="8879"/>
                  </a:cubicBezTo>
                  <a:cubicBezTo>
                    <a:pt x="4577" y="8739"/>
                    <a:pt x="4651" y="8592"/>
                    <a:pt x="4704" y="8418"/>
                  </a:cubicBezTo>
                  <a:close/>
                  <a:moveTo>
                    <a:pt x="6838" y="10612"/>
                  </a:moveTo>
                  <a:cubicBezTo>
                    <a:pt x="6832" y="10625"/>
                    <a:pt x="6832" y="10632"/>
                    <a:pt x="6825" y="10646"/>
                  </a:cubicBezTo>
                  <a:cubicBezTo>
                    <a:pt x="6825" y="10646"/>
                    <a:pt x="6818" y="10646"/>
                    <a:pt x="6812" y="10652"/>
                  </a:cubicBezTo>
                  <a:cubicBezTo>
                    <a:pt x="6818" y="10639"/>
                    <a:pt x="6825" y="10625"/>
                    <a:pt x="6832" y="10612"/>
                  </a:cubicBezTo>
                  <a:close/>
                  <a:moveTo>
                    <a:pt x="6457" y="10646"/>
                  </a:moveTo>
                  <a:cubicBezTo>
                    <a:pt x="6464" y="10646"/>
                    <a:pt x="6464" y="10652"/>
                    <a:pt x="6471" y="10659"/>
                  </a:cubicBezTo>
                  <a:cubicBezTo>
                    <a:pt x="6430" y="10739"/>
                    <a:pt x="6397" y="10819"/>
                    <a:pt x="6397" y="10913"/>
                  </a:cubicBezTo>
                  <a:cubicBezTo>
                    <a:pt x="6390" y="10993"/>
                    <a:pt x="6384" y="11080"/>
                    <a:pt x="6384" y="11181"/>
                  </a:cubicBezTo>
                  <a:cubicBezTo>
                    <a:pt x="6343" y="11167"/>
                    <a:pt x="6323" y="11161"/>
                    <a:pt x="6303" y="11147"/>
                  </a:cubicBezTo>
                  <a:cubicBezTo>
                    <a:pt x="6243" y="11121"/>
                    <a:pt x="6176" y="11087"/>
                    <a:pt x="6116" y="11060"/>
                  </a:cubicBezTo>
                  <a:cubicBezTo>
                    <a:pt x="6076" y="11040"/>
                    <a:pt x="6036" y="11027"/>
                    <a:pt x="6002" y="11000"/>
                  </a:cubicBezTo>
                  <a:cubicBezTo>
                    <a:pt x="5862" y="10906"/>
                    <a:pt x="5721" y="10806"/>
                    <a:pt x="5581" y="10699"/>
                  </a:cubicBezTo>
                  <a:cubicBezTo>
                    <a:pt x="5594" y="10692"/>
                    <a:pt x="5601" y="10686"/>
                    <a:pt x="5607" y="10686"/>
                  </a:cubicBezTo>
                  <a:cubicBezTo>
                    <a:pt x="5621" y="10686"/>
                    <a:pt x="5634" y="10679"/>
                    <a:pt x="5648" y="10679"/>
                  </a:cubicBezTo>
                  <a:cubicBezTo>
                    <a:pt x="5922" y="10672"/>
                    <a:pt x="6190" y="10659"/>
                    <a:pt x="6457" y="10646"/>
                  </a:cubicBezTo>
                  <a:close/>
                  <a:moveTo>
                    <a:pt x="6731" y="10632"/>
                  </a:moveTo>
                  <a:lnTo>
                    <a:pt x="6731" y="10632"/>
                  </a:lnTo>
                  <a:cubicBezTo>
                    <a:pt x="6752" y="10679"/>
                    <a:pt x="6731" y="10712"/>
                    <a:pt x="6725" y="10753"/>
                  </a:cubicBezTo>
                  <a:cubicBezTo>
                    <a:pt x="6725" y="10793"/>
                    <a:pt x="6698" y="10833"/>
                    <a:pt x="6718" y="10886"/>
                  </a:cubicBezTo>
                  <a:cubicBezTo>
                    <a:pt x="6731" y="10853"/>
                    <a:pt x="6752" y="10833"/>
                    <a:pt x="6765" y="10806"/>
                  </a:cubicBezTo>
                  <a:cubicBezTo>
                    <a:pt x="6772" y="10813"/>
                    <a:pt x="6778" y="10819"/>
                    <a:pt x="6772" y="10819"/>
                  </a:cubicBezTo>
                  <a:cubicBezTo>
                    <a:pt x="6731" y="11014"/>
                    <a:pt x="6624" y="11174"/>
                    <a:pt x="6517" y="11335"/>
                  </a:cubicBezTo>
                  <a:lnTo>
                    <a:pt x="6491" y="11335"/>
                  </a:lnTo>
                  <a:cubicBezTo>
                    <a:pt x="6484" y="11107"/>
                    <a:pt x="6497" y="10893"/>
                    <a:pt x="6551" y="10679"/>
                  </a:cubicBezTo>
                  <a:cubicBezTo>
                    <a:pt x="6556" y="10653"/>
                    <a:pt x="6565" y="10643"/>
                    <a:pt x="6600" y="10643"/>
                  </a:cubicBezTo>
                  <a:cubicBezTo>
                    <a:pt x="6610" y="10643"/>
                    <a:pt x="6623" y="10644"/>
                    <a:pt x="6638" y="10646"/>
                  </a:cubicBezTo>
                  <a:cubicBezTo>
                    <a:pt x="6638" y="10746"/>
                    <a:pt x="6584" y="10840"/>
                    <a:pt x="6591" y="10953"/>
                  </a:cubicBezTo>
                  <a:cubicBezTo>
                    <a:pt x="6624" y="10913"/>
                    <a:pt x="6631" y="10866"/>
                    <a:pt x="6638" y="10826"/>
                  </a:cubicBezTo>
                  <a:cubicBezTo>
                    <a:pt x="6651" y="10773"/>
                    <a:pt x="6665" y="10719"/>
                    <a:pt x="6678" y="10666"/>
                  </a:cubicBezTo>
                  <a:cubicBezTo>
                    <a:pt x="6685" y="10646"/>
                    <a:pt x="6685" y="10646"/>
                    <a:pt x="6731" y="10632"/>
                  </a:cubicBezTo>
                  <a:close/>
                  <a:moveTo>
                    <a:pt x="6952" y="10612"/>
                  </a:moveTo>
                  <a:cubicBezTo>
                    <a:pt x="6959" y="10625"/>
                    <a:pt x="6966" y="10632"/>
                    <a:pt x="6966" y="10639"/>
                  </a:cubicBezTo>
                  <a:cubicBezTo>
                    <a:pt x="6979" y="10766"/>
                    <a:pt x="7019" y="10873"/>
                    <a:pt x="7086" y="10973"/>
                  </a:cubicBezTo>
                  <a:cubicBezTo>
                    <a:pt x="7099" y="10993"/>
                    <a:pt x="7106" y="11007"/>
                    <a:pt x="7113" y="11027"/>
                  </a:cubicBezTo>
                  <a:cubicBezTo>
                    <a:pt x="7166" y="11167"/>
                    <a:pt x="7200" y="11315"/>
                    <a:pt x="7233" y="11462"/>
                  </a:cubicBezTo>
                  <a:cubicBezTo>
                    <a:pt x="7190" y="11468"/>
                    <a:pt x="7161" y="11472"/>
                    <a:pt x="7137" y="11472"/>
                  </a:cubicBezTo>
                  <a:cubicBezTo>
                    <a:pt x="7113" y="11472"/>
                    <a:pt x="7093" y="11468"/>
                    <a:pt x="7066" y="11462"/>
                  </a:cubicBezTo>
                  <a:cubicBezTo>
                    <a:pt x="7033" y="11455"/>
                    <a:pt x="6999" y="11442"/>
                    <a:pt x="6966" y="11435"/>
                  </a:cubicBezTo>
                  <a:cubicBezTo>
                    <a:pt x="6879" y="11408"/>
                    <a:pt x="6792" y="11368"/>
                    <a:pt x="6698" y="11348"/>
                  </a:cubicBezTo>
                  <a:cubicBezTo>
                    <a:pt x="6685" y="11348"/>
                    <a:pt x="6671" y="11335"/>
                    <a:pt x="6651" y="11328"/>
                  </a:cubicBezTo>
                  <a:cubicBezTo>
                    <a:pt x="6671" y="11288"/>
                    <a:pt x="6685" y="11254"/>
                    <a:pt x="6705" y="11221"/>
                  </a:cubicBezTo>
                  <a:cubicBezTo>
                    <a:pt x="6798" y="11087"/>
                    <a:pt x="6859" y="10933"/>
                    <a:pt x="6892" y="10766"/>
                  </a:cubicBezTo>
                  <a:cubicBezTo>
                    <a:pt x="6905" y="10719"/>
                    <a:pt x="6919" y="10666"/>
                    <a:pt x="6952" y="10612"/>
                  </a:cubicBezTo>
                  <a:close/>
                  <a:moveTo>
                    <a:pt x="8109" y="5784"/>
                  </a:moveTo>
                  <a:cubicBezTo>
                    <a:pt x="8285" y="5784"/>
                    <a:pt x="8565" y="5829"/>
                    <a:pt x="8685" y="5875"/>
                  </a:cubicBezTo>
                  <a:cubicBezTo>
                    <a:pt x="8812" y="5922"/>
                    <a:pt x="8946" y="5975"/>
                    <a:pt x="9073" y="6029"/>
                  </a:cubicBezTo>
                  <a:cubicBezTo>
                    <a:pt x="9120" y="6056"/>
                    <a:pt x="9174" y="6083"/>
                    <a:pt x="9214" y="6116"/>
                  </a:cubicBezTo>
                  <a:cubicBezTo>
                    <a:pt x="9354" y="6216"/>
                    <a:pt x="9488" y="6323"/>
                    <a:pt x="9615" y="6430"/>
                  </a:cubicBezTo>
                  <a:cubicBezTo>
                    <a:pt x="9689" y="6491"/>
                    <a:pt x="9762" y="6558"/>
                    <a:pt x="9829" y="6631"/>
                  </a:cubicBezTo>
                  <a:cubicBezTo>
                    <a:pt x="9983" y="6812"/>
                    <a:pt x="10117" y="6999"/>
                    <a:pt x="10204" y="7220"/>
                  </a:cubicBezTo>
                  <a:cubicBezTo>
                    <a:pt x="10251" y="7320"/>
                    <a:pt x="10291" y="7421"/>
                    <a:pt x="10331" y="7521"/>
                  </a:cubicBezTo>
                  <a:cubicBezTo>
                    <a:pt x="10391" y="7668"/>
                    <a:pt x="10425" y="7829"/>
                    <a:pt x="10445" y="7983"/>
                  </a:cubicBezTo>
                  <a:cubicBezTo>
                    <a:pt x="10458" y="8083"/>
                    <a:pt x="10465" y="8183"/>
                    <a:pt x="10478" y="8284"/>
                  </a:cubicBezTo>
                  <a:cubicBezTo>
                    <a:pt x="10498" y="8478"/>
                    <a:pt x="10472" y="8665"/>
                    <a:pt x="10451" y="8852"/>
                  </a:cubicBezTo>
                  <a:cubicBezTo>
                    <a:pt x="10438" y="8926"/>
                    <a:pt x="10431" y="9006"/>
                    <a:pt x="10418" y="9087"/>
                  </a:cubicBezTo>
                  <a:cubicBezTo>
                    <a:pt x="10358" y="9441"/>
                    <a:pt x="10244" y="9782"/>
                    <a:pt x="10057" y="10090"/>
                  </a:cubicBezTo>
                  <a:cubicBezTo>
                    <a:pt x="9990" y="10197"/>
                    <a:pt x="9916" y="10304"/>
                    <a:pt x="9843" y="10405"/>
                  </a:cubicBezTo>
                  <a:cubicBezTo>
                    <a:pt x="9582" y="10773"/>
                    <a:pt x="9234" y="11034"/>
                    <a:pt x="8832" y="11214"/>
                  </a:cubicBezTo>
                  <a:cubicBezTo>
                    <a:pt x="8638" y="11301"/>
                    <a:pt x="8438" y="11375"/>
                    <a:pt x="8237" y="11442"/>
                  </a:cubicBezTo>
                  <a:cubicBezTo>
                    <a:pt x="8056" y="11509"/>
                    <a:pt x="7862" y="11522"/>
                    <a:pt x="7675" y="11522"/>
                  </a:cubicBezTo>
                  <a:cubicBezTo>
                    <a:pt x="7648" y="11455"/>
                    <a:pt x="7615" y="11395"/>
                    <a:pt x="7595" y="11328"/>
                  </a:cubicBezTo>
                  <a:cubicBezTo>
                    <a:pt x="7568" y="11234"/>
                    <a:pt x="7595" y="11134"/>
                    <a:pt x="7621" y="11040"/>
                  </a:cubicBezTo>
                  <a:cubicBezTo>
                    <a:pt x="7641" y="10993"/>
                    <a:pt x="7661" y="10947"/>
                    <a:pt x="7682" y="10893"/>
                  </a:cubicBezTo>
                  <a:cubicBezTo>
                    <a:pt x="7702" y="10833"/>
                    <a:pt x="7728" y="10766"/>
                    <a:pt x="7742" y="10699"/>
                  </a:cubicBezTo>
                  <a:cubicBezTo>
                    <a:pt x="7762" y="10572"/>
                    <a:pt x="7742" y="10452"/>
                    <a:pt x="7675" y="10338"/>
                  </a:cubicBezTo>
                  <a:cubicBezTo>
                    <a:pt x="7661" y="10311"/>
                    <a:pt x="7648" y="10278"/>
                    <a:pt x="7628" y="10244"/>
                  </a:cubicBezTo>
                  <a:cubicBezTo>
                    <a:pt x="7655" y="10237"/>
                    <a:pt x="7675" y="10237"/>
                    <a:pt x="7695" y="10237"/>
                  </a:cubicBezTo>
                  <a:cubicBezTo>
                    <a:pt x="7705" y="10238"/>
                    <a:pt x="7716" y="10238"/>
                    <a:pt x="7726" y="10238"/>
                  </a:cubicBezTo>
                  <a:cubicBezTo>
                    <a:pt x="7862" y="10238"/>
                    <a:pt x="7991" y="10198"/>
                    <a:pt x="8103" y="10124"/>
                  </a:cubicBezTo>
                  <a:cubicBezTo>
                    <a:pt x="8264" y="10030"/>
                    <a:pt x="8411" y="9923"/>
                    <a:pt x="8538" y="9803"/>
                  </a:cubicBezTo>
                  <a:cubicBezTo>
                    <a:pt x="8665" y="9682"/>
                    <a:pt x="8799" y="9575"/>
                    <a:pt x="8959" y="9495"/>
                  </a:cubicBezTo>
                  <a:cubicBezTo>
                    <a:pt x="9020" y="9468"/>
                    <a:pt x="9073" y="9421"/>
                    <a:pt x="9100" y="9354"/>
                  </a:cubicBezTo>
                  <a:cubicBezTo>
                    <a:pt x="9120" y="9307"/>
                    <a:pt x="9100" y="9267"/>
                    <a:pt x="9046" y="9261"/>
                  </a:cubicBezTo>
                  <a:cubicBezTo>
                    <a:pt x="9006" y="9261"/>
                    <a:pt x="8969" y="9258"/>
                    <a:pt x="8933" y="9258"/>
                  </a:cubicBezTo>
                  <a:cubicBezTo>
                    <a:pt x="8915" y="9258"/>
                    <a:pt x="8897" y="9258"/>
                    <a:pt x="8879" y="9261"/>
                  </a:cubicBezTo>
                  <a:cubicBezTo>
                    <a:pt x="8823" y="9270"/>
                    <a:pt x="8767" y="9275"/>
                    <a:pt x="8711" y="9275"/>
                  </a:cubicBezTo>
                  <a:cubicBezTo>
                    <a:pt x="8647" y="9275"/>
                    <a:pt x="8582" y="9268"/>
                    <a:pt x="8518" y="9254"/>
                  </a:cubicBezTo>
                  <a:cubicBezTo>
                    <a:pt x="8458" y="9241"/>
                    <a:pt x="8400" y="9236"/>
                    <a:pt x="8342" y="9236"/>
                  </a:cubicBezTo>
                  <a:cubicBezTo>
                    <a:pt x="8250" y="9236"/>
                    <a:pt x="8160" y="9248"/>
                    <a:pt x="8070" y="9261"/>
                  </a:cubicBezTo>
                  <a:cubicBezTo>
                    <a:pt x="8003" y="9267"/>
                    <a:pt x="7942" y="9294"/>
                    <a:pt x="7889" y="9321"/>
                  </a:cubicBezTo>
                  <a:cubicBezTo>
                    <a:pt x="7795" y="9368"/>
                    <a:pt x="7702" y="9421"/>
                    <a:pt x="7621" y="9488"/>
                  </a:cubicBezTo>
                  <a:cubicBezTo>
                    <a:pt x="7568" y="9535"/>
                    <a:pt x="7514" y="9562"/>
                    <a:pt x="7441" y="9562"/>
                  </a:cubicBezTo>
                  <a:cubicBezTo>
                    <a:pt x="7454" y="9515"/>
                    <a:pt x="7461" y="9481"/>
                    <a:pt x="7474" y="9441"/>
                  </a:cubicBezTo>
                  <a:cubicBezTo>
                    <a:pt x="7494" y="9341"/>
                    <a:pt x="7501" y="9247"/>
                    <a:pt x="7494" y="9147"/>
                  </a:cubicBezTo>
                  <a:cubicBezTo>
                    <a:pt x="7487" y="9053"/>
                    <a:pt x="7454" y="8959"/>
                    <a:pt x="7387" y="8893"/>
                  </a:cubicBezTo>
                  <a:cubicBezTo>
                    <a:pt x="7314" y="8806"/>
                    <a:pt x="7260" y="8712"/>
                    <a:pt x="7233" y="8605"/>
                  </a:cubicBezTo>
                  <a:cubicBezTo>
                    <a:pt x="7213" y="8531"/>
                    <a:pt x="7193" y="8458"/>
                    <a:pt x="7166" y="8391"/>
                  </a:cubicBezTo>
                  <a:cubicBezTo>
                    <a:pt x="7153" y="8344"/>
                    <a:pt x="7133" y="8304"/>
                    <a:pt x="7106" y="8270"/>
                  </a:cubicBezTo>
                  <a:cubicBezTo>
                    <a:pt x="7089" y="8243"/>
                    <a:pt x="7068" y="8229"/>
                    <a:pt x="7046" y="8229"/>
                  </a:cubicBezTo>
                  <a:cubicBezTo>
                    <a:pt x="7026" y="8229"/>
                    <a:pt x="7005" y="8241"/>
                    <a:pt x="6986" y="8264"/>
                  </a:cubicBezTo>
                  <a:cubicBezTo>
                    <a:pt x="6979" y="8277"/>
                    <a:pt x="6972" y="8290"/>
                    <a:pt x="6966" y="8304"/>
                  </a:cubicBezTo>
                  <a:cubicBezTo>
                    <a:pt x="6892" y="8451"/>
                    <a:pt x="6832" y="8592"/>
                    <a:pt x="6805" y="8752"/>
                  </a:cubicBezTo>
                  <a:cubicBezTo>
                    <a:pt x="6785" y="8846"/>
                    <a:pt x="6765" y="8946"/>
                    <a:pt x="6758" y="9040"/>
                  </a:cubicBezTo>
                  <a:cubicBezTo>
                    <a:pt x="6738" y="9167"/>
                    <a:pt x="6745" y="9287"/>
                    <a:pt x="6772" y="9408"/>
                  </a:cubicBezTo>
                  <a:cubicBezTo>
                    <a:pt x="6778" y="9435"/>
                    <a:pt x="6778" y="9461"/>
                    <a:pt x="6785" y="9488"/>
                  </a:cubicBezTo>
                  <a:cubicBezTo>
                    <a:pt x="6685" y="9441"/>
                    <a:pt x="6598" y="9401"/>
                    <a:pt x="6504" y="9354"/>
                  </a:cubicBezTo>
                  <a:cubicBezTo>
                    <a:pt x="6457" y="9334"/>
                    <a:pt x="6410" y="9314"/>
                    <a:pt x="6357" y="9301"/>
                  </a:cubicBezTo>
                  <a:cubicBezTo>
                    <a:pt x="6270" y="9274"/>
                    <a:pt x="6190" y="9227"/>
                    <a:pt x="6123" y="9174"/>
                  </a:cubicBezTo>
                  <a:cubicBezTo>
                    <a:pt x="6096" y="9147"/>
                    <a:pt x="6069" y="9127"/>
                    <a:pt x="6036" y="9113"/>
                  </a:cubicBezTo>
                  <a:cubicBezTo>
                    <a:pt x="6022" y="9106"/>
                    <a:pt x="6009" y="9102"/>
                    <a:pt x="5997" y="9102"/>
                  </a:cubicBezTo>
                  <a:cubicBezTo>
                    <a:pt x="5968" y="9102"/>
                    <a:pt x="5945" y="9124"/>
                    <a:pt x="5935" y="9167"/>
                  </a:cubicBezTo>
                  <a:cubicBezTo>
                    <a:pt x="5929" y="9200"/>
                    <a:pt x="5922" y="9241"/>
                    <a:pt x="5935" y="9274"/>
                  </a:cubicBezTo>
                  <a:cubicBezTo>
                    <a:pt x="5975" y="9455"/>
                    <a:pt x="6022" y="9635"/>
                    <a:pt x="6156" y="9776"/>
                  </a:cubicBezTo>
                  <a:cubicBezTo>
                    <a:pt x="6210" y="9836"/>
                    <a:pt x="6270" y="9883"/>
                    <a:pt x="6350" y="9916"/>
                  </a:cubicBezTo>
                  <a:cubicBezTo>
                    <a:pt x="6417" y="9943"/>
                    <a:pt x="6484" y="9970"/>
                    <a:pt x="6557" y="10003"/>
                  </a:cubicBezTo>
                  <a:cubicBezTo>
                    <a:pt x="6564" y="10003"/>
                    <a:pt x="6571" y="10010"/>
                    <a:pt x="6591" y="10023"/>
                  </a:cubicBezTo>
                  <a:cubicBezTo>
                    <a:pt x="6564" y="10030"/>
                    <a:pt x="6544" y="10037"/>
                    <a:pt x="6531" y="10043"/>
                  </a:cubicBezTo>
                  <a:cubicBezTo>
                    <a:pt x="6471" y="10050"/>
                    <a:pt x="6410" y="10057"/>
                    <a:pt x="6350" y="10057"/>
                  </a:cubicBezTo>
                  <a:cubicBezTo>
                    <a:pt x="6283" y="10057"/>
                    <a:pt x="6216" y="10050"/>
                    <a:pt x="6149" y="10050"/>
                  </a:cubicBezTo>
                  <a:cubicBezTo>
                    <a:pt x="6087" y="10046"/>
                    <a:pt x="6024" y="10044"/>
                    <a:pt x="5962" y="10044"/>
                  </a:cubicBezTo>
                  <a:cubicBezTo>
                    <a:pt x="5732" y="10044"/>
                    <a:pt x="5506" y="10069"/>
                    <a:pt x="5280" y="10090"/>
                  </a:cubicBezTo>
                  <a:cubicBezTo>
                    <a:pt x="5239" y="10097"/>
                    <a:pt x="5206" y="10097"/>
                    <a:pt x="5166" y="10104"/>
                  </a:cubicBezTo>
                  <a:cubicBezTo>
                    <a:pt x="5139" y="10023"/>
                    <a:pt x="5112" y="9950"/>
                    <a:pt x="5086" y="9876"/>
                  </a:cubicBezTo>
                  <a:cubicBezTo>
                    <a:pt x="5052" y="9803"/>
                    <a:pt x="5012" y="9736"/>
                    <a:pt x="4992" y="9669"/>
                  </a:cubicBezTo>
                  <a:cubicBezTo>
                    <a:pt x="4938" y="9501"/>
                    <a:pt x="4905" y="9327"/>
                    <a:pt x="4885" y="9147"/>
                  </a:cubicBezTo>
                  <a:cubicBezTo>
                    <a:pt x="4878" y="9040"/>
                    <a:pt x="4858" y="8939"/>
                    <a:pt x="4858" y="8832"/>
                  </a:cubicBezTo>
                  <a:cubicBezTo>
                    <a:pt x="4845" y="8605"/>
                    <a:pt x="4838" y="8384"/>
                    <a:pt x="4838" y="8157"/>
                  </a:cubicBezTo>
                  <a:cubicBezTo>
                    <a:pt x="4831" y="8050"/>
                    <a:pt x="4865" y="7949"/>
                    <a:pt x="4898" y="7849"/>
                  </a:cubicBezTo>
                  <a:cubicBezTo>
                    <a:pt x="4938" y="7715"/>
                    <a:pt x="4999" y="7595"/>
                    <a:pt x="5086" y="7488"/>
                  </a:cubicBezTo>
                  <a:cubicBezTo>
                    <a:pt x="5239" y="7307"/>
                    <a:pt x="5380" y="7120"/>
                    <a:pt x="5534" y="6939"/>
                  </a:cubicBezTo>
                  <a:cubicBezTo>
                    <a:pt x="5674" y="6772"/>
                    <a:pt x="5842" y="6624"/>
                    <a:pt x="6002" y="6477"/>
                  </a:cubicBezTo>
                  <a:cubicBezTo>
                    <a:pt x="6116" y="6370"/>
                    <a:pt x="6230" y="6270"/>
                    <a:pt x="6337" y="6163"/>
                  </a:cubicBezTo>
                  <a:cubicBezTo>
                    <a:pt x="6370" y="6136"/>
                    <a:pt x="6404" y="6109"/>
                    <a:pt x="6444" y="6089"/>
                  </a:cubicBezTo>
                  <a:cubicBezTo>
                    <a:pt x="6524" y="6062"/>
                    <a:pt x="6598" y="6022"/>
                    <a:pt x="6678" y="5989"/>
                  </a:cubicBezTo>
                  <a:cubicBezTo>
                    <a:pt x="6731" y="5962"/>
                    <a:pt x="6792" y="5942"/>
                    <a:pt x="6845" y="5922"/>
                  </a:cubicBezTo>
                  <a:cubicBezTo>
                    <a:pt x="6865" y="5915"/>
                    <a:pt x="6885" y="5915"/>
                    <a:pt x="6899" y="5909"/>
                  </a:cubicBezTo>
                  <a:cubicBezTo>
                    <a:pt x="7012" y="5848"/>
                    <a:pt x="7140" y="5835"/>
                    <a:pt x="7260" y="5815"/>
                  </a:cubicBezTo>
                  <a:cubicBezTo>
                    <a:pt x="7300" y="5808"/>
                    <a:pt x="7334" y="5808"/>
                    <a:pt x="7374" y="5808"/>
                  </a:cubicBezTo>
                  <a:cubicBezTo>
                    <a:pt x="7447" y="5808"/>
                    <a:pt x="7520" y="5809"/>
                    <a:pt x="7593" y="5809"/>
                  </a:cubicBezTo>
                  <a:cubicBezTo>
                    <a:pt x="7738" y="5809"/>
                    <a:pt x="7882" y="5806"/>
                    <a:pt x="8029" y="5788"/>
                  </a:cubicBezTo>
                  <a:cubicBezTo>
                    <a:pt x="8052" y="5785"/>
                    <a:pt x="8079" y="5784"/>
                    <a:pt x="8109" y="5784"/>
                  </a:cubicBezTo>
                  <a:close/>
                  <a:moveTo>
                    <a:pt x="7015" y="4194"/>
                  </a:moveTo>
                  <a:cubicBezTo>
                    <a:pt x="7037" y="4194"/>
                    <a:pt x="7045" y="4207"/>
                    <a:pt x="7039" y="4229"/>
                  </a:cubicBezTo>
                  <a:cubicBezTo>
                    <a:pt x="7039" y="4263"/>
                    <a:pt x="7039" y="4296"/>
                    <a:pt x="7033" y="4330"/>
                  </a:cubicBezTo>
                  <a:cubicBezTo>
                    <a:pt x="7019" y="4443"/>
                    <a:pt x="6999" y="4557"/>
                    <a:pt x="6979" y="4671"/>
                  </a:cubicBezTo>
                  <a:cubicBezTo>
                    <a:pt x="7033" y="4597"/>
                    <a:pt x="7059" y="4497"/>
                    <a:pt x="7099" y="4236"/>
                  </a:cubicBezTo>
                  <a:cubicBezTo>
                    <a:pt x="7104" y="4234"/>
                    <a:pt x="7109" y="4233"/>
                    <a:pt x="7113" y="4233"/>
                  </a:cubicBezTo>
                  <a:cubicBezTo>
                    <a:pt x="7125" y="4233"/>
                    <a:pt x="7133" y="4241"/>
                    <a:pt x="7133" y="4256"/>
                  </a:cubicBezTo>
                  <a:cubicBezTo>
                    <a:pt x="7133" y="4303"/>
                    <a:pt x="7126" y="4350"/>
                    <a:pt x="7113" y="4390"/>
                  </a:cubicBezTo>
                  <a:cubicBezTo>
                    <a:pt x="7073" y="4557"/>
                    <a:pt x="7033" y="4718"/>
                    <a:pt x="6992" y="4885"/>
                  </a:cubicBezTo>
                  <a:cubicBezTo>
                    <a:pt x="6992" y="4898"/>
                    <a:pt x="6992" y="4905"/>
                    <a:pt x="6992" y="4925"/>
                  </a:cubicBezTo>
                  <a:cubicBezTo>
                    <a:pt x="7059" y="4811"/>
                    <a:pt x="7166" y="4443"/>
                    <a:pt x="7186" y="4263"/>
                  </a:cubicBezTo>
                  <a:cubicBezTo>
                    <a:pt x="7206" y="4263"/>
                    <a:pt x="7200" y="4283"/>
                    <a:pt x="7200" y="4296"/>
                  </a:cubicBezTo>
                  <a:cubicBezTo>
                    <a:pt x="7200" y="4323"/>
                    <a:pt x="7200" y="4350"/>
                    <a:pt x="7193" y="4370"/>
                  </a:cubicBezTo>
                  <a:cubicBezTo>
                    <a:pt x="7173" y="4457"/>
                    <a:pt x="7186" y="4530"/>
                    <a:pt x="7227" y="4604"/>
                  </a:cubicBezTo>
                  <a:cubicBezTo>
                    <a:pt x="7233" y="4611"/>
                    <a:pt x="7240" y="4617"/>
                    <a:pt x="7247" y="4631"/>
                  </a:cubicBezTo>
                  <a:cubicBezTo>
                    <a:pt x="7213" y="4731"/>
                    <a:pt x="7173" y="4825"/>
                    <a:pt x="7126" y="4912"/>
                  </a:cubicBezTo>
                  <a:cubicBezTo>
                    <a:pt x="6939" y="5266"/>
                    <a:pt x="6718" y="5587"/>
                    <a:pt x="6437" y="5875"/>
                  </a:cubicBezTo>
                  <a:cubicBezTo>
                    <a:pt x="6263" y="6062"/>
                    <a:pt x="6076" y="6243"/>
                    <a:pt x="5888" y="6410"/>
                  </a:cubicBezTo>
                  <a:cubicBezTo>
                    <a:pt x="5627" y="6638"/>
                    <a:pt x="5400" y="6885"/>
                    <a:pt x="5193" y="7146"/>
                  </a:cubicBezTo>
                  <a:cubicBezTo>
                    <a:pt x="5019" y="7367"/>
                    <a:pt x="4851" y="7588"/>
                    <a:pt x="4704" y="7829"/>
                  </a:cubicBezTo>
                  <a:cubicBezTo>
                    <a:pt x="4657" y="7909"/>
                    <a:pt x="4631" y="7983"/>
                    <a:pt x="4624" y="8076"/>
                  </a:cubicBezTo>
                  <a:cubicBezTo>
                    <a:pt x="4611" y="8150"/>
                    <a:pt x="4597" y="8224"/>
                    <a:pt x="4590" y="8297"/>
                  </a:cubicBezTo>
                  <a:cubicBezTo>
                    <a:pt x="4584" y="8397"/>
                    <a:pt x="4557" y="8491"/>
                    <a:pt x="4510" y="8578"/>
                  </a:cubicBezTo>
                  <a:cubicBezTo>
                    <a:pt x="4463" y="8672"/>
                    <a:pt x="4423" y="8759"/>
                    <a:pt x="4370" y="8846"/>
                  </a:cubicBezTo>
                  <a:cubicBezTo>
                    <a:pt x="4243" y="9067"/>
                    <a:pt x="4162" y="9307"/>
                    <a:pt x="4109" y="9555"/>
                  </a:cubicBezTo>
                  <a:cubicBezTo>
                    <a:pt x="4062" y="9762"/>
                    <a:pt x="4028" y="9976"/>
                    <a:pt x="4028" y="10191"/>
                  </a:cubicBezTo>
                  <a:cubicBezTo>
                    <a:pt x="4035" y="10284"/>
                    <a:pt x="4022" y="10371"/>
                    <a:pt x="4022" y="10465"/>
                  </a:cubicBezTo>
                  <a:cubicBezTo>
                    <a:pt x="4022" y="10492"/>
                    <a:pt x="4028" y="10512"/>
                    <a:pt x="4035" y="10532"/>
                  </a:cubicBezTo>
                  <a:cubicBezTo>
                    <a:pt x="4047" y="10538"/>
                    <a:pt x="4059" y="10540"/>
                    <a:pt x="4070" y="10540"/>
                  </a:cubicBezTo>
                  <a:cubicBezTo>
                    <a:pt x="4096" y="10540"/>
                    <a:pt x="4119" y="10528"/>
                    <a:pt x="4142" y="10518"/>
                  </a:cubicBezTo>
                  <a:cubicBezTo>
                    <a:pt x="4416" y="10438"/>
                    <a:pt x="4697" y="10358"/>
                    <a:pt x="4972" y="10271"/>
                  </a:cubicBezTo>
                  <a:cubicBezTo>
                    <a:pt x="5126" y="10231"/>
                    <a:pt x="5286" y="10211"/>
                    <a:pt x="5440" y="10197"/>
                  </a:cubicBezTo>
                  <a:cubicBezTo>
                    <a:pt x="5594" y="10184"/>
                    <a:pt x="5741" y="10170"/>
                    <a:pt x="5895" y="10170"/>
                  </a:cubicBezTo>
                  <a:cubicBezTo>
                    <a:pt x="5932" y="10169"/>
                    <a:pt x="5970" y="10168"/>
                    <a:pt x="6008" y="10168"/>
                  </a:cubicBezTo>
                  <a:cubicBezTo>
                    <a:pt x="6101" y="10168"/>
                    <a:pt x="6195" y="10172"/>
                    <a:pt x="6290" y="10177"/>
                  </a:cubicBezTo>
                  <a:cubicBezTo>
                    <a:pt x="6310" y="10178"/>
                    <a:pt x="6330" y="10179"/>
                    <a:pt x="6350" y="10179"/>
                  </a:cubicBezTo>
                  <a:cubicBezTo>
                    <a:pt x="6442" y="10179"/>
                    <a:pt x="6531" y="10167"/>
                    <a:pt x="6624" y="10150"/>
                  </a:cubicBezTo>
                  <a:cubicBezTo>
                    <a:pt x="6711" y="10130"/>
                    <a:pt x="6792" y="10084"/>
                    <a:pt x="6865" y="10023"/>
                  </a:cubicBezTo>
                  <a:cubicBezTo>
                    <a:pt x="6912" y="9983"/>
                    <a:pt x="6952" y="9936"/>
                    <a:pt x="6992" y="9883"/>
                  </a:cubicBezTo>
                  <a:cubicBezTo>
                    <a:pt x="7026" y="9843"/>
                    <a:pt x="7026" y="9816"/>
                    <a:pt x="6986" y="9776"/>
                  </a:cubicBezTo>
                  <a:cubicBezTo>
                    <a:pt x="6959" y="9749"/>
                    <a:pt x="6946" y="9716"/>
                    <a:pt x="6939" y="9675"/>
                  </a:cubicBezTo>
                  <a:cubicBezTo>
                    <a:pt x="6912" y="9555"/>
                    <a:pt x="6885" y="9435"/>
                    <a:pt x="6865" y="9307"/>
                  </a:cubicBezTo>
                  <a:cubicBezTo>
                    <a:pt x="6859" y="9241"/>
                    <a:pt x="6859" y="9167"/>
                    <a:pt x="6865" y="9093"/>
                  </a:cubicBezTo>
                  <a:cubicBezTo>
                    <a:pt x="6885" y="8873"/>
                    <a:pt x="6919" y="8652"/>
                    <a:pt x="7012" y="8451"/>
                  </a:cubicBezTo>
                  <a:cubicBezTo>
                    <a:pt x="7019" y="8431"/>
                    <a:pt x="7033" y="8411"/>
                    <a:pt x="7039" y="8397"/>
                  </a:cubicBezTo>
                  <a:cubicBezTo>
                    <a:pt x="7073" y="8397"/>
                    <a:pt x="7073" y="8418"/>
                    <a:pt x="7079" y="8438"/>
                  </a:cubicBezTo>
                  <a:cubicBezTo>
                    <a:pt x="7099" y="8511"/>
                    <a:pt x="7120" y="8585"/>
                    <a:pt x="7146" y="8665"/>
                  </a:cubicBezTo>
                  <a:cubicBezTo>
                    <a:pt x="7173" y="8765"/>
                    <a:pt x="7227" y="8859"/>
                    <a:pt x="7300" y="8939"/>
                  </a:cubicBezTo>
                  <a:cubicBezTo>
                    <a:pt x="7374" y="9013"/>
                    <a:pt x="7401" y="9107"/>
                    <a:pt x="7407" y="9214"/>
                  </a:cubicBezTo>
                  <a:cubicBezTo>
                    <a:pt x="7407" y="9354"/>
                    <a:pt x="7387" y="9495"/>
                    <a:pt x="7320" y="9622"/>
                  </a:cubicBezTo>
                  <a:cubicBezTo>
                    <a:pt x="7314" y="9635"/>
                    <a:pt x="7307" y="9649"/>
                    <a:pt x="7300" y="9662"/>
                  </a:cubicBezTo>
                  <a:cubicBezTo>
                    <a:pt x="7287" y="9709"/>
                    <a:pt x="7273" y="9762"/>
                    <a:pt x="7260" y="9816"/>
                  </a:cubicBezTo>
                  <a:cubicBezTo>
                    <a:pt x="7264" y="9817"/>
                    <a:pt x="7267" y="9817"/>
                    <a:pt x="7270" y="9817"/>
                  </a:cubicBezTo>
                  <a:cubicBezTo>
                    <a:pt x="7291" y="9817"/>
                    <a:pt x="7303" y="9801"/>
                    <a:pt x="7320" y="9789"/>
                  </a:cubicBezTo>
                  <a:cubicBezTo>
                    <a:pt x="7401" y="9736"/>
                    <a:pt x="7481" y="9682"/>
                    <a:pt x="7574" y="9649"/>
                  </a:cubicBezTo>
                  <a:cubicBezTo>
                    <a:pt x="7615" y="9635"/>
                    <a:pt x="7648" y="9608"/>
                    <a:pt x="7682" y="9582"/>
                  </a:cubicBezTo>
                  <a:cubicBezTo>
                    <a:pt x="7708" y="9562"/>
                    <a:pt x="7742" y="9535"/>
                    <a:pt x="7768" y="9515"/>
                  </a:cubicBezTo>
                  <a:cubicBezTo>
                    <a:pt x="7937" y="9392"/>
                    <a:pt x="8121" y="9340"/>
                    <a:pt x="8315" y="9340"/>
                  </a:cubicBezTo>
                  <a:cubicBezTo>
                    <a:pt x="8375" y="9340"/>
                    <a:pt x="8436" y="9345"/>
                    <a:pt x="8498" y="9354"/>
                  </a:cubicBezTo>
                  <a:cubicBezTo>
                    <a:pt x="8569" y="9365"/>
                    <a:pt x="8639" y="9372"/>
                    <a:pt x="8709" y="9372"/>
                  </a:cubicBezTo>
                  <a:cubicBezTo>
                    <a:pt x="8770" y="9372"/>
                    <a:pt x="8830" y="9367"/>
                    <a:pt x="8893" y="9354"/>
                  </a:cubicBezTo>
                  <a:cubicBezTo>
                    <a:pt x="8919" y="9348"/>
                    <a:pt x="8946" y="9348"/>
                    <a:pt x="8993" y="9348"/>
                  </a:cubicBezTo>
                  <a:cubicBezTo>
                    <a:pt x="8979" y="9368"/>
                    <a:pt x="8973" y="9381"/>
                    <a:pt x="8959" y="9388"/>
                  </a:cubicBezTo>
                  <a:cubicBezTo>
                    <a:pt x="8939" y="9408"/>
                    <a:pt x="8913" y="9421"/>
                    <a:pt x="8886" y="9435"/>
                  </a:cubicBezTo>
                  <a:cubicBezTo>
                    <a:pt x="8752" y="9495"/>
                    <a:pt x="8638" y="9575"/>
                    <a:pt x="8531" y="9675"/>
                  </a:cubicBezTo>
                  <a:cubicBezTo>
                    <a:pt x="8384" y="9816"/>
                    <a:pt x="8230" y="9936"/>
                    <a:pt x="8056" y="10043"/>
                  </a:cubicBezTo>
                  <a:cubicBezTo>
                    <a:pt x="7940" y="10109"/>
                    <a:pt x="7820" y="10140"/>
                    <a:pt x="7694" y="10140"/>
                  </a:cubicBezTo>
                  <a:cubicBezTo>
                    <a:pt x="7653" y="10140"/>
                    <a:pt x="7611" y="10137"/>
                    <a:pt x="7568" y="10130"/>
                  </a:cubicBezTo>
                  <a:cubicBezTo>
                    <a:pt x="7528" y="10124"/>
                    <a:pt x="7487" y="10110"/>
                    <a:pt x="7454" y="10077"/>
                  </a:cubicBezTo>
                  <a:cubicBezTo>
                    <a:pt x="7487" y="10050"/>
                    <a:pt x="7528" y="10050"/>
                    <a:pt x="7568" y="10037"/>
                  </a:cubicBezTo>
                  <a:cubicBezTo>
                    <a:pt x="7601" y="10023"/>
                    <a:pt x="7641" y="10010"/>
                    <a:pt x="7682" y="9997"/>
                  </a:cubicBezTo>
                  <a:cubicBezTo>
                    <a:pt x="7722" y="9983"/>
                    <a:pt x="7762" y="9970"/>
                    <a:pt x="7802" y="9950"/>
                  </a:cubicBezTo>
                  <a:cubicBezTo>
                    <a:pt x="7835" y="9936"/>
                    <a:pt x="7876" y="9916"/>
                    <a:pt x="7916" y="9903"/>
                  </a:cubicBezTo>
                  <a:cubicBezTo>
                    <a:pt x="7949" y="9883"/>
                    <a:pt x="7983" y="9863"/>
                    <a:pt x="8016" y="9836"/>
                  </a:cubicBezTo>
                  <a:lnTo>
                    <a:pt x="8016" y="9836"/>
                  </a:lnTo>
                  <a:cubicBezTo>
                    <a:pt x="7956" y="9843"/>
                    <a:pt x="7909" y="9863"/>
                    <a:pt x="7855" y="9876"/>
                  </a:cubicBezTo>
                  <a:cubicBezTo>
                    <a:pt x="7795" y="9889"/>
                    <a:pt x="7735" y="9910"/>
                    <a:pt x="7682" y="9923"/>
                  </a:cubicBezTo>
                  <a:cubicBezTo>
                    <a:pt x="7621" y="9936"/>
                    <a:pt x="7568" y="9950"/>
                    <a:pt x="7514" y="9963"/>
                  </a:cubicBezTo>
                  <a:cubicBezTo>
                    <a:pt x="7461" y="9970"/>
                    <a:pt x="7407" y="9997"/>
                    <a:pt x="7334" y="10010"/>
                  </a:cubicBezTo>
                  <a:cubicBezTo>
                    <a:pt x="7354" y="9983"/>
                    <a:pt x="7360" y="9970"/>
                    <a:pt x="7367" y="9970"/>
                  </a:cubicBezTo>
                  <a:cubicBezTo>
                    <a:pt x="7534" y="9923"/>
                    <a:pt x="7668" y="9816"/>
                    <a:pt x="7802" y="9709"/>
                  </a:cubicBezTo>
                  <a:cubicBezTo>
                    <a:pt x="7820" y="9697"/>
                    <a:pt x="7833" y="9673"/>
                    <a:pt x="7835" y="9649"/>
                  </a:cubicBezTo>
                  <a:lnTo>
                    <a:pt x="7835" y="9649"/>
                  </a:lnTo>
                  <a:cubicBezTo>
                    <a:pt x="7826" y="9658"/>
                    <a:pt x="7819" y="9665"/>
                    <a:pt x="7809" y="9675"/>
                  </a:cubicBezTo>
                  <a:cubicBezTo>
                    <a:pt x="7655" y="9776"/>
                    <a:pt x="7487" y="9856"/>
                    <a:pt x="7320" y="9936"/>
                  </a:cubicBezTo>
                  <a:cubicBezTo>
                    <a:pt x="7273" y="9910"/>
                    <a:pt x="7220" y="9883"/>
                    <a:pt x="7173" y="9849"/>
                  </a:cubicBezTo>
                  <a:cubicBezTo>
                    <a:pt x="7173" y="9883"/>
                    <a:pt x="7173" y="9903"/>
                    <a:pt x="7173" y="9930"/>
                  </a:cubicBezTo>
                  <a:cubicBezTo>
                    <a:pt x="7173" y="9936"/>
                    <a:pt x="7186" y="9943"/>
                    <a:pt x="7193" y="9950"/>
                  </a:cubicBezTo>
                  <a:cubicBezTo>
                    <a:pt x="7240" y="9976"/>
                    <a:pt x="7247" y="10023"/>
                    <a:pt x="7233" y="10063"/>
                  </a:cubicBezTo>
                  <a:cubicBezTo>
                    <a:pt x="7220" y="10104"/>
                    <a:pt x="7200" y="10137"/>
                    <a:pt x="7180" y="10164"/>
                  </a:cubicBezTo>
                  <a:cubicBezTo>
                    <a:pt x="7146" y="10211"/>
                    <a:pt x="7099" y="10251"/>
                    <a:pt x="7079" y="10311"/>
                  </a:cubicBezTo>
                  <a:cubicBezTo>
                    <a:pt x="7073" y="10324"/>
                    <a:pt x="7059" y="10338"/>
                    <a:pt x="7053" y="10344"/>
                  </a:cubicBezTo>
                  <a:cubicBezTo>
                    <a:pt x="6939" y="10431"/>
                    <a:pt x="6818" y="10498"/>
                    <a:pt x="6671" y="10498"/>
                  </a:cubicBezTo>
                  <a:cubicBezTo>
                    <a:pt x="6537" y="10498"/>
                    <a:pt x="6404" y="10518"/>
                    <a:pt x="6263" y="10525"/>
                  </a:cubicBezTo>
                  <a:cubicBezTo>
                    <a:pt x="6123" y="10532"/>
                    <a:pt x="5982" y="10538"/>
                    <a:pt x="5835" y="10545"/>
                  </a:cubicBezTo>
                  <a:cubicBezTo>
                    <a:pt x="5708" y="10545"/>
                    <a:pt x="5581" y="10552"/>
                    <a:pt x="5454" y="10559"/>
                  </a:cubicBezTo>
                  <a:cubicBezTo>
                    <a:pt x="5239" y="10572"/>
                    <a:pt x="5025" y="10612"/>
                    <a:pt x="4825" y="10686"/>
                  </a:cubicBezTo>
                  <a:cubicBezTo>
                    <a:pt x="4684" y="10733"/>
                    <a:pt x="4544" y="10773"/>
                    <a:pt x="4403" y="10819"/>
                  </a:cubicBezTo>
                  <a:cubicBezTo>
                    <a:pt x="4316" y="10853"/>
                    <a:pt x="4236" y="10886"/>
                    <a:pt x="4156" y="10933"/>
                  </a:cubicBezTo>
                  <a:cubicBezTo>
                    <a:pt x="4015" y="11014"/>
                    <a:pt x="3875" y="11100"/>
                    <a:pt x="3734" y="11194"/>
                  </a:cubicBezTo>
                  <a:cubicBezTo>
                    <a:pt x="3527" y="11328"/>
                    <a:pt x="3373" y="11509"/>
                    <a:pt x="3232" y="11709"/>
                  </a:cubicBezTo>
                  <a:cubicBezTo>
                    <a:pt x="3212" y="11749"/>
                    <a:pt x="3185" y="11783"/>
                    <a:pt x="3159" y="11823"/>
                  </a:cubicBezTo>
                  <a:cubicBezTo>
                    <a:pt x="3152" y="11836"/>
                    <a:pt x="3139" y="11843"/>
                    <a:pt x="3132" y="11850"/>
                  </a:cubicBezTo>
                  <a:cubicBezTo>
                    <a:pt x="3098" y="11843"/>
                    <a:pt x="3092" y="11823"/>
                    <a:pt x="3085" y="11803"/>
                  </a:cubicBezTo>
                  <a:cubicBezTo>
                    <a:pt x="3058" y="11790"/>
                    <a:pt x="3032" y="11776"/>
                    <a:pt x="2998" y="11756"/>
                  </a:cubicBezTo>
                  <a:cubicBezTo>
                    <a:pt x="3058" y="11676"/>
                    <a:pt x="3112" y="11609"/>
                    <a:pt x="3159" y="11535"/>
                  </a:cubicBezTo>
                  <a:cubicBezTo>
                    <a:pt x="3212" y="11462"/>
                    <a:pt x="3252" y="11381"/>
                    <a:pt x="3299" y="11308"/>
                  </a:cubicBezTo>
                  <a:lnTo>
                    <a:pt x="3299" y="11308"/>
                  </a:lnTo>
                  <a:cubicBezTo>
                    <a:pt x="3286" y="11315"/>
                    <a:pt x="3272" y="11321"/>
                    <a:pt x="3266" y="11328"/>
                  </a:cubicBezTo>
                  <a:cubicBezTo>
                    <a:pt x="3172" y="11442"/>
                    <a:pt x="3065" y="11549"/>
                    <a:pt x="2998" y="11676"/>
                  </a:cubicBezTo>
                  <a:cubicBezTo>
                    <a:pt x="2998" y="11683"/>
                    <a:pt x="2991" y="11696"/>
                    <a:pt x="2985" y="11696"/>
                  </a:cubicBezTo>
                  <a:cubicBezTo>
                    <a:pt x="2975" y="11701"/>
                    <a:pt x="2966" y="11705"/>
                    <a:pt x="2956" y="11705"/>
                  </a:cubicBezTo>
                  <a:cubicBezTo>
                    <a:pt x="2952" y="11705"/>
                    <a:pt x="2948" y="11705"/>
                    <a:pt x="2945" y="11703"/>
                  </a:cubicBezTo>
                  <a:cubicBezTo>
                    <a:pt x="2938" y="11703"/>
                    <a:pt x="2931" y="11683"/>
                    <a:pt x="2931" y="11669"/>
                  </a:cubicBezTo>
                  <a:cubicBezTo>
                    <a:pt x="2945" y="11636"/>
                    <a:pt x="2965" y="11602"/>
                    <a:pt x="2985" y="11576"/>
                  </a:cubicBezTo>
                  <a:cubicBezTo>
                    <a:pt x="3159" y="11315"/>
                    <a:pt x="3292" y="11040"/>
                    <a:pt x="3426" y="10759"/>
                  </a:cubicBezTo>
                  <a:cubicBezTo>
                    <a:pt x="3453" y="10692"/>
                    <a:pt x="3480" y="10625"/>
                    <a:pt x="3486" y="10545"/>
                  </a:cubicBezTo>
                  <a:cubicBezTo>
                    <a:pt x="3486" y="10532"/>
                    <a:pt x="3480" y="10518"/>
                    <a:pt x="3466" y="10512"/>
                  </a:cubicBezTo>
                  <a:cubicBezTo>
                    <a:pt x="3446" y="10599"/>
                    <a:pt x="3413" y="10686"/>
                    <a:pt x="3366" y="10766"/>
                  </a:cubicBezTo>
                  <a:cubicBezTo>
                    <a:pt x="3239" y="11007"/>
                    <a:pt x="3112" y="11254"/>
                    <a:pt x="2985" y="11495"/>
                  </a:cubicBezTo>
                  <a:cubicBezTo>
                    <a:pt x="2958" y="11555"/>
                    <a:pt x="2931" y="11622"/>
                    <a:pt x="2904" y="11676"/>
                  </a:cubicBezTo>
                  <a:cubicBezTo>
                    <a:pt x="2893" y="11679"/>
                    <a:pt x="2881" y="11680"/>
                    <a:pt x="2871" y="11680"/>
                  </a:cubicBezTo>
                  <a:cubicBezTo>
                    <a:pt x="2818" y="11680"/>
                    <a:pt x="2775" y="11649"/>
                    <a:pt x="2733" y="11649"/>
                  </a:cubicBezTo>
                  <a:cubicBezTo>
                    <a:pt x="2730" y="11649"/>
                    <a:pt x="2727" y="11649"/>
                    <a:pt x="2724" y="11649"/>
                  </a:cubicBezTo>
                  <a:cubicBezTo>
                    <a:pt x="2704" y="11622"/>
                    <a:pt x="2717" y="11602"/>
                    <a:pt x="2730" y="11589"/>
                  </a:cubicBezTo>
                  <a:cubicBezTo>
                    <a:pt x="2838" y="11468"/>
                    <a:pt x="2924" y="11335"/>
                    <a:pt x="3005" y="11194"/>
                  </a:cubicBezTo>
                  <a:cubicBezTo>
                    <a:pt x="3065" y="11080"/>
                    <a:pt x="3132" y="10973"/>
                    <a:pt x="3192" y="10866"/>
                  </a:cubicBezTo>
                  <a:lnTo>
                    <a:pt x="3353" y="10599"/>
                  </a:lnTo>
                  <a:cubicBezTo>
                    <a:pt x="3386" y="10538"/>
                    <a:pt x="3406" y="10472"/>
                    <a:pt x="3413" y="10405"/>
                  </a:cubicBezTo>
                  <a:cubicBezTo>
                    <a:pt x="3413" y="10338"/>
                    <a:pt x="3420" y="10271"/>
                    <a:pt x="3426" y="10204"/>
                  </a:cubicBezTo>
                  <a:cubicBezTo>
                    <a:pt x="3433" y="10124"/>
                    <a:pt x="3446" y="10050"/>
                    <a:pt x="3480" y="9983"/>
                  </a:cubicBezTo>
                  <a:cubicBezTo>
                    <a:pt x="3527" y="9896"/>
                    <a:pt x="3560" y="9809"/>
                    <a:pt x="3607" y="9729"/>
                  </a:cubicBezTo>
                  <a:cubicBezTo>
                    <a:pt x="3707" y="9562"/>
                    <a:pt x="3788" y="9381"/>
                    <a:pt x="3834" y="9194"/>
                  </a:cubicBezTo>
                  <a:cubicBezTo>
                    <a:pt x="3868" y="9080"/>
                    <a:pt x="3908" y="8973"/>
                    <a:pt x="3935" y="8866"/>
                  </a:cubicBezTo>
                  <a:cubicBezTo>
                    <a:pt x="3955" y="8792"/>
                    <a:pt x="3975" y="8712"/>
                    <a:pt x="3975" y="8632"/>
                  </a:cubicBezTo>
                  <a:cubicBezTo>
                    <a:pt x="3988" y="8444"/>
                    <a:pt x="3995" y="8257"/>
                    <a:pt x="4022" y="8070"/>
                  </a:cubicBezTo>
                  <a:cubicBezTo>
                    <a:pt x="4035" y="7996"/>
                    <a:pt x="4022" y="7922"/>
                    <a:pt x="3995" y="7849"/>
                  </a:cubicBezTo>
                  <a:cubicBezTo>
                    <a:pt x="3988" y="7822"/>
                    <a:pt x="3982" y="7795"/>
                    <a:pt x="3968" y="7775"/>
                  </a:cubicBezTo>
                  <a:cubicBezTo>
                    <a:pt x="3895" y="7608"/>
                    <a:pt x="3814" y="7441"/>
                    <a:pt x="3734" y="7273"/>
                  </a:cubicBezTo>
                  <a:cubicBezTo>
                    <a:pt x="3701" y="7200"/>
                    <a:pt x="3667" y="7126"/>
                    <a:pt x="3640" y="7046"/>
                  </a:cubicBezTo>
                  <a:cubicBezTo>
                    <a:pt x="3594" y="6912"/>
                    <a:pt x="3547" y="6792"/>
                    <a:pt x="3500" y="6665"/>
                  </a:cubicBezTo>
                  <a:cubicBezTo>
                    <a:pt x="3400" y="6404"/>
                    <a:pt x="3266" y="6163"/>
                    <a:pt x="3139" y="5922"/>
                  </a:cubicBezTo>
                  <a:cubicBezTo>
                    <a:pt x="3105" y="5848"/>
                    <a:pt x="3058" y="5781"/>
                    <a:pt x="3011" y="5721"/>
                  </a:cubicBezTo>
                  <a:cubicBezTo>
                    <a:pt x="2958" y="5641"/>
                    <a:pt x="2918" y="5561"/>
                    <a:pt x="2904" y="5460"/>
                  </a:cubicBezTo>
                  <a:cubicBezTo>
                    <a:pt x="2904" y="5427"/>
                    <a:pt x="2891" y="5387"/>
                    <a:pt x="2891" y="5353"/>
                  </a:cubicBezTo>
                  <a:cubicBezTo>
                    <a:pt x="2878" y="5286"/>
                    <a:pt x="2858" y="5226"/>
                    <a:pt x="2817" y="5173"/>
                  </a:cubicBezTo>
                  <a:cubicBezTo>
                    <a:pt x="2771" y="5112"/>
                    <a:pt x="2751" y="5039"/>
                    <a:pt x="2751" y="4965"/>
                  </a:cubicBezTo>
                  <a:cubicBezTo>
                    <a:pt x="2797" y="4912"/>
                    <a:pt x="2898" y="4912"/>
                    <a:pt x="2911" y="4818"/>
                  </a:cubicBezTo>
                  <a:cubicBezTo>
                    <a:pt x="2921" y="4823"/>
                    <a:pt x="2930" y="4827"/>
                    <a:pt x="2939" y="4827"/>
                  </a:cubicBezTo>
                  <a:cubicBezTo>
                    <a:pt x="2943" y="4827"/>
                    <a:pt x="2947" y="4827"/>
                    <a:pt x="2951" y="4825"/>
                  </a:cubicBezTo>
                  <a:cubicBezTo>
                    <a:pt x="3038" y="4825"/>
                    <a:pt x="3085" y="4885"/>
                    <a:pt x="3139" y="4938"/>
                  </a:cubicBezTo>
                  <a:cubicBezTo>
                    <a:pt x="3159" y="4959"/>
                    <a:pt x="3165" y="4992"/>
                    <a:pt x="3165" y="5025"/>
                  </a:cubicBezTo>
                  <a:cubicBezTo>
                    <a:pt x="3172" y="5066"/>
                    <a:pt x="3165" y="5106"/>
                    <a:pt x="3172" y="5146"/>
                  </a:cubicBezTo>
                  <a:cubicBezTo>
                    <a:pt x="3172" y="5193"/>
                    <a:pt x="3179" y="5240"/>
                    <a:pt x="3219" y="5266"/>
                  </a:cubicBezTo>
                  <a:cubicBezTo>
                    <a:pt x="3400" y="5420"/>
                    <a:pt x="3446" y="5628"/>
                    <a:pt x="3453" y="5848"/>
                  </a:cubicBezTo>
                  <a:cubicBezTo>
                    <a:pt x="3460" y="6029"/>
                    <a:pt x="3500" y="6196"/>
                    <a:pt x="3587" y="6357"/>
                  </a:cubicBezTo>
                  <a:cubicBezTo>
                    <a:pt x="3614" y="6410"/>
                    <a:pt x="3634" y="6464"/>
                    <a:pt x="3660" y="6517"/>
                  </a:cubicBezTo>
                  <a:cubicBezTo>
                    <a:pt x="3707" y="6611"/>
                    <a:pt x="3747" y="6705"/>
                    <a:pt x="3774" y="6798"/>
                  </a:cubicBezTo>
                  <a:cubicBezTo>
                    <a:pt x="3868" y="7066"/>
                    <a:pt x="3975" y="7314"/>
                    <a:pt x="4115" y="7554"/>
                  </a:cubicBezTo>
                  <a:cubicBezTo>
                    <a:pt x="4149" y="7601"/>
                    <a:pt x="4176" y="7648"/>
                    <a:pt x="4202" y="7695"/>
                  </a:cubicBezTo>
                  <a:cubicBezTo>
                    <a:pt x="4256" y="7775"/>
                    <a:pt x="4330" y="7815"/>
                    <a:pt x="4423" y="7815"/>
                  </a:cubicBezTo>
                  <a:cubicBezTo>
                    <a:pt x="4490" y="7815"/>
                    <a:pt x="4510" y="7795"/>
                    <a:pt x="4524" y="7728"/>
                  </a:cubicBezTo>
                  <a:cubicBezTo>
                    <a:pt x="4530" y="7695"/>
                    <a:pt x="4544" y="7668"/>
                    <a:pt x="4564" y="7641"/>
                  </a:cubicBezTo>
                  <a:cubicBezTo>
                    <a:pt x="4631" y="7568"/>
                    <a:pt x="4677" y="7481"/>
                    <a:pt x="4724" y="7401"/>
                  </a:cubicBezTo>
                  <a:cubicBezTo>
                    <a:pt x="4845" y="7193"/>
                    <a:pt x="4992" y="7006"/>
                    <a:pt x="5132" y="6818"/>
                  </a:cubicBezTo>
                  <a:cubicBezTo>
                    <a:pt x="5300" y="6598"/>
                    <a:pt x="5480" y="6397"/>
                    <a:pt x="5654" y="6190"/>
                  </a:cubicBezTo>
                  <a:cubicBezTo>
                    <a:pt x="5735" y="6103"/>
                    <a:pt x="5808" y="6009"/>
                    <a:pt x="5882" y="5922"/>
                  </a:cubicBezTo>
                  <a:cubicBezTo>
                    <a:pt x="6009" y="5768"/>
                    <a:pt x="6163" y="5641"/>
                    <a:pt x="6310" y="5507"/>
                  </a:cubicBezTo>
                  <a:cubicBezTo>
                    <a:pt x="6397" y="5427"/>
                    <a:pt x="6477" y="5340"/>
                    <a:pt x="6564" y="5260"/>
                  </a:cubicBezTo>
                  <a:cubicBezTo>
                    <a:pt x="6644" y="5186"/>
                    <a:pt x="6705" y="5099"/>
                    <a:pt x="6765" y="5005"/>
                  </a:cubicBezTo>
                  <a:cubicBezTo>
                    <a:pt x="6798" y="4952"/>
                    <a:pt x="6818" y="4898"/>
                    <a:pt x="6832" y="4838"/>
                  </a:cubicBezTo>
                  <a:cubicBezTo>
                    <a:pt x="6885" y="4644"/>
                    <a:pt x="6932" y="4450"/>
                    <a:pt x="6986" y="4256"/>
                  </a:cubicBezTo>
                  <a:cubicBezTo>
                    <a:pt x="6986" y="4236"/>
                    <a:pt x="6999" y="4216"/>
                    <a:pt x="6999" y="4196"/>
                  </a:cubicBezTo>
                  <a:cubicBezTo>
                    <a:pt x="7005" y="4195"/>
                    <a:pt x="7010" y="4194"/>
                    <a:pt x="7015" y="4194"/>
                  </a:cubicBezTo>
                  <a:close/>
                  <a:moveTo>
                    <a:pt x="2643" y="11756"/>
                  </a:moveTo>
                  <a:cubicBezTo>
                    <a:pt x="2777" y="11770"/>
                    <a:pt x="2904" y="11803"/>
                    <a:pt x="3005" y="11910"/>
                  </a:cubicBezTo>
                  <a:cubicBezTo>
                    <a:pt x="3045" y="11944"/>
                    <a:pt x="3058" y="11990"/>
                    <a:pt x="3058" y="12037"/>
                  </a:cubicBezTo>
                  <a:cubicBezTo>
                    <a:pt x="3058" y="12051"/>
                    <a:pt x="3052" y="12071"/>
                    <a:pt x="3038" y="12077"/>
                  </a:cubicBezTo>
                  <a:cubicBezTo>
                    <a:pt x="3014" y="12102"/>
                    <a:pt x="2983" y="12119"/>
                    <a:pt x="2947" y="12119"/>
                  </a:cubicBezTo>
                  <a:cubicBezTo>
                    <a:pt x="2933" y="12119"/>
                    <a:pt x="2919" y="12116"/>
                    <a:pt x="2904" y="12111"/>
                  </a:cubicBezTo>
                  <a:cubicBezTo>
                    <a:pt x="2891" y="12104"/>
                    <a:pt x="2871" y="12097"/>
                    <a:pt x="2858" y="12091"/>
                  </a:cubicBezTo>
                  <a:cubicBezTo>
                    <a:pt x="2858" y="12091"/>
                    <a:pt x="2851" y="12091"/>
                    <a:pt x="2851" y="12097"/>
                  </a:cubicBezTo>
                  <a:cubicBezTo>
                    <a:pt x="2817" y="12071"/>
                    <a:pt x="2777" y="12044"/>
                    <a:pt x="2744" y="12017"/>
                  </a:cubicBezTo>
                  <a:cubicBezTo>
                    <a:pt x="2697" y="11977"/>
                    <a:pt x="2650" y="11937"/>
                    <a:pt x="2610" y="11897"/>
                  </a:cubicBezTo>
                  <a:cubicBezTo>
                    <a:pt x="2590" y="11890"/>
                    <a:pt x="2583" y="11877"/>
                    <a:pt x="2570" y="11863"/>
                  </a:cubicBezTo>
                  <a:cubicBezTo>
                    <a:pt x="2550" y="11843"/>
                    <a:pt x="2550" y="11823"/>
                    <a:pt x="2556" y="11796"/>
                  </a:cubicBezTo>
                  <a:cubicBezTo>
                    <a:pt x="2570" y="11776"/>
                    <a:pt x="2583" y="11763"/>
                    <a:pt x="2610" y="11763"/>
                  </a:cubicBezTo>
                  <a:cubicBezTo>
                    <a:pt x="2623" y="11756"/>
                    <a:pt x="2630" y="11756"/>
                    <a:pt x="2643" y="11756"/>
                  </a:cubicBezTo>
                  <a:close/>
                  <a:moveTo>
                    <a:pt x="7334" y="10130"/>
                  </a:moveTo>
                  <a:cubicBezTo>
                    <a:pt x="7414" y="10150"/>
                    <a:pt x="7461" y="10204"/>
                    <a:pt x="7501" y="10271"/>
                  </a:cubicBezTo>
                  <a:cubicBezTo>
                    <a:pt x="7528" y="10318"/>
                    <a:pt x="7554" y="10358"/>
                    <a:pt x="7581" y="10411"/>
                  </a:cubicBezTo>
                  <a:cubicBezTo>
                    <a:pt x="7635" y="10525"/>
                    <a:pt x="7641" y="10646"/>
                    <a:pt x="7595" y="10773"/>
                  </a:cubicBezTo>
                  <a:cubicBezTo>
                    <a:pt x="7574" y="10840"/>
                    <a:pt x="7541" y="10913"/>
                    <a:pt x="7521" y="10980"/>
                  </a:cubicBezTo>
                  <a:cubicBezTo>
                    <a:pt x="7501" y="11054"/>
                    <a:pt x="7481" y="11121"/>
                    <a:pt x="7474" y="11187"/>
                  </a:cubicBezTo>
                  <a:cubicBezTo>
                    <a:pt x="7461" y="11261"/>
                    <a:pt x="7467" y="11335"/>
                    <a:pt x="7494" y="11402"/>
                  </a:cubicBezTo>
                  <a:cubicBezTo>
                    <a:pt x="7501" y="11415"/>
                    <a:pt x="7501" y="11428"/>
                    <a:pt x="7508" y="11442"/>
                  </a:cubicBezTo>
                  <a:cubicBezTo>
                    <a:pt x="7635" y="11736"/>
                    <a:pt x="7635" y="12037"/>
                    <a:pt x="7554" y="12338"/>
                  </a:cubicBezTo>
                  <a:cubicBezTo>
                    <a:pt x="7554" y="12345"/>
                    <a:pt x="7548" y="12352"/>
                    <a:pt x="7548" y="12358"/>
                  </a:cubicBezTo>
                  <a:cubicBezTo>
                    <a:pt x="7545" y="12359"/>
                    <a:pt x="7542" y="12359"/>
                    <a:pt x="7540" y="12359"/>
                  </a:cubicBezTo>
                  <a:cubicBezTo>
                    <a:pt x="7521" y="12359"/>
                    <a:pt x="7520" y="12337"/>
                    <a:pt x="7514" y="12325"/>
                  </a:cubicBezTo>
                  <a:cubicBezTo>
                    <a:pt x="7427" y="12104"/>
                    <a:pt x="7380" y="11877"/>
                    <a:pt x="7360" y="11642"/>
                  </a:cubicBezTo>
                  <a:cubicBezTo>
                    <a:pt x="7347" y="11468"/>
                    <a:pt x="7314" y="11301"/>
                    <a:pt x="7273" y="11134"/>
                  </a:cubicBezTo>
                  <a:cubicBezTo>
                    <a:pt x="7247" y="11047"/>
                    <a:pt x="7220" y="10960"/>
                    <a:pt x="7166" y="10886"/>
                  </a:cubicBezTo>
                  <a:cubicBezTo>
                    <a:pt x="7113" y="10799"/>
                    <a:pt x="7086" y="10706"/>
                    <a:pt x="7086" y="10605"/>
                  </a:cubicBezTo>
                  <a:cubicBezTo>
                    <a:pt x="7086" y="10552"/>
                    <a:pt x="7079" y="10492"/>
                    <a:pt x="7073" y="10431"/>
                  </a:cubicBezTo>
                  <a:cubicBezTo>
                    <a:pt x="7120" y="10385"/>
                    <a:pt x="7160" y="10324"/>
                    <a:pt x="7227" y="10278"/>
                  </a:cubicBezTo>
                  <a:cubicBezTo>
                    <a:pt x="7260" y="10365"/>
                    <a:pt x="7267" y="10452"/>
                    <a:pt x="7287" y="10538"/>
                  </a:cubicBezTo>
                  <a:cubicBezTo>
                    <a:pt x="7300" y="10619"/>
                    <a:pt x="7300" y="10706"/>
                    <a:pt x="7340" y="10786"/>
                  </a:cubicBezTo>
                  <a:cubicBezTo>
                    <a:pt x="7340" y="10733"/>
                    <a:pt x="7347" y="10686"/>
                    <a:pt x="7347" y="10639"/>
                  </a:cubicBezTo>
                  <a:cubicBezTo>
                    <a:pt x="7340" y="10552"/>
                    <a:pt x="7334" y="10465"/>
                    <a:pt x="7327" y="10378"/>
                  </a:cubicBezTo>
                  <a:cubicBezTo>
                    <a:pt x="7320" y="10358"/>
                    <a:pt x="7327" y="10338"/>
                    <a:pt x="7327" y="10318"/>
                  </a:cubicBezTo>
                  <a:cubicBezTo>
                    <a:pt x="7314" y="10311"/>
                    <a:pt x="7307" y="10298"/>
                    <a:pt x="7314" y="10284"/>
                  </a:cubicBezTo>
                  <a:lnTo>
                    <a:pt x="7314" y="10284"/>
                  </a:lnTo>
                  <a:cubicBezTo>
                    <a:pt x="7320" y="10298"/>
                    <a:pt x="7320" y="10304"/>
                    <a:pt x="7327" y="10318"/>
                  </a:cubicBezTo>
                  <a:cubicBezTo>
                    <a:pt x="7367" y="10365"/>
                    <a:pt x="7374" y="10425"/>
                    <a:pt x="7387" y="10478"/>
                  </a:cubicBezTo>
                  <a:cubicBezTo>
                    <a:pt x="7401" y="10525"/>
                    <a:pt x="7401" y="10572"/>
                    <a:pt x="7427" y="10612"/>
                  </a:cubicBezTo>
                  <a:cubicBezTo>
                    <a:pt x="7441" y="10492"/>
                    <a:pt x="7401" y="10338"/>
                    <a:pt x="7314" y="10177"/>
                  </a:cubicBezTo>
                  <a:cubicBezTo>
                    <a:pt x="7314" y="10164"/>
                    <a:pt x="7320" y="10157"/>
                    <a:pt x="7320" y="10144"/>
                  </a:cubicBezTo>
                  <a:cubicBezTo>
                    <a:pt x="7327" y="10137"/>
                    <a:pt x="7334" y="10130"/>
                    <a:pt x="7334" y="10130"/>
                  </a:cubicBezTo>
                  <a:close/>
                  <a:moveTo>
                    <a:pt x="8002" y="0"/>
                  </a:moveTo>
                  <a:cubicBezTo>
                    <a:pt x="7813" y="0"/>
                    <a:pt x="7630" y="50"/>
                    <a:pt x="7441" y="88"/>
                  </a:cubicBezTo>
                  <a:cubicBezTo>
                    <a:pt x="7434" y="88"/>
                    <a:pt x="7427" y="88"/>
                    <a:pt x="7421" y="94"/>
                  </a:cubicBezTo>
                  <a:cubicBezTo>
                    <a:pt x="7160" y="195"/>
                    <a:pt x="6899" y="309"/>
                    <a:pt x="6678" y="489"/>
                  </a:cubicBezTo>
                  <a:cubicBezTo>
                    <a:pt x="6658" y="509"/>
                    <a:pt x="6631" y="529"/>
                    <a:pt x="6604" y="543"/>
                  </a:cubicBezTo>
                  <a:cubicBezTo>
                    <a:pt x="6450" y="643"/>
                    <a:pt x="6323" y="763"/>
                    <a:pt x="6210" y="911"/>
                  </a:cubicBezTo>
                  <a:cubicBezTo>
                    <a:pt x="6103" y="1058"/>
                    <a:pt x="5989" y="1205"/>
                    <a:pt x="5875" y="1352"/>
                  </a:cubicBezTo>
                  <a:cubicBezTo>
                    <a:pt x="5741" y="1546"/>
                    <a:pt x="5641" y="1754"/>
                    <a:pt x="5587" y="1988"/>
                  </a:cubicBezTo>
                  <a:cubicBezTo>
                    <a:pt x="5567" y="2061"/>
                    <a:pt x="5561" y="2135"/>
                    <a:pt x="5547" y="2222"/>
                  </a:cubicBezTo>
                  <a:cubicBezTo>
                    <a:pt x="5527" y="2189"/>
                    <a:pt x="5514" y="2175"/>
                    <a:pt x="5500" y="2148"/>
                  </a:cubicBezTo>
                  <a:cubicBezTo>
                    <a:pt x="5353" y="1908"/>
                    <a:pt x="5186" y="1680"/>
                    <a:pt x="4985" y="1479"/>
                  </a:cubicBezTo>
                  <a:cubicBezTo>
                    <a:pt x="4758" y="1265"/>
                    <a:pt x="4490" y="1105"/>
                    <a:pt x="4202" y="991"/>
                  </a:cubicBezTo>
                  <a:cubicBezTo>
                    <a:pt x="4142" y="971"/>
                    <a:pt x="4075" y="937"/>
                    <a:pt x="4015" y="924"/>
                  </a:cubicBezTo>
                  <a:cubicBezTo>
                    <a:pt x="3808" y="877"/>
                    <a:pt x="3600" y="830"/>
                    <a:pt x="3386" y="824"/>
                  </a:cubicBezTo>
                  <a:cubicBezTo>
                    <a:pt x="3259" y="817"/>
                    <a:pt x="3132" y="804"/>
                    <a:pt x="3005" y="797"/>
                  </a:cubicBezTo>
                  <a:cubicBezTo>
                    <a:pt x="2985" y="790"/>
                    <a:pt x="2965" y="790"/>
                    <a:pt x="2938" y="784"/>
                  </a:cubicBezTo>
                  <a:cubicBezTo>
                    <a:pt x="2895" y="771"/>
                    <a:pt x="2853" y="766"/>
                    <a:pt x="2811" y="766"/>
                  </a:cubicBezTo>
                  <a:cubicBezTo>
                    <a:pt x="2786" y="766"/>
                    <a:pt x="2762" y="768"/>
                    <a:pt x="2737" y="770"/>
                  </a:cubicBezTo>
                  <a:cubicBezTo>
                    <a:pt x="2577" y="790"/>
                    <a:pt x="2423" y="830"/>
                    <a:pt x="2262" y="871"/>
                  </a:cubicBezTo>
                  <a:cubicBezTo>
                    <a:pt x="2055" y="931"/>
                    <a:pt x="1861" y="1018"/>
                    <a:pt x="1673" y="1125"/>
                  </a:cubicBezTo>
                  <a:cubicBezTo>
                    <a:pt x="1372" y="1312"/>
                    <a:pt x="1098" y="1540"/>
                    <a:pt x="864" y="1807"/>
                  </a:cubicBezTo>
                  <a:cubicBezTo>
                    <a:pt x="770" y="1908"/>
                    <a:pt x="683" y="2008"/>
                    <a:pt x="603" y="2122"/>
                  </a:cubicBezTo>
                  <a:cubicBezTo>
                    <a:pt x="395" y="2423"/>
                    <a:pt x="228" y="2744"/>
                    <a:pt x="114" y="3099"/>
                  </a:cubicBezTo>
                  <a:cubicBezTo>
                    <a:pt x="34" y="3346"/>
                    <a:pt x="1" y="3600"/>
                    <a:pt x="48" y="3861"/>
                  </a:cubicBezTo>
                  <a:cubicBezTo>
                    <a:pt x="68" y="3988"/>
                    <a:pt x="88" y="4115"/>
                    <a:pt x="114" y="4243"/>
                  </a:cubicBezTo>
                  <a:cubicBezTo>
                    <a:pt x="121" y="4310"/>
                    <a:pt x="128" y="4376"/>
                    <a:pt x="128" y="4443"/>
                  </a:cubicBezTo>
                  <a:cubicBezTo>
                    <a:pt x="121" y="4497"/>
                    <a:pt x="134" y="4550"/>
                    <a:pt x="141" y="4604"/>
                  </a:cubicBezTo>
                  <a:cubicBezTo>
                    <a:pt x="148" y="4637"/>
                    <a:pt x="161" y="4678"/>
                    <a:pt x="168" y="4711"/>
                  </a:cubicBezTo>
                  <a:cubicBezTo>
                    <a:pt x="215" y="4905"/>
                    <a:pt x="302" y="5086"/>
                    <a:pt x="436" y="5240"/>
                  </a:cubicBezTo>
                  <a:cubicBezTo>
                    <a:pt x="489" y="5293"/>
                    <a:pt x="529" y="5360"/>
                    <a:pt x="549" y="5434"/>
                  </a:cubicBezTo>
                  <a:cubicBezTo>
                    <a:pt x="556" y="5454"/>
                    <a:pt x="563" y="5474"/>
                    <a:pt x="583" y="5494"/>
                  </a:cubicBezTo>
                  <a:cubicBezTo>
                    <a:pt x="690" y="5628"/>
                    <a:pt x="804" y="5755"/>
                    <a:pt x="911" y="5889"/>
                  </a:cubicBezTo>
                  <a:cubicBezTo>
                    <a:pt x="971" y="5962"/>
                    <a:pt x="1038" y="6016"/>
                    <a:pt x="1118" y="6069"/>
                  </a:cubicBezTo>
                  <a:cubicBezTo>
                    <a:pt x="1192" y="6116"/>
                    <a:pt x="1272" y="6163"/>
                    <a:pt x="1339" y="6223"/>
                  </a:cubicBezTo>
                  <a:cubicBezTo>
                    <a:pt x="1419" y="6283"/>
                    <a:pt x="1506" y="6343"/>
                    <a:pt x="1593" y="6390"/>
                  </a:cubicBezTo>
                  <a:cubicBezTo>
                    <a:pt x="1727" y="6477"/>
                    <a:pt x="1874" y="6551"/>
                    <a:pt x="2021" y="6618"/>
                  </a:cubicBezTo>
                  <a:cubicBezTo>
                    <a:pt x="2199" y="6690"/>
                    <a:pt x="2381" y="6730"/>
                    <a:pt x="2568" y="6730"/>
                  </a:cubicBezTo>
                  <a:cubicBezTo>
                    <a:pt x="2607" y="6730"/>
                    <a:pt x="2645" y="6728"/>
                    <a:pt x="2684" y="6725"/>
                  </a:cubicBezTo>
                  <a:cubicBezTo>
                    <a:pt x="2777" y="6718"/>
                    <a:pt x="2864" y="6711"/>
                    <a:pt x="2958" y="6705"/>
                  </a:cubicBezTo>
                  <a:cubicBezTo>
                    <a:pt x="3085" y="6698"/>
                    <a:pt x="3219" y="6685"/>
                    <a:pt x="3339" y="6618"/>
                  </a:cubicBezTo>
                  <a:cubicBezTo>
                    <a:pt x="3379" y="6671"/>
                    <a:pt x="3393" y="6732"/>
                    <a:pt x="3420" y="6785"/>
                  </a:cubicBezTo>
                  <a:cubicBezTo>
                    <a:pt x="3500" y="7013"/>
                    <a:pt x="3567" y="7247"/>
                    <a:pt x="3694" y="7454"/>
                  </a:cubicBezTo>
                  <a:cubicBezTo>
                    <a:pt x="3707" y="7481"/>
                    <a:pt x="3714" y="7514"/>
                    <a:pt x="3727" y="7541"/>
                  </a:cubicBezTo>
                  <a:cubicBezTo>
                    <a:pt x="3747" y="7595"/>
                    <a:pt x="3774" y="7648"/>
                    <a:pt x="3801" y="7702"/>
                  </a:cubicBezTo>
                  <a:cubicBezTo>
                    <a:pt x="3908" y="7896"/>
                    <a:pt x="3941" y="8096"/>
                    <a:pt x="3908" y="8317"/>
                  </a:cubicBezTo>
                  <a:cubicBezTo>
                    <a:pt x="3895" y="8418"/>
                    <a:pt x="3888" y="8518"/>
                    <a:pt x="3875" y="8618"/>
                  </a:cubicBezTo>
                  <a:cubicBezTo>
                    <a:pt x="3861" y="8685"/>
                    <a:pt x="3848" y="8759"/>
                    <a:pt x="3828" y="8826"/>
                  </a:cubicBezTo>
                  <a:cubicBezTo>
                    <a:pt x="3794" y="8946"/>
                    <a:pt x="3754" y="9067"/>
                    <a:pt x="3714" y="9180"/>
                  </a:cubicBezTo>
                  <a:cubicBezTo>
                    <a:pt x="3674" y="9307"/>
                    <a:pt x="3640" y="9428"/>
                    <a:pt x="3580" y="9542"/>
                  </a:cubicBezTo>
                  <a:cubicBezTo>
                    <a:pt x="3513" y="9649"/>
                    <a:pt x="3460" y="9769"/>
                    <a:pt x="3400" y="9876"/>
                  </a:cubicBezTo>
                  <a:cubicBezTo>
                    <a:pt x="3346" y="9976"/>
                    <a:pt x="3319" y="10077"/>
                    <a:pt x="3306" y="10177"/>
                  </a:cubicBezTo>
                  <a:cubicBezTo>
                    <a:pt x="3299" y="10237"/>
                    <a:pt x="3292" y="10298"/>
                    <a:pt x="3292" y="10358"/>
                  </a:cubicBezTo>
                  <a:cubicBezTo>
                    <a:pt x="3292" y="10431"/>
                    <a:pt x="3272" y="10492"/>
                    <a:pt x="3239" y="10552"/>
                  </a:cubicBezTo>
                  <a:cubicBezTo>
                    <a:pt x="3192" y="10632"/>
                    <a:pt x="3145" y="10719"/>
                    <a:pt x="3098" y="10799"/>
                  </a:cubicBezTo>
                  <a:cubicBezTo>
                    <a:pt x="3025" y="10920"/>
                    <a:pt x="2958" y="11040"/>
                    <a:pt x="2884" y="11161"/>
                  </a:cubicBezTo>
                  <a:cubicBezTo>
                    <a:pt x="2838" y="11234"/>
                    <a:pt x="2797" y="11315"/>
                    <a:pt x="2744" y="11388"/>
                  </a:cubicBezTo>
                  <a:cubicBezTo>
                    <a:pt x="2677" y="11475"/>
                    <a:pt x="2603" y="11555"/>
                    <a:pt x="2536" y="11642"/>
                  </a:cubicBezTo>
                  <a:cubicBezTo>
                    <a:pt x="2503" y="11676"/>
                    <a:pt x="2476" y="11709"/>
                    <a:pt x="2456" y="11749"/>
                  </a:cubicBezTo>
                  <a:cubicBezTo>
                    <a:pt x="2416" y="11830"/>
                    <a:pt x="2429" y="11890"/>
                    <a:pt x="2496" y="11950"/>
                  </a:cubicBezTo>
                  <a:cubicBezTo>
                    <a:pt x="2570" y="12017"/>
                    <a:pt x="2643" y="12077"/>
                    <a:pt x="2717" y="12131"/>
                  </a:cubicBezTo>
                  <a:cubicBezTo>
                    <a:pt x="2751" y="12164"/>
                    <a:pt x="2797" y="12184"/>
                    <a:pt x="2844" y="12204"/>
                  </a:cubicBezTo>
                  <a:cubicBezTo>
                    <a:pt x="2878" y="12218"/>
                    <a:pt x="2918" y="12225"/>
                    <a:pt x="2951" y="12225"/>
                  </a:cubicBezTo>
                  <a:cubicBezTo>
                    <a:pt x="3025" y="12225"/>
                    <a:pt x="3078" y="12191"/>
                    <a:pt x="3132" y="12144"/>
                  </a:cubicBezTo>
                  <a:cubicBezTo>
                    <a:pt x="3172" y="12104"/>
                    <a:pt x="3172" y="12057"/>
                    <a:pt x="3172" y="12004"/>
                  </a:cubicBezTo>
                  <a:cubicBezTo>
                    <a:pt x="3165" y="11957"/>
                    <a:pt x="3192" y="11923"/>
                    <a:pt x="3219" y="11883"/>
                  </a:cubicBezTo>
                  <a:cubicBezTo>
                    <a:pt x="3259" y="11843"/>
                    <a:pt x="3292" y="11796"/>
                    <a:pt x="3326" y="11756"/>
                  </a:cubicBezTo>
                  <a:cubicBezTo>
                    <a:pt x="3453" y="11602"/>
                    <a:pt x="3587" y="11448"/>
                    <a:pt x="3747" y="11335"/>
                  </a:cubicBezTo>
                  <a:cubicBezTo>
                    <a:pt x="3901" y="11221"/>
                    <a:pt x="4055" y="11127"/>
                    <a:pt x="4222" y="11040"/>
                  </a:cubicBezTo>
                  <a:cubicBezTo>
                    <a:pt x="4296" y="11000"/>
                    <a:pt x="4376" y="10967"/>
                    <a:pt x="4457" y="10940"/>
                  </a:cubicBezTo>
                  <a:cubicBezTo>
                    <a:pt x="4604" y="10886"/>
                    <a:pt x="4744" y="10846"/>
                    <a:pt x="4892" y="10799"/>
                  </a:cubicBezTo>
                  <a:cubicBezTo>
                    <a:pt x="5052" y="10739"/>
                    <a:pt x="5226" y="10712"/>
                    <a:pt x="5400" y="10692"/>
                  </a:cubicBezTo>
                  <a:lnTo>
                    <a:pt x="5487" y="10692"/>
                  </a:lnTo>
                  <a:cubicBezTo>
                    <a:pt x="5547" y="10806"/>
                    <a:pt x="5627" y="10893"/>
                    <a:pt x="5735" y="10953"/>
                  </a:cubicBezTo>
                  <a:cubicBezTo>
                    <a:pt x="5775" y="10973"/>
                    <a:pt x="5815" y="11000"/>
                    <a:pt x="5848" y="11027"/>
                  </a:cubicBezTo>
                  <a:cubicBezTo>
                    <a:pt x="5929" y="11087"/>
                    <a:pt x="6016" y="11127"/>
                    <a:pt x="6109" y="11161"/>
                  </a:cubicBezTo>
                  <a:cubicBezTo>
                    <a:pt x="6203" y="11194"/>
                    <a:pt x="6297" y="11248"/>
                    <a:pt x="6390" y="11288"/>
                  </a:cubicBezTo>
                  <a:cubicBezTo>
                    <a:pt x="6384" y="11355"/>
                    <a:pt x="6384" y="11415"/>
                    <a:pt x="6377" y="11468"/>
                  </a:cubicBezTo>
                  <a:cubicBezTo>
                    <a:pt x="6377" y="11495"/>
                    <a:pt x="6377" y="11522"/>
                    <a:pt x="6377" y="11549"/>
                  </a:cubicBezTo>
                  <a:cubicBezTo>
                    <a:pt x="6381" y="11576"/>
                    <a:pt x="6405" y="11591"/>
                    <a:pt x="6428" y="11591"/>
                  </a:cubicBezTo>
                  <a:cubicBezTo>
                    <a:pt x="6439" y="11591"/>
                    <a:pt x="6449" y="11588"/>
                    <a:pt x="6457" y="11582"/>
                  </a:cubicBezTo>
                  <a:cubicBezTo>
                    <a:pt x="6477" y="11555"/>
                    <a:pt x="6504" y="11529"/>
                    <a:pt x="6524" y="11502"/>
                  </a:cubicBezTo>
                  <a:cubicBezTo>
                    <a:pt x="6551" y="11462"/>
                    <a:pt x="6578" y="11422"/>
                    <a:pt x="6611" y="11381"/>
                  </a:cubicBezTo>
                  <a:cubicBezTo>
                    <a:pt x="6789" y="11504"/>
                    <a:pt x="6978" y="11571"/>
                    <a:pt x="7183" y="11571"/>
                  </a:cubicBezTo>
                  <a:cubicBezTo>
                    <a:pt x="7202" y="11571"/>
                    <a:pt x="7221" y="11570"/>
                    <a:pt x="7240" y="11569"/>
                  </a:cubicBezTo>
                  <a:cubicBezTo>
                    <a:pt x="7247" y="11596"/>
                    <a:pt x="7247" y="11616"/>
                    <a:pt x="7253" y="11629"/>
                  </a:cubicBezTo>
                  <a:cubicBezTo>
                    <a:pt x="7273" y="11937"/>
                    <a:pt x="7360" y="12225"/>
                    <a:pt x="7474" y="12506"/>
                  </a:cubicBezTo>
                  <a:cubicBezTo>
                    <a:pt x="7474" y="12512"/>
                    <a:pt x="7481" y="12526"/>
                    <a:pt x="7487" y="12539"/>
                  </a:cubicBezTo>
                  <a:cubicBezTo>
                    <a:pt x="7498" y="12561"/>
                    <a:pt x="7521" y="12573"/>
                    <a:pt x="7544" y="12573"/>
                  </a:cubicBezTo>
                  <a:cubicBezTo>
                    <a:pt x="7563" y="12573"/>
                    <a:pt x="7582" y="12564"/>
                    <a:pt x="7595" y="12546"/>
                  </a:cubicBezTo>
                  <a:cubicBezTo>
                    <a:pt x="7615" y="12512"/>
                    <a:pt x="7628" y="12485"/>
                    <a:pt x="7635" y="12452"/>
                  </a:cubicBezTo>
                  <a:cubicBezTo>
                    <a:pt x="7715" y="12198"/>
                    <a:pt x="7755" y="11937"/>
                    <a:pt x="7702" y="11669"/>
                  </a:cubicBezTo>
                  <a:cubicBezTo>
                    <a:pt x="7695" y="11649"/>
                    <a:pt x="7695" y="11629"/>
                    <a:pt x="7695" y="11602"/>
                  </a:cubicBezTo>
                  <a:cubicBezTo>
                    <a:pt x="7728" y="11602"/>
                    <a:pt x="7748" y="11609"/>
                    <a:pt x="7775" y="11609"/>
                  </a:cubicBezTo>
                  <a:cubicBezTo>
                    <a:pt x="7956" y="11609"/>
                    <a:pt x="8136" y="11589"/>
                    <a:pt x="8304" y="11529"/>
                  </a:cubicBezTo>
                  <a:cubicBezTo>
                    <a:pt x="8451" y="11482"/>
                    <a:pt x="8591" y="11435"/>
                    <a:pt x="8732" y="11375"/>
                  </a:cubicBezTo>
                  <a:cubicBezTo>
                    <a:pt x="9174" y="11194"/>
                    <a:pt x="9562" y="10933"/>
                    <a:pt x="9863" y="10552"/>
                  </a:cubicBezTo>
                  <a:cubicBezTo>
                    <a:pt x="10137" y="10204"/>
                    <a:pt x="10351" y="9823"/>
                    <a:pt x="10458" y="9388"/>
                  </a:cubicBezTo>
                  <a:cubicBezTo>
                    <a:pt x="10505" y="9220"/>
                    <a:pt x="10525" y="9046"/>
                    <a:pt x="10552" y="8873"/>
                  </a:cubicBezTo>
                  <a:cubicBezTo>
                    <a:pt x="10585" y="8618"/>
                    <a:pt x="10592" y="8364"/>
                    <a:pt x="10565" y="8110"/>
                  </a:cubicBezTo>
                  <a:cubicBezTo>
                    <a:pt x="10538" y="7835"/>
                    <a:pt x="10478" y="7575"/>
                    <a:pt x="10371" y="7320"/>
                  </a:cubicBezTo>
                  <a:cubicBezTo>
                    <a:pt x="10264" y="7073"/>
                    <a:pt x="10137" y="6832"/>
                    <a:pt x="9970" y="6618"/>
                  </a:cubicBezTo>
                  <a:cubicBezTo>
                    <a:pt x="9836" y="6457"/>
                    <a:pt x="9689" y="6310"/>
                    <a:pt x="9508" y="6210"/>
                  </a:cubicBezTo>
                  <a:cubicBezTo>
                    <a:pt x="9434" y="6170"/>
                    <a:pt x="9361" y="6129"/>
                    <a:pt x="9287" y="6089"/>
                  </a:cubicBezTo>
                  <a:cubicBezTo>
                    <a:pt x="9247" y="6062"/>
                    <a:pt x="9214" y="6036"/>
                    <a:pt x="9180" y="5989"/>
                  </a:cubicBezTo>
                  <a:cubicBezTo>
                    <a:pt x="9247" y="5969"/>
                    <a:pt x="9307" y="5962"/>
                    <a:pt x="9361" y="5949"/>
                  </a:cubicBezTo>
                  <a:cubicBezTo>
                    <a:pt x="9568" y="5889"/>
                    <a:pt x="9769" y="5815"/>
                    <a:pt x="9963" y="5715"/>
                  </a:cubicBezTo>
                  <a:cubicBezTo>
                    <a:pt x="10037" y="5674"/>
                    <a:pt x="10110" y="5628"/>
                    <a:pt x="10177" y="5574"/>
                  </a:cubicBezTo>
                  <a:cubicBezTo>
                    <a:pt x="10284" y="5500"/>
                    <a:pt x="10371" y="5407"/>
                    <a:pt x="10445" y="5300"/>
                  </a:cubicBezTo>
                  <a:cubicBezTo>
                    <a:pt x="10525" y="5199"/>
                    <a:pt x="10599" y="5099"/>
                    <a:pt x="10679" y="4992"/>
                  </a:cubicBezTo>
                  <a:cubicBezTo>
                    <a:pt x="10866" y="4738"/>
                    <a:pt x="11000" y="4457"/>
                    <a:pt x="11100" y="4162"/>
                  </a:cubicBezTo>
                  <a:cubicBezTo>
                    <a:pt x="11181" y="3928"/>
                    <a:pt x="11234" y="3681"/>
                    <a:pt x="11274" y="3433"/>
                  </a:cubicBezTo>
                  <a:cubicBezTo>
                    <a:pt x="11294" y="3293"/>
                    <a:pt x="11301" y="3152"/>
                    <a:pt x="11288" y="3005"/>
                  </a:cubicBezTo>
                  <a:cubicBezTo>
                    <a:pt x="11274" y="2844"/>
                    <a:pt x="11254" y="2684"/>
                    <a:pt x="11234" y="2523"/>
                  </a:cubicBezTo>
                  <a:cubicBezTo>
                    <a:pt x="11221" y="2443"/>
                    <a:pt x="11194" y="2363"/>
                    <a:pt x="11161" y="2282"/>
                  </a:cubicBezTo>
                  <a:cubicBezTo>
                    <a:pt x="11080" y="2068"/>
                    <a:pt x="11000" y="1854"/>
                    <a:pt x="10880" y="1660"/>
                  </a:cubicBezTo>
                  <a:cubicBezTo>
                    <a:pt x="10866" y="1647"/>
                    <a:pt x="10860" y="1627"/>
                    <a:pt x="10853" y="1607"/>
                  </a:cubicBezTo>
                  <a:cubicBezTo>
                    <a:pt x="10679" y="1265"/>
                    <a:pt x="10425" y="984"/>
                    <a:pt x="10117" y="743"/>
                  </a:cubicBezTo>
                  <a:cubicBezTo>
                    <a:pt x="10057" y="697"/>
                    <a:pt x="9996" y="650"/>
                    <a:pt x="9930" y="603"/>
                  </a:cubicBezTo>
                  <a:cubicBezTo>
                    <a:pt x="9662" y="402"/>
                    <a:pt x="9374" y="242"/>
                    <a:pt x="9046" y="161"/>
                  </a:cubicBezTo>
                  <a:cubicBezTo>
                    <a:pt x="9006" y="148"/>
                    <a:pt x="8959" y="135"/>
                    <a:pt x="8913" y="128"/>
                  </a:cubicBezTo>
                  <a:cubicBezTo>
                    <a:pt x="8625" y="48"/>
                    <a:pt x="8331" y="1"/>
                    <a:pt x="8036" y="1"/>
                  </a:cubicBezTo>
                  <a:cubicBezTo>
                    <a:pt x="8025" y="0"/>
                    <a:pt x="8013" y="0"/>
                    <a:pt x="8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6"/>
            <p:cNvSpPr/>
            <p:nvPr/>
          </p:nvSpPr>
          <p:spPr>
            <a:xfrm>
              <a:off x="1698411" y="2109547"/>
              <a:ext cx="3669" cy="30259"/>
            </a:xfrm>
            <a:custGeom>
              <a:rect b="b" l="l" r="r" t="t"/>
              <a:pathLst>
                <a:path extrusionOk="0" h="998" w="121">
                  <a:moveTo>
                    <a:pt x="0" y="1"/>
                  </a:moveTo>
                  <a:cubicBezTo>
                    <a:pt x="0" y="28"/>
                    <a:pt x="0" y="61"/>
                    <a:pt x="0" y="88"/>
                  </a:cubicBezTo>
                  <a:cubicBezTo>
                    <a:pt x="47" y="356"/>
                    <a:pt x="54" y="623"/>
                    <a:pt x="13" y="897"/>
                  </a:cubicBezTo>
                  <a:cubicBezTo>
                    <a:pt x="13" y="911"/>
                    <a:pt x="7" y="924"/>
                    <a:pt x="7" y="938"/>
                  </a:cubicBezTo>
                  <a:cubicBezTo>
                    <a:pt x="13" y="958"/>
                    <a:pt x="13" y="971"/>
                    <a:pt x="20" y="998"/>
                  </a:cubicBezTo>
                  <a:cubicBezTo>
                    <a:pt x="33" y="971"/>
                    <a:pt x="40" y="964"/>
                    <a:pt x="47" y="958"/>
                  </a:cubicBezTo>
                  <a:cubicBezTo>
                    <a:pt x="54" y="938"/>
                    <a:pt x="60" y="918"/>
                    <a:pt x="67" y="904"/>
                  </a:cubicBezTo>
                  <a:cubicBezTo>
                    <a:pt x="100" y="750"/>
                    <a:pt x="120" y="596"/>
                    <a:pt x="100" y="442"/>
                  </a:cubicBezTo>
                  <a:cubicBezTo>
                    <a:pt x="87" y="322"/>
                    <a:pt x="60" y="202"/>
                    <a:pt x="40" y="81"/>
                  </a:cubicBezTo>
                  <a:cubicBezTo>
                    <a:pt x="33" y="54"/>
                    <a:pt x="13" y="2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6"/>
            <p:cNvSpPr/>
            <p:nvPr/>
          </p:nvSpPr>
          <p:spPr>
            <a:xfrm>
              <a:off x="1680340" y="2155816"/>
              <a:ext cx="12007" cy="21921"/>
            </a:xfrm>
            <a:custGeom>
              <a:rect b="b" l="l" r="r" t="t"/>
              <a:pathLst>
                <a:path extrusionOk="0" h="723" w="396">
                  <a:moveTo>
                    <a:pt x="395" y="0"/>
                  </a:moveTo>
                  <a:lnTo>
                    <a:pt x="395" y="0"/>
                  </a:lnTo>
                  <a:cubicBezTo>
                    <a:pt x="355" y="81"/>
                    <a:pt x="315" y="161"/>
                    <a:pt x="268" y="241"/>
                  </a:cubicBezTo>
                  <a:cubicBezTo>
                    <a:pt x="228" y="315"/>
                    <a:pt x="175" y="395"/>
                    <a:pt x="134" y="469"/>
                  </a:cubicBezTo>
                  <a:cubicBezTo>
                    <a:pt x="88" y="549"/>
                    <a:pt x="27" y="616"/>
                    <a:pt x="1" y="723"/>
                  </a:cubicBezTo>
                  <a:cubicBezTo>
                    <a:pt x="27" y="703"/>
                    <a:pt x="41" y="703"/>
                    <a:pt x="47" y="690"/>
                  </a:cubicBezTo>
                  <a:cubicBezTo>
                    <a:pt x="81" y="656"/>
                    <a:pt x="108" y="623"/>
                    <a:pt x="134" y="589"/>
                  </a:cubicBezTo>
                  <a:cubicBezTo>
                    <a:pt x="248" y="402"/>
                    <a:pt x="335" y="208"/>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6"/>
            <p:cNvSpPr/>
            <p:nvPr/>
          </p:nvSpPr>
          <p:spPr>
            <a:xfrm>
              <a:off x="1384357" y="2165154"/>
              <a:ext cx="8762" cy="18677"/>
            </a:xfrm>
            <a:custGeom>
              <a:rect b="b" l="l" r="r" t="t"/>
              <a:pathLst>
                <a:path extrusionOk="0" h="616" w="289">
                  <a:moveTo>
                    <a:pt x="8" y="0"/>
                  </a:moveTo>
                  <a:lnTo>
                    <a:pt x="8" y="0"/>
                  </a:lnTo>
                  <a:cubicBezTo>
                    <a:pt x="1" y="94"/>
                    <a:pt x="8" y="187"/>
                    <a:pt x="48" y="274"/>
                  </a:cubicBezTo>
                  <a:cubicBezTo>
                    <a:pt x="101" y="402"/>
                    <a:pt x="168" y="522"/>
                    <a:pt x="275" y="616"/>
                  </a:cubicBezTo>
                  <a:cubicBezTo>
                    <a:pt x="289" y="589"/>
                    <a:pt x="269" y="576"/>
                    <a:pt x="262" y="555"/>
                  </a:cubicBezTo>
                  <a:cubicBezTo>
                    <a:pt x="175" y="382"/>
                    <a:pt x="81" y="214"/>
                    <a:pt x="34" y="27"/>
                  </a:cubicBezTo>
                  <a:cubicBezTo>
                    <a:pt x="34" y="20"/>
                    <a:pt x="14" y="7"/>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6"/>
            <p:cNvSpPr/>
            <p:nvPr/>
          </p:nvSpPr>
          <p:spPr>
            <a:xfrm>
              <a:off x="1380749" y="2102028"/>
              <a:ext cx="8914" cy="20739"/>
            </a:xfrm>
            <a:custGeom>
              <a:rect b="b" l="l" r="r" t="t"/>
              <a:pathLst>
                <a:path extrusionOk="0" h="684" w="294">
                  <a:moveTo>
                    <a:pt x="284" y="0"/>
                  </a:moveTo>
                  <a:cubicBezTo>
                    <a:pt x="264" y="0"/>
                    <a:pt x="253" y="17"/>
                    <a:pt x="247" y="28"/>
                  </a:cubicBezTo>
                  <a:cubicBezTo>
                    <a:pt x="207" y="102"/>
                    <a:pt x="173" y="169"/>
                    <a:pt x="133" y="236"/>
                  </a:cubicBezTo>
                  <a:cubicBezTo>
                    <a:pt x="66" y="363"/>
                    <a:pt x="26" y="503"/>
                    <a:pt x="6" y="644"/>
                  </a:cubicBezTo>
                  <a:cubicBezTo>
                    <a:pt x="1" y="655"/>
                    <a:pt x="4" y="666"/>
                    <a:pt x="10" y="678"/>
                  </a:cubicBezTo>
                  <a:lnTo>
                    <a:pt x="10" y="678"/>
                  </a:lnTo>
                  <a:cubicBezTo>
                    <a:pt x="28" y="646"/>
                    <a:pt x="40" y="615"/>
                    <a:pt x="53" y="583"/>
                  </a:cubicBezTo>
                  <a:cubicBezTo>
                    <a:pt x="133" y="389"/>
                    <a:pt x="214" y="195"/>
                    <a:pt x="294" y="1"/>
                  </a:cubicBezTo>
                  <a:cubicBezTo>
                    <a:pt x="290" y="0"/>
                    <a:pt x="287" y="0"/>
                    <a:pt x="284" y="0"/>
                  </a:cubicBezTo>
                  <a:close/>
                  <a:moveTo>
                    <a:pt x="10" y="678"/>
                  </a:moveTo>
                  <a:lnTo>
                    <a:pt x="10" y="678"/>
                  </a:lnTo>
                  <a:cubicBezTo>
                    <a:pt x="9" y="680"/>
                    <a:pt x="7" y="682"/>
                    <a:pt x="6" y="684"/>
                  </a:cubicBezTo>
                  <a:lnTo>
                    <a:pt x="13" y="684"/>
                  </a:lnTo>
                  <a:cubicBezTo>
                    <a:pt x="12" y="682"/>
                    <a:pt x="11" y="680"/>
                    <a:pt x="10" y="6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16"/>
            <p:cNvSpPr/>
            <p:nvPr/>
          </p:nvSpPr>
          <p:spPr>
            <a:xfrm>
              <a:off x="1379324" y="2135107"/>
              <a:ext cx="3456" cy="18495"/>
            </a:xfrm>
            <a:custGeom>
              <a:rect b="b" l="l" r="r" t="t"/>
              <a:pathLst>
                <a:path extrusionOk="0" h="610" w="114">
                  <a:moveTo>
                    <a:pt x="20" y="1"/>
                  </a:moveTo>
                  <a:cubicBezTo>
                    <a:pt x="21" y="3"/>
                    <a:pt x="21" y="4"/>
                    <a:pt x="22" y="6"/>
                  </a:cubicBezTo>
                  <a:lnTo>
                    <a:pt x="22" y="6"/>
                  </a:lnTo>
                  <a:cubicBezTo>
                    <a:pt x="23" y="4"/>
                    <a:pt x="25" y="2"/>
                    <a:pt x="26" y="1"/>
                  </a:cubicBezTo>
                  <a:close/>
                  <a:moveTo>
                    <a:pt x="22" y="6"/>
                  </a:moveTo>
                  <a:lnTo>
                    <a:pt x="22" y="6"/>
                  </a:lnTo>
                  <a:cubicBezTo>
                    <a:pt x="0" y="32"/>
                    <a:pt x="6" y="63"/>
                    <a:pt x="6" y="88"/>
                  </a:cubicBezTo>
                  <a:cubicBezTo>
                    <a:pt x="6" y="228"/>
                    <a:pt x="20" y="369"/>
                    <a:pt x="60" y="503"/>
                  </a:cubicBezTo>
                  <a:cubicBezTo>
                    <a:pt x="73" y="543"/>
                    <a:pt x="80" y="576"/>
                    <a:pt x="87" y="610"/>
                  </a:cubicBezTo>
                  <a:cubicBezTo>
                    <a:pt x="113" y="590"/>
                    <a:pt x="107" y="556"/>
                    <a:pt x="100" y="529"/>
                  </a:cubicBezTo>
                  <a:cubicBezTo>
                    <a:pt x="80" y="369"/>
                    <a:pt x="60" y="202"/>
                    <a:pt x="33" y="41"/>
                  </a:cubicBezTo>
                  <a:cubicBezTo>
                    <a:pt x="33" y="29"/>
                    <a:pt x="28" y="17"/>
                    <a:pt x="22" y="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6"/>
            <p:cNvSpPr/>
            <p:nvPr/>
          </p:nvSpPr>
          <p:spPr>
            <a:xfrm>
              <a:off x="1379384" y="2134107"/>
              <a:ext cx="1152" cy="1031"/>
            </a:xfrm>
            <a:custGeom>
              <a:rect b="b" l="l" r="r" t="t"/>
              <a:pathLst>
                <a:path extrusionOk="0" h="34" w="38">
                  <a:moveTo>
                    <a:pt x="38" y="0"/>
                  </a:moveTo>
                  <a:lnTo>
                    <a:pt x="38" y="0"/>
                  </a:lnTo>
                  <a:cubicBezTo>
                    <a:pt x="19" y="7"/>
                    <a:pt x="0" y="19"/>
                    <a:pt x="20" y="31"/>
                  </a:cubicBezTo>
                  <a:lnTo>
                    <a:pt x="20" y="31"/>
                  </a:lnTo>
                  <a:cubicBezTo>
                    <a:pt x="26" y="24"/>
                    <a:pt x="32" y="12"/>
                    <a:pt x="38" y="0"/>
                  </a:cubicBezTo>
                  <a:close/>
                  <a:moveTo>
                    <a:pt x="20" y="31"/>
                  </a:moveTo>
                  <a:cubicBezTo>
                    <a:pt x="19" y="32"/>
                    <a:pt x="18" y="33"/>
                    <a:pt x="18" y="34"/>
                  </a:cubicBezTo>
                  <a:lnTo>
                    <a:pt x="24" y="34"/>
                  </a:lnTo>
                  <a:cubicBezTo>
                    <a:pt x="23" y="33"/>
                    <a:pt x="21" y="32"/>
                    <a:pt x="20" y="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6"/>
            <p:cNvSpPr/>
            <p:nvPr/>
          </p:nvSpPr>
          <p:spPr>
            <a:xfrm>
              <a:off x="1384235" y="2163305"/>
              <a:ext cx="758" cy="1880"/>
            </a:xfrm>
            <a:custGeom>
              <a:rect b="b" l="l" r="r" t="t"/>
              <a:pathLst>
                <a:path extrusionOk="0" h="62" w="25">
                  <a:moveTo>
                    <a:pt x="18" y="1"/>
                  </a:moveTo>
                  <a:cubicBezTo>
                    <a:pt x="18" y="6"/>
                    <a:pt x="18" y="10"/>
                    <a:pt x="18" y="15"/>
                  </a:cubicBezTo>
                  <a:lnTo>
                    <a:pt x="18" y="15"/>
                  </a:lnTo>
                  <a:cubicBezTo>
                    <a:pt x="20" y="12"/>
                    <a:pt x="23" y="10"/>
                    <a:pt x="25" y="8"/>
                  </a:cubicBezTo>
                  <a:lnTo>
                    <a:pt x="18" y="1"/>
                  </a:lnTo>
                  <a:close/>
                  <a:moveTo>
                    <a:pt x="18" y="15"/>
                  </a:moveTo>
                  <a:lnTo>
                    <a:pt x="18" y="15"/>
                  </a:lnTo>
                  <a:cubicBezTo>
                    <a:pt x="8" y="28"/>
                    <a:pt x="1" y="45"/>
                    <a:pt x="12" y="61"/>
                  </a:cubicBezTo>
                  <a:cubicBezTo>
                    <a:pt x="17" y="46"/>
                    <a:pt x="18" y="30"/>
                    <a:pt x="18"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6"/>
            <p:cNvSpPr/>
            <p:nvPr/>
          </p:nvSpPr>
          <p:spPr>
            <a:xfrm>
              <a:off x="1380930" y="2122737"/>
              <a:ext cx="212" cy="637"/>
            </a:xfrm>
            <a:custGeom>
              <a:rect b="b" l="l" r="r" t="t"/>
              <a:pathLst>
                <a:path extrusionOk="0" h="21" w="7">
                  <a:moveTo>
                    <a:pt x="0" y="1"/>
                  </a:moveTo>
                  <a:cubicBezTo>
                    <a:pt x="7" y="7"/>
                    <a:pt x="7" y="14"/>
                    <a:pt x="7" y="21"/>
                  </a:cubicBezTo>
                  <a:cubicBezTo>
                    <a:pt x="7" y="14"/>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6"/>
            <p:cNvSpPr/>
            <p:nvPr/>
          </p:nvSpPr>
          <p:spPr>
            <a:xfrm>
              <a:off x="1381931" y="2153572"/>
              <a:ext cx="243" cy="30"/>
            </a:xfrm>
            <a:custGeom>
              <a:rect b="b" l="l" r="r" t="t"/>
              <a:pathLst>
                <a:path extrusionOk="0" h="1" w="8">
                  <a:moveTo>
                    <a:pt x="1" y="1"/>
                  </a:moveTo>
                  <a:cubicBezTo>
                    <a:pt x="1" y="1"/>
                    <a:pt x="7" y="1"/>
                    <a:pt x="7" y="1"/>
                  </a:cubicBezTo>
                  <a:cubicBezTo>
                    <a:pt x="7" y="1"/>
                    <a:pt x="7" y="1"/>
                    <a:pt x="1" y="1"/>
                  </a:cubicBezTo>
                  <a:cubicBezTo>
                    <a:pt x="1" y="1"/>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4" name="Google Shape;3174;p1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75" name="Google Shape;3175;p16"/>
          <p:cNvSpPr txBox="1"/>
          <p:nvPr>
            <p:ph idx="2" type="title"/>
          </p:nvPr>
        </p:nvSpPr>
        <p:spPr>
          <a:xfrm>
            <a:off x="1544450" y="1263625"/>
            <a:ext cx="23364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500"/>
              <a:buNone/>
              <a:defRPr sz="23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76" name="Google Shape;3176;p16"/>
          <p:cNvSpPr txBox="1"/>
          <p:nvPr>
            <p:ph idx="3" type="title"/>
          </p:nvPr>
        </p:nvSpPr>
        <p:spPr>
          <a:xfrm>
            <a:off x="5263137" y="3579300"/>
            <a:ext cx="23364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500"/>
              <a:buNone/>
              <a:defRPr sz="23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77" name="Google Shape;3177;p16"/>
          <p:cNvSpPr txBox="1"/>
          <p:nvPr>
            <p:ph idx="1" type="subTitle"/>
          </p:nvPr>
        </p:nvSpPr>
        <p:spPr>
          <a:xfrm>
            <a:off x="5263155" y="4031400"/>
            <a:ext cx="23364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78" name="Google Shape;3178;p16"/>
          <p:cNvSpPr txBox="1"/>
          <p:nvPr>
            <p:ph idx="4" type="subTitle"/>
          </p:nvPr>
        </p:nvSpPr>
        <p:spPr>
          <a:xfrm>
            <a:off x="1544450" y="1715725"/>
            <a:ext cx="23364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79" name="Google Shape;317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
    <p:spTree>
      <p:nvGrpSpPr>
        <p:cNvPr id="3180" name="Shape 3180"/>
        <p:cNvGrpSpPr/>
        <p:nvPr/>
      </p:nvGrpSpPr>
      <p:grpSpPr>
        <a:xfrm>
          <a:off x="0" y="0"/>
          <a:ext cx="0" cy="0"/>
          <a:chOff x="0" y="0"/>
          <a:chExt cx="0" cy="0"/>
        </a:xfrm>
      </p:grpSpPr>
      <p:grpSp>
        <p:nvGrpSpPr>
          <p:cNvPr id="3181" name="Google Shape;3181;p17"/>
          <p:cNvGrpSpPr/>
          <p:nvPr/>
        </p:nvGrpSpPr>
        <p:grpSpPr>
          <a:xfrm>
            <a:off x="-454003" y="-720004"/>
            <a:ext cx="1601813" cy="1571424"/>
            <a:chOff x="5128950" y="1787875"/>
            <a:chExt cx="581125" cy="570100"/>
          </a:xfrm>
        </p:grpSpPr>
        <p:sp>
          <p:nvSpPr>
            <p:cNvPr id="3182" name="Google Shape;3182;p17"/>
            <p:cNvSpPr/>
            <p:nvPr/>
          </p:nvSpPr>
          <p:spPr>
            <a:xfrm>
              <a:off x="5128950" y="1787875"/>
              <a:ext cx="581125" cy="570100"/>
            </a:xfrm>
            <a:custGeom>
              <a:rect b="b" l="l" r="r" t="t"/>
              <a:pathLst>
                <a:path extrusionOk="0" h="22804" w="23245">
                  <a:moveTo>
                    <a:pt x="10900" y="249"/>
                  </a:moveTo>
                  <a:cubicBezTo>
                    <a:pt x="12987" y="249"/>
                    <a:pt x="15055" y="711"/>
                    <a:pt x="16714" y="1360"/>
                  </a:cubicBezTo>
                  <a:cubicBezTo>
                    <a:pt x="19330" y="2377"/>
                    <a:pt x="21224" y="4371"/>
                    <a:pt x="22053" y="6960"/>
                  </a:cubicBezTo>
                  <a:cubicBezTo>
                    <a:pt x="22990" y="9877"/>
                    <a:pt x="22816" y="13109"/>
                    <a:pt x="21578" y="15812"/>
                  </a:cubicBezTo>
                  <a:cubicBezTo>
                    <a:pt x="20862" y="17391"/>
                    <a:pt x="19772" y="18823"/>
                    <a:pt x="18434" y="19967"/>
                  </a:cubicBezTo>
                  <a:cubicBezTo>
                    <a:pt x="16449" y="21654"/>
                    <a:pt x="13890" y="22555"/>
                    <a:pt x="11250" y="22555"/>
                  </a:cubicBezTo>
                  <a:cubicBezTo>
                    <a:pt x="10320" y="22555"/>
                    <a:pt x="9380" y="22443"/>
                    <a:pt x="8451" y="22215"/>
                  </a:cubicBezTo>
                  <a:cubicBezTo>
                    <a:pt x="5113" y="21392"/>
                    <a:pt x="2497" y="19191"/>
                    <a:pt x="1279" y="16166"/>
                  </a:cubicBezTo>
                  <a:cubicBezTo>
                    <a:pt x="456" y="14126"/>
                    <a:pt x="255" y="11690"/>
                    <a:pt x="697" y="9135"/>
                  </a:cubicBezTo>
                  <a:cubicBezTo>
                    <a:pt x="1025" y="7228"/>
                    <a:pt x="1654" y="5582"/>
                    <a:pt x="2550" y="4244"/>
                  </a:cubicBezTo>
                  <a:cubicBezTo>
                    <a:pt x="2965" y="3635"/>
                    <a:pt x="3447" y="3080"/>
                    <a:pt x="3989" y="2605"/>
                  </a:cubicBezTo>
                  <a:cubicBezTo>
                    <a:pt x="5936" y="885"/>
                    <a:pt x="8438" y="249"/>
                    <a:pt x="10900" y="249"/>
                  </a:cubicBezTo>
                  <a:close/>
                  <a:moveTo>
                    <a:pt x="10904" y="1"/>
                  </a:moveTo>
                  <a:cubicBezTo>
                    <a:pt x="8389" y="1"/>
                    <a:pt x="5826" y="655"/>
                    <a:pt x="3828" y="2417"/>
                  </a:cubicBezTo>
                  <a:cubicBezTo>
                    <a:pt x="3266" y="2906"/>
                    <a:pt x="2771" y="3474"/>
                    <a:pt x="2343" y="4103"/>
                  </a:cubicBezTo>
                  <a:cubicBezTo>
                    <a:pt x="1426" y="5468"/>
                    <a:pt x="790" y="7147"/>
                    <a:pt x="449" y="9088"/>
                  </a:cubicBezTo>
                  <a:cubicBezTo>
                    <a:pt x="1" y="11697"/>
                    <a:pt x="208" y="14173"/>
                    <a:pt x="1051" y="16260"/>
                  </a:cubicBezTo>
                  <a:cubicBezTo>
                    <a:pt x="2296" y="19358"/>
                    <a:pt x="4972" y="21619"/>
                    <a:pt x="8391" y="22456"/>
                  </a:cubicBezTo>
                  <a:cubicBezTo>
                    <a:pt x="9341" y="22690"/>
                    <a:pt x="10298" y="22803"/>
                    <a:pt x="11248" y="22803"/>
                  </a:cubicBezTo>
                  <a:cubicBezTo>
                    <a:pt x="13951" y="22803"/>
                    <a:pt x="16567" y="21887"/>
                    <a:pt x="18594" y="20154"/>
                  </a:cubicBezTo>
                  <a:cubicBezTo>
                    <a:pt x="19966" y="18990"/>
                    <a:pt x="21076" y="17525"/>
                    <a:pt x="21806" y="15919"/>
                  </a:cubicBezTo>
                  <a:cubicBezTo>
                    <a:pt x="23064" y="13156"/>
                    <a:pt x="23244" y="9864"/>
                    <a:pt x="22294" y="6887"/>
                  </a:cubicBezTo>
                  <a:cubicBezTo>
                    <a:pt x="21438" y="4217"/>
                    <a:pt x="19491" y="2176"/>
                    <a:pt x="16808" y="1126"/>
                  </a:cubicBezTo>
                  <a:cubicBezTo>
                    <a:pt x="15120" y="467"/>
                    <a:pt x="13029" y="1"/>
                    <a:pt x="10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7"/>
            <p:cNvSpPr/>
            <p:nvPr/>
          </p:nvSpPr>
          <p:spPr>
            <a:xfrm>
              <a:off x="5148200" y="1806750"/>
              <a:ext cx="542475" cy="532325"/>
            </a:xfrm>
            <a:custGeom>
              <a:rect b="b" l="l" r="r" t="t"/>
              <a:pathLst>
                <a:path extrusionOk="0" h="21293" w="21699">
                  <a:moveTo>
                    <a:pt x="10170" y="251"/>
                  </a:moveTo>
                  <a:cubicBezTo>
                    <a:pt x="12122" y="251"/>
                    <a:pt x="14045" y="681"/>
                    <a:pt x="15596" y="1288"/>
                  </a:cubicBezTo>
                  <a:cubicBezTo>
                    <a:pt x="18032" y="2238"/>
                    <a:pt x="19798" y="4091"/>
                    <a:pt x="20574" y="6506"/>
                  </a:cubicBezTo>
                  <a:cubicBezTo>
                    <a:pt x="21444" y="9229"/>
                    <a:pt x="21283" y="12233"/>
                    <a:pt x="20132" y="14756"/>
                  </a:cubicBezTo>
                  <a:cubicBezTo>
                    <a:pt x="19463" y="16228"/>
                    <a:pt x="18446" y="17566"/>
                    <a:pt x="17195" y="18630"/>
                  </a:cubicBezTo>
                  <a:cubicBezTo>
                    <a:pt x="15346" y="20202"/>
                    <a:pt x="12963" y="21043"/>
                    <a:pt x="10503" y="21043"/>
                  </a:cubicBezTo>
                  <a:cubicBezTo>
                    <a:pt x="9635" y="21043"/>
                    <a:pt x="8756" y="20939"/>
                    <a:pt x="7889" y="20724"/>
                  </a:cubicBezTo>
                  <a:cubicBezTo>
                    <a:pt x="4777" y="19961"/>
                    <a:pt x="2342" y="17907"/>
                    <a:pt x="1205" y="15084"/>
                  </a:cubicBezTo>
                  <a:cubicBezTo>
                    <a:pt x="442" y="13183"/>
                    <a:pt x="255" y="10915"/>
                    <a:pt x="663" y="8533"/>
                  </a:cubicBezTo>
                  <a:cubicBezTo>
                    <a:pt x="971" y="6754"/>
                    <a:pt x="1553" y="5222"/>
                    <a:pt x="2396" y="3977"/>
                  </a:cubicBezTo>
                  <a:cubicBezTo>
                    <a:pt x="2777" y="3402"/>
                    <a:pt x="3225" y="2887"/>
                    <a:pt x="3734" y="2445"/>
                  </a:cubicBezTo>
                  <a:cubicBezTo>
                    <a:pt x="5548" y="844"/>
                    <a:pt x="7879" y="251"/>
                    <a:pt x="10170" y="251"/>
                  </a:cubicBezTo>
                  <a:close/>
                  <a:moveTo>
                    <a:pt x="10176" y="1"/>
                  </a:moveTo>
                  <a:cubicBezTo>
                    <a:pt x="7828" y="1"/>
                    <a:pt x="5434" y="612"/>
                    <a:pt x="3566" y="2258"/>
                  </a:cubicBezTo>
                  <a:cubicBezTo>
                    <a:pt x="3045" y="2719"/>
                    <a:pt x="2583" y="3248"/>
                    <a:pt x="2188" y="3837"/>
                  </a:cubicBezTo>
                  <a:cubicBezTo>
                    <a:pt x="1325" y="5108"/>
                    <a:pt x="730" y="6673"/>
                    <a:pt x="422" y="8487"/>
                  </a:cubicBezTo>
                  <a:cubicBezTo>
                    <a:pt x="0" y="10922"/>
                    <a:pt x="194" y="13237"/>
                    <a:pt x="977" y="15177"/>
                  </a:cubicBezTo>
                  <a:cubicBezTo>
                    <a:pt x="2141" y="18074"/>
                    <a:pt x="4644" y="20182"/>
                    <a:pt x="7828" y="20971"/>
                  </a:cubicBezTo>
                  <a:cubicBezTo>
                    <a:pt x="8718" y="21185"/>
                    <a:pt x="9615" y="21292"/>
                    <a:pt x="10498" y="21292"/>
                  </a:cubicBezTo>
                  <a:cubicBezTo>
                    <a:pt x="13020" y="21292"/>
                    <a:pt x="15462" y="20436"/>
                    <a:pt x="17356" y="18817"/>
                  </a:cubicBezTo>
                  <a:cubicBezTo>
                    <a:pt x="18634" y="17733"/>
                    <a:pt x="19671" y="16361"/>
                    <a:pt x="20353" y="14863"/>
                  </a:cubicBezTo>
                  <a:cubicBezTo>
                    <a:pt x="21531" y="12280"/>
                    <a:pt x="21698" y="9209"/>
                    <a:pt x="20808" y="6433"/>
                  </a:cubicBezTo>
                  <a:cubicBezTo>
                    <a:pt x="20012" y="3944"/>
                    <a:pt x="18192" y="2030"/>
                    <a:pt x="15690" y="1053"/>
                  </a:cubicBezTo>
                  <a:cubicBezTo>
                    <a:pt x="14115" y="437"/>
                    <a:pt x="12161" y="1"/>
                    <a:pt x="101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7"/>
            <p:cNvSpPr/>
            <p:nvPr/>
          </p:nvSpPr>
          <p:spPr>
            <a:xfrm>
              <a:off x="5387225" y="1837975"/>
              <a:ext cx="158925" cy="210725"/>
            </a:xfrm>
            <a:custGeom>
              <a:rect b="b" l="l" r="r" t="t"/>
              <a:pathLst>
                <a:path extrusionOk="0" h="8429" w="6357">
                  <a:moveTo>
                    <a:pt x="1358" y="427"/>
                  </a:moveTo>
                  <a:lnTo>
                    <a:pt x="1358" y="427"/>
                  </a:lnTo>
                  <a:cubicBezTo>
                    <a:pt x="830" y="1029"/>
                    <a:pt x="462" y="1771"/>
                    <a:pt x="281" y="2554"/>
                  </a:cubicBezTo>
                  <a:cubicBezTo>
                    <a:pt x="301" y="1838"/>
                    <a:pt x="435" y="1136"/>
                    <a:pt x="937" y="694"/>
                  </a:cubicBezTo>
                  <a:cubicBezTo>
                    <a:pt x="1064" y="580"/>
                    <a:pt x="1205" y="493"/>
                    <a:pt x="1358" y="427"/>
                  </a:cubicBezTo>
                  <a:close/>
                  <a:moveTo>
                    <a:pt x="5600" y="1283"/>
                  </a:moveTo>
                  <a:cubicBezTo>
                    <a:pt x="5768" y="1470"/>
                    <a:pt x="5895" y="1671"/>
                    <a:pt x="5968" y="1892"/>
                  </a:cubicBezTo>
                  <a:cubicBezTo>
                    <a:pt x="6102" y="2300"/>
                    <a:pt x="6055" y="2795"/>
                    <a:pt x="5835" y="3283"/>
                  </a:cubicBezTo>
                  <a:cubicBezTo>
                    <a:pt x="5634" y="3738"/>
                    <a:pt x="5313" y="4140"/>
                    <a:pt x="4998" y="4508"/>
                  </a:cubicBezTo>
                  <a:cubicBezTo>
                    <a:pt x="4316" y="5324"/>
                    <a:pt x="3586" y="6107"/>
                    <a:pt x="2817" y="6843"/>
                  </a:cubicBezTo>
                  <a:cubicBezTo>
                    <a:pt x="4128" y="5251"/>
                    <a:pt x="5045" y="3417"/>
                    <a:pt x="5600" y="1283"/>
                  </a:cubicBezTo>
                  <a:close/>
                  <a:moveTo>
                    <a:pt x="2262" y="253"/>
                  </a:moveTo>
                  <a:cubicBezTo>
                    <a:pt x="1084" y="2621"/>
                    <a:pt x="616" y="5351"/>
                    <a:pt x="930" y="7980"/>
                  </a:cubicBezTo>
                  <a:cubicBezTo>
                    <a:pt x="917" y="7960"/>
                    <a:pt x="904" y="7933"/>
                    <a:pt x="890" y="7913"/>
                  </a:cubicBezTo>
                  <a:cubicBezTo>
                    <a:pt x="663" y="7472"/>
                    <a:pt x="609" y="6836"/>
                    <a:pt x="562" y="6274"/>
                  </a:cubicBezTo>
                  <a:cubicBezTo>
                    <a:pt x="549" y="6087"/>
                    <a:pt x="529" y="5913"/>
                    <a:pt x="509" y="5752"/>
                  </a:cubicBezTo>
                  <a:cubicBezTo>
                    <a:pt x="408" y="4936"/>
                    <a:pt x="341" y="4100"/>
                    <a:pt x="301" y="3277"/>
                  </a:cubicBezTo>
                  <a:cubicBezTo>
                    <a:pt x="382" y="2186"/>
                    <a:pt x="850" y="1122"/>
                    <a:pt x="1613" y="340"/>
                  </a:cubicBezTo>
                  <a:cubicBezTo>
                    <a:pt x="1820" y="279"/>
                    <a:pt x="2041" y="253"/>
                    <a:pt x="2262" y="253"/>
                  </a:cubicBezTo>
                  <a:close/>
                  <a:moveTo>
                    <a:pt x="4764" y="721"/>
                  </a:moveTo>
                  <a:cubicBezTo>
                    <a:pt x="4824" y="748"/>
                    <a:pt x="4891" y="774"/>
                    <a:pt x="4951" y="808"/>
                  </a:cubicBezTo>
                  <a:cubicBezTo>
                    <a:pt x="5159" y="915"/>
                    <a:pt x="5339" y="1042"/>
                    <a:pt x="5493" y="1183"/>
                  </a:cubicBezTo>
                  <a:cubicBezTo>
                    <a:pt x="4804" y="3872"/>
                    <a:pt x="3540" y="6087"/>
                    <a:pt x="1639" y="7940"/>
                  </a:cubicBezTo>
                  <a:cubicBezTo>
                    <a:pt x="1613" y="7954"/>
                    <a:pt x="1593" y="7974"/>
                    <a:pt x="1573" y="7994"/>
                  </a:cubicBezTo>
                  <a:lnTo>
                    <a:pt x="4764" y="721"/>
                  </a:lnTo>
                  <a:close/>
                  <a:moveTo>
                    <a:pt x="3647" y="407"/>
                  </a:moveTo>
                  <a:cubicBezTo>
                    <a:pt x="3981" y="467"/>
                    <a:pt x="4322" y="547"/>
                    <a:pt x="4650" y="674"/>
                  </a:cubicBezTo>
                  <a:lnTo>
                    <a:pt x="1379" y="8121"/>
                  </a:lnTo>
                  <a:cubicBezTo>
                    <a:pt x="1358" y="8134"/>
                    <a:pt x="1332" y="8148"/>
                    <a:pt x="1312" y="8154"/>
                  </a:cubicBezTo>
                  <a:cubicBezTo>
                    <a:pt x="1720" y="5471"/>
                    <a:pt x="2503" y="2869"/>
                    <a:pt x="3647" y="407"/>
                  </a:cubicBezTo>
                  <a:close/>
                  <a:moveTo>
                    <a:pt x="2402" y="253"/>
                  </a:moveTo>
                  <a:cubicBezTo>
                    <a:pt x="2743" y="259"/>
                    <a:pt x="3098" y="306"/>
                    <a:pt x="3433" y="366"/>
                  </a:cubicBezTo>
                  <a:cubicBezTo>
                    <a:pt x="3459" y="373"/>
                    <a:pt x="3493" y="380"/>
                    <a:pt x="3520" y="380"/>
                  </a:cubicBezTo>
                  <a:cubicBezTo>
                    <a:pt x="2375" y="2855"/>
                    <a:pt x="1586" y="5478"/>
                    <a:pt x="1178" y="8174"/>
                  </a:cubicBezTo>
                  <a:lnTo>
                    <a:pt x="1158" y="8174"/>
                  </a:lnTo>
                  <a:cubicBezTo>
                    <a:pt x="1131" y="8168"/>
                    <a:pt x="1104" y="8154"/>
                    <a:pt x="1077" y="8141"/>
                  </a:cubicBezTo>
                  <a:cubicBezTo>
                    <a:pt x="716" y="5458"/>
                    <a:pt x="1191" y="2668"/>
                    <a:pt x="2402" y="253"/>
                  </a:cubicBezTo>
                  <a:close/>
                  <a:moveTo>
                    <a:pt x="2342" y="0"/>
                  </a:moveTo>
                  <a:cubicBezTo>
                    <a:pt x="1763" y="0"/>
                    <a:pt x="1206" y="123"/>
                    <a:pt x="770" y="507"/>
                  </a:cubicBezTo>
                  <a:cubicBezTo>
                    <a:pt x="54" y="1136"/>
                    <a:pt x="0" y="2180"/>
                    <a:pt x="40" y="3123"/>
                  </a:cubicBezTo>
                  <a:cubicBezTo>
                    <a:pt x="81" y="4006"/>
                    <a:pt x="154" y="4903"/>
                    <a:pt x="261" y="5779"/>
                  </a:cubicBezTo>
                  <a:cubicBezTo>
                    <a:pt x="281" y="5940"/>
                    <a:pt x="301" y="6114"/>
                    <a:pt x="315" y="6294"/>
                  </a:cubicBezTo>
                  <a:cubicBezTo>
                    <a:pt x="362" y="6876"/>
                    <a:pt x="415" y="7539"/>
                    <a:pt x="669" y="8027"/>
                  </a:cubicBezTo>
                  <a:cubicBezTo>
                    <a:pt x="790" y="8255"/>
                    <a:pt x="937" y="8388"/>
                    <a:pt x="1118" y="8422"/>
                  </a:cubicBezTo>
                  <a:cubicBezTo>
                    <a:pt x="1144" y="8422"/>
                    <a:pt x="1171" y="8429"/>
                    <a:pt x="1198" y="8429"/>
                  </a:cubicBezTo>
                  <a:cubicBezTo>
                    <a:pt x="1492" y="8429"/>
                    <a:pt x="1780" y="8154"/>
                    <a:pt x="2034" y="7907"/>
                  </a:cubicBezTo>
                  <a:cubicBezTo>
                    <a:pt x="2088" y="7860"/>
                    <a:pt x="2141" y="7806"/>
                    <a:pt x="2195" y="7766"/>
                  </a:cubicBezTo>
                  <a:cubicBezTo>
                    <a:pt x="3259" y="6809"/>
                    <a:pt x="4269" y="5766"/>
                    <a:pt x="5192" y="4668"/>
                  </a:cubicBezTo>
                  <a:cubicBezTo>
                    <a:pt x="5513" y="4287"/>
                    <a:pt x="5848" y="3872"/>
                    <a:pt x="6062" y="3384"/>
                  </a:cubicBezTo>
                  <a:cubicBezTo>
                    <a:pt x="6303" y="2842"/>
                    <a:pt x="6356" y="2287"/>
                    <a:pt x="6202" y="1818"/>
                  </a:cubicBezTo>
                  <a:cubicBezTo>
                    <a:pt x="6035" y="1310"/>
                    <a:pt x="5634" y="875"/>
                    <a:pt x="5065" y="587"/>
                  </a:cubicBezTo>
                  <a:cubicBezTo>
                    <a:pt x="4563" y="333"/>
                    <a:pt x="4008" y="219"/>
                    <a:pt x="3479" y="119"/>
                  </a:cubicBezTo>
                  <a:cubicBezTo>
                    <a:pt x="3109" y="53"/>
                    <a:pt x="2720" y="0"/>
                    <a:pt x="23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7"/>
            <p:cNvSpPr/>
            <p:nvPr/>
          </p:nvSpPr>
          <p:spPr>
            <a:xfrm>
              <a:off x="5193025" y="1867800"/>
              <a:ext cx="191050" cy="172700"/>
            </a:xfrm>
            <a:custGeom>
              <a:rect b="b" l="l" r="r" t="t"/>
              <a:pathLst>
                <a:path extrusionOk="0" h="6908" w="7642">
                  <a:moveTo>
                    <a:pt x="4289" y="251"/>
                  </a:moveTo>
                  <a:lnTo>
                    <a:pt x="4289" y="251"/>
                  </a:lnTo>
                  <a:cubicBezTo>
                    <a:pt x="4584" y="264"/>
                    <a:pt x="4851" y="351"/>
                    <a:pt x="5072" y="511"/>
                  </a:cubicBezTo>
                  <a:cubicBezTo>
                    <a:pt x="5346" y="712"/>
                    <a:pt x="5527" y="1013"/>
                    <a:pt x="5687" y="1348"/>
                  </a:cubicBezTo>
                  <a:cubicBezTo>
                    <a:pt x="5467" y="1013"/>
                    <a:pt x="5212" y="706"/>
                    <a:pt x="4871" y="491"/>
                  </a:cubicBezTo>
                  <a:cubicBezTo>
                    <a:pt x="4691" y="384"/>
                    <a:pt x="4497" y="304"/>
                    <a:pt x="4289" y="251"/>
                  </a:cubicBezTo>
                  <a:close/>
                  <a:moveTo>
                    <a:pt x="3803" y="315"/>
                  </a:moveTo>
                  <a:cubicBezTo>
                    <a:pt x="4154" y="315"/>
                    <a:pt x="4510" y="415"/>
                    <a:pt x="4804" y="598"/>
                  </a:cubicBezTo>
                  <a:cubicBezTo>
                    <a:pt x="5299" y="913"/>
                    <a:pt x="5621" y="1441"/>
                    <a:pt x="5895" y="1963"/>
                  </a:cubicBezTo>
                  <a:cubicBezTo>
                    <a:pt x="6022" y="2211"/>
                    <a:pt x="6142" y="2472"/>
                    <a:pt x="6263" y="2726"/>
                  </a:cubicBezTo>
                  <a:cubicBezTo>
                    <a:pt x="6430" y="3161"/>
                    <a:pt x="6597" y="3603"/>
                    <a:pt x="6751" y="4044"/>
                  </a:cubicBezTo>
                  <a:cubicBezTo>
                    <a:pt x="6798" y="4158"/>
                    <a:pt x="6838" y="4272"/>
                    <a:pt x="6885" y="4392"/>
                  </a:cubicBezTo>
                  <a:cubicBezTo>
                    <a:pt x="7066" y="4874"/>
                    <a:pt x="7253" y="5362"/>
                    <a:pt x="7226" y="5744"/>
                  </a:cubicBezTo>
                  <a:cubicBezTo>
                    <a:pt x="6985" y="5148"/>
                    <a:pt x="6617" y="4606"/>
                    <a:pt x="6256" y="4091"/>
                  </a:cubicBezTo>
                  <a:lnTo>
                    <a:pt x="4918" y="2151"/>
                  </a:lnTo>
                  <a:cubicBezTo>
                    <a:pt x="4517" y="1569"/>
                    <a:pt x="4022" y="853"/>
                    <a:pt x="3306" y="471"/>
                  </a:cubicBezTo>
                  <a:cubicBezTo>
                    <a:pt x="3319" y="465"/>
                    <a:pt x="3332" y="458"/>
                    <a:pt x="3346" y="451"/>
                  </a:cubicBezTo>
                  <a:cubicBezTo>
                    <a:pt x="3466" y="398"/>
                    <a:pt x="3587" y="351"/>
                    <a:pt x="3707" y="317"/>
                  </a:cubicBezTo>
                  <a:cubicBezTo>
                    <a:pt x="3739" y="316"/>
                    <a:pt x="3771" y="315"/>
                    <a:pt x="3803" y="315"/>
                  </a:cubicBezTo>
                  <a:close/>
                  <a:moveTo>
                    <a:pt x="3172" y="545"/>
                  </a:moveTo>
                  <a:cubicBezTo>
                    <a:pt x="3901" y="900"/>
                    <a:pt x="4403" y="1629"/>
                    <a:pt x="4811" y="2224"/>
                  </a:cubicBezTo>
                  <a:lnTo>
                    <a:pt x="6156" y="4158"/>
                  </a:lnTo>
                  <a:cubicBezTo>
                    <a:pt x="6551" y="4727"/>
                    <a:pt x="6952" y="5315"/>
                    <a:pt x="7180" y="5978"/>
                  </a:cubicBezTo>
                  <a:cubicBezTo>
                    <a:pt x="7166" y="6011"/>
                    <a:pt x="7153" y="6038"/>
                    <a:pt x="7133" y="6065"/>
                  </a:cubicBezTo>
                  <a:cubicBezTo>
                    <a:pt x="7126" y="6085"/>
                    <a:pt x="7113" y="6105"/>
                    <a:pt x="7099" y="6125"/>
                  </a:cubicBezTo>
                  <a:cubicBezTo>
                    <a:pt x="5687" y="4339"/>
                    <a:pt x="3988" y="2833"/>
                    <a:pt x="2041" y="1656"/>
                  </a:cubicBezTo>
                  <a:cubicBezTo>
                    <a:pt x="2315" y="1274"/>
                    <a:pt x="2690" y="839"/>
                    <a:pt x="3172" y="545"/>
                  </a:cubicBezTo>
                  <a:close/>
                  <a:moveTo>
                    <a:pt x="1968" y="1756"/>
                  </a:moveTo>
                  <a:cubicBezTo>
                    <a:pt x="3881" y="2913"/>
                    <a:pt x="5554" y="4385"/>
                    <a:pt x="6945" y="6132"/>
                  </a:cubicBezTo>
                  <a:cubicBezTo>
                    <a:pt x="4865" y="5469"/>
                    <a:pt x="2891" y="4385"/>
                    <a:pt x="1218" y="2987"/>
                  </a:cubicBezTo>
                  <a:cubicBezTo>
                    <a:pt x="1439" y="2559"/>
                    <a:pt x="1686" y="2151"/>
                    <a:pt x="1968" y="1756"/>
                  </a:cubicBezTo>
                  <a:close/>
                  <a:moveTo>
                    <a:pt x="1158" y="3101"/>
                  </a:moveTo>
                  <a:cubicBezTo>
                    <a:pt x="2851" y="4506"/>
                    <a:pt x="4851" y="5603"/>
                    <a:pt x="6952" y="6265"/>
                  </a:cubicBezTo>
                  <a:cubicBezTo>
                    <a:pt x="6945" y="6272"/>
                    <a:pt x="6939" y="6272"/>
                    <a:pt x="6939" y="6279"/>
                  </a:cubicBezTo>
                  <a:cubicBezTo>
                    <a:pt x="5835" y="6185"/>
                    <a:pt x="4691" y="6091"/>
                    <a:pt x="3587" y="5884"/>
                  </a:cubicBezTo>
                  <a:cubicBezTo>
                    <a:pt x="2376" y="5657"/>
                    <a:pt x="1359" y="5322"/>
                    <a:pt x="475" y="4867"/>
                  </a:cubicBezTo>
                  <a:cubicBezTo>
                    <a:pt x="649" y="4252"/>
                    <a:pt x="877" y="3663"/>
                    <a:pt x="1158" y="3101"/>
                  </a:cubicBezTo>
                  <a:close/>
                  <a:moveTo>
                    <a:pt x="322" y="5663"/>
                  </a:moveTo>
                  <a:cubicBezTo>
                    <a:pt x="342" y="5697"/>
                    <a:pt x="368" y="5723"/>
                    <a:pt x="389" y="5750"/>
                  </a:cubicBezTo>
                  <a:cubicBezTo>
                    <a:pt x="475" y="5857"/>
                    <a:pt x="589" y="5944"/>
                    <a:pt x="676" y="6004"/>
                  </a:cubicBezTo>
                  <a:cubicBezTo>
                    <a:pt x="1051" y="6265"/>
                    <a:pt x="1506" y="6453"/>
                    <a:pt x="2061" y="6593"/>
                  </a:cubicBezTo>
                  <a:cubicBezTo>
                    <a:pt x="2081" y="6593"/>
                    <a:pt x="2095" y="6600"/>
                    <a:pt x="2115" y="6607"/>
                  </a:cubicBezTo>
                  <a:cubicBezTo>
                    <a:pt x="1947" y="6593"/>
                    <a:pt x="1787" y="6587"/>
                    <a:pt x="1620" y="6573"/>
                  </a:cubicBezTo>
                  <a:cubicBezTo>
                    <a:pt x="1178" y="6540"/>
                    <a:pt x="636" y="6459"/>
                    <a:pt x="422" y="6078"/>
                  </a:cubicBezTo>
                  <a:cubicBezTo>
                    <a:pt x="348" y="5958"/>
                    <a:pt x="322" y="5810"/>
                    <a:pt x="322" y="5663"/>
                  </a:cubicBezTo>
                  <a:close/>
                  <a:moveTo>
                    <a:pt x="442" y="4988"/>
                  </a:moveTo>
                  <a:cubicBezTo>
                    <a:pt x="1325" y="5449"/>
                    <a:pt x="2349" y="5777"/>
                    <a:pt x="3567" y="6004"/>
                  </a:cubicBezTo>
                  <a:cubicBezTo>
                    <a:pt x="4610" y="6205"/>
                    <a:pt x="5687" y="6299"/>
                    <a:pt x="6731" y="6386"/>
                  </a:cubicBezTo>
                  <a:cubicBezTo>
                    <a:pt x="6617" y="6433"/>
                    <a:pt x="6484" y="6466"/>
                    <a:pt x="6323" y="6486"/>
                  </a:cubicBezTo>
                  <a:cubicBezTo>
                    <a:pt x="5514" y="6613"/>
                    <a:pt x="4678" y="6659"/>
                    <a:pt x="3859" y="6659"/>
                  </a:cubicBezTo>
                  <a:cubicBezTo>
                    <a:pt x="3601" y="6659"/>
                    <a:pt x="3345" y="6655"/>
                    <a:pt x="3092" y="6647"/>
                  </a:cubicBezTo>
                  <a:cubicBezTo>
                    <a:pt x="2757" y="6607"/>
                    <a:pt x="2416" y="6553"/>
                    <a:pt x="2088" y="6473"/>
                  </a:cubicBezTo>
                  <a:cubicBezTo>
                    <a:pt x="1553" y="6339"/>
                    <a:pt x="1111" y="6152"/>
                    <a:pt x="743" y="5904"/>
                  </a:cubicBezTo>
                  <a:cubicBezTo>
                    <a:pt x="656" y="5844"/>
                    <a:pt x="562" y="5770"/>
                    <a:pt x="482" y="5670"/>
                  </a:cubicBezTo>
                  <a:cubicBezTo>
                    <a:pt x="415" y="5590"/>
                    <a:pt x="368" y="5509"/>
                    <a:pt x="342" y="5442"/>
                  </a:cubicBezTo>
                  <a:cubicBezTo>
                    <a:pt x="355" y="5329"/>
                    <a:pt x="382" y="5215"/>
                    <a:pt x="409" y="5108"/>
                  </a:cubicBezTo>
                  <a:cubicBezTo>
                    <a:pt x="422" y="5068"/>
                    <a:pt x="429" y="5028"/>
                    <a:pt x="442" y="4988"/>
                  </a:cubicBezTo>
                  <a:close/>
                  <a:moveTo>
                    <a:pt x="4207" y="0"/>
                  </a:moveTo>
                  <a:cubicBezTo>
                    <a:pt x="3887" y="0"/>
                    <a:pt x="3553" y="76"/>
                    <a:pt x="3239" y="230"/>
                  </a:cubicBezTo>
                  <a:cubicBezTo>
                    <a:pt x="2583" y="552"/>
                    <a:pt x="2115" y="1127"/>
                    <a:pt x="1780" y="1589"/>
                  </a:cubicBezTo>
                  <a:cubicBezTo>
                    <a:pt x="1031" y="2632"/>
                    <a:pt x="489" y="3797"/>
                    <a:pt x="168" y="5048"/>
                  </a:cubicBezTo>
                  <a:cubicBezTo>
                    <a:pt x="74" y="5416"/>
                    <a:pt x="0" y="5844"/>
                    <a:pt x="201" y="6199"/>
                  </a:cubicBezTo>
                  <a:cubicBezTo>
                    <a:pt x="475" y="6687"/>
                    <a:pt x="1098" y="6787"/>
                    <a:pt x="1606" y="6821"/>
                  </a:cubicBezTo>
                  <a:cubicBezTo>
                    <a:pt x="2315" y="6868"/>
                    <a:pt x="3078" y="6908"/>
                    <a:pt x="3861" y="6908"/>
                  </a:cubicBezTo>
                  <a:cubicBezTo>
                    <a:pt x="4691" y="6908"/>
                    <a:pt x="5540" y="6868"/>
                    <a:pt x="6363" y="6734"/>
                  </a:cubicBezTo>
                  <a:cubicBezTo>
                    <a:pt x="6858" y="6653"/>
                    <a:pt x="7186" y="6480"/>
                    <a:pt x="7353" y="6192"/>
                  </a:cubicBezTo>
                  <a:cubicBezTo>
                    <a:pt x="7641" y="5697"/>
                    <a:pt x="7374" y="4988"/>
                    <a:pt x="7119" y="4305"/>
                  </a:cubicBezTo>
                  <a:cubicBezTo>
                    <a:pt x="7072" y="4185"/>
                    <a:pt x="7032" y="4071"/>
                    <a:pt x="6992" y="3957"/>
                  </a:cubicBezTo>
                  <a:cubicBezTo>
                    <a:pt x="6704" y="3148"/>
                    <a:pt x="6383" y="2338"/>
                    <a:pt x="6049" y="1549"/>
                  </a:cubicBezTo>
                  <a:cubicBezTo>
                    <a:pt x="5841" y="1067"/>
                    <a:pt x="5621" y="612"/>
                    <a:pt x="5219" y="311"/>
                  </a:cubicBezTo>
                  <a:cubicBezTo>
                    <a:pt x="4938" y="105"/>
                    <a:pt x="4582" y="0"/>
                    <a:pt x="42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7"/>
            <p:cNvSpPr/>
            <p:nvPr/>
          </p:nvSpPr>
          <p:spPr>
            <a:xfrm>
              <a:off x="5198550" y="2069125"/>
              <a:ext cx="192375" cy="206400"/>
            </a:xfrm>
            <a:custGeom>
              <a:rect b="b" l="l" r="r" t="t"/>
              <a:pathLst>
                <a:path extrusionOk="0" h="8256" w="7695">
                  <a:moveTo>
                    <a:pt x="6508" y="249"/>
                  </a:moveTo>
                  <a:cubicBezTo>
                    <a:pt x="6550" y="249"/>
                    <a:pt x="6591" y="250"/>
                    <a:pt x="6631" y="253"/>
                  </a:cubicBezTo>
                  <a:cubicBezTo>
                    <a:pt x="4784" y="788"/>
                    <a:pt x="3044" y="1618"/>
                    <a:pt x="1459" y="2722"/>
                  </a:cubicBezTo>
                  <a:cubicBezTo>
                    <a:pt x="1024" y="3023"/>
                    <a:pt x="602" y="3371"/>
                    <a:pt x="395" y="3826"/>
                  </a:cubicBezTo>
                  <a:cubicBezTo>
                    <a:pt x="288" y="3210"/>
                    <a:pt x="402" y="2608"/>
                    <a:pt x="716" y="2193"/>
                  </a:cubicBezTo>
                  <a:cubicBezTo>
                    <a:pt x="1091" y="1698"/>
                    <a:pt x="1713" y="1451"/>
                    <a:pt x="2268" y="1257"/>
                  </a:cubicBezTo>
                  <a:cubicBezTo>
                    <a:pt x="3198" y="929"/>
                    <a:pt x="4169" y="668"/>
                    <a:pt x="5145" y="487"/>
                  </a:cubicBezTo>
                  <a:cubicBezTo>
                    <a:pt x="5246" y="467"/>
                    <a:pt x="5366" y="440"/>
                    <a:pt x="5487" y="414"/>
                  </a:cubicBezTo>
                  <a:cubicBezTo>
                    <a:pt x="5801" y="336"/>
                    <a:pt x="6179" y="249"/>
                    <a:pt x="6508" y="249"/>
                  </a:cubicBezTo>
                  <a:close/>
                  <a:moveTo>
                    <a:pt x="6878" y="300"/>
                  </a:moveTo>
                  <a:cubicBezTo>
                    <a:pt x="6912" y="307"/>
                    <a:pt x="6938" y="320"/>
                    <a:pt x="6972" y="333"/>
                  </a:cubicBezTo>
                  <a:cubicBezTo>
                    <a:pt x="4764" y="1805"/>
                    <a:pt x="2850" y="3625"/>
                    <a:pt x="1271" y="5753"/>
                  </a:cubicBezTo>
                  <a:cubicBezTo>
                    <a:pt x="930" y="5231"/>
                    <a:pt x="596" y="4669"/>
                    <a:pt x="442" y="4060"/>
                  </a:cubicBezTo>
                  <a:cubicBezTo>
                    <a:pt x="442" y="4060"/>
                    <a:pt x="442" y="4053"/>
                    <a:pt x="442" y="4053"/>
                  </a:cubicBezTo>
                  <a:cubicBezTo>
                    <a:pt x="596" y="3531"/>
                    <a:pt x="1057" y="3157"/>
                    <a:pt x="1532" y="2822"/>
                  </a:cubicBezTo>
                  <a:cubicBezTo>
                    <a:pt x="3152" y="1692"/>
                    <a:pt x="4938" y="849"/>
                    <a:pt x="6845" y="320"/>
                  </a:cubicBezTo>
                  <a:cubicBezTo>
                    <a:pt x="6858" y="320"/>
                    <a:pt x="6872" y="307"/>
                    <a:pt x="6878" y="300"/>
                  </a:cubicBezTo>
                  <a:close/>
                  <a:moveTo>
                    <a:pt x="7092" y="407"/>
                  </a:moveTo>
                  <a:cubicBezTo>
                    <a:pt x="7139" y="440"/>
                    <a:pt x="7173" y="487"/>
                    <a:pt x="7213" y="534"/>
                  </a:cubicBezTo>
                  <a:cubicBezTo>
                    <a:pt x="6878" y="1738"/>
                    <a:pt x="6189" y="2909"/>
                    <a:pt x="5159" y="4027"/>
                  </a:cubicBezTo>
                  <a:cubicBezTo>
                    <a:pt x="4182" y="5090"/>
                    <a:pt x="3004" y="5980"/>
                    <a:pt x="1967" y="6730"/>
                  </a:cubicBezTo>
                  <a:cubicBezTo>
                    <a:pt x="1740" y="6455"/>
                    <a:pt x="1539" y="6154"/>
                    <a:pt x="1345" y="5860"/>
                  </a:cubicBezTo>
                  <a:cubicBezTo>
                    <a:pt x="2931" y="3719"/>
                    <a:pt x="4864" y="1879"/>
                    <a:pt x="7086" y="407"/>
                  </a:cubicBezTo>
                  <a:close/>
                  <a:moveTo>
                    <a:pt x="7300" y="688"/>
                  </a:moveTo>
                  <a:cubicBezTo>
                    <a:pt x="7320" y="735"/>
                    <a:pt x="7333" y="788"/>
                    <a:pt x="7353" y="835"/>
                  </a:cubicBezTo>
                  <a:cubicBezTo>
                    <a:pt x="7347" y="842"/>
                    <a:pt x="7347" y="849"/>
                    <a:pt x="7347" y="849"/>
                  </a:cubicBezTo>
                  <a:cubicBezTo>
                    <a:pt x="7166" y="3605"/>
                    <a:pt x="5734" y="6241"/>
                    <a:pt x="3520" y="7894"/>
                  </a:cubicBezTo>
                  <a:cubicBezTo>
                    <a:pt x="3252" y="7813"/>
                    <a:pt x="2984" y="7673"/>
                    <a:pt x="2737" y="7492"/>
                  </a:cubicBezTo>
                  <a:cubicBezTo>
                    <a:pt x="2482" y="7298"/>
                    <a:pt x="2255" y="7071"/>
                    <a:pt x="2048" y="6830"/>
                  </a:cubicBezTo>
                  <a:cubicBezTo>
                    <a:pt x="3085" y="6074"/>
                    <a:pt x="4262" y="5177"/>
                    <a:pt x="5252" y="4114"/>
                  </a:cubicBezTo>
                  <a:cubicBezTo>
                    <a:pt x="6256" y="3016"/>
                    <a:pt x="6945" y="1865"/>
                    <a:pt x="7300" y="688"/>
                  </a:cubicBezTo>
                  <a:close/>
                  <a:moveTo>
                    <a:pt x="7427" y="1344"/>
                  </a:moveTo>
                  <a:cubicBezTo>
                    <a:pt x="7434" y="1511"/>
                    <a:pt x="7434" y="1671"/>
                    <a:pt x="7434" y="1819"/>
                  </a:cubicBezTo>
                  <a:cubicBezTo>
                    <a:pt x="7434" y="1865"/>
                    <a:pt x="7434" y="1912"/>
                    <a:pt x="7434" y="1952"/>
                  </a:cubicBezTo>
                  <a:cubicBezTo>
                    <a:pt x="7427" y="3565"/>
                    <a:pt x="6999" y="5137"/>
                    <a:pt x="6196" y="6509"/>
                  </a:cubicBezTo>
                  <a:cubicBezTo>
                    <a:pt x="5727" y="7305"/>
                    <a:pt x="5252" y="7753"/>
                    <a:pt x="4697" y="7927"/>
                  </a:cubicBezTo>
                  <a:cubicBezTo>
                    <a:pt x="4531" y="7979"/>
                    <a:pt x="4357" y="8004"/>
                    <a:pt x="4178" y="8004"/>
                  </a:cubicBezTo>
                  <a:cubicBezTo>
                    <a:pt x="4012" y="8004"/>
                    <a:pt x="3841" y="7982"/>
                    <a:pt x="3667" y="7941"/>
                  </a:cubicBezTo>
                  <a:cubicBezTo>
                    <a:pt x="5741" y="6355"/>
                    <a:pt x="7119" y="3926"/>
                    <a:pt x="7427" y="1344"/>
                  </a:cubicBezTo>
                  <a:close/>
                  <a:moveTo>
                    <a:pt x="6506" y="1"/>
                  </a:moveTo>
                  <a:cubicBezTo>
                    <a:pt x="6146" y="1"/>
                    <a:pt x="5757" y="91"/>
                    <a:pt x="5433" y="166"/>
                  </a:cubicBezTo>
                  <a:cubicBezTo>
                    <a:pt x="5313" y="200"/>
                    <a:pt x="5192" y="226"/>
                    <a:pt x="5099" y="240"/>
                  </a:cubicBezTo>
                  <a:cubicBezTo>
                    <a:pt x="4108" y="427"/>
                    <a:pt x="3131" y="688"/>
                    <a:pt x="2181" y="1022"/>
                  </a:cubicBezTo>
                  <a:cubicBezTo>
                    <a:pt x="1552" y="1237"/>
                    <a:pt x="917" y="1518"/>
                    <a:pt x="515" y="2039"/>
                  </a:cubicBezTo>
                  <a:cubicBezTo>
                    <a:pt x="121" y="2568"/>
                    <a:pt x="0" y="3351"/>
                    <a:pt x="201" y="4120"/>
                  </a:cubicBezTo>
                  <a:cubicBezTo>
                    <a:pt x="375" y="4809"/>
                    <a:pt x="756" y="5425"/>
                    <a:pt x="1138" y="5994"/>
                  </a:cubicBezTo>
                  <a:cubicBezTo>
                    <a:pt x="1539" y="6602"/>
                    <a:pt x="1981" y="7238"/>
                    <a:pt x="2590" y="7693"/>
                  </a:cubicBezTo>
                  <a:cubicBezTo>
                    <a:pt x="3085" y="8061"/>
                    <a:pt x="3653" y="8255"/>
                    <a:pt x="4182" y="8255"/>
                  </a:cubicBezTo>
                  <a:cubicBezTo>
                    <a:pt x="4383" y="8255"/>
                    <a:pt x="4583" y="8228"/>
                    <a:pt x="4771" y="8168"/>
                  </a:cubicBezTo>
                  <a:cubicBezTo>
                    <a:pt x="5393" y="7974"/>
                    <a:pt x="5908" y="7486"/>
                    <a:pt x="6410" y="6636"/>
                  </a:cubicBezTo>
                  <a:cubicBezTo>
                    <a:pt x="7233" y="5224"/>
                    <a:pt x="7674" y="3605"/>
                    <a:pt x="7681" y="1952"/>
                  </a:cubicBezTo>
                  <a:cubicBezTo>
                    <a:pt x="7681" y="1912"/>
                    <a:pt x="7681" y="1865"/>
                    <a:pt x="7681" y="1825"/>
                  </a:cubicBezTo>
                  <a:cubicBezTo>
                    <a:pt x="7688" y="1297"/>
                    <a:pt x="7694" y="568"/>
                    <a:pt x="7246" y="213"/>
                  </a:cubicBezTo>
                  <a:cubicBezTo>
                    <a:pt x="7047" y="55"/>
                    <a:pt x="6786" y="1"/>
                    <a:pt x="6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7"/>
            <p:cNvSpPr/>
            <p:nvPr/>
          </p:nvSpPr>
          <p:spPr>
            <a:xfrm>
              <a:off x="5404625" y="2089600"/>
              <a:ext cx="168125" cy="205650"/>
            </a:xfrm>
            <a:custGeom>
              <a:rect b="b" l="l" r="r" t="t"/>
              <a:pathLst>
                <a:path extrusionOk="0" h="8226" w="6725">
                  <a:moveTo>
                    <a:pt x="1315" y="255"/>
                  </a:moveTo>
                  <a:cubicBezTo>
                    <a:pt x="2064" y="255"/>
                    <a:pt x="3050" y="685"/>
                    <a:pt x="3519" y="893"/>
                  </a:cubicBezTo>
                  <a:lnTo>
                    <a:pt x="3580" y="919"/>
                  </a:lnTo>
                  <a:cubicBezTo>
                    <a:pt x="4316" y="1241"/>
                    <a:pt x="5312" y="1843"/>
                    <a:pt x="5874" y="2866"/>
                  </a:cubicBezTo>
                  <a:cubicBezTo>
                    <a:pt x="6309" y="3676"/>
                    <a:pt x="6390" y="4666"/>
                    <a:pt x="6129" y="5549"/>
                  </a:cubicBezTo>
                  <a:cubicBezTo>
                    <a:pt x="5861" y="4278"/>
                    <a:pt x="5225" y="3087"/>
                    <a:pt x="4322" y="2164"/>
                  </a:cubicBezTo>
                  <a:cubicBezTo>
                    <a:pt x="3432" y="1247"/>
                    <a:pt x="2282" y="585"/>
                    <a:pt x="1044" y="277"/>
                  </a:cubicBezTo>
                  <a:cubicBezTo>
                    <a:pt x="1129" y="262"/>
                    <a:pt x="1220" y="255"/>
                    <a:pt x="1315" y="255"/>
                  </a:cubicBezTo>
                  <a:close/>
                  <a:moveTo>
                    <a:pt x="803" y="351"/>
                  </a:moveTo>
                  <a:cubicBezTo>
                    <a:pt x="2094" y="632"/>
                    <a:pt x="3312" y="1301"/>
                    <a:pt x="4235" y="2251"/>
                  </a:cubicBezTo>
                  <a:cubicBezTo>
                    <a:pt x="5172" y="3214"/>
                    <a:pt x="5808" y="4465"/>
                    <a:pt x="6048" y="5783"/>
                  </a:cubicBezTo>
                  <a:cubicBezTo>
                    <a:pt x="5961" y="6004"/>
                    <a:pt x="5861" y="6212"/>
                    <a:pt x="5734" y="6406"/>
                  </a:cubicBezTo>
                  <a:cubicBezTo>
                    <a:pt x="5607" y="6600"/>
                    <a:pt x="5466" y="6774"/>
                    <a:pt x="5306" y="6934"/>
                  </a:cubicBezTo>
                  <a:cubicBezTo>
                    <a:pt x="4831" y="4766"/>
                    <a:pt x="3673" y="2773"/>
                    <a:pt x="2021" y="1294"/>
                  </a:cubicBezTo>
                  <a:cubicBezTo>
                    <a:pt x="1666" y="973"/>
                    <a:pt x="1191" y="598"/>
                    <a:pt x="636" y="451"/>
                  </a:cubicBezTo>
                  <a:cubicBezTo>
                    <a:pt x="683" y="411"/>
                    <a:pt x="743" y="377"/>
                    <a:pt x="803" y="351"/>
                  </a:cubicBezTo>
                  <a:close/>
                  <a:moveTo>
                    <a:pt x="535" y="551"/>
                  </a:moveTo>
                  <a:cubicBezTo>
                    <a:pt x="1091" y="685"/>
                    <a:pt x="1579" y="1067"/>
                    <a:pt x="1940" y="1388"/>
                  </a:cubicBezTo>
                  <a:cubicBezTo>
                    <a:pt x="3593" y="2866"/>
                    <a:pt x="4744" y="4867"/>
                    <a:pt x="5199" y="7035"/>
                  </a:cubicBezTo>
                  <a:cubicBezTo>
                    <a:pt x="4824" y="7376"/>
                    <a:pt x="4376" y="7637"/>
                    <a:pt x="3894" y="7797"/>
                  </a:cubicBezTo>
                  <a:cubicBezTo>
                    <a:pt x="3452" y="6078"/>
                    <a:pt x="2837" y="4405"/>
                    <a:pt x="2047" y="2813"/>
                  </a:cubicBezTo>
                  <a:cubicBezTo>
                    <a:pt x="1653" y="2003"/>
                    <a:pt x="1178" y="1200"/>
                    <a:pt x="408" y="772"/>
                  </a:cubicBezTo>
                  <a:cubicBezTo>
                    <a:pt x="422" y="739"/>
                    <a:pt x="442" y="699"/>
                    <a:pt x="462" y="665"/>
                  </a:cubicBezTo>
                  <a:cubicBezTo>
                    <a:pt x="482" y="625"/>
                    <a:pt x="509" y="585"/>
                    <a:pt x="535" y="551"/>
                  </a:cubicBezTo>
                  <a:close/>
                  <a:moveTo>
                    <a:pt x="315" y="1381"/>
                  </a:moveTo>
                  <a:cubicBezTo>
                    <a:pt x="763" y="1896"/>
                    <a:pt x="997" y="2552"/>
                    <a:pt x="1198" y="3187"/>
                  </a:cubicBezTo>
                  <a:cubicBezTo>
                    <a:pt x="1693" y="4733"/>
                    <a:pt x="2061" y="6325"/>
                    <a:pt x="2295" y="7931"/>
                  </a:cubicBezTo>
                  <a:cubicBezTo>
                    <a:pt x="1626" y="7817"/>
                    <a:pt x="1071" y="7483"/>
                    <a:pt x="776" y="7015"/>
                  </a:cubicBezTo>
                  <a:cubicBezTo>
                    <a:pt x="442" y="6479"/>
                    <a:pt x="435" y="5777"/>
                    <a:pt x="422" y="5208"/>
                  </a:cubicBezTo>
                  <a:lnTo>
                    <a:pt x="388" y="2686"/>
                  </a:lnTo>
                  <a:cubicBezTo>
                    <a:pt x="381" y="2525"/>
                    <a:pt x="368" y="2344"/>
                    <a:pt x="355" y="2157"/>
                  </a:cubicBezTo>
                  <a:cubicBezTo>
                    <a:pt x="335" y="1903"/>
                    <a:pt x="308" y="1635"/>
                    <a:pt x="315" y="1381"/>
                  </a:cubicBezTo>
                  <a:close/>
                  <a:moveTo>
                    <a:pt x="368" y="893"/>
                  </a:moveTo>
                  <a:cubicBezTo>
                    <a:pt x="1097" y="1307"/>
                    <a:pt x="1552" y="2084"/>
                    <a:pt x="1940" y="2866"/>
                  </a:cubicBezTo>
                  <a:cubicBezTo>
                    <a:pt x="2716" y="4452"/>
                    <a:pt x="3332" y="6125"/>
                    <a:pt x="3774" y="7831"/>
                  </a:cubicBezTo>
                  <a:cubicBezTo>
                    <a:pt x="3462" y="7926"/>
                    <a:pt x="3133" y="7975"/>
                    <a:pt x="2808" y="7975"/>
                  </a:cubicBezTo>
                  <a:cubicBezTo>
                    <a:pt x="2721" y="7975"/>
                    <a:pt x="2635" y="7972"/>
                    <a:pt x="2549" y="7965"/>
                  </a:cubicBezTo>
                  <a:cubicBezTo>
                    <a:pt x="2509" y="7958"/>
                    <a:pt x="2462" y="7958"/>
                    <a:pt x="2422" y="7951"/>
                  </a:cubicBezTo>
                  <a:cubicBezTo>
                    <a:pt x="2188" y="6325"/>
                    <a:pt x="1820" y="4713"/>
                    <a:pt x="1318" y="3154"/>
                  </a:cubicBezTo>
                  <a:cubicBezTo>
                    <a:pt x="1104" y="2478"/>
                    <a:pt x="857" y="1782"/>
                    <a:pt x="355" y="1241"/>
                  </a:cubicBezTo>
                  <a:cubicBezTo>
                    <a:pt x="348" y="1227"/>
                    <a:pt x="335" y="1220"/>
                    <a:pt x="321" y="1220"/>
                  </a:cubicBezTo>
                  <a:cubicBezTo>
                    <a:pt x="328" y="1107"/>
                    <a:pt x="348" y="1000"/>
                    <a:pt x="368" y="893"/>
                  </a:cubicBezTo>
                  <a:close/>
                  <a:moveTo>
                    <a:pt x="1312" y="0"/>
                  </a:moveTo>
                  <a:cubicBezTo>
                    <a:pt x="855" y="0"/>
                    <a:pt x="458" y="142"/>
                    <a:pt x="241" y="545"/>
                  </a:cubicBezTo>
                  <a:cubicBezTo>
                    <a:pt x="0" y="986"/>
                    <a:pt x="60" y="1615"/>
                    <a:pt x="107" y="2177"/>
                  </a:cubicBezTo>
                  <a:cubicBezTo>
                    <a:pt x="121" y="2365"/>
                    <a:pt x="134" y="2538"/>
                    <a:pt x="141" y="2692"/>
                  </a:cubicBezTo>
                  <a:lnTo>
                    <a:pt x="174" y="5215"/>
                  </a:lnTo>
                  <a:cubicBezTo>
                    <a:pt x="181" y="5810"/>
                    <a:pt x="194" y="6553"/>
                    <a:pt x="562" y="7142"/>
                  </a:cubicBezTo>
                  <a:cubicBezTo>
                    <a:pt x="937" y="7737"/>
                    <a:pt x="1666" y="8139"/>
                    <a:pt x="2529" y="8212"/>
                  </a:cubicBezTo>
                  <a:cubicBezTo>
                    <a:pt x="2623" y="8219"/>
                    <a:pt x="2716" y="8226"/>
                    <a:pt x="2817" y="8226"/>
                  </a:cubicBezTo>
                  <a:cubicBezTo>
                    <a:pt x="4041" y="8226"/>
                    <a:pt x="5272" y="7570"/>
                    <a:pt x="5941" y="6546"/>
                  </a:cubicBezTo>
                  <a:cubicBezTo>
                    <a:pt x="6664" y="5436"/>
                    <a:pt x="6724" y="3910"/>
                    <a:pt x="6089" y="2746"/>
                  </a:cubicBezTo>
                  <a:cubicBezTo>
                    <a:pt x="5500" y="1662"/>
                    <a:pt x="4449" y="1033"/>
                    <a:pt x="3680" y="692"/>
                  </a:cubicBezTo>
                  <a:lnTo>
                    <a:pt x="3620" y="665"/>
                  </a:lnTo>
                  <a:cubicBezTo>
                    <a:pt x="3088" y="431"/>
                    <a:pt x="2109" y="0"/>
                    <a:pt x="13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7"/>
            <p:cNvSpPr/>
            <p:nvPr/>
          </p:nvSpPr>
          <p:spPr>
            <a:xfrm>
              <a:off x="5443425" y="1965700"/>
              <a:ext cx="187850" cy="153575"/>
            </a:xfrm>
            <a:custGeom>
              <a:rect b="b" l="l" r="r" t="t"/>
              <a:pathLst>
                <a:path extrusionOk="0" h="6143" w="7514">
                  <a:moveTo>
                    <a:pt x="5654" y="249"/>
                  </a:moveTo>
                  <a:cubicBezTo>
                    <a:pt x="5794" y="249"/>
                    <a:pt x="5935" y="269"/>
                    <a:pt x="6069" y="322"/>
                  </a:cubicBezTo>
                  <a:cubicBezTo>
                    <a:pt x="6149" y="349"/>
                    <a:pt x="6223" y="382"/>
                    <a:pt x="6296" y="429"/>
                  </a:cubicBezTo>
                  <a:cubicBezTo>
                    <a:pt x="4717" y="1627"/>
                    <a:pt x="2897" y="2543"/>
                    <a:pt x="991" y="3105"/>
                  </a:cubicBezTo>
                  <a:cubicBezTo>
                    <a:pt x="1011" y="3092"/>
                    <a:pt x="1031" y="3072"/>
                    <a:pt x="1051" y="3059"/>
                  </a:cubicBezTo>
                  <a:cubicBezTo>
                    <a:pt x="2008" y="2309"/>
                    <a:pt x="3018" y="1580"/>
                    <a:pt x="4055" y="898"/>
                  </a:cubicBezTo>
                  <a:cubicBezTo>
                    <a:pt x="4550" y="563"/>
                    <a:pt x="5112" y="249"/>
                    <a:pt x="5654" y="249"/>
                  </a:cubicBezTo>
                  <a:close/>
                  <a:moveTo>
                    <a:pt x="6410" y="503"/>
                  </a:moveTo>
                  <a:cubicBezTo>
                    <a:pt x="6644" y="690"/>
                    <a:pt x="6845" y="971"/>
                    <a:pt x="6972" y="1312"/>
                  </a:cubicBezTo>
                  <a:cubicBezTo>
                    <a:pt x="6999" y="1399"/>
                    <a:pt x="7025" y="1486"/>
                    <a:pt x="7052" y="1573"/>
                  </a:cubicBezTo>
                  <a:cubicBezTo>
                    <a:pt x="5018" y="2543"/>
                    <a:pt x="2851" y="3166"/>
                    <a:pt x="616" y="3420"/>
                  </a:cubicBezTo>
                  <a:cubicBezTo>
                    <a:pt x="649" y="3386"/>
                    <a:pt x="689" y="3346"/>
                    <a:pt x="736" y="3306"/>
                  </a:cubicBezTo>
                  <a:cubicBezTo>
                    <a:pt x="2770" y="2744"/>
                    <a:pt x="4731" y="1781"/>
                    <a:pt x="6410" y="503"/>
                  </a:cubicBezTo>
                  <a:close/>
                  <a:moveTo>
                    <a:pt x="7079" y="1700"/>
                  </a:moveTo>
                  <a:cubicBezTo>
                    <a:pt x="7153" y="2042"/>
                    <a:pt x="7173" y="2396"/>
                    <a:pt x="7193" y="2744"/>
                  </a:cubicBezTo>
                  <a:cubicBezTo>
                    <a:pt x="7199" y="2798"/>
                    <a:pt x="7199" y="2858"/>
                    <a:pt x="7206" y="2918"/>
                  </a:cubicBezTo>
                  <a:cubicBezTo>
                    <a:pt x="5935" y="3514"/>
                    <a:pt x="4530" y="3848"/>
                    <a:pt x="3132" y="3875"/>
                  </a:cubicBezTo>
                  <a:cubicBezTo>
                    <a:pt x="3054" y="3877"/>
                    <a:pt x="2976" y="3877"/>
                    <a:pt x="2899" y="3877"/>
                  </a:cubicBezTo>
                  <a:cubicBezTo>
                    <a:pt x="2086" y="3877"/>
                    <a:pt x="1269" y="3786"/>
                    <a:pt x="475" y="3694"/>
                  </a:cubicBezTo>
                  <a:cubicBezTo>
                    <a:pt x="475" y="3647"/>
                    <a:pt x="495" y="3601"/>
                    <a:pt x="516" y="3560"/>
                  </a:cubicBezTo>
                  <a:cubicBezTo>
                    <a:pt x="2797" y="3306"/>
                    <a:pt x="5005" y="2684"/>
                    <a:pt x="7079" y="1700"/>
                  </a:cubicBezTo>
                  <a:close/>
                  <a:moveTo>
                    <a:pt x="7213" y="3052"/>
                  </a:moveTo>
                  <a:lnTo>
                    <a:pt x="7213" y="3052"/>
                  </a:lnTo>
                  <a:cubicBezTo>
                    <a:pt x="7233" y="3520"/>
                    <a:pt x="7240" y="3995"/>
                    <a:pt x="7133" y="4444"/>
                  </a:cubicBezTo>
                  <a:cubicBezTo>
                    <a:pt x="7126" y="4450"/>
                    <a:pt x="7126" y="4457"/>
                    <a:pt x="7126" y="4464"/>
                  </a:cubicBezTo>
                  <a:cubicBezTo>
                    <a:pt x="6279" y="4659"/>
                    <a:pt x="5409" y="4756"/>
                    <a:pt x="4538" y="4756"/>
                  </a:cubicBezTo>
                  <a:cubicBezTo>
                    <a:pt x="3202" y="4756"/>
                    <a:pt x="1865" y="4527"/>
                    <a:pt x="609" y="4069"/>
                  </a:cubicBezTo>
                  <a:cubicBezTo>
                    <a:pt x="589" y="4042"/>
                    <a:pt x="569" y="4015"/>
                    <a:pt x="549" y="3982"/>
                  </a:cubicBezTo>
                  <a:cubicBezTo>
                    <a:pt x="516" y="3928"/>
                    <a:pt x="495" y="3875"/>
                    <a:pt x="482" y="3821"/>
                  </a:cubicBezTo>
                  <a:lnTo>
                    <a:pt x="482" y="3821"/>
                  </a:lnTo>
                  <a:cubicBezTo>
                    <a:pt x="1278" y="3915"/>
                    <a:pt x="2094" y="4002"/>
                    <a:pt x="2911" y="4002"/>
                  </a:cubicBezTo>
                  <a:lnTo>
                    <a:pt x="3132" y="4002"/>
                  </a:lnTo>
                  <a:cubicBezTo>
                    <a:pt x="4530" y="3975"/>
                    <a:pt x="5942" y="3647"/>
                    <a:pt x="7213" y="3052"/>
                  </a:cubicBezTo>
                  <a:close/>
                  <a:moveTo>
                    <a:pt x="810" y="4276"/>
                  </a:moveTo>
                  <a:lnTo>
                    <a:pt x="810" y="4276"/>
                  </a:lnTo>
                  <a:cubicBezTo>
                    <a:pt x="2008" y="4678"/>
                    <a:pt x="3272" y="4885"/>
                    <a:pt x="4537" y="4885"/>
                  </a:cubicBezTo>
                  <a:cubicBezTo>
                    <a:pt x="5400" y="4885"/>
                    <a:pt x="6256" y="4785"/>
                    <a:pt x="7086" y="4597"/>
                  </a:cubicBezTo>
                  <a:lnTo>
                    <a:pt x="7086" y="4597"/>
                  </a:lnTo>
                  <a:cubicBezTo>
                    <a:pt x="7025" y="4805"/>
                    <a:pt x="6939" y="4986"/>
                    <a:pt x="6838" y="5153"/>
                  </a:cubicBezTo>
                  <a:lnTo>
                    <a:pt x="6818" y="5153"/>
                  </a:lnTo>
                  <a:cubicBezTo>
                    <a:pt x="6210" y="5459"/>
                    <a:pt x="5524" y="5615"/>
                    <a:pt x="4839" y="5615"/>
                  </a:cubicBezTo>
                  <a:cubicBezTo>
                    <a:pt x="4521" y="5615"/>
                    <a:pt x="4204" y="5582"/>
                    <a:pt x="3894" y="5514"/>
                  </a:cubicBezTo>
                  <a:lnTo>
                    <a:pt x="1813" y="4765"/>
                  </a:lnTo>
                  <a:cubicBezTo>
                    <a:pt x="1479" y="4644"/>
                    <a:pt x="1091" y="4504"/>
                    <a:pt x="810" y="4276"/>
                  </a:cubicBezTo>
                  <a:close/>
                  <a:moveTo>
                    <a:pt x="6684" y="5353"/>
                  </a:moveTo>
                  <a:lnTo>
                    <a:pt x="6684" y="5353"/>
                  </a:lnTo>
                  <a:cubicBezTo>
                    <a:pt x="6544" y="5514"/>
                    <a:pt x="6383" y="5648"/>
                    <a:pt x="6209" y="5735"/>
                  </a:cubicBezTo>
                  <a:cubicBezTo>
                    <a:pt x="5984" y="5846"/>
                    <a:pt x="5743" y="5891"/>
                    <a:pt x="5494" y="5891"/>
                  </a:cubicBezTo>
                  <a:cubicBezTo>
                    <a:pt x="5188" y="5891"/>
                    <a:pt x="4870" y="5824"/>
                    <a:pt x="4550" y="5728"/>
                  </a:cubicBezTo>
                  <a:lnTo>
                    <a:pt x="4550" y="5728"/>
                  </a:lnTo>
                  <a:cubicBezTo>
                    <a:pt x="4644" y="5735"/>
                    <a:pt x="4744" y="5742"/>
                    <a:pt x="4844" y="5742"/>
                  </a:cubicBezTo>
                  <a:cubicBezTo>
                    <a:pt x="5473" y="5742"/>
                    <a:pt x="6109" y="5608"/>
                    <a:pt x="6684" y="5353"/>
                  </a:cubicBezTo>
                  <a:close/>
                  <a:moveTo>
                    <a:pt x="5649" y="1"/>
                  </a:moveTo>
                  <a:cubicBezTo>
                    <a:pt x="5048" y="1"/>
                    <a:pt x="4447" y="335"/>
                    <a:pt x="3914" y="690"/>
                  </a:cubicBezTo>
                  <a:cubicBezTo>
                    <a:pt x="2871" y="1379"/>
                    <a:pt x="1860" y="2109"/>
                    <a:pt x="897" y="2865"/>
                  </a:cubicBezTo>
                  <a:cubicBezTo>
                    <a:pt x="863" y="2891"/>
                    <a:pt x="830" y="2918"/>
                    <a:pt x="797" y="2945"/>
                  </a:cubicBezTo>
                  <a:cubicBezTo>
                    <a:pt x="442" y="3212"/>
                    <a:pt x="0" y="3547"/>
                    <a:pt x="335" y="4109"/>
                  </a:cubicBezTo>
                  <a:cubicBezTo>
                    <a:pt x="629" y="4604"/>
                    <a:pt x="1238" y="4825"/>
                    <a:pt x="1727" y="4999"/>
                  </a:cubicBezTo>
                  <a:lnTo>
                    <a:pt x="3901" y="5782"/>
                  </a:lnTo>
                  <a:cubicBezTo>
                    <a:pt x="4430" y="5969"/>
                    <a:pt x="4971" y="6143"/>
                    <a:pt x="5487" y="6143"/>
                  </a:cubicBezTo>
                  <a:cubicBezTo>
                    <a:pt x="5774" y="6143"/>
                    <a:pt x="6055" y="6089"/>
                    <a:pt x="6316" y="5956"/>
                  </a:cubicBezTo>
                  <a:cubicBezTo>
                    <a:pt x="6825" y="5708"/>
                    <a:pt x="7213" y="5173"/>
                    <a:pt x="7373" y="4504"/>
                  </a:cubicBezTo>
                  <a:cubicBezTo>
                    <a:pt x="7514" y="3915"/>
                    <a:pt x="7474" y="3313"/>
                    <a:pt x="7440" y="2724"/>
                  </a:cubicBezTo>
                  <a:cubicBezTo>
                    <a:pt x="7414" y="2229"/>
                    <a:pt x="7380" y="1714"/>
                    <a:pt x="7206" y="1225"/>
                  </a:cubicBezTo>
                  <a:cubicBezTo>
                    <a:pt x="6999" y="663"/>
                    <a:pt x="6617" y="249"/>
                    <a:pt x="6156" y="88"/>
                  </a:cubicBezTo>
                  <a:cubicBezTo>
                    <a:pt x="5988" y="28"/>
                    <a:pt x="5818" y="1"/>
                    <a:pt x="5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7"/>
            <p:cNvSpPr/>
            <p:nvPr/>
          </p:nvSpPr>
          <p:spPr>
            <a:xfrm>
              <a:off x="5422500" y="1885225"/>
              <a:ext cx="14750" cy="41200"/>
            </a:xfrm>
            <a:custGeom>
              <a:rect b="b" l="l" r="r" t="t"/>
              <a:pathLst>
                <a:path extrusionOk="0" h="1648" w="590">
                  <a:moveTo>
                    <a:pt x="529" y="1"/>
                  </a:moveTo>
                  <a:cubicBezTo>
                    <a:pt x="500" y="1"/>
                    <a:pt x="468" y="19"/>
                    <a:pt x="463" y="42"/>
                  </a:cubicBezTo>
                  <a:lnTo>
                    <a:pt x="8" y="1567"/>
                  </a:lnTo>
                  <a:cubicBezTo>
                    <a:pt x="1" y="1601"/>
                    <a:pt x="21" y="1641"/>
                    <a:pt x="55" y="1648"/>
                  </a:cubicBezTo>
                  <a:lnTo>
                    <a:pt x="68" y="1648"/>
                  </a:lnTo>
                  <a:cubicBezTo>
                    <a:pt x="95" y="1648"/>
                    <a:pt x="121" y="1634"/>
                    <a:pt x="128" y="1608"/>
                  </a:cubicBezTo>
                  <a:lnTo>
                    <a:pt x="583" y="82"/>
                  </a:lnTo>
                  <a:cubicBezTo>
                    <a:pt x="590" y="49"/>
                    <a:pt x="576" y="15"/>
                    <a:pt x="543" y="2"/>
                  </a:cubicBezTo>
                  <a:cubicBezTo>
                    <a:pt x="539" y="1"/>
                    <a:pt x="534" y="1"/>
                    <a:pt x="5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7"/>
            <p:cNvSpPr/>
            <p:nvPr/>
          </p:nvSpPr>
          <p:spPr>
            <a:xfrm>
              <a:off x="5420000" y="1930925"/>
              <a:ext cx="3550" cy="4875"/>
            </a:xfrm>
            <a:custGeom>
              <a:rect b="b" l="l" r="r" t="t"/>
              <a:pathLst>
                <a:path extrusionOk="0" h="195" w="142">
                  <a:moveTo>
                    <a:pt x="88" y="0"/>
                  </a:moveTo>
                  <a:cubicBezTo>
                    <a:pt x="54" y="0"/>
                    <a:pt x="21" y="20"/>
                    <a:pt x="14" y="54"/>
                  </a:cubicBezTo>
                  <a:lnTo>
                    <a:pt x="1" y="121"/>
                  </a:lnTo>
                  <a:cubicBezTo>
                    <a:pt x="1" y="154"/>
                    <a:pt x="21" y="188"/>
                    <a:pt x="54" y="188"/>
                  </a:cubicBezTo>
                  <a:cubicBezTo>
                    <a:pt x="61" y="194"/>
                    <a:pt x="61" y="194"/>
                    <a:pt x="68" y="194"/>
                  </a:cubicBezTo>
                  <a:cubicBezTo>
                    <a:pt x="94" y="194"/>
                    <a:pt x="121" y="168"/>
                    <a:pt x="128" y="141"/>
                  </a:cubicBezTo>
                  <a:lnTo>
                    <a:pt x="134" y="74"/>
                  </a:lnTo>
                  <a:cubicBezTo>
                    <a:pt x="141" y="41"/>
                    <a:pt x="121" y="7"/>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7"/>
            <p:cNvSpPr/>
            <p:nvPr/>
          </p:nvSpPr>
          <p:spPr>
            <a:xfrm>
              <a:off x="5232325" y="1938825"/>
              <a:ext cx="19100" cy="18225"/>
            </a:xfrm>
            <a:custGeom>
              <a:rect b="b" l="l" r="r" t="t"/>
              <a:pathLst>
                <a:path extrusionOk="0" h="729" w="764">
                  <a:moveTo>
                    <a:pt x="70" y="1"/>
                  </a:moveTo>
                  <a:cubicBezTo>
                    <a:pt x="57" y="1"/>
                    <a:pt x="45" y="4"/>
                    <a:pt x="34" y="12"/>
                  </a:cubicBezTo>
                  <a:cubicBezTo>
                    <a:pt x="7" y="32"/>
                    <a:pt x="1" y="72"/>
                    <a:pt x="28" y="99"/>
                  </a:cubicBezTo>
                  <a:cubicBezTo>
                    <a:pt x="208" y="333"/>
                    <a:pt x="422" y="541"/>
                    <a:pt x="656" y="715"/>
                  </a:cubicBezTo>
                  <a:cubicBezTo>
                    <a:pt x="670" y="721"/>
                    <a:pt x="683" y="728"/>
                    <a:pt x="697" y="728"/>
                  </a:cubicBezTo>
                  <a:cubicBezTo>
                    <a:pt x="710" y="728"/>
                    <a:pt x="730" y="721"/>
                    <a:pt x="743" y="701"/>
                  </a:cubicBezTo>
                  <a:cubicBezTo>
                    <a:pt x="763" y="675"/>
                    <a:pt x="757" y="634"/>
                    <a:pt x="730" y="614"/>
                  </a:cubicBezTo>
                  <a:cubicBezTo>
                    <a:pt x="503" y="447"/>
                    <a:pt x="295" y="246"/>
                    <a:pt x="121" y="26"/>
                  </a:cubicBezTo>
                  <a:cubicBezTo>
                    <a:pt x="109" y="9"/>
                    <a:pt x="90"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7"/>
            <p:cNvSpPr/>
            <p:nvPr/>
          </p:nvSpPr>
          <p:spPr>
            <a:xfrm>
              <a:off x="5252900" y="1958175"/>
              <a:ext cx="7550" cy="5725"/>
            </a:xfrm>
            <a:custGeom>
              <a:rect b="b" l="l" r="r" t="t"/>
              <a:pathLst>
                <a:path extrusionOk="0" h="229" w="302">
                  <a:moveTo>
                    <a:pt x="71" y="1"/>
                  </a:moveTo>
                  <a:cubicBezTo>
                    <a:pt x="51" y="1"/>
                    <a:pt x="30" y="10"/>
                    <a:pt x="21" y="28"/>
                  </a:cubicBezTo>
                  <a:cubicBezTo>
                    <a:pt x="1" y="54"/>
                    <a:pt x="7" y="95"/>
                    <a:pt x="34" y="115"/>
                  </a:cubicBezTo>
                  <a:lnTo>
                    <a:pt x="195" y="222"/>
                  </a:lnTo>
                  <a:cubicBezTo>
                    <a:pt x="208" y="228"/>
                    <a:pt x="221" y="228"/>
                    <a:pt x="228" y="228"/>
                  </a:cubicBezTo>
                  <a:cubicBezTo>
                    <a:pt x="248" y="228"/>
                    <a:pt x="268" y="222"/>
                    <a:pt x="282" y="202"/>
                  </a:cubicBezTo>
                  <a:cubicBezTo>
                    <a:pt x="302" y="175"/>
                    <a:pt x="295" y="135"/>
                    <a:pt x="262" y="115"/>
                  </a:cubicBezTo>
                  <a:lnTo>
                    <a:pt x="101" y="8"/>
                  </a:lnTo>
                  <a:cubicBezTo>
                    <a:pt x="92" y="3"/>
                    <a:pt x="8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7"/>
            <p:cNvSpPr/>
            <p:nvPr/>
          </p:nvSpPr>
          <p:spPr>
            <a:xfrm>
              <a:off x="5264100" y="1966425"/>
              <a:ext cx="5400" cy="4500"/>
            </a:xfrm>
            <a:custGeom>
              <a:rect b="b" l="l" r="r" t="t"/>
              <a:pathLst>
                <a:path extrusionOk="0" h="180" w="216">
                  <a:moveTo>
                    <a:pt x="72" y="0"/>
                  </a:moveTo>
                  <a:cubicBezTo>
                    <a:pt x="53" y="0"/>
                    <a:pt x="33" y="9"/>
                    <a:pt x="21" y="26"/>
                  </a:cubicBezTo>
                  <a:cubicBezTo>
                    <a:pt x="1" y="52"/>
                    <a:pt x="8" y="92"/>
                    <a:pt x="34" y="113"/>
                  </a:cubicBezTo>
                  <a:lnTo>
                    <a:pt x="108" y="166"/>
                  </a:lnTo>
                  <a:cubicBezTo>
                    <a:pt x="115" y="179"/>
                    <a:pt x="128" y="179"/>
                    <a:pt x="141" y="179"/>
                  </a:cubicBezTo>
                  <a:cubicBezTo>
                    <a:pt x="162" y="179"/>
                    <a:pt x="182" y="173"/>
                    <a:pt x="195" y="159"/>
                  </a:cubicBezTo>
                  <a:cubicBezTo>
                    <a:pt x="215" y="133"/>
                    <a:pt x="208" y="92"/>
                    <a:pt x="182" y="72"/>
                  </a:cubicBezTo>
                  <a:lnTo>
                    <a:pt x="108" y="12"/>
                  </a:ln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7"/>
            <p:cNvSpPr/>
            <p:nvPr/>
          </p:nvSpPr>
          <p:spPr>
            <a:xfrm>
              <a:off x="5310100" y="1949375"/>
              <a:ext cx="32825" cy="28900"/>
            </a:xfrm>
            <a:custGeom>
              <a:rect b="b" l="l" r="r" t="t"/>
              <a:pathLst>
                <a:path extrusionOk="0" h="1156" w="1313">
                  <a:moveTo>
                    <a:pt x="72" y="0"/>
                  </a:moveTo>
                  <a:cubicBezTo>
                    <a:pt x="53" y="0"/>
                    <a:pt x="33" y="9"/>
                    <a:pt x="21" y="25"/>
                  </a:cubicBezTo>
                  <a:cubicBezTo>
                    <a:pt x="1" y="59"/>
                    <a:pt x="8" y="92"/>
                    <a:pt x="34" y="112"/>
                  </a:cubicBezTo>
                  <a:cubicBezTo>
                    <a:pt x="463" y="406"/>
                    <a:pt x="851" y="748"/>
                    <a:pt x="1199" y="1136"/>
                  </a:cubicBezTo>
                  <a:cubicBezTo>
                    <a:pt x="1205" y="1149"/>
                    <a:pt x="1225" y="1156"/>
                    <a:pt x="1239" y="1156"/>
                  </a:cubicBezTo>
                  <a:cubicBezTo>
                    <a:pt x="1259" y="1156"/>
                    <a:pt x="1272" y="1156"/>
                    <a:pt x="1285" y="1142"/>
                  </a:cubicBezTo>
                  <a:cubicBezTo>
                    <a:pt x="1312" y="1122"/>
                    <a:pt x="1312" y="1082"/>
                    <a:pt x="1285" y="1055"/>
                  </a:cubicBezTo>
                  <a:cubicBezTo>
                    <a:pt x="938" y="661"/>
                    <a:pt x="543" y="306"/>
                    <a:pt x="108" y="12"/>
                  </a:cubicBez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17"/>
            <p:cNvSpPr/>
            <p:nvPr/>
          </p:nvSpPr>
          <p:spPr>
            <a:xfrm>
              <a:off x="5254900" y="2064325"/>
              <a:ext cx="7575" cy="11150"/>
            </a:xfrm>
            <a:custGeom>
              <a:rect b="b" l="l" r="r" t="t"/>
              <a:pathLst>
                <a:path extrusionOk="0" h="446" w="303">
                  <a:moveTo>
                    <a:pt x="229" y="1"/>
                  </a:moveTo>
                  <a:cubicBezTo>
                    <a:pt x="205" y="1"/>
                    <a:pt x="184" y="14"/>
                    <a:pt x="175" y="37"/>
                  </a:cubicBezTo>
                  <a:lnTo>
                    <a:pt x="14" y="358"/>
                  </a:lnTo>
                  <a:cubicBezTo>
                    <a:pt x="1" y="385"/>
                    <a:pt x="14" y="425"/>
                    <a:pt x="41" y="438"/>
                  </a:cubicBezTo>
                  <a:cubicBezTo>
                    <a:pt x="48" y="445"/>
                    <a:pt x="61" y="445"/>
                    <a:pt x="68" y="445"/>
                  </a:cubicBezTo>
                  <a:cubicBezTo>
                    <a:pt x="95" y="445"/>
                    <a:pt x="115" y="432"/>
                    <a:pt x="128" y="412"/>
                  </a:cubicBezTo>
                  <a:lnTo>
                    <a:pt x="289" y="90"/>
                  </a:lnTo>
                  <a:cubicBezTo>
                    <a:pt x="302" y="57"/>
                    <a:pt x="289" y="24"/>
                    <a:pt x="262" y="10"/>
                  </a:cubicBezTo>
                  <a:cubicBezTo>
                    <a:pt x="251" y="4"/>
                    <a:pt x="240" y="1"/>
                    <a:pt x="2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7"/>
            <p:cNvSpPr/>
            <p:nvPr/>
          </p:nvSpPr>
          <p:spPr>
            <a:xfrm>
              <a:off x="5271125" y="2061950"/>
              <a:ext cx="4725" cy="7500"/>
            </a:xfrm>
            <a:custGeom>
              <a:rect b="b" l="l" r="r" t="t"/>
              <a:pathLst>
                <a:path extrusionOk="0" h="300" w="189">
                  <a:moveTo>
                    <a:pt x="114" y="1"/>
                  </a:moveTo>
                  <a:cubicBezTo>
                    <a:pt x="88" y="1"/>
                    <a:pt x="66" y="19"/>
                    <a:pt x="61" y="45"/>
                  </a:cubicBezTo>
                  <a:lnTo>
                    <a:pt x="8" y="219"/>
                  </a:lnTo>
                  <a:cubicBezTo>
                    <a:pt x="1" y="252"/>
                    <a:pt x="21" y="292"/>
                    <a:pt x="48" y="299"/>
                  </a:cubicBezTo>
                  <a:lnTo>
                    <a:pt x="68" y="299"/>
                  </a:lnTo>
                  <a:cubicBezTo>
                    <a:pt x="95" y="299"/>
                    <a:pt x="121" y="286"/>
                    <a:pt x="128" y="259"/>
                  </a:cubicBezTo>
                  <a:lnTo>
                    <a:pt x="182" y="78"/>
                  </a:lnTo>
                  <a:cubicBezTo>
                    <a:pt x="188" y="45"/>
                    <a:pt x="168" y="11"/>
                    <a:pt x="135" y="5"/>
                  </a:cubicBezTo>
                  <a:cubicBezTo>
                    <a:pt x="128" y="2"/>
                    <a:pt x="120"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7"/>
            <p:cNvSpPr/>
            <p:nvPr/>
          </p:nvSpPr>
          <p:spPr>
            <a:xfrm>
              <a:off x="5291550" y="2059525"/>
              <a:ext cx="5200" cy="9925"/>
            </a:xfrm>
            <a:custGeom>
              <a:rect b="b" l="l" r="r" t="t"/>
              <a:pathLst>
                <a:path extrusionOk="0" h="397" w="208">
                  <a:moveTo>
                    <a:pt x="141" y="0"/>
                  </a:moveTo>
                  <a:cubicBezTo>
                    <a:pt x="112" y="0"/>
                    <a:pt x="85" y="19"/>
                    <a:pt x="74" y="48"/>
                  </a:cubicBezTo>
                  <a:lnTo>
                    <a:pt x="14" y="323"/>
                  </a:lnTo>
                  <a:cubicBezTo>
                    <a:pt x="0" y="356"/>
                    <a:pt x="27" y="389"/>
                    <a:pt x="60" y="396"/>
                  </a:cubicBezTo>
                  <a:lnTo>
                    <a:pt x="74" y="396"/>
                  </a:lnTo>
                  <a:cubicBezTo>
                    <a:pt x="101" y="396"/>
                    <a:pt x="127" y="376"/>
                    <a:pt x="134" y="349"/>
                  </a:cubicBezTo>
                  <a:lnTo>
                    <a:pt x="201" y="75"/>
                  </a:lnTo>
                  <a:cubicBezTo>
                    <a:pt x="208" y="42"/>
                    <a:pt x="188" y="8"/>
                    <a:pt x="154" y="1"/>
                  </a:cubicBezTo>
                  <a:cubicBezTo>
                    <a:pt x="150" y="1"/>
                    <a:pt x="145"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7"/>
            <p:cNvSpPr/>
            <p:nvPr/>
          </p:nvSpPr>
          <p:spPr>
            <a:xfrm>
              <a:off x="5535250" y="2032850"/>
              <a:ext cx="48875" cy="13675"/>
            </a:xfrm>
            <a:custGeom>
              <a:rect b="b" l="l" r="r" t="t"/>
              <a:pathLst>
                <a:path extrusionOk="0" h="547" w="1955">
                  <a:moveTo>
                    <a:pt x="1882" y="0"/>
                  </a:moveTo>
                  <a:cubicBezTo>
                    <a:pt x="1875" y="0"/>
                    <a:pt x="1868" y="2"/>
                    <a:pt x="1860" y="5"/>
                  </a:cubicBezTo>
                  <a:cubicBezTo>
                    <a:pt x="1278" y="225"/>
                    <a:pt x="676" y="366"/>
                    <a:pt x="61" y="419"/>
                  </a:cubicBezTo>
                  <a:cubicBezTo>
                    <a:pt x="27" y="426"/>
                    <a:pt x="0" y="453"/>
                    <a:pt x="0" y="486"/>
                  </a:cubicBezTo>
                  <a:cubicBezTo>
                    <a:pt x="7" y="520"/>
                    <a:pt x="34" y="547"/>
                    <a:pt x="67" y="547"/>
                  </a:cubicBezTo>
                  <a:cubicBezTo>
                    <a:pt x="696" y="486"/>
                    <a:pt x="1312" y="346"/>
                    <a:pt x="1901" y="125"/>
                  </a:cubicBezTo>
                  <a:cubicBezTo>
                    <a:pt x="1934" y="112"/>
                    <a:pt x="1954" y="72"/>
                    <a:pt x="1941" y="45"/>
                  </a:cubicBezTo>
                  <a:cubicBezTo>
                    <a:pt x="1930" y="18"/>
                    <a:pt x="1907" y="0"/>
                    <a:pt x="1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7"/>
            <p:cNvSpPr/>
            <p:nvPr/>
          </p:nvSpPr>
          <p:spPr>
            <a:xfrm>
              <a:off x="5587775" y="2026900"/>
              <a:ext cx="8725" cy="5075"/>
            </a:xfrm>
            <a:custGeom>
              <a:rect b="b" l="l" r="r" t="t"/>
              <a:pathLst>
                <a:path extrusionOk="0" h="203" w="349">
                  <a:moveTo>
                    <a:pt x="272" y="0"/>
                  </a:moveTo>
                  <a:cubicBezTo>
                    <a:pt x="266" y="0"/>
                    <a:pt x="260" y="1"/>
                    <a:pt x="255" y="2"/>
                  </a:cubicBezTo>
                  <a:lnTo>
                    <a:pt x="47" y="82"/>
                  </a:lnTo>
                  <a:cubicBezTo>
                    <a:pt x="14" y="95"/>
                    <a:pt x="0" y="136"/>
                    <a:pt x="14" y="162"/>
                  </a:cubicBezTo>
                  <a:cubicBezTo>
                    <a:pt x="20" y="189"/>
                    <a:pt x="47" y="202"/>
                    <a:pt x="67" y="202"/>
                  </a:cubicBezTo>
                  <a:lnTo>
                    <a:pt x="94" y="202"/>
                  </a:lnTo>
                  <a:lnTo>
                    <a:pt x="301" y="122"/>
                  </a:lnTo>
                  <a:cubicBezTo>
                    <a:pt x="335" y="109"/>
                    <a:pt x="348" y="75"/>
                    <a:pt x="335" y="42"/>
                  </a:cubicBezTo>
                  <a:cubicBezTo>
                    <a:pt x="329" y="14"/>
                    <a:pt x="300"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17"/>
            <p:cNvSpPr/>
            <p:nvPr/>
          </p:nvSpPr>
          <p:spPr>
            <a:xfrm>
              <a:off x="5442250" y="2125925"/>
              <a:ext cx="26450" cy="45375"/>
            </a:xfrm>
            <a:custGeom>
              <a:rect b="b" l="l" r="r" t="t"/>
              <a:pathLst>
                <a:path extrusionOk="0" h="1815" w="1058">
                  <a:moveTo>
                    <a:pt x="70" y="1"/>
                  </a:moveTo>
                  <a:cubicBezTo>
                    <a:pt x="55" y="1"/>
                    <a:pt x="40" y="6"/>
                    <a:pt x="27" y="15"/>
                  </a:cubicBezTo>
                  <a:cubicBezTo>
                    <a:pt x="0" y="35"/>
                    <a:pt x="0" y="75"/>
                    <a:pt x="21" y="102"/>
                  </a:cubicBezTo>
                  <a:cubicBezTo>
                    <a:pt x="435" y="584"/>
                    <a:pt x="743" y="1166"/>
                    <a:pt x="930" y="1768"/>
                  </a:cubicBezTo>
                  <a:cubicBezTo>
                    <a:pt x="937" y="1795"/>
                    <a:pt x="957" y="1815"/>
                    <a:pt x="984" y="1815"/>
                  </a:cubicBezTo>
                  <a:lnTo>
                    <a:pt x="1004" y="1815"/>
                  </a:lnTo>
                  <a:cubicBezTo>
                    <a:pt x="1038" y="1801"/>
                    <a:pt x="1058" y="1768"/>
                    <a:pt x="1044" y="1734"/>
                  </a:cubicBezTo>
                  <a:cubicBezTo>
                    <a:pt x="857" y="1112"/>
                    <a:pt x="536" y="517"/>
                    <a:pt x="114" y="22"/>
                  </a:cubicBezTo>
                  <a:cubicBezTo>
                    <a:pt x="103" y="7"/>
                    <a:pt x="87"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17"/>
            <p:cNvSpPr/>
            <p:nvPr/>
          </p:nvSpPr>
          <p:spPr>
            <a:xfrm>
              <a:off x="5472700" y="2180525"/>
              <a:ext cx="8050" cy="12700"/>
            </a:xfrm>
            <a:custGeom>
              <a:rect b="b" l="l" r="r" t="t"/>
              <a:pathLst>
                <a:path extrusionOk="0" h="508" w="322">
                  <a:moveTo>
                    <a:pt x="73" y="0"/>
                  </a:moveTo>
                  <a:cubicBezTo>
                    <a:pt x="64" y="0"/>
                    <a:pt x="56" y="2"/>
                    <a:pt x="47" y="5"/>
                  </a:cubicBezTo>
                  <a:cubicBezTo>
                    <a:pt x="14" y="19"/>
                    <a:pt x="0" y="59"/>
                    <a:pt x="20" y="86"/>
                  </a:cubicBezTo>
                  <a:lnTo>
                    <a:pt x="194" y="474"/>
                  </a:lnTo>
                  <a:cubicBezTo>
                    <a:pt x="208" y="494"/>
                    <a:pt x="228" y="507"/>
                    <a:pt x="254" y="507"/>
                  </a:cubicBezTo>
                  <a:lnTo>
                    <a:pt x="281" y="507"/>
                  </a:lnTo>
                  <a:cubicBezTo>
                    <a:pt x="308" y="487"/>
                    <a:pt x="321" y="454"/>
                    <a:pt x="308" y="420"/>
                  </a:cubicBezTo>
                  <a:lnTo>
                    <a:pt x="127" y="39"/>
                  </a:lnTo>
                  <a:cubicBezTo>
                    <a:pt x="117" y="14"/>
                    <a:pt x="96"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17"/>
            <p:cNvSpPr/>
            <p:nvPr/>
          </p:nvSpPr>
          <p:spPr>
            <a:xfrm>
              <a:off x="5485400" y="2205475"/>
              <a:ext cx="15925" cy="38925"/>
            </a:xfrm>
            <a:custGeom>
              <a:rect b="b" l="l" r="r" t="t"/>
              <a:pathLst>
                <a:path extrusionOk="0" h="1557" w="637">
                  <a:moveTo>
                    <a:pt x="75" y="0"/>
                  </a:moveTo>
                  <a:cubicBezTo>
                    <a:pt x="68" y="0"/>
                    <a:pt x="61" y="1"/>
                    <a:pt x="54" y="4"/>
                  </a:cubicBezTo>
                  <a:cubicBezTo>
                    <a:pt x="21" y="18"/>
                    <a:pt x="1" y="51"/>
                    <a:pt x="14" y="85"/>
                  </a:cubicBezTo>
                  <a:lnTo>
                    <a:pt x="509" y="1516"/>
                  </a:lnTo>
                  <a:cubicBezTo>
                    <a:pt x="516" y="1543"/>
                    <a:pt x="543" y="1557"/>
                    <a:pt x="569" y="1557"/>
                  </a:cubicBezTo>
                  <a:lnTo>
                    <a:pt x="589" y="1557"/>
                  </a:lnTo>
                  <a:cubicBezTo>
                    <a:pt x="623" y="1543"/>
                    <a:pt x="636" y="1510"/>
                    <a:pt x="630" y="1476"/>
                  </a:cubicBezTo>
                  <a:lnTo>
                    <a:pt x="134" y="44"/>
                  </a:lnTo>
                  <a:cubicBezTo>
                    <a:pt x="124"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7"/>
            <p:cNvSpPr/>
            <p:nvPr/>
          </p:nvSpPr>
          <p:spPr>
            <a:xfrm>
              <a:off x="5520375" y="2179650"/>
              <a:ext cx="3525" cy="10050"/>
            </a:xfrm>
            <a:custGeom>
              <a:rect b="b" l="l" r="r" t="t"/>
              <a:pathLst>
                <a:path extrusionOk="0" h="402" w="141">
                  <a:moveTo>
                    <a:pt x="80" y="0"/>
                  </a:moveTo>
                  <a:cubicBezTo>
                    <a:pt x="47" y="0"/>
                    <a:pt x="20" y="27"/>
                    <a:pt x="13" y="61"/>
                  </a:cubicBezTo>
                  <a:lnTo>
                    <a:pt x="0" y="335"/>
                  </a:lnTo>
                  <a:cubicBezTo>
                    <a:pt x="0" y="368"/>
                    <a:pt x="27" y="402"/>
                    <a:pt x="60" y="402"/>
                  </a:cubicBezTo>
                  <a:cubicBezTo>
                    <a:pt x="94" y="402"/>
                    <a:pt x="120" y="375"/>
                    <a:pt x="127" y="342"/>
                  </a:cubicBezTo>
                  <a:lnTo>
                    <a:pt x="141" y="67"/>
                  </a:lnTo>
                  <a:cubicBezTo>
                    <a:pt x="141" y="34"/>
                    <a:pt x="114" y="7"/>
                    <a:pt x="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7"/>
            <p:cNvSpPr/>
            <p:nvPr/>
          </p:nvSpPr>
          <p:spPr>
            <a:xfrm>
              <a:off x="5532575" y="2190175"/>
              <a:ext cx="3025" cy="7225"/>
            </a:xfrm>
            <a:custGeom>
              <a:rect b="b" l="l" r="r" t="t"/>
              <a:pathLst>
                <a:path extrusionOk="0" h="289" w="121">
                  <a:moveTo>
                    <a:pt x="61" y="1"/>
                  </a:moveTo>
                  <a:cubicBezTo>
                    <a:pt x="27" y="1"/>
                    <a:pt x="0" y="28"/>
                    <a:pt x="0" y="61"/>
                  </a:cubicBezTo>
                  <a:lnTo>
                    <a:pt x="0" y="222"/>
                  </a:lnTo>
                  <a:cubicBezTo>
                    <a:pt x="0" y="255"/>
                    <a:pt x="27" y="289"/>
                    <a:pt x="61" y="289"/>
                  </a:cubicBezTo>
                  <a:cubicBezTo>
                    <a:pt x="94" y="289"/>
                    <a:pt x="121" y="255"/>
                    <a:pt x="121" y="222"/>
                  </a:cubicBezTo>
                  <a:lnTo>
                    <a:pt x="121" y="61"/>
                  </a:lnTo>
                  <a:cubicBezTo>
                    <a:pt x="121" y="28"/>
                    <a:pt x="94"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17"/>
            <p:cNvSpPr/>
            <p:nvPr/>
          </p:nvSpPr>
          <p:spPr>
            <a:xfrm>
              <a:off x="5593450" y="2141150"/>
              <a:ext cx="5375" cy="11600"/>
            </a:xfrm>
            <a:custGeom>
              <a:rect b="b" l="l" r="r" t="t"/>
              <a:pathLst>
                <a:path extrusionOk="0" h="464" w="215">
                  <a:moveTo>
                    <a:pt x="148" y="0"/>
                  </a:moveTo>
                  <a:cubicBezTo>
                    <a:pt x="120" y="0"/>
                    <a:pt x="94" y="19"/>
                    <a:pt x="88" y="48"/>
                  </a:cubicBezTo>
                  <a:lnTo>
                    <a:pt x="8" y="383"/>
                  </a:lnTo>
                  <a:cubicBezTo>
                    <a:pt x="1" y="416"/>
                    <a:pt x="21" y="450"/>
                    <a:pt x="54" y="456"/>
                  </a:cubicBezTo>
                  <a:cubicBezTo>
                    <a:pt x="61" y="463"/>
                    <a:pt x="61" y="463"/>
                    <a:pt x="68" y="463"/>
                  </a:cubicBezTo>
                  <a:cubicBezTo>
                    <a:pt x="94" y="463"/>
                    <a:pt x="121" y="443"/>
                    <a:pt x="128" y="416"/>
                  </a:cubicBezTo>
                  <a:lnTo>
                    <a:pt x="208" y="75"/>
                  </a:lnTo>
                  <a:cubicBezTo>
                    <a:pt x="215" y="42"/>
                    <a:pt x="195" y="8"/>
                    <a:pt x="161" y="1"/>
                  </a:cubicBezTo>
                  <a:cubicBezTo>
                    <a:pt x="157" y="1"/>
                    <a:pt x="153" y="0"/>
                    <a:pt x="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7"/>
            <p:cNvSpPr/>
            <p:nvPr/>
          </p:nvSpPr>
          <p:spPr>
            <a:xfrm>
              <a:off x="5613025" y="2139500"/>
              <a:ext cx="4550" cy="10050"/>
            </a:xfrm>
            <a:custGeom>
              <a:rect b="b" l="l" r="r" t="t"/>
              <a:pathLst>
                <a:path extrusionOk="0" h="402" w="182">
                  <a:moveTo>
                    <a:pt x="128" y="1"/>
                  </a:moveTo>
                  <a:cubicBezTo>
                    <a:pt x="94" y="1"/>
                    <a:pt x="61" y="21"/>
                    <a:pt x="54" y="54"/>
                  </a:cubicBezTo>
                  <a:lnTo>
                    <a:pt x="7" y="328"/>
                  </a:lnTo>
                  <a:cubicBezTo>
                    <a:pt x="1" y="362"/>
                    <a:pt x="21" y="395"/>
                    <a:pt x="54" y="402"/>
                  </a:cubicBezTo>
                  <a:lnTo>
                    <a:pt x="68" y="402"/>
                  </a:lnTo>
                  <a:cubicBezTo>
                    <a:pt x="94" y="402"/>
                    <a:pt x="121" y="382"/>
                    <a:pt x="128" y="348"/>
                  </a:cubicBezTo>
                  <a:lnTo>
                    <a:pt x="175" y="74"/>
                  </a:lnTo>
                  <a:cubicBezTo>
                    <a:pt x="181" y="41"/>
                    <a:pt x="161" y="7"/>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7"/>
            <p:cNvSpPr/>
            <p:nvPr/>
          </p:nvSpPr>
          <p:spPr>
            <a:xfrm>
              <a:off x="5633425" y="2131800"/>
              <a:ext cx="3050" cy="5225"/>
            </a:xfrm>
            <a:custGeom>
              <a:rect b="b" l="l" r="r" t="t"/>
              <a:pathLst>
                <a:path extrusionOk="0" h="209" w="122">
                  <a:moveTo>
                    <a:pt x="61" y="1"/>
                  </a:moveTo>
                  <a:cubicBezTo>
                    <a:pt x="28" y="1"/>
                    <a:pt x="1" y="34"/>
                    <a:pt x="1" y="68"/>
                  </a:cubicBezTo>
                  <a:lnTo>
                    <a:pt x="1" y="148"/>
                  </a:lnTo>
                  <a:cubicBezTo>
                    <a:pt x="1" y="181"/>
                    <a:pt x="28" y="208"/>
                    <a:pt x="61" y="208"/>
                  </a:cubicBezTo>
                  <a:cubicBezTo>
                    <a:pt x="95" y="208"/>
                    <a:pt x="121" y="181"/>
                    <a:pt x="121" y="148"/>
                  </a:cubicBezTo>
                  <a:lnTo>
                    <a:pt x="121" y="68"/>
                  </a:lnTo>
                  <a:cubicBezTo>
                    <a:pt x="121" y="34"/>
                    <a:pt x="95"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7"/>
            <p:cNvSpPr/>
            <p:nvPr/>
          </p:nvSpPr>
          <p:spPr>
            <a:xfrm>
              <a:off x="5640450" y="2104100"/>
              <a:ext cx="5900" cy="11175"/>
            </a:xfrm>
            <a:custGeom>
              <a:rect b="b" l="l" r="r" t="t"/>
              <a:pathLst>
                <a:path extrusionOk="0" h="447" w="236">
                  <a:moveTo>
                    <a:pt x="166" y="1"/>
                  </a:moveTo>
                  <a:cubicBezTo>
                    <a:pt x="139" y="1"/>
                    <a:pt x="113" y="19"/>
                    <a:pt x="108" y="45"/>
                  </a:cubicBezTo>
                  <a:lnTo>
                    <a:pt x="8" y="366"/>
                  </a:lnTo>
                  <a:cubicBezTo>
                    <a:pt x="1" y="400"/>
                    <a:pt x="21" y="433"/>
                    <a:pt x="54" y="446"/>
                  </a:cubicBezTo>
                  <a:lnTo>
                    <a:pt x="68" y="446"/>
                  </a:lnTo>
                  <a:cubicBezTo>
                    <a:pt x="95" y="446"/>
                    <a:pt x="121" y="433"/>
                    <a:pt x="128" y="406"/>
                  </a:cubicBezTo>
                  <a:lnTo>
                    <a:pt x="228" y="78"/>
                  </a:lnTo>
                  <a:cubicBezTo>
                    <a:pt x="235" y="52"/>
                    <a:pt x="215" y="12"/>
                    <a:pt x="188" y="5"/>
                  </a:cubicBezTo>
                  <a:cubicBezTo>
                    <a:pt x="181" y="2"/>
                    <a:pt x="174"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7"/>
            <p:cNvSpPr/>
            <p:nvPr/>
          </p:nvSpPr>
          <p:spPr>
            <a:xfrm>
              <a:off x="5298900" y="2144600"/>
              <a:ext cx="9725" cy="12325"/>
            </a:xfrm>
            <a:custGeom>
              <a:rect b="b" l="l" r="r" t="t"/>
              <a:pathLst>
                <a:path extrusionOk="0" h="493" w="389">
                  <a:moveTo>
                    <a:pt x="319" y="1"/>
                  </a:moveTo>
                  <a:cubicBezTo>
                    <a:pt x="297" y="1"/>
                    <a:pt x="275" y="13"/>
                    <a:pt x="262" y="31"/>
                  </a:cubicBezTo>
                  <a:lnTo>
                    <a:pt x="14" y="399"/>
                  </a:lnTo>
                  <a:cubicBezTo>
                    <a:pt x="1" y="425"/>
                    <a:pt x="7" y="466"/>
                    <a:pt x="34" y="486"/>
                  </a:cubicBezTo>
                  <a:cubicBezTo>
                    <a:pt x="47" y="492"/>
                    <a:pt x="54" y="492"/>
                    <a:pt x="68" y="492"/>
                  </a:cubicBezTo>
                  <a:cubicBezTo>
                    <a:pt x="88" y="492"/>
                    <a:pt x="108" y="486"/>
                    <a:pt x="121" y="466"/>
                  </a:cubicBezTo>
                  <a:lnTo>
                    <a:pt x="369" y="98"/>
                  </a:lnTo>
                  <a:cubicBezTo>
                    <a:pt x="389" y="71"/>
                    <a:pt x="375" y="31"/>
                    <a:pt x="349" y="11"/>
                  </a:cubicBezTo>
                  <a:cubicBezTo>
                    <a:pt x="340" y="4"/>
                    <a:pt x="329" y="1"/>
                    <a:pt x="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7"/>
            <p:cNvSpPr/>
            <p:nvPr/>
          </p:nvSpPr>
          <p:spPr>
            <a:xfrm>
              <a:off x="5313300" y="2143550"/>
              <a:ext cx="5525" cy="8025"/>
            </a:xfrm>
            <a:custGeom>
              <a:rect b="b" l="l" r="r" t="t"/>
              <a:pathLst>
                <a:path extrusionOk="0" h="321" w="221">
                  <a:moveTo>
                    <a:pt x="151" y="1"/>
                  </a:moveTo>
                  <a:cubicBezTo>
                    <a:pt x="128" y="1"/>
                    <a:pt x="104" y="14"/>
                    <a:pt x="94" y="39"/>
                  </a:cubicBezTo>
                  <a:lnTo>
                    <a:pt x="13" y="233"/>
                  </a:lnTo>
                  <a:cubicBezTo>
                    <a:pt x="0" y="267"/>
                    <a:pt x="13" y="300"/>
                    <a:pt x="47" y="314"/>
                  </a:cubicBezTo>
                  <a:cubicBezTo>
                    <a:pt x="54" y="320"/>
                    <a:pt x="60" y="320"/>
                    <a:pt x="67" y="320"/>
                  </a:cubicBezTo>
                  <a:cubicBezTo>
                    <a:pt x="94" y="320"/>
                    <a:pt x="114" y="307"/>
                    <a:pt x="127" y="280"/>
                  </a:cubicBezTo>
                  <a:lnTo>
                    <a:pt x="207" y="86"/>
                  </a:lnTo>
                  <a:cubicBezTo>
                    <a:pt x="221" y="59"/>
                    <a:pt x="207" y="19"/>
                    <a:pt x="174" y="6"/>
                  </a:cubicBezTo>
                  <a:cubicBezTo>
                    <a:pt x="167" y="2"/>
                    <a:pt x="15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7"/>
            <p:cNvSpPr/>
            <p:nvPr/>
          </p:nvSpPr>
          <p:spPr>
            <a:xfrm>
              <a:off x="5304925" y="2296275"/>
              <a:ext cx="104400" cy="23225"/>
            </a:xfrm>
            <a:custGeom>
              <a:rect b="b" l="l" r="r" t="t"/>
              <a:pathLst>
                <a:path extrusionOk="0" h="929" w="4176">
                  <a:moveTo>
                    <a:pt x="69" y="0"/>
                  </a:moveTo>
                  <a:cubicBezTo>
                    <a:pt x="45" y="0"/>
                    <a:pt x="24" y="14"/>
                    <a:pt x="14" y="39"/>
                  </a:cubicBezTo>
                  <a:cubicBezTo>
                    <a:pt x="0" y="72"/>
                    <a:pt x="14" y="106"/>
                    <a:pt x="47" y="119"/>
                  </a:cubicBezTo>
                  <a:cubicBezTo>
                    <a:pt x="1325" y="648"/>
                    <a:pt x="2730" y="929"/>
                    <a:pt x="4115" y="929"/>
                  </a:cubicBezTo>
                  <a:cubicBezTo>
                    <a:pt x="4149" y="929"/>
                    <a:pt x="4175" y="902"/>
                    <a:pt x="4175" y="868"/>
                  </a:cubicBezTo>
                  <a:cubicBezTo>
                    <a:pt x="4175" y="835"/>
                    <a:pt x="4149" y="802"/>
                    <a:pt x="4115" y="802"/>
                  </a:cubicBezTo>
                  <a:cubicBezTo>
                    <a:pt x="2750" y="802"/>
                    <a:pt x="1359" y="527"/>
                    <a:pt x="94" y="5"/>
                  </a:cubicBezTo>
                  <a:cubicBezTo>
                    <a:pt x="86" y="2"/>
                    <a:pt x="77"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7"/>
            <p:cNvSpPr/>
            <p:nvPr/>
          </p:nvSpPr>
          <p:spPr>
            <a:xfrm>
              <a:off x="5425850" y="2313250"/>
              <a:ext cx="7900" cy="4425"/>
            </a:xfrm>
            <a:custGeom>
              <a:rect b="b" l="l" r="r" t="t"/>
              <a:pathLst>
                <a:path extrusionOk="0" h="177" w="316">
                  <a:moveTo>
                    <a:pt x="241" y="1"/>
                  </a:moveTo>
                  <a:cubicBezTo>
                    <a:pt x="237" y="1"/>
                    <a:pt x="233" y="1"/>
                    <a:pt x="228" y="2"/>
                  </a:cubicBezTo>
                  <a:lnTo>
                    <a:pt x="54" y="49"/>
                  </a:lnTo>
                  <a:cubicBezTo>
                    <a:pt x="21" y="62"/>
                    <a:pt x="1" y="96"/>
                    <a:pt x="8" y="129"/>
                  </a:cubicBezTo>
                  <a:cubicBezTo>
                    <a:pt x="14" y="156"/>
                    <a:pt x="41" y="176"/>
                    <a:pt x="68" y="176"/>
                  </a:cubicBezTo>
                  <a:cubicBezTo>
                    <a:pt x="74" y="176"/>
                    <a:pt x="81" y="176"/>
                    <a:pt x="81" y="169"/>
                  </a:cubicBezTo>
                  <a:lnTo>
                    <a:pt x="262" y="123"/>
                  </a:lnTo>
                  <a:cubicBezTo>
                    <a:pt x="295" y="116"/>
                    <a:pt x="315" y="82"/>
                    <a:pt x="302" y="49"/>
                  </a:cubicBezTo>
                  <a:cubicBezTo>
                    <a:pt x="296" y="20"/>
                    <a:pt x="270" y="1"/>
                    <a:pt x="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7"/>
            <p:cNvSpPr/>
            <p:nvPr/>
          </p:nvSpPr>
          <p:spPr>
            <a:xfrm>
              <a:off x="5312275" y="1825550"/>
              <a:ext cx="88350" cy="17925"/>
            </a:xfrm>
            <a:custGeom>
              <a:rect b="b" l="l" r="r" t="t"/>
              <a:pathLst>
                <a:path extrusionOk="0" h="717" w="3534">
                  <a:moveTo>
                    <a:pt x="3467" y="0"/>
                  </a:moveTo>
                  <a:cubicBezTo>
                    <a:pt x="2302" y="27"/>
                    <a:pt x="1158" y="228"/>
                    <a:pt x="54" y="596"/>
                  </a:cubicBezTo>
                  <a:cubicBezTo>
                    <a:pt x="21" y="602"/>
                    <a:pt x="1" y="636"/>
                    <a:pt x="14" y="669"/>
                  </a:cubicBezTo>
                  <a:cubicBezTo>
                    <a:pt x="21" y="696"/>
                    <a:pt x="48" y="716"/>
                    <a:pt x="74" y="716"/>
                  </a:cubicBezTo>
                  <a:cubicBezTo>
                    <a:pt x="81" y="716"/>
                    <a:pt x="88" y="716"/>
                    <a:pt x="95" y="709"/>
                  </a:cubicBezTo>
                  <a:cubicBezTo>
                    <a:pt x="1185" y="355"/>
                    <a:pt x="2323" y="154"/>
                    <a:pt x="3467" y="127"/>
                  </a:cubicBezTo>
                  <a:cubicBezTo>
                    <a:pt x="3507" y="127"/>
                    <a:pt x="3534" y="94"/>
                    <a:pt x="3534" y="60"/>
                  </a:cubicBezTo>
                  <a:cubicBezTo>
                    <a:pt x="3527" y="27"/>
                    <a:pt x="3500" y="0"/>
                    <a:pt x="3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7"/>
            <p:cNvSpPr/>
            <p:nvPr/>
          </p:nvSpPr>
          <p:spPr>
            <a:xfrm>
              <a:off x="5416650" y="1822200"/>
              <a:ext cx="8400" cy="3200"/>
            </a:xfrm>
            <a:custGeom>
              <a:rect b="b" l="l" r="r" t="t"/>
              <a:pathLst>
                <a:path extrusionOk="0" h="128" w="336">
                  <a:moveTo>
                    <a:pt x="68" y="0"/>
                  </a:moveTo>
                  <a:cubicBezTo>
                    <a:pt x="28" y="0"/>
                    <a:pt x="1" y="34"/>
                    <a:pt x="1" y="67"/>
                  </a:cubicBezTo>
                  <a:cubicBezTo>
                    <a:pt x="1" y="101"/>
                    <a:pt x="28" y="128"/>
                    <a:pt x="68" y="128"/>
                  </a:cubicBezTo>
                  <a:lnTo>
                    <a:pt x="275" y="128"/>
                  </a:lnTo>
                  <a:cubicBezTo>
                    <a:pt x="309" y="128"/>
                    <a:pt x="335" y="101"/>
                    <a:pt x="335" y="67"/>
                  </a:cubicBezTo>
                  <a:cubicBezTo>
                    <a:pt x="335" y="34"/>
                    <a:pt x="309" y="0"/>
                    <a:pt x="2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7"/>
            <p:cNvSpPr/>
            <p:nvPr/>
          </p:nvSpPr>
          <p:spPr>
            <a:xfrm>
              <a:off x="5591125" y="1902400"/>
              <a:ext cx="49850" cy="55300"/>
            </a:xfrm>
            <a:custGeom>
              <a:rect b="b" l="l" r="r" t="t"/>
              <a:pathLst>
                <a:path extrusionOk="0" h="2212" w="1994">
                  <a:moveTo>
                    <a:pt x="71" y="1"/>
                  </a:moveTo>
                  <a:cubicBezTo>
                    <a:pt x="50" y="1"/>
                    <a:pt x="29" y="13"/>
                    <a:pt x="20" y="31"/>
                  </a:cubicBezTo>
                  <a:cubicBezTo>
                    <a:pt x="0" y="64"/>
                    <a:pt x="14" y="104"/>
                    <a:pt x="40" y="118"/>
                  </a:cubicBezTo>
                  <a:cubicBezTo>
                    <a:pt x="863" y="579"/>
                    <a:pt x="1512" y="1309"/>
                    <a:pt x="1867" y="2178"/>
                  </a:cubicBezTo>
                  <a:cubicBezTo>
                    <a:pt x="1874" y="2198"/>
                    <a:pt x="1900" y="2212"/>
                    <a:pt x="1920" y="2212"/>
                  </a:cubicBezTo>
                  <a:lnTo>
                    <a:pt x="1947" y="2212"/>
                  </a:lnTo>
                  <a:cubicBezTo>
                    <a:pt x="1981" y="2198"/>
                    <a:pt x="1994" y="2158"/>
                    <a:pt x="1981" y="2132"/>
                  </a:cubicBezTo>
                  <a:cubicBezTo>
                    <a:pt x="1613" y="1235"/>
                    <a:pt x="944" y="479"/>
                    <a:pt x="101" y="11"/>
                  </a:cubicBezTo>
                  <a:cubicBezTo>
                    <a:pt x="92" y="4"/>
                    <a:pt x="81"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7"/>
            <p:cNvSpPr/>
            <p:nvPr/>
          </p:nvSpPr>
          <p:spPr>
            <a:xfrm>
              <a:off x="5405275" y="2059950"/>
              <a:ext cx="5900" cy="10675"/>
            </a:xfrm>
            <a:custGeom>
              <a:rect b="b" l="l" r="r" t="t"/>
              <a:pathLst>
                <a:path extrusionOk="0" h="427" w="236">
                  <a:moveTo>
                    <a:pt x="163" y="0"/>
                  </a:moveTo>
                  <a:cubicBezTo>
                    <a:pt x="139" y="0"/>
                    <a:pt x="113" y="18"/>
                    <a:pt x="108" y="45"/>
                  </a:cubicBezTo>
                  <a:lnTo>
                    <a:pt x="8" y="346"/>
                  </a:lnTo>
                  <a:cubicBezTo>
                    <a:pt x="1" y="379"/>
                    <a:pt x="21" y="413"/>
                    <a:pt x="48" y="426"/>
                  </a:cubicBezTo>
                  <a:lnTo>
                    <a:pt x="68" y="426"/>
                  </a:lnTo>
                  <a:cubicBezTo>
                    <a:pt x="95" y="426"/>
                    <a:pt x="121" y="413"/>
                    <a:pt x="128" y="386"/>
                  </a:cubicBezTo>
                  <a:lnTo>
                    <a:pt x="228" y="78"/>
                  </a:lnTo>
                  <a:cubicBezTo>
                    <a:pt x="235" y="45"/>
                    <a:pt x="215" y="11"/>
                    <a:pt x="182" y="5"/>
                  </a:cubicBezTo>
                  <a:cubicBezTo>
                    <a:pt x="176" y="2"/>
                    <a:pt x="169" y="0"/>
                    <a:pt x="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7"/>
            <p:cNvSpPr/>
            <p:nvPr/>
          </p:nvSpPr>
          <p:spPr>
            <a:xfrm>
              <a:off x="5415475" y="2064025"/>
              <a:ext cx="7725" cy="14275"/>
            </a:xfrm>
            <a:custGeom>
              <a:rect b="b" l="l" r="r" t="t"/>
              <a:pathLst>
                <a:path extrusionOk="0" h="571" w="309">
                  <a:moveTo>
                    <a:pt x="239" y="0"/>
                  </a:moveTo>
                  <a:cubicBezTo>
                    <a:pt x="211" y="0"/>
                    <a:pt x="186" y="14"/>
                    <a:pt x="175" y="42"/>
                  </a:cubicBezTo>
                  <a:lnTo>
                    <a:pt x="14" y="491"/>
                  </a:lnTo>
                  <a:cubicBezTo>
                    <a:pt x="1" y="524"/>
                    <a:pt x="14" y="557"/>
                    <a:pt x="48" y="571"/>
                  </a:cubicBezTo>
                  <a:lnTo>
                    <a:pt x="75" y="571"/>
                  </a:lnTo>
                  <a:cubicBezTo>
                    <a:pt x="95" y="571"/>
                    <a:pt x="121" y="557"/>
                    <a:pt x="128" y="531"/>
                  </a:cubicBezTo>
                  <a:lnTo>
                    <a:pt x="295" y="82"/>
                  </a:lnTo>
                  <a:cubicBezTo>
                    <a:pt x="309" y="49"/>
                    <a:pt x="289" y="15"/>
                    <a:pt x="255" y="2"/>
                  </a:cubicBezTo>
                  <a:cubicBezTo>
                    <a:pt x="250" y="1"/>
                    <a:pt x="244" y="0"/>
                    <a:pt x="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7"/>
            <p:cNvSpPr/>
            <p:nvPr/>
          </p:nvSpPr>
          <p:spPr>
            <a:xfrm>
              <a:off x="5166925" y="2059050"/>
              <a:ext cx="3700" cy="14075"/>
            </a:xfrm>
            <a:custGeom>
              <a:rect b="b" l="l" r="r" t="t"/>
              <a:pathLst>
                <a:path extrusionOk="0" h="563" w="148">
                  <a:moveTo>
                    <a:pt x="88" y="0"/>
                  </a:moveTo>
                  <a:cubicBezTo>
                    <a:pt x="54" y="0"/>
                    <a:pt x="21" y="27"/>
                    <a:pt x="21" y="61"/>
                  </a:cubicBezTo>
                  <a:lnTo>
                    <a:pt x="7" y="495"/>
                  </a:lnTo>
                  <a:cubicBezTo>
                    <a:pt x="1" y="529"/>
                    <a:pt x="27" y="562"/>
                    <a:pt x="68" y="562"/>
                  </a:cubicBezTo>
                  <a:cubicBezTo>
                    <a:pt x="101" y="562"/>
                    <a:pt x="128" y="536"/>
                    <a:pt x="128" y="502"/>
                  </a:cubicBezTo>
                  <a:lnTo>
                    <a:pt x="148" y="67"/>
                  </a:lnTo>
                  <a:cubicBezTo>
                    <a:pt x="148" y="34"/>
                    <a:pt x="121" y="0"/>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7"/>
            <p:cNvSpPr/>
            <p:nvPr/>
          </p:nvSpPr>
          <p:spPr>
            <a:xfrm>
              <a:off x="5175125" y="2065575"/>
              <a:ext cx="3025" cy="9050"/>
            </a:xfrm>
            <a:custGeom>
              <a:rect b="b" l="l" r="r" t="t"/>
              <a:pathLst>
                <a:path extrusionOk="0" h="362" w="121">
                  <a:moveTo>
                    <a:pt x="61" y="0"/>
                  </a:moveTo>
                  <a:cubicBezTo>
                    <a:pt x="27" y="0"/>
                    <a:pt x="1" y="27"/>
                    <a:pt x="1" y="61"/>
                  </a:cubicBezTo>
                  <a:lnTo>
                    <a:pt x="1" y="301"/>
                  </a:lnTo>
                  <a:cubicBezTo>
                    <a:pt x="1" y="335"/>
                    <a:pt x="27" y="362"/>
                    <a:pt x="61" y="362"/>
                  </a:cubicBezTo>
                  <a:cubicBezTo>
                    <a:pt x="94" y="362"/>
                    <a:pt x="121" y="335"/>
                    <a:pt x="121" y="301"/>
                  </a:cubicBezTo>
                  <a:lnTo>
                    <a:pt x="121" y="61"/>
                  </a:lnTo>
                  <a:cubicBezTo>
                    <a:pt x="121"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0" name="Google Shape;3220;p17"/>
          <p:cNvGrpSpPr/>
          <p:nvPr/>
        </p:nvGrpSpPr>
        <p:grpSpPr>
          <a:xfrm rot="-8099937">
            <a:off x="7741499" y="3507377"/>
            <a:ext cx="1105098" cy="2409532"/>
            <a:chOff x="2430300" y="1487150"/>
            <a:chExt cx="284200" cy="619675"/>
          </a:xfrm>
        </p:grpSpPr>
        <p:sp>
          <p:nvSpPr>
            <p:cNvPr id="3221" name="Google Shape;3221;p17"/>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7"/>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7"/>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7"/>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7"/>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7"/>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7"/>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7"/>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7"/>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7"/>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7"/>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7"/>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7"/>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7"/>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7"/>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7"/>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7"/>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7"/>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7"/>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7"/>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7"/>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7"/>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7"/>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7"/>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7"/>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7"/>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7"/>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7"/>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7"/>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7"/>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7"/>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7"/>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7"/>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7"/>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7"/>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7"/>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7"/>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7"/>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7"/>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7"/>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7"/>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7"/>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7"/>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7"/>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7"/>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7"/>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7"/>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7"/>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7"/>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7"/>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7"/>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7"/>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7"/>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7"/>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7"/>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7"/>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7"/>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17"/>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17"/>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7"/>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7"/>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7"/>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7"/>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7"/>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7"/>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7"/>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7"/>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7"/>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7"/>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7"/>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7"/>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7"/>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7"/>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7"/>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7"/>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7"/>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7"/>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7"/>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7"/>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7"/>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7"/>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7"/>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7"/>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7"/>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7"/>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7"/>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7"/>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7"/>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7"/>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7"/>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7"/>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7"/>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7"/>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7"/>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7"/>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7"/>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7"/>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7"/>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7"/>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7"/>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7"/>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7"/>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7"/>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7"/>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7"/>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7"/>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7"/>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7"/>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7"/>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7"/>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7"/>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7"/>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7"/>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7"/>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7"/>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7"/>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7"/>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7"/>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7"/>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7"/>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7"/>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7"/>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7"/>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7"/>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7"/>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7"/>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7"/>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7"/>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7"/>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7"/>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7"/>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7"/>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7"/>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7"/>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7"/>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7"/>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7"/>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7"/>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7"/>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7"/>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7"/>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7"/>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7"/>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7"/>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7"/>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7"/>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7"/>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7"/>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7"/>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7"/>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7"/>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7"/>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7"/>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7"/>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7"/>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7"/>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7"/>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7"/>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7"/>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7"/>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7"/>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7"/>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7"/>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7"/>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7"/>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7"/>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7"/>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7"/>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7"/>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7"/>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7"/>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7"/>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7"/>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7"/>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7"/>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7"/>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7"/>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7"/>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7"/>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7"/>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7"/>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7"/>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7"/>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7"/>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7"/>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7"/>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7"/>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7"/>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7"/>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7"/>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7"/>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7"/>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7"/>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7"/>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7"/>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7"/>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7"/>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7"/>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7"/>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7"/>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17"/>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7"/>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7"/>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7"/>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7"/>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7"/>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7"/>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7"/>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7"/>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7"/>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7"/>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7"/>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7"/>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7"/>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7"/>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7"/>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7"/>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7"/>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7"/>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7"/>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7"/>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7"/>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7"/>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7"/>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7"/>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7"/>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7"/>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7"/>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7"/>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7"/>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7"/>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7"/>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7"/>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7"/>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7"/>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7"/>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7"/>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7"/>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7"/>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7"/>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7"/>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7"/>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7"/>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7"/>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7"/>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7"/>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7"/>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7"/>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7"/>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7"/>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7"/>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7"/>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7"/>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7"/>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7"/>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7"/>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7"/>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7"/>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7"/>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7"/>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7"/>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7"/>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7"/>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7"/>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7"/>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7"/>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7"/>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7"/>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7"/>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0" name="Google Shape;3490;p17"/>
          <p:cNvSpPr txBox="1"/>
          <p:nvPr>
            <p:ph idx="1" type="body"/>
          </p:nvPr>
        </p:nvSpPr>
        <p:spPr>
          <a:xfrm>
            <a:off x="713100" y="1843875"/>
            <a:ext cx="3858900" cy="2760300"/>
          </a:xfrm>
          <a:prstGeom prst="rect">
            <a:avLst/>
          </a:prstGeom>
        </p:spPr>
        <p:txBody>
          <a:bodyPr anchorCtr="0" anchor="b" bIns="91425" lIns="91425" spcFirstLastPara="1" rIns="91425" wrap="square" tIns="91425">
            <a:noAutofit/>
          </a:bodyPr>
          <a:lstStyle>
            <a:lvl1pPr indent="-304800" lvl="0" marL="457200" rtl="0">
              <a:lnSpc>
                <a:spcPct val="100000"/>
              </a:lnSpc>
              <a:spcBef>
                <a:spcPts val="0"/>
              </a:spcBef>
              <a:spcAft>
                <a:spcPts val="0"/>
              </a:spcAft>
              <a:buClr>
                <a:schemeClr val="lt2"/>
              </a:buClr>
              <a:buSzPts val="1200"/>
              <a:buChar char="●"/>
              <a:defRPr sz="1250"/>
            </a:lvl1pPr>
            <a:lvl2pPr indent="-304800" lvl="1" marL="914400" rtl="0">
              <a:lnSpc>
                <a:spcPct val="115000"/>
              </a:lnSpc>
              <a:spcBef>
                <a:spcPts val="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sp>
        <p:nvSpPr>
          <p:cNvPr id="3491" name="Google Shape;3491;p1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92" name="Google Shape;3492;p17"/>
          <p:cNvSpPr txBox="1"/>
          <p:nvPr>
            <p:ph idx="2" type="body"/>
          </p:nvPr>
        </p:nvSpPr>
        <p:spPr>
          <a:xfrm>
            <a:off x="4571925" y="1345950"/>
            <a:ext cx="3858900" cy="3258000"/>
          </a:xfrm>
          <a:prstGeom prst="rect">
            <a:avLst/>
          </a:prstGeom>
        </p:spPr>
        <p:txBody>
          <a:bodyPr anchorCtr="0" anchor="b" bIns="91425" lIns="91425" spcFirstLastPara="1" rIns="91425" wrap="square" tIns="91425">
            <a:noAutofit/>
          </a:bodyPr>
          <a:lstStyle>
            <a:lvl1pPr indent="-304800" lvl="0" marL="457200" rtl="0">
              <a:lnSpc>
                <a:spcPct val="100000"/>
              </a:lnSpc>
              <a:spcBef>
                <a:spcPts val="0"/>
              </a:spcBef>
              <a:spcAft>
                <a:spcPts val="0"/>
              </a:spcAft>
              <a:buClr>
                <a:schemeClr val="lt2"/>
              </a:buClr>
              <a:buSzPts val="1200"/>
              <a:buFont typeface="Italiana"/>
              <a:buChar char="●"/>
              <a:defRPr b="1" sz="2300">
                <a:solidFill>
                  <a:schemeClr val="lt2"/>
                </a:solidFill>
                <a:latin typeface="Italiana"/>
                <a:ea typeface="Italiana"/>
                <a:cs typeface="Italiana"/>
                <a:sym typeface="Italiana"/>
              </a:defRPr>
            </a:lvl1pPr>
            <a:lvl2pPr indent="-304800" lvl="1" marL="914400" rtl="0">
              <a:lnSpc>
                <a:spcPct val="115000"/>
              </a:lnSpc>
              <a:spcBef>
                <a:spcPts val="0"/>
              </a:spcBef>
              <a:spcAft>
                <a:spcPts val="0"/>
              </a:spcAft>
              <a:buSzPts val="1200"/>
              <a:buFont typeface="Roboto Condensed Light"/>
              <a:buChar char="○"/>
              <a:defRPr/>
            </a:lvl2pPr>
            <a:lvl3pPr indent="-304800" lvl="2" marL="1371600" rtl="0">
              <a:lnSpc>
                <a:spcPct val="115000"/>
              </a:lnSpc>
              <a:spcBef>
                <a:spcPts val="1600"/>
              </a:spcBef>
              <a:spcAft>
                <a:spcPts val="0"/>
              </a:spcAft>
              <a:buSzPts val="1200"/>
              <a:buFont typeface="Roboto Condensed Light"/>
              <a:buChar char="■"/>
              <a:defRPr/>
            </a:lvl3pPr>
            <a:lvl4pPr indent="-304800" lvl="3" marL="1828800" rtl="0">
              <a:lnSpc>
                <a:spcPct val="115000"/>
              </a:lnSpc>
              <a:spcBef>
                <a:spcPts val="1600"/>
              </a:spcBef>
              <a:spcAft>
                <a:spcPts val="0"/>
              </a:spcAft>
              <a:buSzPts val="1200"/>
              <a:buFont typeface="Roboto Condensed Light"/>
              <a:buChar char="●"/>
              <a:defRPr/>
            </a:lvl4pPr>
            <a:lvl5pPr indent="-304800" lvl="4" marL="2286000" rtl="0">
              <a:lnSpc>
                <a:spcPct val="115000"/>
              </a:lnSpc>
              <a:spcBef>
                <a:spcPts val="1600"/>
              </a:spcBef>
              <a:spcAft>
                <a:spcPts val="0"/>
              </a:spcAft>
              <a:buSzPts val="1200"/>
              <a:buFont typeface="Roboto Condensed Light"/>
              <a:buChar char="○"/>
              <a:defRPr/>
            </a:lvl5pPr>
            <a:lvl6pPr indent="-304800" lvl="5" marL="2743200" rtl="0">
              <a:lnSpc>
                <a:spcPct val="115000"/>
              </a:lnSpc>
              <a:spcBef>
                <a:spcPts val="1600"/>
              </a:spcBef>
              <a:spcAft>
                <a:spcPts val="0"/>
              </a:spcAft>
              <a:buSzPts val="1200"/>
              <a:buFont typeface="Roboto Condensed Light"/>
              <a:buChar char="■"/>
              <a:defRPr/>
            </a:lvl6pPr>
            <a:lvl7pPr indent="-304800" lvl="6" marL="3200400" rtl="0">
              <a:lnSpc>
                <a:spcPct val="115000"/>
              </a:lnSpc>
              <a:spcBef>
                <a:spcPts val="1600"/>
              </a:spcBef>
              <a:spcAft>
                <a:spcPts val="0"/>
              </a:spcAft>
              <a:buSzPts val="1200"/>
              <a:buFont typeface="Roboto Condensed Light"/>
              <a:buChar char="●"/>
              <a:defRPr/>
            </a:lvl7pPr>
            <a:lvl8pPr indent="-304800" lvl="7" marL="3657600" rtl="0">
              <a:lnSpc>
                <a:spcPct val="115000"/>
              </a:lnSpc>
              <a:spcBef>
                <a:spcPts val="1600"/>
              </a:spcBef>
              <a:spcAft>
                <a:spcPts val="0"/>
              </a:spcAft>
              <a:buSzPts val="1200"/>
              <a:buFont typeface="Roboto Condensed Light"/>
              <a:buChar char="○"/>
              <a:defRPr/>
            </a:lvl8pPr>
            <a:lvl9pPr indent="-304800" lvl="8" marL="4114800" rtl="0">
              <a:lnSpc>
                <a:spcPct val="115000"/>
              </a:lnSpc>
              <a:spcBef>
                <a:spcPts val="1600"/>
              </a:spcBef>
              <a:spcAft>
                <a:spcPts val="1600"/>
              </a:spcAft>
              <a:buSzPts val="1200"/>
              <a:buFont typeface="Roboto Condensed Light"/>
              <a:buChar char="■"/>
              <a:defRPr/>
            </a:lvl9pPr>
          </a:lstStyle>
          <a:p/>
        </p:txBody>
      </p:sp>
      <p:sp>
        <p:nvSpPr>
          <p:cNvPr id="3493" name="Google Shape;3493;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494" name="Shape 3494"/>
        <p:cNvGrpSpPr/>
        <p:nvPr/>
      </p:nvGrpSpPr>
      <p:grpSpPr>
        <a:xfrm>
          <a:off x="0" y="0"/>
          <a:ext cx="0" cy="0"/>
          <a:chOff x="0" y="0"/>
          <a:chExt cx="0" cy="0"/>
        </a:xfrm>
      </p:grpSpPr>
      <p:grpSp>
        <p:nvGrpSpPr>
          <p:cNvPr id="3495" name="Google Shape;3495;p18"/>
          <p:cNvGrpSpPr/>
          <p:nvPr/>
        </p:nvGrpSpPr>
        <p:grpSpPr>
          <a:xfrm flipH="1">
            <a:off x="-448263" y="-329471"/>
            <a:ext cx="1518108" cy="1737755"/>
            <a:chOff x="6626325" y="1109300"/>
            <a:chExt cx="535450" cy="612900"/>
          </a:xfrm>
        </p:grpSpPr>
        <p:sp>
          <p:nvSpPr>
            <p:cNvPr id="3496" name="Google Shape;3496;p18"/>
            <p:cNvSpPr/>
            <p:nvPr/>
          </p:nvSpPr>
          <p:spPr>
            <a:xfrm>
              <a:off x="6626325" y="1109300"/>
              <a:ext cx="535450" cy="612900"/>
            </a:xfrm>
            <a:custGeom>
              <a:rect b="b" l="l" r="r" t="t"/>
              <a:pathLst>
                <a:path extrusionOk="0" h="24516" w="21418">
                  <a:moveTo>
                    <a:pt x="12939" y="17309"/>
                  </a:moveTo>
                  <a:cubicBezTo>
                    <a:pt x="13078" y="17309"/>
                    <a:pt x="13217" y="17313"/>
                    <a:pt x="13355" y="17323"/>
                  </a:cubicBezTo>
                  <a:lnTo>
                    <a:pt x="13101" y="17557"/>
                  </a:lnTo>
                  <a:cubicBezTo>
                    <a:pt x="13087" y="17551"/>
                    <a:pt x="13074" y="17544"/>
                    <a:pt x="13061" y="17544"/>
                  </a:cubicBezTo>
                  <a:cubicBezTo>
                    <a:pt x="12385" y="17571"/>
                    <a:pt x="11709" y="17644"/>
                    <a:pt x="11040" y="17758"/>
                  </a:cubicBezTo>
                  <a:cubicBezTo>
                    <a:pt x="10799" y="17798"/>
                    <a:pt x="10545" y="17852"/>
                    <a:pt x="10291" y="17919"/>
                  </a:cubicBezTo>
                  <a:cubicBezTo>
                    <a:pt x="11116" y="17518"/>
                    <a:pt x="12026" y="17309"/>
                    <a:pt x="12939" y="17309"/>
                  </a:cubicBezTo>
                  <a:close/>
                  <a:moveTo>
                    <a:pt x="8939" y="250"/>
                  </a:moveTo>
                  <a:cubicBezTo>
                    <a:pt x="9560" y="250"/>
                    <a:pt x="10204" y="303"/>
                    <a:pt x="10866" y="409"/>
                  </a:cubicBezTo>
                  <a:cubicBezTo>
                    <a:pt x="14251" y="958"/>
                    <a:pt x="18634" y="2323"/>
                    <a:pt x="20280" y="5742"/>
                  </a:cubicBezTo>
                  <a:cubicBezTo>
                    <a:pt x="21303" y="7856"/>
                    <a:pt x="20955" y="10144"/>
                    <a:pt x="20494" y="11690"/>
                  </a:cubicBezTo>
                  <a:cubicBezTo>
                    <a:pt x="20240" y="12513"/>
                    <a:pt x="19898" y="13342"/>
                    <a:pt x="19457" y="14152"/>
                  </a:cubicBezTo>
                  <a:cubicBezTo>
                    <a:pt x="17951" y="16942"/>
                    <a:pt x="15737" y="19109"/>
                    <a:pt x="13368" y="20106"/>
                  </a:cubicBezTo>
                  <a:cubicBezTo>
                    <a:pt x="12679" y="20019"/>
                    <a:pt x="12003" y="19792"/>
                    <a:pt x="11401" y="19451"/>
                  </a:cubicBezTo>
                  <a:lnTo>
                    <a:pt x="13730" y="17323"/>
                  </a:lnTo>
                  <a:cubicBezTo>
                    <a:pt x="13770" y="17290"/>
                    <a:pt x="13783" y="17236"/>
                    <a:pt x="13763" y="17189"/>
                  </a:cubicBezTo>
                  <a:cubicBezTo>
                    <a:pt x="13750" y="17142"/>
                    <a:pt x="13710" y="17109"/>
                    <a:pt x="13663" y="17102"/>
                  </a:cubicBezTo>
                  <a:cubicBezTo>
                    <a:pt x="13419" y="17073"/>
                    <a:pt x="13175" y="17058"/>
                    <a:pt x="12931" y="17058"/>
                  </a:cubicBezTo>
                  <a:cubicBezTo>
                    <a:pt x="11469" y="17058"/>
                    <a:pt x="10016" y="17581"/>
                    <a:pt x="8892" y="18527"/>
                  </a:cubicBezTo>
                  <a:cubicBezTo>
                    <a:pt x="9019" y="17015"/>
                    <a:pt x="8464" y="15450"/>
                    <a:pt x="7400" y="14373"/>
                  </a:cubicBezTo>
                  <a:cubicBezTo>
                    <a:pt x="7380" y="14347"/>
                    <a:pt x="7347" y="14337"/>
                    <a:pt x="7311" y="14337"/>
                  </a:cubicBezTo>
                  <a:cubicBezTo>
                    <a:pt x="7301" y="14337"/>
                    <a:pt x="7290" y="14338"/>
                    <a:pt x="7280" y="14339"/>
                  </a:cubicBezTo>
                  <a:cubicBezTo>
                    <a:pt x="7240" y="14352"/>
                    <a:pt x="7206" y="14386"/>
                    <a:pt x="7193" y="14426"/>
                  </a:cubicBezTo>
                  <a:lnTo>
                    <a:pt x="6249" y="17678"/>
                  </a:lnTo>
                  <a:lnTo>
                    <a:pt x="2550" y="16319"/>
                  </a:lnTo>
                  <a:cubicBezTo>
                    <a:pt x="2202" y="15851"/>
                    <a:pt x="1907" y="15383"/>
                    <a:pt x="1666" y="14908"/>
                  </a:cubicBezTo>
                  <a:cubicBezTo>
                    <a:pt x="415" y="12412"/>
                    <a:pt x="261" y="9207"/>
                    <a:pt x="1252" y="6103"/>
                  </a:cubicBezTo>
                  <a:cubicBezTo>
                    <a:pt x="2068" y="3554"/>
                    <a:pt x="3399" y="1874"/>
                    <a:pt x="5326" y="985"/>
                  </a:cubicBezTo>
                  <a:cubicBezTo>
                    <a:pt x="6377" y="496"/>
                    <a:pt x="7603" y="250"/>
                    <a:pt x="8939" y="250"/>
                  </a:cubicBezTo>
                  <a:close/>
                  <a:moveTo>
                    <a:pt x="7374" y="14707"/>
                  </a:moveTo>
                  <a:cubicBezTo>
                    <a:pt x="8357" y="15804"/>
                    <a:pt x="8832" y="17357"/>
                    <a:pt x="8611" y="18822"/>
                  </a:cubicBezTo>
                  <a:cubicBezTo>
                    <a:pt x="8598" y="18875"/>
                    <a:pt x="8625" y="18922"/>
                    <a:pt x="8672" y="18949"/>
                  </a:cubicBezTo>
                  <a:cubicBezTo>
                    <a:pt x="8690" y="18960"/>
                    <a:pt x="8711" y="18965"/>
                    <a:pt x="8732" y="18965"/>
                  </a:cubicBezTo>
                  <a:cubicBezTo>
                    <a:pt x="8763" y="18965"/>
                    <a:pt x="8795" y="18953"/>
                    <a:pt x="8819" y="18929"/>
                  </a:cubicBezTo>
                  <a:cubicBezTo>
                    <a:pt x="9066" y="18695"/>
                    <a:pt x="9334" y="18487"/>
                    <a:pt x="9622" y="18300"/>
                  </a:cubicBezTo>
                  <a:cubicBezTo>
                    <a:pt x="10077" y="18072"/>
                    <a:pt x="10585" y="17959"/>
                    <a:pt x="11060" y="17878"/>
                  </a:cubicBezTo>
                  <a:cubicBezTo>
                    <a:pt x="11696" y="17771"/>
                    <a:pt x="12338" y="17704"/>
                    <a:pt x="12974" y="17671"/>
                  </a:cubicBezTo>
                  <a:lnTo>
                    <a:pt x="12974" y="17671"/>
                  </a:lnTo>
                  <a:lnTo>
                    <a:pt x="11114" y="19377"/>
                  </a:lnTo>
                  <a:cubicBezTo>
                    <a:pt x="11080" y="19404"/>
                    <a:pt x="11067" y="19444"/>
                    <a:pt x="11073" y="19484"/>
                  </a:cubicBezTo>
                  <a:cubicBezTo>
                    <a:pt x="11073" y="19518"/>
                    <a:pt x="11094" y="19558"/>
                    <a:pt x="11127" y="19578"/>
                  </a:cubicBezTo>
                  <a:cubicBezTo>
                    <a:pt x="11796" y="19993"/>
                    <a:pt x="12565" y="20254"/>
                    <a:pt x="13348" y="20354"/>
                  </a:cubicBezTo>
                  <a:lnTo>
                    <a:pt x="13395" y="20354"/>
                  </a:lnTo>
                  <a:cubicBezTo>
                    <a:pt x="13610" y="20382"/>
                    <a:pt x="13828" y="20394"/>
                    <a:pt x="14046" y="20394"/>
                  </a:cubicBezTo>
                  <a:cubicBezTo>
                    <a:pt x="14141" y="20394"/>
                    <a:pt x="14237" y="20391"/>
                    <a:pt x="14332" y="20387"/>
                  </a:cubicBezTo>
                  <a:lnTo>
                    <a:pt x="14332" y="20387"/>
                  </a:lnTo>
                  <a:cubicBezTo>
                    <a:pt x="14171" y="20501"/>
                    <a:pt x="14031" y="20595"/>
                    <a:pt x="13930" y="20662"/>
                  </a:cubicBezTo>
                  <a:cubicBezTo>
                    <a:pt x="13656" y="20829"/>
                    <a:pt x="13368" y="20983"/>
                    <a:pt x="13074" y="21117"/>
                  </a:cubicBezTo>
                  <a:cubicBezTo>
                    <a:pt x="12478" y="21391"/>
                    <a:pt x="11843" y="21578"/>
                    <a:pt x="11187" y="21685"/>
                  </a:cubicBezTo>
                  <a:cubicBezTo>
                    <a:pt x="10843" y="21742"/>
                    <a:pt x="10511" y="21766"/>
                    <a:pt x="10187" y="21766"/>
                  </a:cubicBezTo>
                  <a:cubicBezTo>
                    <a:pt x="9202" y="21766"/>
                    <a:pt x="8292" y="21541"/>
                    <a:pt x="7340" y="21304"/>
                  </a:cubicBezTo>
                  <a:cubicBezTo>
                    <a:pt x="7255" y="21283"/>
                    <a:pt x="7182" y="21273"/>
                    <a:pt x="7117" y="21273"/>
                  </a:cubicBezTo>
                  <a:cubicBezTo>
                    <a:pt x="7034" y="21273"/>
                    <a:pt x="6965" y="21290"/>
                    <a:pt x="6905" y="21324"/>
                  </a:cubicBezTo>
                  <a:cubicBezTo>
                    <a:pt x="6765" y="21411"/>
                    <a:pt x="6725" y="21572"/>
                    <a:pt x="6678" y="21766"/>
                  </a:cubicBezTo>
                  <a:cubicBezTo>
                    <a:pt x="6664" y="21833"/>
                    <a:pt x="6644" y="21899"/>
                    <a:pt x="6624" y="21973"/>
                  </a:cubicBezTo>
                  <a:cubicBezTo>
                    <a:pt x="6571" y="22160"/>
                    <a:pt x="6504" y="22348"/>
                    <a:pt x="6430" y="22528"/>
                  </a:cubicBezTo>
                  <a:cubicBezTo>
                    <a:pt x="6223" y="22850"/>
                    <a:pt x="5968" y="23144"/>
                    <a:pt x="5681" y="23398"/>
                  </a:cubicBezTo>
                  <a:cubicBezTo>
                    <a:pt x="5453" y="23592"/>
                    <a:pt x="5253" y="23726"/>
                    <a:pt x="5045" y="23800"/>
                  </a:cubicBezTo>
                  <a:cubicBezTo>
                    <a:pt x="4904" y="23853"/>
                    <a:pt x="4759" y="23880"/>
                    <a:pt x="4620" y="23880"/>
                  </a:cubicBezTo>
                  <a:cubicBezTo>
                    <a:pt x="4515" y="23880"/>
                    <a:pt x="4415" y="23865"/>
                    <a:pt x="4323" y="23833"/>
                  </a:cubicBezTo>
                  <a:cubicBezTo>
                    <a:pt x="4142" y="23773"/>
                    <a:pt x="3988" y="23646"/>
                    <a:pt x="3901" y="23492"/>
                  </a:cubicBezTo>
                  <a:cubicBezTo>
                    <a:pt x="3901" y="23432"/>
                    <a:pt x="3908" y="23365"/>
                    <a:pt x="3921" y="23304"/>
                  </a:cubicBezTo>
                  <a:cubicBezTo>
                    <a:pt x="3968" y="23151"/>
                    <a:pt x="4068" y="23003"/>
                    <a:pt x="4169" y="22863"/>
                  </a:cubicBezTo>
                  <a:lnTo>
                    <a:pt x="5781" y="20615"/>
                  </a:lnTo>
                  <a:cubicBezTo>
                    <a:pt x="5801" y="20588"/>
                    <a:pt x="5808" y="20548"/>
                    <a:pt x="5801" y="20508"/>
                  </a:cubicBezTo>
                  <a:cubicBezTo>
                    <a:pt x="5788" y="20474"/>
                    <a:pt x="5761" y="20448"/>
                    <a:pt x="5728" y="20428"/>
                  </a:cubicBezTo>
                  <a:cubicBezTo>
                    <a:pt x="4035" y="19705"/>
                    <a:pt x="2677" y="18179"/>
                    <a:pt x="2121" y="16427"/>
                  </a:cubicBezTo>
                  <a:lnTo>
                    <a:pt x="2121" y="16427"/>
                  </a:lnTo>
                  <a:lnTo>
                    <a:pt x="6290" y="17959"/>
                  </a:lnTo>
                  <a:cubicBezTo>
                    <a:pt x="6302" y="17964"/>
                    <a:pt x="6316" y="17966"/>
                    <a:pt x="6330" y="17966"/>
                  </a:cubicBezTo>
                  <a:cubicBezTo>
                    <a:pt x="6352" y="17966"/>
                    <a:pt x="6373" y="17960"/>
                    <a:pt x="6390" y="17952"/>
                  </a:cubicBezTo>
                  <a:cubicBezTo>
                    <a:pt x="6423" y="17939"/>
                    <a:pt x="6444" y="17905"/>
                    <a:pt x="6457" y="17878"/>
                  </a:cubicBezTo>
                  <a:lnTo>
                    <a:pt x="7374" y="14707"/>
                  </a:lnTo>
                  <a:close/>
                  <a:moveTo>
                    <a:pt x="6169" y="23077"/>
                  </a:moveTo>
                  <a:lnTo>
                    <a:pt x="6169" y="23077"/>
                  </a:lnTo>
                  <a:cubicBezTo>
                    <a:pt x="6136" y="23144"/>
                    <a:pt x="6102" y="23211"/>
                    <a:pt x="6062" y="23278"/>
                  </a:cubicBezTo>
                  <a:cubicBezTo>
                    <a:pt x="5895" y="23579"/>
                    <a:pt x="5647" y="23947"/>
                    <a:pt x="5279" y="24141"/>
                  </a:cubicBezTo>
                  <a:cubicBezTo>
                    <a:pt x="5117" y="24225"/>
                    <a:pt x="4940" y="24267"/>
                    <a:pt x="4767" y="24267"/>
                  </a:cubicBezTo>
                  <a:cubicBezTo>
                    <a:pt x="4599" y="24267"/>
                    <a:pt x="4435" y="24227"/>
                    <a:pt x="4296" y="24147"/>
                  </a:cubicBezTo>
                  <a:cubicBezTo>
                    <a:pt x="4149" y="24061"/>
                    <a:pt x="4028" y="23920"/>
                    <a:pt x="3968" y="23766"/>
                  </a:cubicBezTo>
                  <a:lnTo>
                    <a:pt x="3968" y="23766"/>
                  </a:lnTo>
                  <a:cubicBezTo>
                    <a:pt x="4055" y="23846"/>
                    <a:pt x="4162" y="23913"/>
                    <a:pt x="4282" y="23953"/>
                  </a:cubicBezTo>
                  <a:cubicBezTo>
                    <a:pt x="4390" y="23987"/>
                    <a:pt x="4503" y="24007"/>
                    <a:pt x="4624" y="24007"/>
                  </a:cubicBezTo>
                  <a:cubicBezTo>
                    <a:pt x="4771" y="24007"/>
                    <a:pt x="4931" y="23980"/>
                    <a:pt x="5092" y="23920"/>
                  </a:cubicBezTo>
                  <a:cubicBezTo>
                    <a:pt x="5313" y="23833"/>
                    <a:pt x="5527" y="23699"/>
                    <a:pt x="5768" y="23492"/>
                  </a:cubicBezTo>
                  <a:cubicBezTo>
                    <a:pt x="5908" y="23365"/>
                    <a:pt x="6049" y="23224"/>
                    <a:pt x="6169" y="23077"/>
                  </a:cubicBezTo>
                  <a:close/>
                  <a:moveTo>
                    <a:pt x="8943" y="0"/>
                  </a:moveTo>
                  <a:cubicBezTo>
                    <a:pt x="7570" y="0"/>
                    <a:pt x="6307" y="253"/>
                    <a:pt x="5226" y="757"/>
                  </a:cubicBezTo>
                  <a:cubicBezTo>
                    <a:pt x="3225" y="1680"/>
                    <a:pt x="1854" y="3407"/>
                    <a:pt x="1011" y="6029"/>
                  </a:cubicBezTo>
                  <a:cubicBezTo>
                    <a:pt x="0" y="9194"/>
                    <a:pt x="161" y="12472"/>
                    <a:pt x="1446" y="15021"/>
                  </a:cubicBezTo>
                  <a:cubicBezTo>
                    <a:pt x="1640" y="15403"/>
                    <a:pt x="1867" y="15784"/>
                    <a:pt x="2135" y="16166"/>
                  </a:cubicBezTo>
                  <a:lnTo>
                    <a:pt x="1974" y="16105"/>
                  </a:lnTo>
                  <a:cubicBezTo>
                    <a:pt x="1961" y="16101"/>
                    <a:pt x="1947" y="16099"/>
                    <a:pt x="1933" y="16099"/>
                  </a:cubicBezTo>
                  <a:cubicBezTo>
                    <a:pt x="1902" y="16099"/>
                    <a:pt x="1870" y="16109"/>
                    <a:pt x="1847" y="16132"/>
                  </a:cubicBezTo>
                  <a:cubicBezTo>
                    <a:pt x="1814" y="16159"/>
                    <a:pt x="1800" y="16212"/>
                    <a:pt x="1814" y="16253"/>
                  </a:cubicBezTo>
                  <a:cubicBezTo>
                    <a:pt x="2322" y="18133"/>
                    <a:pt x="3720" y="19785"/>
                    <a:pt x="5493" y="20595"/>
                  </a:cubicBezTo>
                  <a:lnTo>
                    <a:pt x="3968" y="22722"/>
                  </a:lnTo>
                  <a:cubicBezTo>
                    <a:pt x="3861" y="22870"/>
                    <a:pt x="3741" y="23037"/>
                    <a:pt x="3687" y="23238"/>
                  </a:cubicBezTo>
                  <a:cubicBezTo>
                    <a:pt x="3573" y="23652"/>
                    <a:pt x="3781" y="24134"/>
                    <a:pt x="4169" y="24362"/>
                  </a:cubicBezTo>
                  <a:cubicBezTo>
                    <a:pt x="4343" y="24462"/>
                    <a:pt x="4550" y="24515"/>
                    <a:pt x="4764" y="24515"/>
                  </a:cubicBezTo>
                  <a:cubicBezTo>
                    <a:pt x="4978" y="24515"/>
                    <a:pt x="5199" y="24462"/>
                    <a:pt x="5393" y="24362"/>
                  </a:cubicBezTo>
                  <a:cubicBezTo>
                    <a:pt x="5821" y="24134"/>
                    <a:pt x="6089" y="23733"/>
                    <a:pt x="6283" y="23405"/>
                  </a:cubicBezTo>
                  <a:cubicBezTo>
                    <a:pt x="6524" y="22977"/>
                    <a:pt x="6718" y="22522"/>
                    <a:pt x="6865" y="22047"/>
                  </a:cubicBezTo>
                  <a:cubicBezTo>
                    <a:pt x="6885" y="21966"/>
                    <a:pt x="6905" y="21886"/>
                    <a:pt x="6925" y="21819"/>
                  </a:cubicBezTo>
                  <a:cubicBezTo>
                    <a:pt x="6959" y="21679"/>
                    <a:pt x="6985" y="21572"/>
                    <a:pt x="7032" y="21538"/>
                  </a:cubicBezTo>
                  <a:cubicBezTo>
                    <a:pt x="7050" y="21528"/>
                    <a:pt x="7075" y="21519"/>
                    <a:pt x="7117" y="21519"/>
                  </a:cubicBezTo>
                  <a:cubicBezTo>
                    <a:pt x="7155" y="21519"/>
                    <a:pt x="7207" y="21526"/>
                    <a:pt x="7280" y="21545"/>
                  </a:cubicBezTo>
                  <a:cubicBezTo>
                    <a:pt x="8250" y="21786"/>
                    <a:pt x="9175" y="22016"/>
                    <a:pt x="10189" y="22016"/>
                  </a:cubicBezTo>
                  <a:cubicBezTo>
                    <a:pt x="10524" y="22016"/>
                    <a:pt x="10868" y="21991"/>
                    <a:pt x="11227" y="21933"/>
                  </a:cubicBezTo>
                  <a:cubicBezTo>
                    <a:pt x="11903" y="21826"/>
                    <a:pt x="12559" y="21625"/>
                    <a:pt x="13174" y="21344"/>
                  </a:cubicBezTo>
                  <a:cubicBezTo>
                    <a:pt x="13482" y="21210"/>
                    <a:pt x="13783" y="21050"/>
                    <a:pt x="14064" y="20869"/>
                  </a:cubicBezTo>
                  <a:cubicBezTo>
                    <a:pt x="14238" y="20755"/>
                    <a:pt x="14519" y="20568"/>
                    <a:pt x="14820" y="20314"/>
                  </a:cubicBezTo>
                  <a:cubicBezTo>
                    <a:pt x="14867" y="20280"/>
                    <a:pt x="14880" y="20220"/>
                    <a:pt x="14860" y="20173"/>
                  </a:cubicBezTo>
                  <a:cubicBezTo>
                    <a:pt x="14838" y="20128"/>
                    <a:pt x="14795" y="20097"/>
                    <a:pt x="14750" y="20097"/>
                  </a:cubicBezTo>
                  <a:cubicBezTo>
                    <a:pt x="14742" y="20097"/>
                    <a:pt x="14735" y="20098"/>
                    <a:pt x="14727" y="20100"/>
                  </a:cubicBezTo>
                  <a:cubicBezTo>
                    <a:pt x="14488" y="20129"/>
                    <a:pt x="14244" y="20148"/>
                    <a:pt x="13999" y="20148"/>
                  </a:cubicBezTo>
                  <a:cubicBezTo>
                    <a:pt x="13963" y="20148"/>
                    <a:pt x="13926" y="20147"/>
                    <a:pt x="13890" y="20147"/>
                  </a:cubicBezTo>
                  <a:cubicBezTo>
                    <a:pt x="16145" y="19056"/>
                    <a:pt x="18232" y="16942"/>
                    <a:pt x="19678" y="14265"/>
                  </a:cubicBezTo>
                  <a:cubicBezTo>
                    <a:pt x="20126" y="13443"/>
                    <a:pt x="20474" y="12599"/>
                    <a:pt x="20728" y="11763"/>
                  </a:cubicBezTo>
                  <a:cubicBezTo>
                    <a:pt x="21417" y="9482"/>
                    <a:pt x="21337" y="7361"/>
                    <a:pt x="20501" y="5628"/>
                  </a:cubicBezTo>
                  <a:cubicBezTo>
                    <a:pt x="18808" y="2122"/>
                    <a:pt x="14345" y="724"/>
                    <a:pt x="10906" y="162"/>
                  </a:cubicBezTo>
                  <a:cubicBezTo>
                    <a:pt x="10233" y="54"/>
                    <a:pt x="9576" y="0"/>
                    <a:pt x="89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8"/>
            <p:cNvSpPr/>
            <p:nvPr/>
          </p:nvSpPr>
          <p:spPr>
            <a:xfrm>
              <a:off x="6824200" y="1631975"/>
              <a:ext cx="97200" cy="11950"/>
            </a:xfrm>
            <a:custGeom>
              <a:rect b="b" l="l" r="r" t="t"/>
              <a:pathLst>
                <a:path extrusionOk="0" h="478" w="3888">
                  <a:moveTo>
                    <a:pt x="75" y="1"/>
                  </a:moveTo>
                  <a:cubicBezTo>
                    <a:pt x="46" y="1"/>
                    <a:pt x="20" y="20"/>
                    <a:pt x="14" y="49"/>
                  </a:cubicBezTo>
                  <a:cubicBezTo>
                    <a:pt x="0" y="83"/>
                    <a:pt x="21" y="116"/>
                    <a:pt x="54" y="123"/>
                  </a:cubicBezTo>
                  <a:cubicBezTo>
                    <a:pt x="870" y="364"/>
                    <a:pt x="1720" y="477"/>
                    <a:pt x="2570" y="477"/>
                  </a:cubicBezTo>
                  <a:cubicBezTo>
                    <a:pt x="2991" y="477"/>
                    <a:pt x="3413" y="451"/>
                    <a:pt x="3828" y="390"/>
                  </a:cubicBezTo>
                  <a:cubicBezTo>
                    <a:pt x="3861" y="384"/>
                    <a:pt x="3888" y="357"/>
                    <a:pt x="3881" y="323"/>
                  </a:cubicBezTo>
                  <a:cubicBezTo>
                    <a:pt x="3875" y="293"/>
                    <a:pt x="3853" y="269"/>
                    <a:pt x="3824" y="269"/>
                  </a:cubicBezTo>
                  <a:cubicBezTo>
                    <a:pt x="3821" y="269"/>
                    <a:pt x="3818" y="269"/>
                    <a:pt x="3814" y="270"/>
                  </a:cubicBezTo>
                  <a:cubicBezTo>
                    <a:pt x="3409" y="327"/>
                    <a:pt x="2997" y="355"/>
                    <a:pt x="2585" y="355"/>
                  </a:cubicBezTo>
                  <a:cubicBezTo>
                    <a:pt x="1740" y="355"/>
                    <a:pt x="893" y="236"/>
                    <a:pt x="87" y="2"/>
                  </a:cubicBezTo>
                  <a:cubicBezTo>
                    <a:pt x="83" y="1"/>
                    <a:pt x="79" y="1"/>
                    <a:pt x="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8"/>
            <p:cNvSpPr/>
            <p:nvPr/>
          </p:nvSpPr>
          <p:spPr>
            <a:xfrm>
              <a:off x="6804625" y="1628475"/>
              <a:ext cx="6050" cy="3575"/>
            </a:xfrm>
            <a:custGeom>
              <a:rect b="b" l="l" r="r" t="t"/>
              <a:pathLst>
                <a:path extrusionOk="0" h="143" w="242">
                  <a:moveTo>
                    <a:pt x="62" y="0"/>
                  </a:moveTo>
                  <a:cubicBezTo>
                    <a:pt x="34" y="0"/>
                    <a:pt x="13" y="19"/>
                    <a:pt x="7" y="49"/>
                  </a:cubicBezTo>
                  <a:cubicBezTo>
                    <a:pt x="1" y="82"/>
                    <a:pt x="21" y="115"/>
                    <a:pt x="54" y="122"/>
                  </a:cubicBezTo>
                  <a:lnTo>
                    <a:pt x="168" y="142"/>
                  </a:lnTo>
                  <a:lnTo>
                    <a:pt x="175" y="142"/>
                  </a:lnTo>
                  <a:cubicBezTo>
                    <a:pt x="208" y="142"/>
                    <a:pt x="235" y="115"/>
                    <a:pt x="235" y="89"/>
                  </a:cubicBezTo>
                  <a:cubicBezTo>
                    <a:pt x="242" y="55"/>
                    <a:pt x="221" y="22"/>
                    <a:pt x="188" y="15"/>
                  </a:cubicBezTo>
                  <a:lnTo>
                    <a:pt x="74" y="2"/>
                  </a:lnTo>
                  <a:cubicBezTo>
                    <a:pt x="70" y="1"/>
                    <a:pt x="66"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8"/>
            <p:cNvSpPr/>
            <p:nvPr/>
          </p:nvSpPr>
          <p:spPr>
            <a:xfrm>
              <a:off x="6731200" y="1546575"/>
              <a:ext cx="41850" cy="17550"/>
            </a:xfrm>
            <a:custGeom>
              <a:rect b="b" l="l" r="r" t="t"/>
              <a:pathLst>
                <a:path extrusionOk="0" h="702" w="1674">
                  <a:moveTo>
                    <a:pt x="69" y="1"/>
                  </a:moveTo>
                  <a:cubicBezTo>
                    <a:pt x="45" y="1"/>
                    <a:pt x="24" y="15"/>
                    <a:pt x="14" y="39"/>
                  </a:cubicBezTo>
                  <a:cubicBezTo>
                    <a:pt x="0" y="73"/>
                    <a:pt x="21" y="106"/>
                    <a:pt x="47" y="120"/>
                  </a:cubicBezTo>
                  <a:lnTo>
                    <a:pt x="1579" y="702"/>
                  </a:lnTo>
                  <a:lnTo>
                    <a:pt x="1600" y="702"/>
                  </a:lnTo>
                  <a:cubicBezTo>
                    <a:pt x="1626" y="702"/>
                    <a:pt x="1646" y="688"/>
                    <a:pt x="1660" y="662"/>
                  </a:cubicBezTo>
                  <a:cubicBezTo>
                    <a:pt x="1673" y="635"/>
                    <a:pt x="1653" y="595"/>
                    <a:pt x="1620" y="581"/>
                  </a:cubicBezTo>
                  <a:lnTo>
                    <a:pt x="94" y="6"/>
                  </a:lnTo>
                  <a:cubicBezTo>
                    <a:pt x="86" y="3"/>
                    <a:pt x="77" y="1"/>
                    <a:pt x="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8"/>
            <p:cNvSpPr/>
            <p:nvPr/>
          </p:nvSpPr>
          <p:spPr>
            <a:xfrm>
              <a:off x="6794250" y="1590375"/>
              <a:ext cx="8575" cy="8050"/>
            </a:xfrm>
            <a:custGeom>
              <a:rect b="b" l="l" r="r" t="t"/>
              <a:pathLst>
                <a:path extrusionOk="0" h="322" w="343">
                  <a:moveTo>
                    <a:pt x="276" y="0"/>
                  </a:moveTo>
                  <a:cubicBezTo>
                    <a:pt x="260" y="0"/>
                    <a:pt x="245" y="7"/>
                    <a:pt x="235" y="20"/>
                  </a:cubicBezTo>
                  <a:lnTo>
                    <a:pt x="28" y="214"/>
                  </a:lnTo>
                  <a:cubicBezTo>
                    <a:pt x="1" y="241"/>
                    <a:pt x="1" y="281"/>
                    <a:pt x="21" y="308"/>
                  </a:cubicBezTo>
                  <a:cubicBezTo>
                    <a:pt x="34" y="321"/>
                    <a:pt x="48" y="321"/>
                    <a:pt x="68" y="321"/>
                  </a:cubicBezTo>
                  <a:cubicBezTo>
                    <a:pt x="81" y="321"/>
                    <a:pt x="101" y="321"/>
                    <a:pt x="108" y="308"/>
                  </a:cubicBezTo>
                  <a:lnTo>
                    <a:pt x="322" y="107"/>
                  </a:lnTo>
                  <a:cubicBezTo>
                    <a:pt x="342" y="87"/>
                    <a:pt x="342" y="47"/>
                    <a:pt x="322" y="20"/>
                  </a:cubicBezTo>
                  <a:cubicBezTo>
                    <a:pt x="309" y="7"/>
                    <a:pt x="292" y="0"/>
                    <a:pt x="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8"/>
            <p:cNvSpPr/>
            <p:nvPr/>
          </p:nvSpPr>
          <p:spPr>
            <a:xfrm>
              <a:off x="6782550" y="1581575"/>
              <a:ext cx="10400" cy="10325"/>
            </a:xfrm>
            <a:custGeom>
              <a:rect b="b" l="l" r="r" t="t"/>
              <a:pathLst>
                <a:path extrusionOk="0" h="413" w="416">
                  <a:moveTo>
                    <a:pt x="345" y="0"/>
                  </a:moveTo>
                  <a:cubicBezTo>
                    <a:pt x="327" y="0"/>
                    <a:pt x="309" y="7"/>
                    <a:pt x="295" y="18"/>
                  </a:cubicBezTo>
                  <a:lnTo>
                    <a:pt x="27" y="305"/>
                  </a:lnTo>
                  <a:cubicBezTo>
                    <a:pt x="0" y="332"/>
                    <a:pt x="0" y="372"/>
                    <a:pt x="27" y="399"/>
                  </a:cubicBezTo>
                  <a:cubicBezTo>
                    <a:pt x="41" y="406"/>
                    <a:pt x="54" y="412"/>
                    <a:pt x="74" y="412"/>
                  </a:cubicBezTo>
                  <a:cubicBezTo>
                    <a:pt x="87" y="412"/>
                    <a:pt x="108" y="406"/>
                    <a:pt x="114" y="392"/>
                  </a:cubicBezTo>
                  <a:lnTo>
                    <a:pt x="389" y="105"/>
                  </a:lnTo>
                  <a:cubicBezTo>
                    <a:pt x="415" y="78"/>
                    <a:pt x="409" y="45"/>
                    <a:pt x="389" y="18"/>
                  </a:cubicBezTo>
                  <a:cubicBezTo>
                    <a:pt x="376" y="5"/>
                    <a:pt x="361"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8"/>
            <p:cNvSpPr/>
            <p:nvPr/>
          </p:nvSpPr>
          <p:spPr>
            <a:xfrm>
              <a:off x="7007200" y="1366225"/>
              <a:ext cx="109075" cy="200075"/>
            </a:xfrm>
            <a:custGeom>
              <a:rect b="b" l="l" r="r" t="t"/>
              <a:pathLst>
                <a:path extrusionOk="0" h="8003" w="4363">
                  <a:moveTo>
                    <a:pt x="4302" y="1"/>
                  </a:moveTo>
                  <a:cubicBezTo>
                    <a:pt x="4269" y="1"/>
                    <a:pt x="4235" y="28"/>
                    <a:pt x="4235" y="61"/>
                  </a:cubicBezTo>
                  <a:cubicBezTo>
                    <a:pt x="3914" y="3092"/>
                    <a:pt x="2382" y="5949"/>
                    <a:pt x="27" y="7889"/>
                  </a:cubicBezTo>
                  <a:cubicBezTo>
                    <a:pt x="0" y="7909"/>
                    <a:pt x="0" y="7949"/>
                    <a:pt x="20" y="7976"/>
                  </a:cubicBezTo>
                  <a:cubicBezTo>
                    <a:pt x="33" y="7989"/>
                    <a:pt x="47" y="8003"/>
                    <a:pt x="67" y="8003"/>
                  </a:cubicBezTo>
                  <a:cubicBezTo>
                    <a:pt x="80" y="8003"/>
                    <a:pt x="94" y="7996"/>
                    <a:pt x="107" y="7989"/>
                  </a:cubicBezTo>
                  <a:cubicBezTo>
                    <a:pt x="2489" y="6022"/>
                    <a:pt x="4034" y="3139"/>
                    <a:pt x="4356" y="74"/>
                  </a:cubicBezTo>
                  <a:cubicBezTo>
                    <a:pt x="4362" y="41"/>
                    <a:pt x="4336" y="8"/>
                    <a:pt x="43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8"/>
            <p:cNvSpPr/>
            <p:nvPr/>
          </p:nvSpPr>
          <p:spPr>
            <a:xfrm>
              <a:off x="7109550" y="1335100"/>
              <a:ext cx="5225" cy="9750"/>
            </a:xfrm>
            <a:custGeom>
              <a:rect b="b" l="l" r="r" t="t"/>
              <a:pathLst>
                <a:path extrusionOk="0" h="390" w="209">
                  <a:moveTo>
                    <a:pt x="67" y="0"/>
                  </a:moveTo>
                  <a:cubicBezTo>
                    <a:pt x="63" y="0"/>
                    <a:pt x="59" y="1"/>
                    <a:pt x="54" y="1"/>
                  </a:cubicBezTo>
                  <a:cubicBezTo>
                    <a:pt x="21" y="15"/>
                    <a:pt x="1" y="48"/>
                    <a:pt x="14" y="82"/>
                  </a:cubicBezTo>
                  <a:lnTo>
                    <a:pt x="74" y="343"/>
                  </a:lnTo>
                  <a:cubicBezTo>
                    <a:pt x="81" y="376"/>
                    <a:pt x="108" y="389"/>
                    <a:pt x="134" y="389"/>
                  </a:cubicBezTo>
                  <a:lnTo>
                    <a:pt x="155" y="389"/>
                  </a:lnTo>
                  <a:cubicBezTo>
                    <a:pt x="188" y="383"/>
                    <a:pt x="208" y="349"/>
                    <a:pt x="195" y="316"/>
                  </a:cubicBezTo>
                  <a:lnTo>
                    <a:pt x="134" y="48"/>
                  </a:lnTo>
                  <a:cubicBezTo>
                    <a:pt x="123"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8"/>
            <p:cNvSpPr/>
            <p:nvPr/>
          </p:nvSpPr>
          <p:spPr>
            <a:xfrm>
              <a:off x="6659950" y="1144900"/>
              <a:ext cx="162275" cy="183050"/>
            </a:xfrm>
            <a:custGeom>
              <a:rect b="b" l="l" r="r" t="t"/>
              <a:pathLst>
                <a:path extrusionOk="0" h="7322" w="6491">
                  <a:moveTo>
                    <a:pt x="6177" y="0"/>
                  </a:moveTo>
                  <a:cubicBezTo>
                    <a:pt x="4647" y="0"/>
                    <a:pt x="3058" y="908"/>
                    <a:pt x="1974" y="2411"/>
                  </a:cubicBezTo>
                  <a:cubicBezTo>
                    <a:pt x="950" y="3823"/>
                    <a:pt x="462" y="5502"/>
                    <a:pt x="7" y="7241"/>
                  </a:cubicBezTo>
                  <a:cubicBezTo>
                    <a:pt x="0" y="7275"/>
                    <a:pt x="20" y="7308"/>
                    <a:pt x="54" y="7315"/>
                  </a:cubicBezTo>
                  <a:cubicBezTo>
                    <a:pt x="60" y="7315"/>
                    <a:pt x="60" y="7322"/>
                    <a:pt x="67" y="7322"/>
                  </a:cubicBezTo>
                  <a:cubicBezTo>
                    <a:pt x="94" y="7322"/>
                    <a:pt x="121" y="7302"/>
                    <a:pt x="127" y="7275"/>
                  </a:cubicBezTo>
                  <a:cubicBezTo>
                    <a:pt x="576" y="5542"/>
                    <a:pt x="1064" y="3876"/>
                    <a:pt x="2074" y="2484"/>
                  </a:cubicBezTo>
                  <a:cubicBezTo>
                    <a:pt x="3132" y="1015"/>
                    <a:pt x="4681" y="127"/>
                    <a:pt x="6171" y="127"/>
                  </a:cubicBezTo>
                  <a:cubicBezTo>
                    <a:pt x="6255" y="127"/>
                    <a:pt x="6340" y="130"/>
                    <a:pt x="6423" y="136"/>
                  </a:cubicBezTo>
                  <a:cubicBezTo>
                    <a:pt x="6450" y="136"/>
                    <a:pt x="6483" y="109"/>
                    <a:pt x="6483" y="76"/>
                  </a:cubicBezTo>
                  <a:cubicBezTo>
                    <a:pt x="6490" y="42"/>
                    <a:pt x="6463" y="16"/>
                    <a:pt x="6430" y="9"/>
                  </a:cubicBezTo>
                  <a:cubicBezTo>
                    <a:pt x="6346" y="3"/>
                    <a:pt x="6261" y="0"/>
                    <a:pt x="6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18"/>
            <p:cNvSpPr/>
            <p:nvPr/>
          </p:nvSpPr>
          <p:spPr>
            <a:xfrm>
              <a:off x="6850625" y="1140900"/>
              <a:ext cx="54550" cy="10100"/>
            </a:xfrm>
            <a:custGeom>
              <a:rect b="b" l="l" r="r" t="t"/>
              <a:pathLst>
                <a:path extrusionOk="0" h="404" w="2182">
                  <a:moveTo>
                    <a:pt x="64" y="1"/>
                  </a:moveTo>
                  <a:cubicBezTo>
                    <a:pt x="35" y="1"/>
                    <a:pt x="13" y="25"/>
                    <a:pt x="7" y="55"/>
                  </a:cubicBezTo>
                  <a:cubicBezTo>
                    <a:pt x="1" y="89"/>
                    <a:pt x="27" y="122"/>
                    <a:pt x="61" y="122"/>
                  </a:cubicBezTo>
                  <a:lnTo>
                    <a:pt x="2108" y="403"/>
                  </a:lnTo>
                  <a:lnTo>
                    <a:pt x="2115" y="403"/>
                  </a:lnTo>
                  <a:cubicBezTo>
                    <a:pt x="2148" y="403"/>
                    <a:pt x="2175" y="376"/>
                    <a:pt x="2182" y="350"/>
                  </a:cubicBezTo>
                  <a:cubicBezTo>
                    <a:pt x="2182" y="309"/>
                    <a:pt x="2162" y="283"/>
                    <a:pt x="2128" y="276"/>
                  </a:cubicBezTo>
                  <a:lnTo>
                    <a:pt x="74" y="2"/>
                  </a:lnTo>
                  <a:cubicBezTo>
                    <a:pt x="71" y="1"/>
                    <a:pt x="67" y="1"/>
                    <a:pt x="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8"/>
            <p:cNvSpPr/>
            <p:nvPr/>
          </p:nvSpPr>
          <p:spPr>
            <a:xfrm>
              <a:off x="6840250" y="1469750"/>
              <a:ext cx="27450" cy="75650"/>
            </a:xfrm>
            <a:custGeom>
              <a:rect b="b" l="l" r="r" t="t"/>
              <a:pathLst>
                <a:path extrusionOk="0" h="3026" w="1098">
                  <a:moveTo>
                    <a:pt x="77" y="0"/>
                  </a:moveTo>
                  <a:cubicBezTo>
                    <a:pt x="62" y="0"/>
                    <a:pt x="47" y="5"/>
                    <a:pt x="34" y="15"/>
                  </a:cubicBezTo>
                  <a:cubicBezTo>
                    <a:pt x="7" y="35"/>
                    <a:pt x="1" y="75"/>
                    <a:pt x="28" y="102"/>
                  </a:cubicBezTo>
                  <a:cubicBezTo>
                    <a:pt x="677" y="884"/>
                    <a:pt x="971" y="1948"/>
                    <a:pt x="804" y="2952"/>
                  </a:cubicBezTo>
                  <a:cubicBezTo>
                    <a:pt x="797" y="2985"/>
                    <a:pt x="817" y="3019"/>
                    <a:pt x="850" y="3025"/>
                  </a:cubicBezTo>
                  <a:lnTo>
                    <a:pt x="864" y="3025"/>
                  </a:lnTo>
                  <a:cubicBezTo>
                    <a:pt x="891" y="3025"/>
                    <a:pt x="917" y="3005"/>
                    <a:pt x="924" y="2972"/>
                  </a:cubicBezTo>
                  <a:cubicBezTo>
                    <a:pt x="1098" y="1935"/>
                    <a:pt x="797" y="831"/>
                    <a:pt x="121" y="21"/>
                  </a:cubicBezTo>
                  <a:cubicBezTo>
                    <a:pt x="110" y="7"/>
                    <a:pt x="94"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8"/>
            <p:cNvSpPr/>
            <p:nvPr/>
          </p:nvSpPr>
          <p:spPr>
            <a:xfrm>
              <a:off x="6939775" y="1368150"/>
              <a:ext cx="14250" cy="17500"/>
            </a:xfrm>
            <a:custGeom>
              <a:rect b="b" l="l" r="r" t="t"/>
              <a:pathLst>
                <a:path extrusionOk="0" h="700" w="570">
                  <a:moveTo>
                    <a:pt x="496" y="0"/>
                  </a:moveTo>
                  <a:cubicBezTo>
                    <a:pt x="478" y="0"/>
                    <a:pt x="460" y="9"/>
                    <a:pt x="449" y="24"/>
                  </a:cubicBezTo>
                  <a:lnTo>
                    <a:pt x="21" y="600"/>
                  </a:lnTo>
                  <a:cubicBezTo>
                    <a:pt x="1" y="626"/>
                    <a:pt x="7" y="667"/>
                    <a:pt x="34" y="687"/>
                  </a:cubicBezTo>
                  <a:cubicBezTo>
                    <a:pt x="41" y="700"/>
                    <a:pt x="54" y="700"/>
                    <a:pt x="68" y="700"/>
                  </a:cubicBezTo>
                  <a:cubicBezTo>
                    <a:pt x="88" y="700"/>
                    <a:pt x="108" y="693"/>
                    <a:pt x="121" y="673"/>
                  </a:cubicBezTo>
                  <a:lnTo>
                    <a:pt x="549" y="104"/>
                  </a:lnTo>
                  <a:cubicBezTo>
                    <a:pt x="569" y="71"/>
                    <a:pt x="563" y="38"/>
                    <a:pt x="536" y="18"/>
                  </a:cubicBezTo>
                  <a:cubicBezTo>
                    <a:pt x="524" y="6"/>
                    <a:pt x="510" y="0"/>
                    <a:pt x="4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8"/>
            <p:cNvSpPr/>
            <p:nvPr/>
          </p:nvSpPr>
          <p:spPr>
            <a:xfrm>
              <a:off x="6929075" y="1360750"/>
              <a:ext cx="10900" cy="13700"/>
            </a:xfrm>
            <a:custGeom>
              <a:rect b="b" l="l" r="r" t="t"/>
              <a:pathLst>
                <a:path extrusionOk="0" h="548" w="436">
                  <a:moveTo>
                    <a:pt x="366" y="1"/>
                  </a:moveTo>
                  <a:cubicBezTo>
                    <a:pt x="347" y="1"/>
                    <a:pt x="327" y="10"/>
                    <a:pt x="315" y="26"/>
                  </a:cubicBezTo>
                  <a:lnTo>
                    <a:pt x="21" y="447"/>
                  </a:lnTo>
                  <a:cubicBezTo>
                    <a:pt x="0" y="474"/>
                    <a:pt x="7" y="514"/>
                    <a:pt x="34" y="534"/>
                  </a:cubicBezTo>
                  <a:cubicBezTo>
                    <a:pt x="47" y="541"/>
                    <a:pt x="54" y="548"/>
                    <a:pt x="67" y="548"/>
                  </a:cubicBezTo>
                  <a:cubicBezTo>
                    <a:pt x="87" y="548"/>
                    <a:pt x="108" y="534"/>
                    <a:pt x="121" y="521"/>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8"/>
            <p:cNvSpPr/>
            <p:nvPr/>
          </p:nvSpPr>
          <p:spPr>
            <a:xfrm>
              <a:off x="6905825" y="1352575"/>
              <a:ext cx="10400" cy="13850"/>
            </a:xfrm>
            <a:custGeom>
              <a:rect b="b" l="l" r="r" t="t"/>
              <a:pathLst>
                <a:path extrusionOk="0" h="554" w="416">
                  <a:moveTo>
                    <a:pt x="345" y="0"/>
                  </a:moveTo>
                  <a:cubicBezTo>
                    <a:pt x="325" y="0"/>
                    <a:pt x="307" y="11"/>
                    <a:pt x="295" y="32"/>
                  </a:cubicBezTo>
                  <a:lnTo>
                    <a:pt x="21" y="460"/>
                  </a:lnTo>
                  <a:cubicBezTo>
                    <a:pt x="0" y="487"/>
                    <a:pt x="7" y="527"/>
                    <a:pt x="41" y="547"/>
                  </a:cubicBezTo>
                  <a:cubicBezTo>
                    <a:pt x="47" y="554"/>
                    <a:pt x="61" y="554"/>
                    <a:pt x="74" y="554"/>
                  </a:cubicBezTo>
                  <a:cubicBezTo>
                    <a:pt x="94" y="554"/>
                    <a:pt x="114" y="547"/>
                    <a:pt x="128" y="527"/>
                  </a:cubicBezTo>
                  <a:lnTo>
                    <a:pt x="402" y="99"/>
                  </a:lnTo>
                  <a:cubicBezTo>
                    <a:pt x="415" y="65"/>
                    <a:pt x="409" y="32"/>
                    <a:pt x="382" y="12"/>
                  </a:cubicBezTo>
                  <a:cubicBezTo>
                    <a:pt x="369" y="4"/>
                    <a:pt x="357"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8"/>
            <p:cNvSpPr/>
            <p:nvPr/>
          </p:nvSpPr>
          <p:spPr>
            <a:xfrm>
              <a:off x="6833225" y="1249700"/>
              <a:ext cx="9900" cy="10850"/>
            </a:xfrm>
            <a:custGeom>
              <a:rect b="b" l="l" r="r" t="t"/>
              <a:pathLst>
                <a:path extrusionOk="0" h="434" w="396">
                  <a:moveTo>
                    <a:pt x="326" y="0"/>
                  </a:moveTo>
                  <a:cubicBezTo>
                    <a:pt x="307" y="0"/>
                    <a:pt x="287" y="9"/>
                    <a:pt x="275" y="25"/>
                  </a:cubicBezTo>
                  <a:lnTo>
                    <a:pt x="21" y="333"/>
                  </a:lnTo>
                  <a:cubicBezTo>
                    <a:pt x="1" y="360"/>
                    <a:pt x="1" y="400"/>
                    <a:pt x="28" y="420"/>
                  </a:cubicBezTo>
                  <a:cubicBezTo>
                    <a:pt x="41" y="427"/>
                    <a:pt x="54" y="433"/>
                    <a:pt x="68" y="433"/>
                  </a:cubicBezTo>
                  <a:cubicBezTo>
                    <a:pt x="88" y="433"/>
                    <a:pt x="108" y="427"/>
                    <a:pt x="121" y="413"/>
                  </a:cubicBezTo>
                  <a:lnTo>
                    <a:pt x="369" y="99"/>
                  </a:lnTo>
                  <a:cubicBezTo>
                    <a:pt x="396" y="72"/>
                    <a:pt x="389" y="39"/>
                    <a:pt x="362" y="12"/>
                  </a:cubicBezTo>
                  <a:cubicBezTo>
                    <a:pt x="351" y="4"/>
                    <a:pt x="33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8"/>
            <p:cNvSpPr/>
            <p:nvPr/>
          </p:nvSpPr>
          <p:spPr>
            <a:xfrm>
              <a:off x="6805300" y="1236500"/>
              <a:ext cx="14575" cy="19375"/>
            </a:xfrm>
            <a:custGeom>
              <a:rect b="b" l="l" r="r" t="t"/>
              <a:pathLst>
                <a:path extrusionOk="0" h="775" w="583">
                  <a:moveTo>
                    <a:pt x="509" y="0"/>
                  </a:moveTo>
                  <a:cubicBezTo>
                    <a:pt x="489" y="0"/>
                    <a:pt x="470" y="10"/>
                    <a:pt x="462" y="31"/>
                  </a:cubicBezTo>
                  <a:lnTo>
                    <a:pt x="20" y="674"/>
                  </a:lnTo>
                  <a:cubicBezTo>
                    <a:pt x="0" y="700"/>
                    <a:pt x="7" y="741"/>
                    <a:pt x="34" y="761"/>
                  </a:cubicBezTo>
                  <a:cubicBezTo>
                    <a:pt x="47" y="767"/>
                    <a:pt x="61" y="774"/>
                    <a:pt x="74" y="774"/>
                  </a:cubicBezTo>
                  <a:cubicBezTo>
                    <a:pt x="94" y="774"/>
                    <a:pt x="114" y="761"/>
                    <a:pt x="121" y="747"/>
                  </a:cubicBezTo>
                  <a:lnTo>
                    <a:pt x="562" y="98"/>
                  </a:lnTo>
                  <a:cubicBezTo>
                    <a:pt x="583" y="72"/>
                    <a:pt x="576" y="31"/>
                    <a:pt x="542" y="11"/>
                  </a:cubicBezTo>
                  <a:cubicBezTo>
                    <a:pt x="532" y="4"/>
                    <a:pt x="520" y="0"/>
                    <a:pt x="5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8"/>
            <p:cNvSpPr/>
            <p:nvPr/>
          </p:nvSpPr>
          <p:spPr>
            <a:xfrm>
              <a:off x="6762300" y="1226300"/>
              <a:ext cx="12575" cy="13675"/>
            </a:xfrm>
            <a:custGeom>
              <a:rect b="b" l="l" r="r" t="t"/>
              <a:pathLst>
                <a:path extrusionOk="0" h="547" w="503">
                  <a:moveTo>
                    <a:pt x="433" y="0"/>
                  </a:moveTo>
                  <a:cubicBezTo>
                    <a:pt x="416" y="0"/>
                    <a:pt x="400" y="7"/>
                    <a:pt x="389" y="18"/>
                  </a:cubicBezTo>
                  <a:lnTo>
                    <a:pt x="21" y="439"/>
                  </a:lnTo>
                  <a:cubicBezTo>
                    <a:pt x="1" y="466"/>
                    <a:pt x="1" y="506"/>
                    <a:pt x="28" y="526"/>
                  </a:cubicBezTo>
                  <a:cubicBezTo>
                    <a:pt x="41" y="540"/>
                    <a:pt x="54" y="546"/>
                    <a:pt x="68" y="546"/>
                  </a:cubicBezTo>
                  <a:cubicBezTo>
                    <a:pt x="88" y="546"/>
                    <a:pt x="101" y="540"/>
                    <a:pt x="115" y="526"/>
                  </a:cubicBezTo>
                  <a:lnTo>
                    <a:pt x="483" y="105"/>
                  </a:lnTo>
                  <a:cubicBezTo>
                    <a:pt x="503" y="78"/>
                    <a:pt x="503" y="38"/>
                    <a:pt x="476" y="18"/>
                  </a:cubicBezTo>
                  <a:cubicBezTo>
                    <a:pt x="464" y="5"/>
                    <a:pt x="448"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8"/>
            <p:cNvSpPr/>
            <p:nvPr/>
          </p:nvSpPr>
          <p:spPr>
            <a:xfrm>
              <a:off x="6680525" y="1451200"/>
              <a:ext cx="17575" cy="48025"/>
            </a:xfrm>
            <a:custGeom>
              <a:rect b="b" l="l" r="r" t="t"/>
              <a:pathLst>
                <a:path extrusionOk="0" h="1921" w="703">
                  <a:moveTo>
                    <a:pt x="54" y="1"/>
                  </a:moveTo>
                  <a:cubicBezTo>
                    <a:pt x="20" y="7"/>
                    <a:pt x="0" y="41"/>
                    <a:pt x="0" y="74"/>
                  </a:cubicBezTo>
                  <a:cubicBezTo>
                    <a:pt x="114" y="703"/>
                    <a:pt x="308" y="1312"/>
                    <a:pt x="576" y="1887"/>
                  </a:cubicBezTo>
                  <a:cubicBezTo>
                    <a:pt x="582" y="1908"/>
                    <a:pt x="609" y="1921"/>
                    <a:pt x="629" y="1921"/>
                  </a:cubicBezTo>
                  <a:cubicBezTo>
                    <a:pt x="643" y="1921"/>
                    <a:pt x="649" y="1921"/>
                    <a:pt x="656" y="1914"/>
                  </a:cubicBezTo>
                  <a:cubicBezTo>
                    <a:pt x="689" y="1901"/>
                    <a:pt x="703" y="1861"/>
                    <a:pt x="689" y="1834"/>
                  </a:cubicBezTo>
                  <a:cubicBezTo>
                    <a:pt x="422" y="1265"/>
                    <a:pt x="234" y="670"/>
                    <a:pt x="127" y="54"/>
                  </a:cubicBezTo>
                  <a:cubicBezTo>
                    <a:pt x="121" y="21"/>
                    <a:pt x="87" y="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8"/>
            <p:cNvSpPr/>
            <p:nvPr/>
          </p:nvSpPr>
          <p:spPr>
            <a:xfrm>
              <a:off x="6666800" y="1429100"/>
              <a:ext cx="5375" cy="11600"/>
            </a:xfrm>
            <a:custGeom>
              <a:rect b="b" l="l" r="r" t="t"/>
              <a:pathLst>
                <a:path extrusionOk="0" h="464" w="215">
                  <a:moveTo>
                    <a:pt x="67" y="0"/>
                  </a:moveTo>
                  <a:cubicBezTo>
                    <a:pt x="63" y="0"/>
                    <a:pt x="58" y="1"/>
                    <a:pt x="54" y="2"/>
                  </a:cubicBezTo>
                  <a:cubicBezTo>
                    <a:pt x="21" y="8"/>
                    <a:pt x="1" y="42"/>
                    <a:pt x="7" y="82"/>
                  </a:cubicBezTo>
                  <a:lnTo>
                    <a:pt x="81" y="416"/>
                  </a:lnTo>
                  <a:cubicBezTo>
                    <a:pt x="88" y="443"/>
                    <a:pt x="114" y="463"/>
                    <a:pt x="141" y="463"/>
                  </a:cubicBezTo>
                  <a:lnTo>
                    <a:pt x="154" y="463"/>
                  </a:lnTo>
                  <a:cubicBezTo>
                    <a:pt x="188" y="450"/>
                    <a:pt x="215" y="416"/>
                    <a:pt x="201" y="383"/>
                  </a:cubicBezTo>
                  <a:lnTo>
                    <a:pt x="128" y="48"/>
                  </a:lnTo>
                  <a:cubicBezTo>
                    <a:pt x="122"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8"/>
            <p:cNvSpPr/>
            <p:nvPr/>
          </p:nvSpPr>
          <p:spPr>
            <a:xfrm>
              <a:off x="6983425" y="1492725"/>
              <a:ext cx="11075" cy="13700"/>
            </a:xfrm>
            <a:custGeom>
              <a:rect b="b" l="l" r="r" t="t"/>
              <a:pathLst>
                <a:path extrusionOk="0" h="548" w="443">
                  <a:moveTo>
                    <a:pt x="373" y="1"/>
                  </a:moveTo>
                  <a:cubicBezTo>
                    <a:pt x="354" y="1"/>
                    <a:pt x="334" y="10"/>
                    <a:pt x="322" y="26"/>
                  </a:cubicBezTo>
                  <a:lnTo>
                    <a:pt x="21" y="447"/>
                  </a:lnTo>
                  <a:cubicBezTo>
                    <a:pt x="1" y="474"/>
                    <a:pt x="8" y="514"/>
                    <a:pt x="34" y="534"/>
                  </a:cubicBezTo>
                  <a:cubicBezTo>
                    <a:pt x="48" y="541"/>
                    <a:pt x="61" y="548"/>
                    <a:pt x="75" y="548"/>
                  </a:cubicBezTo>
                  <a:cubicBezTo>
                    <a:pt x="95" y="548"/>
                    <a:pt x="108" y="534"/>
                    <a:pt x="121" y="521"/>
                  </a:cubicBezTo>
                  <a:lnTo>
                    <a:pt x="422" y="99"/>
                  </a:lnTo>
                  <a:cubicBezTo>
                    <a:pt x="443" y="73"/>
                    <a:pt x="436" y="32"/>
                    <a:pt x="409" y="12"/>
                  </a:cubicBezTo>
                  <a:cubicBezTo>
                    <a:pt x="399" y="4"/>
                    <a:pt x="386" y="1"/>
                    <a:pt x="3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8"/>
            <p:cNvSpPr/>
            <p:nvPr/>
          </p:nvSpPr>
          <p:spPr>
            <a:xfrm>
              <a:off x="6963875" y="1493675"/>
              <a:ext cx="9875" cy="9575"/>
            </a:xfrm>
            <a:custGeom>
              <a:rect b="b" l="l" r="r" t="t"/>
              <a:pathLst>
                <a:path extrusionOk="0" h="383" w="395">
                  <a:moveTo>
                    <a:pt x="324" y="0"/>
                  </a:moveTo>
                  <a:cubicBezTo>
                    <a:pt x="309" y="0"/>
                    <a:pt x="294" y="5"/>
                    <a:pt x="281" y="14"/>
                  </a:cubicBezTo>
                  <a:lnTo>
                    <a:pt x="27" y="275"/>
                  </a:lnTo>
                  <a:cubicBezTo>
                    <a:pt x="0" y="295"/>
                    <a:pt x="0" y="336"/>
                    <a:pt x="27" y="362"/>
                  </a:cubicBezTo>
                  <a:cubicBezTo>
                    <a:pt x="40" y="376"/>
                    <a:pt x="54" y="382"/>
                    <a:pt x="74" y="382"/>
                  </a:cubicBezTo>
                  <a:cubicBezTo>
                    <a:pt x="87" y="382"/>
                    <a:pt x="100" y="376"/>
                    <a:pt x="114" y="362"/>
                  </a:cubicBezTo>
                  <a:lnTo>
                    <a:pt x="375" y="108"/>
                  </a:lnTo>
                  <a:cubicBezTo>
                    <a:pt x="395" y="81"/>
                    <a:pt x="395" y="41"/>
                    <a:pt x="375" y="21"/>
                  </a:cubicBezTo>
                  <a:cubicBezTo>
                    <a:pt x="360" y="7"/>
                    <a:pt x="342" y="0"/>
                    <a:pt x="3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8"/>
            <p:cNvSpPr/>
            <p:nvPr/>
          </p:nvSpPr>
          <p:spPr>
            <a:xfrm>
              <a:off x="6937950" y="1483750"/>
              <a:ext cx="8050" cy="12975"/>
            </a:xfrm>
            <a:custGeom>
              <a:rect b="b" l="l" r="r" t="t"/>
              <a:pathLst>
                <a:path extrusionOk="0" h="519" w="322">
                  <a:moveTo>
                    <a:pt x="248" y="1"/>
                  </a:moveTo>
                  <a:cubicBezTo>
                    <a:pt x="225" y="1"/>
                    <a:pt x="203" y="14"/>
                    <a:pt x="194" y="37"/>
                  </a:cubicBezTo>
                  <a:lnTo>
                    <a:pt x="13" y="425"/>
                  </a:lnTo>
                  <a:cubicBezTo>
                    <a:pt x="0" y="458"/>
                    <a:pt x="13" y="498"/>
                    <a:pt x="47" y="512"/>
                  </a:cubicBezTo>
                  <a:cubicBezTo>
                    <a:pt x="54" y="512"/>
                    <a:pt x="60" y="519"/>
                    <a:pt x="74" y="519"/>
                  </a:cubicBezTo>
                  <a:cubicBezTo>
                    <a:pt x="94" y="519"/>
                    <a:pt x="121" y="505"/>
                    <a:pt x="127" y="478"/>
                  </a:cubicBezTo>
                  <a:lnTo>
                    <a:pt x="308" y="90"/>
                  </a:lnTo>
                  <a:cubicBezTo>
                    <a:pt x="321" y="57"/>
                    <a:pt x="308" y="23"/>
                    <a:pt x="281" y="10"/>
                  </a:cubicBezTo>
                  <a:cubicBezTo>
                    <a:pt x="270" y="4"/>
                    <a:pt x="259" y="1"/>
                    <a:pt x="2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8"/>
            <p:cNvSpPr/>
            <p:nvPr/>
          </p:nvSpPr>
          <p:spPr>
            <a:xfrm>
              <a:off x="7005175" y="1255725"/>
              <a:ext cx="12075" cy="14850"/>
            </a:xfrm>
            <a:custGeom>
              <a:rect b="b" l="l" r="r" t="t"/>
              <a:pathLst>
                <a:path extrusionOk="0" h="594" w="483">
                  <a:moveTo>
                    <a:pt x="413" y="0"/>
                  </a:moveTo>
                  <a:cubicBezTo>
                    <a:pt x="394" y="0"/>
                    <a:pt x="374" y="9"/>
                    <a:pt x="362" y="25"/>
                  </a:cubicBezTo>
                  <a:lnTo>
                    <a:pt x="21" y="500"/>
                  </a:lnTo>
                  <a:cubicBezTo>
                    <a:pt x="1" y="527"/>
                    <a:pt x="1" y="560"/>
                    <a:pt x="34" y="587"/>
                  </a:cubicBezTo>
                  <a:cubicBezTo>
                    <a:pt x="41" y="594"/>
                    <a:pt x="54" y="594"/>
                    <a:pt x="68" y="594"/>
                  </a:cubicBezTo>
                  <a:cubicBezTo>
                    <a:pt x="88" y="594"/>
                    <a:pt x="108" y="587"/>
                    <a:pt x="121" y="574"/>
                  </a:cubicBezTo>
                  <a:lnTo>
                    <a:pt x="462" y="99"/>
                  </a:lnTo>
                  <a:cubicBezTo>
                    <a:pt x="482" y="72"/>
                    <a:pt x="482" y="32"/>
                    <a:pt x="449" y="12"/>
                  </a:cubicBezTo>
                  <a:cubicBezTo>
                    <a:pt x="438" y="4"/>
                    <a:pt x="426"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8"/>
            <p:cNvSpPr/>
            <p:nvPr/>
          </p:nvSpPr>
          <p:spPr>
            <a:xfrm>
              <a:off x="6984775" y="1249350"/>
              <a:ext cx="10900" cy="13025"/>
            </a:xfrm>
            <a:custGeom>
              <a:rect b="b" l="l" r="r" t="t"/>
              <a:pathLst>
                <a:path extrusionOk="0" h="521" w="436">
                  <a:moveTo>
                    <a:pt x="366" y="1"/>
                  </a:moveTo>
                  <a:cubicBezTo>
                    <a:pt x="347" y="1"/>
                    <a:pt x="327" y="10"/>
                    <a:pt x="315" y="26"/>
                  </a:cubicBezTo>
                  <a:lnTo>
                    <a:pt x="21" y="421"/>
                  </a:lnTo>
                  <a:cubicBezTo>
                    <a:pt x="0" y="447"/>
                    <a:pt x="7" y="488"/>
                    <a:pt x="34" y="508"/>
                  </a:cubicBezTo>
                  <a:cubicBezTo>
                    <a:pt x="41" y="514"/>
                    <a:pt x="54" y="521"/>
                    <a:pt x="67" y="521"/>
                  </a:cubicBezTo>
                  <a:cubicBezTo>
                    <a:pt x="87" y="521"/>
                    <a:pt x="108" y="514"/>
                    <a:pt x="121" y="494"/>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8"/>
            <p:cNvSpPr/>
            <p:nvPr/>
          </p:nvSpPr>
          <p:spPr>
            <a:xfrm>
              <a:off x="6963700" y="1241500"/>
              <a:ext cx="7050" cy="12025"/>
            </a:xfrm>
            <a:custGeom>
              <a:rect b="b" l="l" r="r" t="t"/>
              <a:pathLst>
                <a:path extrusionOk="0" h="481" w="282">
                  <a:moveTo>
                    <a:pt x="209" y="0"/>
                  </a:moveTo>
                  <a:cubicBezTo>
                    <a:pt x="185" y="0"/>
                    <a:pt x="164" y="14"/>
                    <a:pt x="154" y="39"/>
                  </a:cubicBezTo>
                  <a:lnTo>
                    <a:pt x="14" y="393"/>
                  </a:lnTo>
                  <a:cubicBezTo>
                    <a:pt x="0" y="427"/>
                    <a:pt x="14" y="460"/>
                    <a:pt x="47" y="474"/>
                  </a:cubicBezTo>
                  <a:cubicBezTo>
                    <a:pt x="54" y="474"/>
                    <a:pt x="61" y="480"/>
                    <a:pt x="67" y="480"/>
                  </a:cubicBezTo>
                  <a:cubicBezTo>
                    <a:pt x="94" y="480"/>
                    <a:pt x="121" y="460"/>
                    <a:pt x="128" y="440"/>
                  </a:cubicBezTo>
                  <a:lnTo>
                    <a:pt x="268" y="86"/>
                  </a:lnTo>
                  <a:cubicBezTo>
                    <a:pt x="281" y="52"/>
                    <a:pt x="268" y="19"/>
                    <a:pt x="235" y="5"/>
                  </a:cubicBezTo>
                  <a:cubicBezTo>
                    <a:pt x="226" y="2"/>
                    <a:pt x="217" y="0"/>
                    <a:pt x="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1" name="Google Shape;3521;p18"/>
          <p:cNvGrpSpPr/>
          <p:nvPr/>
        </p:nvGrpSpPr>
        <p:grpSpPr>
          <a:xfrm flipH="1">
            <a:off x="8108745" y="-329491"/>
            <a:ext cx="1755027" cy="1737781"/>
            <a:chOff x="3580575" y="1066825"/>
            <a:chExt cx="729650" cy="722450"/>
          </a:xfrm>
        </p:grpSpPr>
        <p:sp>
          <p:nvSpPr>
            <p:cNvPr id="3522" name="Google Shape;3522;p18"/>
            <p:cNvSpPr/>
            <p:nvPr/>
          </p:nvSpPr>
          <p:spPr>
            <a:xfrm>
              <a:off x="3580575" y="1066825"/>
              <a:ext cx="729650" cy="722450"/>
            </a:xfrm>
            <a:custGeom>
              <a:rect b="b" l="l" r="r" t="t"/>
              <a:pathLst>
                <a:path extrusionOk="0" h="28898" w="29186">
                  <a:moveTo>
                    <a:pt x="14412" y="268"/>
                  </a:moveTo>
                  <a:cubicBezTo>
                    <a:pt x="16580" y="268"/>
                    <a:pt x="18741" y="710"/>
                    <a:pt x="20608" y="1586"/>
                  </a:cubicBezTo>
                  <a:cubicBezTo>
                    <a:pt x="25753" y="4008"/>
                    <a:pt x="29112" y="9662"/>
                    <a:pt x="28764" y="15342"/>
                  </a:cubicBezTo>
                  <a:cubicBezTo>
                    <a:pt x="28423" y="21016"/>
                    <a:pt x="24408" y="26221"/>
                    <a:pt x="19002" y="28001"/>
                  </a:cubicBezTo>
                  <a:cubicBezTo>
                    <a:pt x="17703" y="28430"/>
                    <a:pt x="16379" y="28646"/>
                    <a:pt x="15107" y="28646"/>
                  </a:cubicBezTo>
                  <a:cubicBezTo>
                    <a:pt x="14021" y="28646"/>
                    <a:pt x="12971" y="28489"/>
                    <a:pt x="12004" y="28175"/>
                  </a:cubicBezTo>
                  <a:cubicBezTo>
                    <a:pt x="9803" y="27459"/>
                    <a:pt x="7822" y="25994"/>
                    <a:pt x="6129" y="23826"/>
                  </a:cubicBezTo>
                  <a:cubicBezTo>
                    <a:pt x="2711" y="19444"/>
                    <a:pt x="275" y="12198"/>
                    <a:pt x="3005" y="6644"/>
                  </a:cubicBezTo>
                  <a:cubicBezTo>
                    <a:pt x="4249" y="4115"/>
                    <a:pt x="6638" y="2081"/>
                    <a:pt x="9555" y="1064"/>
                  </a:cubicBezTo>
                  <a:cubicBezTo>
                    <a:pt x="11080" y="529"/>
                    <a:pt x="12746" y="268"/>
                    <a:pt x="14412" y="268"/>
                  </a:cubicBezTo>
                  <a:close/>
                  <a:moveTo>
                    <a:pt x="14428" y="0"/>
                  </a:moveTo>
                  <a:cubicBezTo>
                    <a:pt x="12743" y="0"/>
                    <a:pt x="11054" y="273"/>
                    <a:pt x="9475" y="824"/>
                  </a:cubicBezTo>
                  <a:cubicBezTo>
                    <a:pt x="6497" y="1867"/>
                    <a:pt x="4055" y="3948"/>
                    <a:pt x="2784" y="6537"/>
                  </a:cubicBezTo>
                  <a:cubicBezTo>
                    <a:pt x="1" y="12184"/>
                    <a:pt x="2470" y="19537"/>
                    <a:pt x="5935" y="23980"/>
                  </a:cubicBezTo>
                  <a:cubicBezTo>
                    <a:pt x="7662" y="26188"/>
                    <a:pt x="9675" y="27680"/>
                    <a:pt x="11924" y="28409"/>
                  </a:cubicBezTo>
                  <a:cubicBezTo>
                    <a:pt x="12920" y="28730"/>
                    <a:pt x="13998" y="28897"/>
                    <a:pt x="15115" y="28897"/>
                  </a:cubicBezTo>
                  <a:cubicBezTo>
                    <a:pt x="16413" y="28897"/>
                    <a:pt x="17758" y="28677"/>
                    <a:pt x="19082" y="28242"/>
                  </a:cubicBezTo>
                  <a:cubicBezTo>
                    <a:pt x="21725" y="27365"/>
                    <a:pt x="24174" y="25606"/>
                    <a:pt x="25967" y="23277"/>
                  </a:cubicBezTo>
                  <a:cubicBezTo>
                    <a:pt x="27767" y="20949"/>
                    <a:pt x="28844" y="18132"/>
                    <a:pt x="29011" y="15356"/>
                  </a:cubicBezTo>
                  <a:cubicBezTo>
                    <a:pt x="29185" y="12572"/>
                    <a:pt x="28449" y="9649"/>
                    <a:pt x="26951" y="7119"/>
                  </a:cubicBezTo>
                  <a:cubicBezTo>
                    <a:pt x="25452" y="4590"/>
                    <a:pt x="23237" y="2550"/>
                    <a:pt x="20715" y="1366"/>
                  </a:cubicBezTo>
                  <a:cubicBezTo>
                    <a:pt x="18792" y="459"/>
                    <a:pt x="16614" y="0"/>
                    <a:pt x="144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8"/>
            <p:cNvSpPr/>
            <p:nvPr/>
          </p:nvSpPr>
          <p:spPr>
            <a:xfrm>
              <a:off x="3638950" y="1105625"/>
              <a:ext cx="371200" cy="316175"/>
            </a:xfrm>
            <a:custGeom>
              <a:rect b="b" l="l" r="r" t="t"/>
              <a:pathLst>
                <a:path extrusionOk="0" h="12647" w="14848">
                  <a:moveTo>
                    <a:pt x="931" y="8839"/>
                  </a:moveTo>
                  <a:lnTo>
                    <a:pt x="931" y="8839"/>
                  </a:lnTo>
                  <a:cubicBezTo>
                    <a:pt x="951" y="9381"/>
                    <a:pt x="1045" y="9943"/>
                    <a:pt x="1326" y="10432"/>
                  </a:cubicBezTo>
                  <a:cubicBezTo>
                    <a:pt x="1787" y="11214"/>
                    <a:pt x="2664" y="11629"/>
                    <a:pt x="3279" y="11870"/>
                  </a:cubicBezTo>
                  <a:cubicBezTo>
                    <a:pt x="3734" y="12051"/>
                    <a:pt x="4203" y="12205"/>
                    <a:pt x="4678" y="12318"/>
                  </a:cubicBezTo>
                  <a:cubicBezTo>
                    <a:pt x="4256" y="12271"/>
                    <a:pt x="3835" y="12211"/>
                    <a:pt x="3420" y="12124"/>
                  </a:cubicBezTo>
                  <a:cubicBezTo>
                    <a:pt x="2329" y="11897"/>
                    <a:pt x="1640" y="11529"/>
                    <a:pt x="1252" y="10960"/>
                  </a:cubicBezTo>
                  <a:cubicBezTo>
                    <a:pt x="824" y="10331"/>
                    <a:pt x="777" y="9589"/>
                    <a:pt x="931" y="8839"/>
                  </a:cubicBezTo>
                  <a:close/>
                  <a:moveTo>
                    <a:pt x="11145" y="248"/>
                  </a:moveTo>
                  <a:cubicBezTo>
                    <a:pt x="11629" y="248"/>
                    <a:pt x="12054" y="306"/>
                    <a:pt x="12445" y="422"/>
                  </a:cubicBezTo>
                  <a:cubicBezTo>
                    <a:pt x="13181" y="636"/>
                    <a:pt x="13790" y="1091"/>
                    <a:pt x="14111" y="1667"/>
                  </a:cubicBezTo>
                  <a:cubicBezTo>
                    <a:pt x="14419" y="2215"/>
                    <a:pt x="14479" y="2871"/>
                    <a:pt x="14513" y="3547"/>
                  </a:cubicBezTo>
                  <a:cubicBezTo>
                    <a:pt x="14600" y="5193"/>
                    <a:pt x="14600" y="6852"/>
                    <a:pt x="14506" y="8491"/>
                  </a:cubicBezTo>
                  <a:cubicBezTo>
                    <a:pt x="14473" y="9200"/>
                    <a:pt x="14399" y="9943"/>
                    <a:pt x="13964" y="10465"/>
                  </a:cubicBezTo>
                  <a:cubicBezTo>
                    <a:pt x="13583" y="10933"/>
                    <a:pt x="12974" y="11154"/>
                    <a:pt x="12432" y="11328"/>
                  </a:cubicBezTo>
                  <a:cubicBezTo>
                    <a:pt x="10782" y="11862"/>
                    <a:pt x="8550" y="12395"/>
                    <a:pt x="6196" y="12395"/>
                  </a:cubicBezTo>
                  <a:cubicBezTo>
                    <a:pt x="6012" y="12395"/>
                    <a:pt x="5827" y="12392"/>
                    <a:pt x="5641" y="12385"/>
                  </a:cubicBezTo>
                  <a:cubicBezTo>
                    <a:pt x="4852" y="12265"/>
                    <a:pt x="4075" y="12051"/>
                    <a:pt x="3326" y="11756"/>
                  </a:cubicBezTo>
                  <a:cubicBezTo>
                    <a:pt x="2724" y="11515"/>
                    <a:pt x="1874" y="11114"/>
                    <a:pt x="1433" y="10365"/>
                  </a:cubicBezTo>
                  <a:cubicBezTo>
                    <a:pt x="1085" y="9769"/>
                    <a:pt x="1045" y="9027"/>
                    <a:pt x="1045" y="8378"/>
                  </a:cubicBezTo>
                  <a:cubicBezTo>
                    <a:pt x="1265" y="7601"/>
                    <a:pt x="1647" y="6839"/>
                    <a:pt x="1975" y="6183"/>
                  </a:cubicBezTo>
                  <a:lnTo>
                    <a:pt x="2041" y="6056"/>
                  </a:lnTo>
                  <a:cubicBezTo>
                    <a:pt x="2436" y="5260"/>
                    <a:pt x="2925" y="4530"/>
                    <a:pt x="3493" y="3875"/>
                  </a:cubicBezTo>
                  <a:cubicBezTo>
                    <a:pt x="5206" y="1894"/>
                    <a:pt x="7682" y="596"/>
                    <a:pt x="10278" y="302"/>
                  </a:cubicBezTo>
                  <a:cubicBezTo>
                    <a:pt x="10588" y="266"/>
                    <a:pt x="10876" y="248"/>
                    <a:pt x="11145" y="248"/>
                  </a:cubicBezTo>
                  <a:close/>
                  <a:moveTo>
                    <a:pt x="11145" y="1"/>
                  </a:moveTo>
                  <a:cubicBezTo>
                    <a:pt x="10867" y="1"/>
                    <a:pt x="10571" y="19"/>
                    <a:pt x="10251" y="54"/>
                  </a:cubicBezTo>
                  <a:cubicBezTo>
                    <a:pt x="7588" y="355"/>
                    <a:pt x="5059" y="1687"/>
                    <a:pt x="3306" y="3707"/>
                  </a:cubicBezTo>
                  <a:cubicBezTo>
                    <a:pt x="2724" y="4383"/>
                    <a:pt x="2222" y="5133"/>
                    <a:pt x="1814" y="5942"/>
                  </a:cubicBezTo>
                  <a:lnTo>
                    <a:pt x="1754" y="6076"/>
                  </a:lnTo>
                  <a:cubicBezTo>
                    <a:pt x="1058" y="7468"/>
                    <a:pt x="1" y="9575"/>
                    <a:pt x="1045" y="11101"/>
                  </a:cubicBezTo>
                  <a:cubicBezTo>
                    <a:pt x="1473" y="11730"/>
                    <a:pt x="2215" y="12131"/>
                    <a:pt x="3366" y="12372"/>
                  </a:cubicBezTo>
                  <a:cubicBezTo>
                    <a:pt x="4310" y="12566"/>
                    <a:pt x="5253" y="12646"/>
                    <a:pt x="6183" y="12646"/>
                  </a:cubicBezTo>
                  <a:cubicBezTo>
                    <a:pt x="8572" y="12646"/>
                    <a:pt x="10840" y="12104"/>
                    <a:pt x="12506" y="11569"/>
                  </a:cubicBezTo>
                  <a:cubicBezTo>
                    <a:pt x="13081" y="11382"/>
                    <a:pt x="13730" y="11141"/>
                    <a:pt x="14158" y="10626"/>
                  </a:cubicBezTo>
                  <a:cubicBezTo>
                    <a:pt x="14633" y="10043"/>
                    <a:pt x="14720" y="9261"/>
                    <a:pt x="14760" y="8505"/>
                  </a:cubicBezTo>
                  <a:cubicBezTo>
                    <a:pt x="14847" y="6859"/>
                    <a:pt x="14847" y="5186"/>
                    <a:pt x="14760" y="3534"/>
                  </a:cubicBezTo>
                  <a:cubicBezTo>
                    <a:pt x="14727" y="2824"/>
                    <a:pt x="14660" y="2142"/>
                    <a:pt x="14325" y="1540"/>
                  </a:cubicBezTo>
                  <a:cubicBezTo>
                    <a:pt x="13978" y="911"/>
                    <a:pt x="13315" y="416"/>
                    <a:pt x="12512" y="182"/>
                  </a:cubicBezTo>
                  <a:cubicBezTo>
                    <a:pt x="12097" y="61"/>
                    <a:pt x="11652" y="1"/>
                    <a:pt x="11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8"/>
            <p:cNvSpPr/>
            <p:nvPr/>
          </p:nvSpPr>
          <p:spPr>
            <a:xfrm>
              <a:off x="3716225" y="1427950"/>
              <a:ext cx="386925" cy="294750"/>
            </a:xfrm>
            <a:custGeom>
              <a:rect b="b" l="l" r="r" t="t"/>
              <a:pathLst>
                <a:path extrusionOk="0" h="11790" w="15477">
                  <a:moveTo>
                    <a:pt x="9348" y="248"/>
                  </a:moveTo>
                  <a:cubicBezTo>
                    <a:pt x="9769" y="248"/>
                    <a:pt x="10184" y="308"/>
                    <a:pt x="10559" y="496"/>
                  </a:cubicBezTo>
                  <a:cubicBezTo>
                    <a:pt x="10585" y="516"/>
                    <a:pt x="10619" y="529"/>
                    <a:pt x="10646" y="549"/>
                  </a:cubicBezTo>
                  <a:cubicBezTo>
                    <a:pt x="10291" y="409"/>
                    <a:pt x="9903" y="329"/>
                    <a:pt x="9488" y="315"/>
                  </a:cubicBezTo>
                  <a:cubicBezTo>
                    <a:pt x="9430" y="313"/>
                    <a:pt x="9372" y="312"/>
                    <a:pt x="9315" y="312"/>
                  </a:cubicBezTo>
                  <a:cubicBezTo>
                    <a:pt x="8479" y="312"/>
                    <a:pt x="7661" y="531"/>
                    <a:pt x="6872" y="743"/>
                  </a:cubicBezTo>
                  <a:lnTo>
                    <a:pt x="3948" y="1526"/>
                  </a:lnTo>
                  <a:cubicBezTo>
                    <a:pt x="3179" y="1727"/>
                    <a:pt x="2316" y="1961"/>
                    <a:pt x="1667" y="2530"/>
                  </a:cubicBezTo>
                  <a:cubicBezTo>
                    <a:pt x="897" y="3205"/>
                    <a:pt x="536" y="4383"/>
                    <a:pt x="703" y="5387"/>
                  </a:cubicBezTo>
                  <a:cubicBezTo>
                    <a:pt x="483" y="4999"/>
                    <a:pt x="295" y="4590"/>
                    <a:pt x="282" y="4222"/>
                  </a:cubicBezTo>
                  <a:cubicBezTo>
                    <a:pt x="255" y="3620"/>
                    <a:pt x="663" y="3032"/>
                    <a:pt x="1051" y="2684"/>
                  </a:cubicBezTo>
                  <a:cubicBezTo>
                    <a:pt x="1567" y="2222"/>
                    <a:pt x="2222" y="1954"/>
                    <a:pt x="2804" y="1734"/>
                  </a:cubicBezTo>
                  <a:cubicBezTo>
                    <a:pt x="4611" y="1044"/>
                    <a:pt x="6498" y="569"/>
                    <a:pt x="8418" y="322"/>
                  </a:cubicBezTo>
                  <a:cubicBezTo>
                    <a:pt x="8712" y="282"/>
                    <a:pt x="9033" y="248"/>
                    <a:pt x="9348" y="248"/>
                  </a:cubicBezTo>
                  <a:close/>
                  <a:moveTo>
                    <a:pt x="9312" y="432"/>
                  </a:moveTo>
                  <a:cubicBezTo>
                    <a:pt x="9368" y="432"/>
                    <a:pt x="9425" y="433"/>
                    <a:pt x="9482" y="436"/>
                  </a:cubicBezTo>
                  <a:cubicBezTo>
                    <a:pt x="10117" y="462"/>
                    <a:pt x="10699" y="643"/>
                    <a:pt x="11154" y="944"/>
                  </a:cubicBezTo>
                  <a:cubicBezTo>
                    <a:pt x="11455" y="1252"/>
                    <a:pt x="11703" y="1633"/>
                    <a:pt x="11937" y="2015"/>
                  </a:cubicBezTo>
                  <a:cubicBezTo>
                    <a:pt x="12994" y="3761"/>
                    <a:pt x="13917" y="5607"/>
                    <a:pt x="14673" y="7508"/>
                  </a:cubicBezTo>
                  <a:cubicBezTo>
                    <a:pt x="14948" y="8183"/>
                    <a:pt x="15215" y="8966"/>
                    <a:pt x="14981" y="9662"/>
                  </a:cubicBezTo>
                  <a:cubicBezTo>
                    <a:pt x="14767" y="10298"/>
                    <a:pt x="14185" y="10706"/>
                    <a:pt x="13737" y="10940"/>
                  </a:cubicBezTo>
                  <a:cubicBezTo>
                    <a:pt x="12960" y="11344"/>
                    <a:pt x="12020" y="11540"/>
                    <a:pt x="10883" y="11540"/>
                  </a:cubicBezTo>
                  <a:cubicBezTo>
                    <a:pt x="10777" y="11540"/>
                    <a:pt x="10669" y="11539"/>
                    <a:pt x="10559" y="11535"/>
                  </a:cubicBezTo>
                  <a:cubicBezTo>
                    <a:pt x="8358" y="11468"/>
                    <a:pt x="6143" y="10739"/>
                    <a:pt x="4336" y="9475"/>
                  </a:cubicBezTo>
                  <a:cubicBezTo>
                    <a:pt x="3079" y="8598"/>
                    <a:pt x="1981" y="7441"/>
                    <a:pt x="1165" y="6123"/>
                  </a:cubicBezTo>
                  <a:cubicBezTo>
                    <a:pt x="1118" y="6056"/>
                    <a:pt x="1078" y="5989"/>
                    <a:pt x="1031" y="5922"/>
                  </a:cubicBezTo>
                  <a:cubicBezTo>
                    <a:pt x="998" y="5862"/>
                    <a:pt x="964" y="5808"/>
                    <a:pt x="924" y="5748"/>
                  </a:cubicBezTo>
                  <a:cubicBezTo>
                    <a:pt x="590" y="4731"/>
                    <a:pt x="924" y="3346"/>
                    <a:pt x="1754" y="2623"/>
                  </a:cubicBezTo>
                  <a:cubicBezTo>
                    <a:pt x="2376" y="2075"/>
                    <a:pt x="3226" y="1847"/>
                    <a:pt x="3982" y="1647"/>
                  </a:cubicBezTo>
                  <a:lnTo>
                    <a:pt x="6906" y="864"/>
                  </a:lnTo>
                  <a:cubicBezTo>
                    <a:pt x="7688" y="651"/>
                    <a:pt x="8494" y="432"/>
                    <a:pt x="9312" y="432"/>
                  </a:cubicBezTo>
                  <a:close/>
                  <a:moveTo>
                    <a:pt x="9346" y="0"/>
                  </a:moveTo>
                  <a:cubicBezTo>
                    <a:pt x="9017" y="0"/>
                    <a:pt x="8691" y="35"/>
                    <a:pt x="8384" y="74"/>
                  </a:cubicBezTo>
                  <a:cubicBezTo>
                    <a:pt x="6444" y="329"/>
                    <a:pt x="4537" y="804"/>
                    <a:pt x="2711" y="1499"/>
                  </a:cubicBezTo>
                  <a:cubicBezTo>
                    <a:pt x="2115" y="1727"/>
                    <a:pt x="1433" y="2008"/>
                    <a:pt x="884" y="2496"/>
                  </a:cubicBezTo>
                  <a:cubicBezTo>
                    <a:pt x="449" y="2884"/>
                    <a:pt x="1" y="3547"/>
                    <a:pt x="34" y="4229"/>
                  </a:cubicBezTo>
                  <a:cubicBezTo>
                    <a:pt x="61" y="4851"/>
                    <a:pt x="483" y="5520"/>
                    <a:pt x="824" y="6056"/>
                  </a:cubicBezTo>
                  <a:cubicBezTo>
                    <a:pt x="864" y="6123"/>
                    <a:pt x="911" y="6190"/>
                    <a:pt x="951" y="6256"/>
                  </a:cubicBezTo>
                  <a:cubicBezTo>
                    <a:pt x="1787" y="7601"/>
                    <a:pt x="2911" y="8785"/>
                    <a:pt x="4196" y="9682"/>
                  </a:cubicBezTo>
                  <a:cubicBezTo>
                    <a:pt x="6043" y="10973"/>
                    <a:pt x="8297" y="11716"/>
                    <a:pt x="10552" y="11783"/>
                  </a:cubicBezTo>
                  <a:cubicBezTo>
                    <a:pt x="10659" y="11790"/>
                    <a:pt x="10766" y="11790"/>
                    <a:pt x="10873" y="11790"/>
                  </a:cubicBezTo>
                  <a:cubicBezTo>
                    <a:pt x="12057" y="11790"/>
                    <a:pt x="13034" y="11582"/>
                    <a:pt x="13851" y="11161"/>
                  </a:cubicBezTo>
                  <a:cubicBezTo>
                    <a:pt x="14339" y="10906"/>
                    <a:pt x="14975" y="10458"/>
                    <a:pt x="15215" y="9742"/>
                  </a:cubicBezTo>
                  <a:cubicBezTo>
                    <a:pt x="15476" y="8966"/>
                    <a:pt x="15195" y="8130"/>
                    <a:pt x="14908" y="7414"/>
                  </a:cubicBezTo>
                  <a:cubicBezTo>
                    <a:pt x="14145" y="5500"/>
                    <a:pt x="13215" y="3647"/>
                    <a:pt x="12151" y="1887"/>
                  </a:cubicBezTo>
                  <a:cubicBezTo>
                    <a:pt x="11763" y="1259"/>
                    <a:pt x="11335" y="616"/>
                    <a:pt x="10672" y="275"/>
                  </a:cubicBezTo>
                  <a:cubicBezTo>
                    <a:pt x="10254" y="66"/>
                    <a:pt x="9798" y="0"/>
                    <a:pt x="9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8"/>
            <p:cNvSpPr/>
            <p:nvPr/>
          </p:nvSpPr>
          <p:spPr>
            <a:xfrm>
              <a:off x="4029200" y="1199050"/>
              <a:ext cx="238525" cy="387000"/>
            </a:xfrm>
            <a:custGeom>
              <a:rect b="b" l="l" r="r" t="t"/>
              <a:pathLst>
                <a:path extrusionOk="0" h="15480" w="9541">
                  <a:moveTo>
                    <a:pt x="3620" y="251"/>
                  </a:moveTo>
                  <a:cubicBezTo>
                    <a:pt x="3887" y="251"/>
                    <a:pt x="4175" y="305"/>
                    <a:pt x="4469" y="412"/>
                  </a:cubicBezTo>
                  <a:cubicBezTo>
                    <a:pt x="4423" y="410"/>
                    <a:pt x="4376" y="408"/>
                    <a:pt x="4330" y="408"/>
                  </a:cubicBezTo>
                  <a:cubicBezTo>
                    <a:pt x="3999" y="408"/>
                    <a:pt x="3661" y="471"/>
                    <a:pt x="3339" y="606"/>
                  </a:cubicBezTo>
                  <a:cubicBezTo>
                    <a:pt x="2743" y="854"/>
                    <a:pt x="2195" y="1322"/>
                    <a:pt x="1753" y="1958"/>
                  </a:cubicBezTo>
                  <a:cubicBezTo>
                    <a:pt x="1586" y="2198"/>
                    <a:pt x="1439" y="2453"/>
                    <a:pt x="1311" y="2707"/>
                  </a:cubicBezTo>
                  <a:cubicBezTo>
                    <a:pt x="1445" y="2332"/>
                    <a:pt x="1599" y="1951"/>
                    <a:pt x="1760" y="1576"/>
                  </a:cubicBezTo>
                  <a:cubicBezTo>
                    <a:pt x="2128" y="720"/>
                    <a:pt x="2803" y="251"/>
                    <a:pt x="3620" y="251"/>
                  </a:cubicBezTo>
                  <a:close/>
                  <a:moveTo>
                    <a:pt x="4328" y="530"/>
                  </a:moveTo>
                  <a:cubicBezTo>
                    <a:pt x="4542" y="530"/>
                    <a:pt x="4752" y="559"/>
                    <a:pt x="4951" y="619"/>
                  </a:cubicBezTo>
                  <a:cubicBezTo>
                    <a:pt x="6042" y="1168"/>
                    <a:pt x="7005" y="2192"/>
                    <a:pt x="7815" y="3677"/>
                  </a:cubicBezTo>
                  <a:cubicBezTo>
                    <a:pt x="8798" y="5477"/>
                    <a:pt x="9287" y="7364"/>
                    <a:pt x="9240" y="9143"/>
                  </a:cubicBezTo>
                  <a:cubicBezTo>
                    <a:pt x="9186" y="11130"/>
                    <a:pt x="8430" y="13004"/>
                    <a:pt x="7166" y="14288"/>
                  </a:cubicBezTo>
                  <a:cubicBezTo>
                    <a:pt x="6751" y="14703"/>
                    <a:pt x="6109" y="15205"/>
                    <a:pt x="5386" y="15225"/>
                  </a:cubicBezTo>
                  <a:cubicBezTo>
                    <a:pt x="5374" y="15225"/>
                    <a:pt x="5361" y="15226"/>
                    <a:pt x="5349" y="15226"/>
                  </a:cubicBezTo>
                  <a:cubicBezTo>
                    <a:pt x="4736" y="15226"/>
                    <a:pt x="4220" y="14742"/>
                    <a:pt x="3807" y="14355"/>
                  </a:cubicBezTo>
                  <a:cubicBezTo>
                    <a:pt x="2382" y="13017"/>
                    <a:pt x="1271" y="11338"/>
                    <a:pt x="676" y="9625"/>
                  </a:cubicBezTo>
                  <a:cubicBezTo>
                    <a:pt x="254" y="8387"/>
                    <a:pt x="274" y="6715"/>
                    <a:pt x="749" y="4641"/>
                  </a:cubicBezTo>
                  <a:cubicBezTo>
                    <a:pt x="803" y="4393"/>
                    <a:pt x="870" y="4139"/>
                    <a:pt x="937" y="3891"/>
                  </a:cubicBezTo>
                  <a:cubicBezTo>
                    <a:pt x="943" y="3884"/>
                    <a:pt x="943" y="3878"/>
                    <a:pt x="950" y="3871"/>
                  </a:cubicBezTo>
                  <a:cubicBezTo>
                    <a:pt x="1184" y="3256"/>
                    <a:pt x="1452" y="2607"/>
                    <a:pt x="1853" y="2024"/>
                  </a:cubicBezTo>
                  <a:cubicBezTo>
                    <a:pt x="2282" y="1409"/>
                    <a:pt x="2817" y="961"/>
                    <a:pt x="3386" y="720"/>
                  </a:cubicBezTo>
                  <a:cubicBezTo>
                    <a:pt x="3695" y="593"/>
                    <a:pt x="4016" y="530"/>
                    <a:pt x="4328" y="530"/>
                  </a:cubicBezTo>
                  <a:close/>
                  <a:moveTo>
                    <a:pt x="3610" y="0"/>
                  </a:moveTo>
                  <a:cubicBezTo>
                    <a:pt x="2702" y="0"/>
                    <a:pt x="1947" y="517"/>
                    <a:pt x="1532" y="1476"/>
                  </a:cubicBezTo>
                  <a:cubicBezTo>
                    <a:pt x="1084" y="2513"/>
                    <a:pt x="736" y="3557"/>
                    <a:pt x="502" y="4587"/>
                  </a:cubicBezTo>
                  <a:cubicBezTo>
                    <a:pt x="20" y="6701"/>
                    <a:pt x="0" y="8427"/>
                    <a:pt x="442" y="9705"/>
                  </a:cubicBezTo>
                  <a:cubicBezTo>
                    <a:pt x="1051" y="11458"/>
                    <a:pt x="2181" y="13171"/>
                    <a:pt x="3640" y="14536"/>
                  </a:cubicBezTo>
                  <a:cubicBezTo>
                    <a:pt x="4061" y="14937"/>
                    <a:pt x="4637" y="15479"/>
                    <a:pt x="5353" y="15479"/>
                  </a:cubicBezTo>
                  <a:cubicBezTo>
                    <a:pt x="5366" y="15479"/>
                    <a:pt x="5379" y="15479"/>
                    <a:pt x="5393" y="15473"/>
                  </a:cubicBezTo>
                  <a:cubicBezTo>
                    <a:pt x="6035" y="15459"/>
                    <a:pt x="6704" y="15111"/>
                    <a:pt x="7340" y="14462"/>
                  </a:cubicBezTo>
                  <a:cubicBezTo>
                    <a:pt x="8651" y="13138"/>
                    <a:pt x="9434" y="11197"/>
                    <a:pt x="9487" y="9150"/>
                  </a:cubicBezTo>
                  <a:cubicBezTo>
                    <a:pt x="9541" y="7330"/>
                    <a:pt x="9039" y="5397"/>
                    <a:pt x="8036" y="3557"/>
                  </a:cubicBezTo>
                  <a:cubicBezTo>
                    <a:pt x="7092" y="1837"/>
                    <a:pt x="5948" y="706"/>
                    <a:pt x="4623" y="198"/>
                  </a:cubicBezTo>
                  <a:cubicBezTo>
                    <a:pt x="4272" y="65"/>
                    <a:pt x="3931" y="0"/>
                    <a:pt x="3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8"/>
            <p:cNvSpPr/>
            <p:nvPr/>
          </p:nvSpPr>
          <p:spPr>
            <a:xfrm>
              <a:off x="3743675" y="1303675"/>
              <a:ext cx="83650" cy="39825"/>
            </a:xfrm>
            <a:custGeom>
              <a:rect b="b" l="l" r="r" t="t"/>
              <a:pathLst>
                <a:path extrusionOk="0" h="1593" w="3346">
                  <a:moveTo>
                    <a:pt x="711" y="126"/>
                  </a:moveTo>
                  <a:cubicBezTo>
                    <a:pt x="738" y="126"/>
                    <a:pt x="764" y="126"/>
                    <a:pt x="790" y="128"/>
                  </a:cubicBezTo>
                  <a:cubicBezTo>
                    <a:pt x="1506" y="148"/>
                    <a:pt x="2215" y="409"/>
                    <a:pt x="2797" y="864"/>
                  </a:cubicBezTo>
                  <a:cubicBezTo>
                    <a:pt x="3178" y="1165"/>
                    <a:pt x="3205" y="1299"/>
                    <a:pt x="3198" y="1345"/>
                  </a:cubicBezTo>
                  <a:cubicBezTo>
                    <a:pt x="3192" y="1379"/>
                    <a:pt x="3158" y="1412"/>
                    <a:pt x="3091" y="1432"/>
                  </a:cubicBezTo>
                  <a:cubicBezTo>
                    <a:pt x="3011" y="1460"/>
                    <a:pt x="2913" y="1471"/>
                    <a:pt x="2806" y="1471"/>
                  </a:cubicBezTo>
                  <a:cubicBezTo>
                    <a:pt x="2574" y="1471"/>
                    <a:pt x="2301" y="1420"/>
                    <a:pt x="2081" y="1379"/>
                  </a:cubicBezTo>
                  <a:cubicBezTo>
                    <a:pt x="2027" y="1365"/>
                    <a:pt x="1967" y="1359"/>
                    <a:pt x="1920" y="1345"/>
                  </a:cubicBezTo>
                  <a:cubicBezTo>
                    <a:pt x="1472" y="1272"/>
                    <a:pt x="1037" y="1145"/>
                    <a:pt x="622" y="971"/>
                  </a:cubicBezTo>
                  <a:cubicBezTo>
                    <a:pt x="502" y="917"/>
                    <a:pt x="375" y="857"/>
                    <a:pt x="274" y="763"/>
                  </a:cubicBezTo>
                  <a:cubicBezTo>
                    <a:pt x="181" y="670"/>
                    <a:pt x="134" y="543"/>
                    <a:pt x="154" y="435"/>
                  </a:cubicBezTo>
                  <a:cubicBezTo>
                    <a:pt x="174" y="328"/>
                    <a:pt x="261" y="228"/>
                    <a:pt x="388" y="181"/>
                  </a:cubicBezTo>
                  <a:cubicBezTo>
                    <a:pt x="490" y="138"/>
                    <a:pt x="604" y="126"/>
                    <a:pt x="711" y="126"/>
                  </a:cubicBezTo>
                  <a:close/>
                  <a:moveTo>
                    <a:pt x="790" y="1"/>
                  </a:moveTo>
                  <a:cubicBezTo>
                    <a:pt x="656" y="1"/>
                    <a:pt x="489" y="1"/>
                    <a:pt x="341" y="61"/>
                  </a:cubicBezTo>
                  <a:cubicBezTo>
                    <a:pt x="174" y="128"/>
                    <a:pt x="54" y="261"/>
                    <a:pt x="27" y="415"/>
                  </a:cubicBezTo>
                  <a:cubicBezTo>
                    <a:pt x="0" y="563"/>
                    <a:pt x="60" y="730"/>
                    <a:pt x="188" y="857"/>
                  </a:cubicBezTo>
                  <a:cubicBezTo>
                    <a:pt x="301" y="964"/>
                    <a:pt x="448" y="1031"/>
                    <a:pt x="576" y="1084"/>
                  </a:cubicBezTo>
                  <a:cubicBezTo>
                    <a:pt x="997" y="1265"/>
                    <a:pt x="1439" y="1392"/>
                    <a:pt x="1900" y="1472"/>
                  </a:cubicBezTo>
                  <a:cubicBezTo>
                    <a:pt x="1947" y="1479"/>
                    <a:pt x="2001" y="1493"/>
                    <a:pt x="2061" y="1499"/>
                  </a:cubicBezTo>
                  <a:cubicBezTo>
                    <a:pt x="2282" y="1539"/>
                    <a:pt x="2563" y="1593"/>
                    <a:pt x="2810" y="1593"/>
                  </a:cubicBezTo>
                  <a:cubicBezTo>
                    <a:pt x="2931" y="1593"/>
                    <a:pt x="3038" y="1580"/>
                    <a:pt x="3131" y="1553"/>
                  </a:cubicBezTo>
                  <a:cubicBezTo>
                    <a:pt x="3245" y="1513"/>
                    <a:pt x="3305" y="1452"/>
                    <a:pt x="3319" y="1365"/>
                  </a:cubicBezTo>
                  <a:cubicBezTo>
                    <a:pt x="3345" y="1218"/>
                    <a:pt x="3198" y="1018"/>
                    <a:pt x="2870" y="763"/>
                  </a:cubicBezTo>
                  <a:cubicBezTo>
                    <a:pt x="2275" y="295"/>
                    <a:pt x="1532" y="27"/>
                    <a:pt x="7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8"/>
            <p:cNvSpPr/>
            <p:nvPr/>
          </p:nvSpPr>
          <p:spPr>
            <a:xfrm>
              <a:off x="3810750" y="1227150"/>
              <a:ext cx="56375" cy="65850"/>
            </a:xfrm>
            <a:custGeom>
              <a:rect b="b" l="l" r="r" t="t"/>
              <a:pathLst>
                <a:path extrusionOk="0" h="2634" w="2255">
                  <a:moveTo>
                    <a:pt x="492" y="126"/>
                  </a:moveTo>
                  <a:cubicBezTo>
                    <a:pt x="554" y="126"/>
                    <a:pt x="616" y="138"/>
                    <a:pt x="669" y="158"/>
                  </a:cubicBezTo>
                  <a:cubicBezTo>
                    <a:pt x="823" y="218"/>
                    <a:pt x="943" y="332"/>
                    <a:pt x="1051" y="452"/>
                  </a:cubicBezTo>
                  <a:cubicBezTo>
                    <a:pt x="1332" y="753"/>
                    <a:pt x="1566" y="1101"/>
                    <a:pt x="1740" y="1483"/>
                  </a:cubicBezTo>
                  <a:cubicBezTo>
                    <a:pt x="1894" y="1824"/>
                    <a:pt x="2094" y="2366"/>
                    <a:pt x="2041" y="2506"/>
                  </a:cubicBezTo>
                  <a:cubicBezTo>
                    <a:pt x="2041" y="2506"/>
                    <a:pt x="2041" y="2513"/>
                    <a:pt x="2041" y="2513"/>
                  </a:cubicBezTo>
                  <a:cubicBezTo>
                    <a:pt x="2039" y="2513"/>
                    <a:pt x="2037" y="2513"/>
                    <a:pt x="2034" y="2513"/>
                  </a:cubicBezTo>
                  <a:cubicBezTo>
                    <a:pt x="1983" y="2513"/>
                    <a:pt x="1851" y="2440"/>
                    <a:pt x="1633" y="2292"/>
                  </a:cubicBezTo>
                  <a:cubicBezTo>
                    <a:pt x="1606" y="2272"/>
                    <a:pt x="1586" y="2259"/>
                    <a:pt x="1566" y="2245"/>
                  </a:cubicBezTo>
                  <a:cubicBezTo>
                    <a:pt x="1398" y="2138"/>
                    <a:pt x="1231" y="2018"/>
                    <a:pt x="1077" y="1884"/>
                  </a:cubicBezTo>
                  <a:cubicBezTo>
                    <a:pt x="770" y="1610"/>
                    <a:pt x="509" y="1295"/>
                    <a:pt x="301" y="941"/>
                  </a:cubicBezTo>
                  <a:cubicBezTo>
                    <a:pt x="234" y="827"/>
                    <a:pt x="167" y="700"/>
                    <a:pt x="147" y="559"/>
                  </a:cubicBezTo>
                  <a:cubicBezTo>
                    <a:pt x="127" y="425"/>
                    <a:pt x="167" y="292"/>
                    <a:pt x="254" y="211"/>
                  </a:cubicBezTo>
                  <a:cubicBezTo>
                    <a:pt x="320" y="149"/>
                    <a:pt x="406" y="126"/>
                    <a:pt x="492" y="126"/>
                  </a:cubicBezTo>
                  <a:close/>
                  <a:moveTo>
                    <a:pt x="493" y="0"/>
                  </a:moveTo>
                  <a:cubicBezTo>
                    <a:pt x="368" y="0"/>
                    <a:pt x="252" y="42"/>
                    <a:pt x="167" y="118"/>
                  </a:cubicBezTo>
                  <a:cubicBezTo>
                    <a:pt x="54" y="225"/>
                    <a:pt x="0" y="399"/>
                    <a:pt x="27" y="579"/>
                  </a:cubicBezTo>
                  <a:cubicBezTo>
                    <a:pt x="47" y="733"/>
                    <a:pt x="121" y="880"/>
                    <a:pt x="194" y="1008"/>
                  </a:cubicBezTo>
                  <a:cubicBezTo>
                    <a:pt x="408" y="1369"/>
                    <a:pt x="676" y="1697"/>
                    <a:pt x="997" y="1978"/>
                  </a:cubicBezTo>
                  <a:cubicBezTo>
                    <a:pt x="1151" y="2111"/>
                    <a:pt x="1325" y="2239"/>
                    <a:pt x="1499" y="2352"/>
                  </a:cubicBezTo>
                  <a:cubicBezTo>
                    <a:pt x="1519" y="2359"/>
                    <a:pt x="1539" y="2372"/>
                    <a:pt x="1566" y="2392"/>
                  </a:cubicBezTo>
                  <a:cubicBezTo>
                    <a:pt x="1793" y="2546"/>
                    <a:pt x="1940" y="2633"/>
                    <a:pt x="2041" y="2633"/>
                  </a:cubicBezTo>
                  <a:cubicBezTo>
                    <a:pt x="2054" y="2633"/>
                    <a:pt x="2068" y="2633"/>
                    <a:pt x="2081" y="2627"/>
                  </a:cubicBezTo>
                  <a:cubicBezTo>
                    <a:pt x="2108" y="2620"/>
                    <a:pt x="2141" y="2600"/>
                    <a:pt x="2161" y="2546"/>
                  </a:cubicBezTo>
                  <a:cubicBezTo>
                    <a:pt x="2255" y="2312"/>
                    <a:pt x="1894" y="1523"/>
                    <a:pt x="1853" y="1429"/>
                  </a:cubicBezTo>
                  <a:cubicBezTo>
                    <a:pt x="1673" y="1041"/>
                    <a:pt x="1432" y="680"/>
                    <a:pt x="1144" y="365"/>
                  </a:cubicBezTo>
                  <a:cubicBezTo>
                    <a:pt x="1030" y="245"/>
                    <a:pt x="890" y="111"/>
                    <a:pt x="716" y="44"/>
                  </a:cubicBezTo>
                  <a:cubicBezTo>
                    <a:pt x="642" y="14"/>
                    <a:pt x="566" y="0"/>
                    <a:pt x="4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8"/>
            <p:cNvSpPr/>
            <p:nvPr/>
          </p:nvSpPr>
          <p:spPr>
            <a:xfrm>
              <a:off x="3899550" y="1176350"/>
              <a:ext cx="49700" cy="69475"/>
            </a:xfrm>
            <a:custGeom>
              <a:rect b="b" l="l" r="r" t="t"/>
              <a:pathLst>
                <a:path extrusionOk="0" h="2779" w="1988">
                  <a:moveTo>
                    <a:pt x="543" y="122"/>
                  </a:moveTo>
                  <a:cubicBezTo>
                    <a:pt x="650" y="122"/>
                    <a:pt x="764" y="163"/>
                    <a:pt x="857" y="243"/>
                  </a:cubicBezTo>
                  <a:cubicBezTo>
                    <a:pt x="984" y="343"/>
                    <a:pt x="1065" y="490"/>
                    <a:pt x="1145" y="631"/>
                  </a:cubicBezTo>
                  <a:cubicBezTo>
                    <a:pt x="1339" y="1006"/>
                    <a:pt x="1807" y="2076"/>
                    <a:pt x="1607" y="2491"/>
                  </a:cubicBezTo>
                  <a:cubicBezTo>
                    <a:pt x="1566" y="2571"/>
                    <a:pt x="1506" y="2625"/>
                    <a:pt x="1413" y="2645"/>
                  </a:cubicBezTo>
                  <a:cubicBezTo>
                    <a:pt x="1371" y="2653"/>
                    <a:pt x="1330" y="2657"/>
                    <a:pt x="1291" y="2657"/>
                  </a:cubicBezTo>
                  <a:cubicBezTo>
                    <a:pt x="648" y="2657"/>
                    <a:pt x="367" y="1617"/>
                    <a:pt x="228" y="1106"/>
                  </a:cubicBezTo>
                  <a:lnTo>
                    <a:pt x="215" y="1046"/>
                  </a:lnTo>
                  <a:cubicBezTo>
                    <a:pt x="168" y="885"/>
                    <a:pt x="128" y="698"/>
                    <a:pt x="155" y="517"/>
                  </a:cubicBezTo>
                  <a:cubicBezTo>
                    <a:pt x="181" y="337"/>
                    <a:pt x="295" y="189"/>
                    <a:pt x="436" y="143"/>
                  </a:cubicBezTo>
                  <a:cubicBezTo>
                    <a:pt x="469" y="129"/>
                    <a:pt x="509" y="122"/>
                    <a:pt x="543" y="122"/>
                  </a:cubicBezTo>
                  <a:close/>
                  <a:moveTo>
                    <a:pt x="540" y="0"/>
                  </a:moveTo>
                  <a:cubicBezTo>
                    <a:pt x="490" y="0"/>
                    <a:pt x="441" y="7"/>
                    <a:pt x="396" y="22"/>
                  </a:cubicBezTo>
                  <a:cubicBezTo>
                    <a:pt x="215" y="82"/>
                    <a:pt x="68" y="270"/>
                    <a:pt x="34" y="497"/>
                  </a:cubicBezTo>
                  <a:cubicBezTo>
                    <a:pt x="1" y="705"/>
                    <a:pt x="48" y="905"/>
                    <a:pt x="95" y="1079"/>
                  </a:cubicBezTo>
                  <a:lnTo>
                    <a:pt x="108" y="1139"/>
                  </a:lnTo>
                  <a:cubicBezTo>
                    <a:pt x="255" y="1681"/>
                    <a:pt x="549" y="2779"/>
                    <a:pt x="1279" y="2779"/>
                  </a:cubicBezTo>
                  <a:cubicBezTo>
                    <a:pt x="1332" y="2779"/>
                    <a:pt x="1379" y="2772"/>
                    <a:pt x="1433" y="2765"/>
                  </a:cubicBezTo>
                  <a:cubicBezTo>
                    <a:pt x="1566" y="2738"/>
                    <a:pt x="1660" y="2665"/>
                    <a:pt x="1720" y="2544"/>
                  </a:cubicBezTo>
                  <a:cubicBezTo>
                    <a:pt x="1988" y="1989"/>
                    <a:pt x="1259" y="591"/>
                    <a:pt x="1252" y="571"/>
                  </a:cubicBezTo>
                  <a:cubicBezTo>
                    <a:pt x="1172" y="417"/>
                    <a:pt x="1078" y="263"/>
                    <a:pt x="931" y="143"/>
                  </a:cubicBezTo>
                  <a:cubicBezTo>
                    <a:pt x="814" y="50"/>
                    <a:pt x="673" y="0"/>
                    <a:pt x="5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8"/>
            <p:cNvSpPr/>
            <p:nvPr/>
          </p:nvSpPr>
          <p:spPr>
            <a:xfrm>
              <a:off x="3822775" y="1484125"/>
              <a:ext cx="81000" cy="51575"/>
            </a:xfrm>
            <a:custGeom>
              <a:rect b="b" l="l" r="r" t="t"/>
              <a:pathLst>
                <a:path extrusionOk="0" h="2063" w="3240">
                  <a:moveTo>
                    <a:pt x="2985" y="122"/>
                  </a:moveTo>
                  <a:cubicBezTo>
                    <a:pt x="3045" y="122"/>
                    <a:pt x="3072" y="149"/>
                    <a:pt x="3085" y="209"/>
                  </a:cubicBezTo>
                  <a:cubicBezTo>
                    <a:pt x="3105" y="289"/>
                    <a:pt x="2992" y="483"/>
                    <a:pt x="2945" y="564"/>
                  </a:cubicBezTo>
                  <a:lnTo>
                    <a:pt x="2925" y="604"/>
                  </a:lnTo>
                  <a:cubicBezTo>
                    <a:pt x="2791" y="845"/>
                    <a:pt x="2577" y="1072"/>
                    <a:pt x="2316" y="1253"/>
                  </a:cubicBezTo>
                  <a:cubicBezTo>
                    <a:pt x="1901" y="1541"/>
                    <a:pt x="1406" y="1701"/>
                    <a:pt x="931" y="1855"/>
                  </a:cubicBezTo>
                  <a:cubicBezTo>
                    <a:pt x="799" y="1901"/>
                    <a:pt x="663" y="1939"/>
                    <a:pt x="541" y="1939"/>
                  </a:cubicBezTo>
                  <a:cubicBezTo>
                    <a:pt x="451" y="1939"/>
                    <a:pt x="370" y="1919"/>
                    <a:pt x="302" y="1868"/>
                  </a:cubicBezTo>
                  <a:cubicBezTo>
                    <a:pt x="141" y="1748"/>
                    <a:pt x="135" y="1500"/>
                    <a:pt x="215" y="1326"/>
                  </a:cubicBezTo>
                  <a:cubicBezTo>
                    <a:pt x="315" y="1139"/>
                    <a:pt x="496" y="1005"/>
                    <a:pt x="677" y="892"/>
                  </a:cubicBezTo>
                  <a:cubicBezTo>
                    <a:pt x="1306" y="497"/>
                    <a:pt x="2028" y="243"/>
                    <a:pt x="2764" y="156"/>
                  </a:cubicBezTo>
                  <a:cubicBezTo>
                    <a:pt x="2798" y="149"/>
                    <a:pt x="2824" y="142"/>
                    <a:pt x="2858" y="142"/>
                  </a:cubicBezTo>
                  <a:cubicBezTo>
                    <a:pt x="2911" y="129"/>
                    <a:pt x="2958" y="122"/>
                    <a:pt x="2985" y="122"/>
                  </a:cubicBezTo>
                  <a:close/>
                  <a:moveTo>
                    <a:pt x="2984" y="0"/>
                  </a:moveTo>
                  <a:cubicBezTo>
                    <a:pt x="2937" y="0"/>
                    <a:pt x="2886" y="9"/>
                    <a:pt x="2838" y="15"/>
                  </a:cubicBezTo>
                  <a:cubicBezTo>
                    <a:pt x="2811" y="22"/>
                    <a:pt x="2777" y="28"/>
                    <a:pt x="2744" y="28"/>
                  </a:cubicBezTo>
                  <a:cubicBezTo>
                    <a:pt x="1995" y="122"/>
                    <a:pt x="1252" y="383"/>
                    <a:pt x="616" y="785"/>
                  </a:cubicBezTo>
                  <a:cubicBezTo>
                    <a:pt x="422" y="905"/>
                    <a:pt x="215" y="1052"/>
                    <a:pt x="108" y="1273"/>
                  </a:cubicBezTo>
                  <a:cubicBezTo>
                    <a:pt x="1" y="1487"/>
                    <a:pt x="14" y="1808"/>
                    <a:pt x="228" y="1969"/>
                  </a:cubicBezTo>
                  <a:cubicBezTo>
                    <a:pt x="322" y="2036"/>
                    <a:pt x="429" y="2062"/>
                    <a:pt x="543" y="2062"/>
                  </a:cubicBezTo>
                  <a:cubicBezTo>
                    <a:pt x="677" y="2062"/>
                    <a:pt x="824" y="2022"/>
                    <a:pt x="971" y="1975"/>
                  </a:cubicBezTo>
                  <a:cubicBezTo>
                    <a:pt x="1453" y="1815"/>
                    <a:pt x="1955" y="1654"/>
                    <a:pt x="2389" y="1353"/>
                  </a:cubicBezTo>
                  <a:cubicBezTo>
                    <a:pt x="2664" y="1159"/>
                    <a:pt x="2891" y="925"/>
                    <a:pt x="3032" y="664"/>
                  </a:cubicBezTo>
                  <a:lnTo>
                    <a:pt x="3052" y="631"/>
                  </a:lnTo>
                  <a:cubicBezTo>
                    <a:pt x="3145" y="463"/>
                    <a:pt x="3239" y="296"/>
                    <a:pt x="3206" y="182"/>
                  </a:cubicBezTo>
                  <a:cubicBezTo>
                    <a:pt x="3170" y="34"/>
                    <a:pt x="3082" y="0"/>
                    <a:pt x="29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8"/>
            <p:cNvSpPr/>
            <p:nvPr/>
          </p:nvSpPr>
          <p:spPr>
            <a:xfrm>
              <a:off x="3874800" y="1516400"/>
              <a:ext cx="56900" cy="89875"/>
            </a:xfrm>
            <a:custGeom>
              <a:rect b="b" l="l" r="r" t="t"/>
              <a:pathLst>
                <a:path extrusionOk="0" h="3595" w="2276">
                  <a:moveTo>
                    <a:pt x="1610" y="122"/>
                  </a:moveTo>
                  <a:cubicBezTo>
                    <a:pt x="1616" y="122"/>
                    <a:pt x="1621" y="122"/>
                    <a:pt x="1626" y="122"/>
                  </a:cubicBezTo>
                  <a:cubicBezTo>
                    <a:pt x="1680" y="129"/>
                    <a:pt x="1733" y="176"/>
                    <a:pt x="1774" y="256"/>
                  </a:cubicBezTo>
                  <a:cubicBezTo>
                    <a:pt x="2148" y="972"/>
                    <a:pt x="2128" y="2110"/>
                    <a:pt x="1733" y="2846"/>
                  </a:cubicBezTo>
                  <a:cubicBezTo>
                    <a:pt x="1570" y="3147"/>
                    <a:pt x="1265" y="3472"/>
                    <a:pt x="897" y="3472"/>
                  </a:cubicBezTo>
                  <a:cubicBezTo>
                    <a:pt x="873" y="3472"/>
                    <a:pt x="848" y="3471"/>
                    <a:pt x="824" y="3468"/>
                  </a:cubicBezTo>
                  <a:cubicBezTo>
                    <a:pt x="543" y="3434"/>
                    <a:pt x="288" y="3187"/>
                    <a:pt x="201" y="2866"/>
                  </a:cubicBezTo>
                  <a:cubicBezTo>
                    <a:pt x="128" y="2605"/>
                    <a:pt x="148" y="2297"/>
                    <a:pt x="262" y="1929"/>
                  </a:cubicBezTo>
                  <a:cubicBezTo>
                    <a:pt x="402" y="1487"/>
                    <a:pt x="636" y="1059"/>
                    <a:pt x="944" y="698"/>
                  </a:cubicBezTo>
                  <a:cubicBezTo>
                    <a:pt x="964" y="678"/>
                    <a:pt x="984" y="658"/>
                    <a:pt x="1004" y="631"/>
                  </a:cubicBezTo>
                  <a:cubicBezTo>
                    <a:pt x="1160" y="443"/>
                    <a:pt x="1423" y="122"/>
                    <a:pt x="1610" y="122"/>
                  </a:cubicBezTo>
                  <a:close/>
                  <a:moveTo>
                    <a:pt x="1611" y="1"/>
                  </a:moveTo>
                  <a:cubicBezTo>
                    <a:pt x="1365" y="1"/>
                    <a:pt x="1103" y="319"/>
                    <a:pt x="904" y="551"/>
                  </a:cubicBezTo>
                  <a:cubicBezTo>
                    <a:pt x="884" y="577"/>
                    <a:pt x="864" y="597"/>
                    <a:pt x="850" y="618"/>
                  </a:cubicBezTo>
                  <a:cubicBezTo>
                    <a:pt x="529" y="992"/>
                    <a:pt x="288" y="1434"/>
                    <a:pt x="148" y="1889"/>
                  </a:cubicBezTo>
                  <a:cubicBezTo>
                    <a:pt x="21" y="2284"/>
                    <a:pt x="1" y="2618"/>
                    <a:pt x="81" y="2899"/>
                  </a:cubicBezTo>
                  <a:cubicBezTo>
                    <a:pt x="181" y="3274"/>
                    <a:pt x="476" y="3555"/>
                    <a:pt x="810" y="3595"/>
                  </a:cubicBezTo>
                  <a:lnTo>
                    <a:pt x="897" y="3595"/>
                  </a:lnTo>
                  <a:cubicBezTo>
                    <a:pt x="1319" y="3595"/>
                    <a:pt x="1667" y="3234"/>
                    <a:pt x="1841" y="2906"/>
                  </a:cubicBezTo>
                  <a:cubicBezTo>
                    <a:pt x="2255" y="2136"/>
                    <a:pt x="2275" y="945"/>
                    <a:pt x="1881" y="196"/>
                  </a:cubicBezTo>
                  <a:cubicBezTo>
                    <a:pt x="1820" y="76"/>
                    <a:pt x="1740" y="15"/>
                    <a:pt x="1640" y="2"/>
                  </a:cubicBezTo>
                  <a:cubicBezTo>
                    <a:pt x="1630" y="1"/>
                    <a:pt x="1621" y="1"/>
                    <a:pt x="16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8"/>
            <p:cNvSpPr/>
            <p:nvPr/>
          </p:nvSpPr>
          <p:spPr>
            <a:xfrm>
              <a:off x="3962775" y="1544375"/>
              <a:ext cx="49375" cy="89675"/>
            </a:xfrm>
            <a:custGeom>
              <a:rect b="b" l="l" r="r" t="t"/>
              <a:pathLst>
                <a:path extrusionOk="0" h="3587" w="1975">
                  <a:moveTo>
                    <a:pt x="797" y="127"/>
                  </a:moveTo>
                  <a:cubicBezTo>
                    <a:pt x="1105" y="127"/>
                    <a:pt x="1386" y="509"/>
                    <a:pt x="1633" y="1258"/>
                  </a:cubicBezTo>
                  <a:cubicBezTo>
                    <a:pt x="1801" y="1753"/>
                    <a:pt x="1848" y="2289"/>
                    <a:pt x="1781" y="2797"/>
                  </a:cubicBezTo>
                  <a:cubicBezTo>
                    <a:pt x="1740" y="3098"/>
                    <a:pt x="1600" y="3426"/>
                    <a:pt x="1332" y="3459"/>
                  </a:cubicBezTo>
                  <a:cubicBezTo>
                    <a:pt x="1317" y="3462"/>
                    <a:pt x="1301" y="3463"/>
                    <a:pt x="1284" y="3463"/>
                  </a:cubicBezTo>
                  <a:cubicBezTo>
                    <a:pt x="1163" y="3463"/>
                    <a:pt x="1032" y="3398"/>
                    <a:pt x="938" y="3285"/>
                  </a:cubicBezTo>
                  <a:cubicBezTo>
                    <a:pt x="837" y="3172"/>
                    <a:pt x="770" y="3031"/>
                    <a:pt x="710" y="2851"/>
                  </a:cubicBezTo>
                  <a:cubicBezTo>
                    <a:pt x="543" y="2362"/>
                    <a:pt x="168" y="776"/>
                    <a:pt x="516" y="275"/>
                  </a:cubicBezTo>
                  <a:cubicBezTo>
                    <a:pt x="583" y="181"/>
                    <a:pt x="670" y="127"/>
                    <a:pt x="790" y="127"/>
                  </a:cubicBezTo>
                  <a:close/>
                  <a:moveTo>
                    <a:pt x="790" y="0"/>
                  </a:moveTo>
                  <a:cubicBezTo>
                    <a:pt x="630" y="7"/>
                    <a:pt x="503" y="74"/>
                    <a:pt x="409" y="208"/>
                  </a:cubicBezTo>
                  <a:cubicBezTo>
                    <a:pt x="1" y="790"/>
                    <a:pt x="463" y="2503"/>
                    <a:pt x="596" y="2891"/>
                  </a:cubicBezTo>
                  <a:cubicBezTo>
                    <a:pt x="650" y="3058"/>
                    <a:pt x="723" y="3232"/>
                    <a:pt x="844" y="3366"/>
                  </a:cubicBezTo>
                  <a:cubicBezTo>
                    <a:pt x="964" y="3506"/>
                    <a:pt x="1132" y="3587"/>
                    <a:pt x="1292" y="3587"/>
                  </a:cubicBezTo>
                  <a:lnTo>
                    <a:pt x="1352" y="3587"/>
                  </a:lnTo>
                  <a:cubicBezTo>
                    <a:pt x="1774" y="3526"/>
                    <a:pt x="1881" y="2984"/>
                    <a:pt x="1901" y="2817"/>
                  </a:cubicBezTo>
                  <a:cubicBezTo>
                    <a:pt x="1975" y="2289"/>
                    <a:pt x="1921" y="1733"/>
                    <a:pt x="1754" y="1218"/>
                  </a:cubicBezTo>
                  <a:cubicBezTo>
                    <a:pt x="1653" y="917"/>
                    <a:pt x="1352" y="0"/>
                    <a:pt x="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8"/>
            <p:cNvSpPr/>
            <p:nvPr/>
          </p:nvSpPr>
          <p:spPr>
            <a:xfrm>
              <a:off x="3920125" y="1617600"/>
              <a:ext cx="27125" cy="35675"/>
            </a:xfrm>
            <a:custGeom>
              <a:rect b="b" l="l" r="r" t="t"/>
              <a:pathLst>
                <a:path extrusionOk="0" h="1427" w="1085">
                  <a:moveTo>
                    <a:pt x="603" y="122"/>
                  </a:moveTo>
                  <a:cubicBezTo>
                    <a:pt x="616" y="122"/>
                    <a:pt x="623" y="122"/>
                    <a:pt x="630" y="129"/>
                  </a:cubicBezTo>
                  <a:cubicBezTo>
                    <a:pt x="717" y="136"/>
                    <a:pt x="777" y="176"/>
                    <a:pt x="824" y="256"/>
                  </a:cubicBezTo>
                  <a:cubicBezTo>
                    <a:pt x="944" y="457"/>
                    <a:pt x="911" y="852"/>
                    <a:pt x="830" y="1026"/>
                  </a:cubicBezTo>
                  <a:cubicBezTo>
                    <a:pt x="770" y="1159"/>
                    <a:pt x="656" y="1300"/>
                    <a:pt x="503" y="1307"/>
                  </a:cubicBezTo>
                  <a:cubicBezTo>
                    <a:pt x="349" y="1307"/>
                    <a:pt x="222" y="1146"/>
                    <a:pt x="181" y="985"/>
                  </a:cubicBezTo>
                  <a:cubicBezTo>
                    <a:pt x="128" y="805"/>
                    <a:pt x="195" y="450"/>
                    <a:pt x="355" y="256"/>
                  </a:cubicBezTo>
                  <a:cubicBezTo>
                    <a:pt x="429" y="169"/>
                    <a:pt x="516" y="122"/>
                    <a:pt x="603" y="122"/>
                  </a:cubicBezTo>
                  <a:close/>
                  <a:moveTo>
                    <a:pt x="603" y="0"/>
                  </a:moveTo>
                  <a:cubicBezTo>
                    <a:pt x="472" y="0"/>
                    <a:pt x="353" y="60"/>
                    <a:pt x="262" y="176"/>
                  </a:cubicBezTo>
                  <a:cubicBezTo>
                    <a:pt x="68" y="410"/>
                    <a:pt x="1" y="805"/>
                    <a:pt x="61" y="1019"/>
                  </a:cubicBezTo>
                  <a:cubicBezTo>
                    <a:pt x="115" y="1220"/>
                    <a:pt x="275" y="1427"/>
                    <a:pt x="503" y="1427"/>
                  </a:cubicBezTo>
                  <a:lnTo>
                    <a:pt x="509" y="1427"/>
                  </a:lnTo>
                  <a:cubicBezTo>
                    <a:pt x="717" y="1427"/>
                    <a:pt x="871" y="1246"/>
                    <a:pt x="944" y="1079"/>
                  </a:cubicBezTo>
                  <a:cubicBezTo>
                    <a:pt x="1038" y="878"/>
                    <a:pt x="1085" y="443"/>
                    <a:pt x="931" y="189"/>
                  </a:cubicBezTo>
                  <a:cubicBezTo>
                    <a:pt x="864" y="75"/>
                    <a:pt x="764" y="15"/>
                    <a:pt x="643" y="2"/>
                  </a:cubicBezTo>
                  <a:cubicBezTo>
                    <a:pt x="630" y="1"/>
                    <a:pt x="616" y="0"/>
                    <a:pt x="6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8"/>
            <p:cNvSpPr/>
            <p:nvPr/>
          </p:nvSpPr>
          <p:spPr>
            <a:xfrm>
              <a:off x="3778625" y="1545750"/>
              <a:ext cx="36325" cy="30925"/>
            </a:xfrm>
            <a:custGeom>
              <a:rect b="b" l="l" r="r" t="t"/>
              <a:pathLst>
                <a:path extrusionOk="0" h="1237" w="1453">
                  <a:moveTo>
                    <a:pt x="1024" y="126"/>
                  </a:moveTo>
                  <a:cubicBezTo>
                    <a:pt x="1044" y="126"/>
                    <a:pt x="1064" y="126"/>
                    <a:pt x="1091" y="133"/>
                  </a:cubicBezTo>
                  <a:cubicBezTo>
                    <a:pt x="1198" y="159"/>
                    <a:pt x="1258" y="220"/>
                    <a:pt x="1278" y="320"/>
                  </a:cubicBezTo>
                  <a:cubicBezTo>
                    <a:pt x="1319" y="494"/>
                    <a:pt x="1212" y="715"/>
                    <a:pt x="1084" y="815"/>
                  </a:cubicBezTo>
                  <a:cubicBezTo>
                    <a:pt x="957" y="922"/>
                    <a:pt x="797" y="982"/>
                    <a:pt x="643" y="1043"/>
                  </a:cubicBezTo>
                  <a:cubicBezTo>
                    <a:pt x="556" y="1076"/>
                    <a:pt x="469" y="1110"/>
                    <a:pt x="375" y="1116"/>
                  </a:cubicBezTo>
                  <a:cubicBezTo>
                    <a:pt x="288" y="1116"/>
                    <a:pt x="208" y="1076"/>
                    <a:pt x="174" y="1023"/>
                  </a:cubicBezTo>
                  <a:cubicBezTo>
                    <a:pt x="121" y="915"/>
                    <a:pt x="195" y="775"/>
                    <a:pt x="248" y="701"/>
                  </a:cubicBezTo>
                  <a:cubicBezTo>
                    <a:pt x="422" y="454"/>
                    <a:pt x="770" y="126"/>
                    <a:pt x="1024" y="126"/>
                  </a:cubicBezTo>
                  <a:close/>
                  <a:moveTo>
                    <a:pt x="1022" y="1"/>
                  </a:moveTo>
                  <a:cubicBezTo>
                    <a:pt x="664" y="1"/>
                    <a:pt x="277" y="444"/>
                    <a:pt x="148" y="628"/>
                  </a:cubicBezTo>
                  <a:cubicBezTo>
                    <a:pt x="27" y="802"/>
                    <a:pt x="1" y="962"/>
                    <a:pt x="67" y="1083"/>
                  </a:cubicBezTo>
                  <a:cubicBezTo>
                    <a:pt x="121" y="1176"/>
                    <a:pt x="241" y="1237"/>
                    <a:pt x="368" y="1237"/>
                  </a:cubicBezTo>
                  <a:lnTo>
                    <a:pt x="382" y="1237"/>
                  </a:lnTo>
                  <a:cubicBezTo>
                    <a:pt x="489" y="1237"/>
                    <a:pt x="596" y="1196"/>
                    <a:pt x="690" y="1163"/>
                  </a:cubicBezTo>
                  <a:cubicBezTo>
                    <a:pt x="850" y="1096"/>
                    <a:pt x="1017" y="1029"/>
                    <a:pt x="1165" y="915"/>
                  </a:cubicBezTo>
                  <a:cubicBezTo>
                    <a:pt x="1319" y="788"/>
                    <a:pt x="1452" y="521"/>
                    <a:pt x="1406" y="293"/>
                  </a:cubicBezTo>
                  <a:cubicBezTo>
                    <a:pt x="1372" y="153"/>
                    <a:pt x="1272" y="52"/>
                    <a:pt x="1118" y="12"/>
                  </a:cubicBezTo>
                  <a:cubicBezTo>
                    <a:pt x="1086" y="4"/>
                    <a:pt x="1054" y="1"/>
                    <a:pt x="10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8"/>
            <p:cNvSpPr/>
            <p:nvPr/>
          </p:nvSpPr>
          <p:spPr>
            <a:xfrm>
              <a:off x="3847550" y="1318600"/>
              <a:ext cx="31800" cy="23250"/>
            </a:xfrm>
            <a:custGeom>
              <a:rect b="b" l="l" r="r" t="t"/>
              <a:pathLst>
                <a:path extrusionOk="0" h="930" w="1272">
                  <a:moveTo>
                    <a:pt x="503" y="123"/>
                  </a:moveTo>
                  <a:cubicBezTo>
                    <a:pt x="697" y="123"/>
                    <a:pt x="917" y="185"/>
                    <a:pt x="1030" y="313"/>
                  </a:cubicBezTo>
                  <a:cubicBezTo>
                    <a:pt x="1104" y="394"/>
                    <a:pt x="1124" y="501"/>
                    <a:pt x="1077" y="621"/>
                  </a:cubicBezTo>
                  <a:cubicBezTo>
                    <a:pt x="1044" y="722"/>
                    <a:pt x="997" y="782"/>
                    <a:pt x="923" y="795"/>
                  </a:cubicBezTo>
                  <a:cubicBezTo>
                    <a:pt x="905" y="800"/>
                    <a:pt x="886" y="802"/>
                    <a:pt x="866" y="802"/>
                  </a:cubicBezTo>
                  <a:cubicBezTo>
                    <a:pt x="685" y="802"/>
                    <a:pt x="426" y="621"/>
                    <a:pt x="228" y="441"/>
                  </a:cubicBezTo>
                  <a:cubicBezTo>
                    <a:pt x="187" y="407"/>
                    <a:pt x="147" y="360"/>
                    <a:pt x="141" y="313"/>
                  </a:cubicBezTo>
                  <a:cubicBezTo>
                    <a:pt x="134" y="233"/>
                    <a:pt x="241" y="166"/>
                    <a:pt x="341" y="140"/>
                  </a:cubicBezTo>
                  <a:cubicBezTo>
                    <a:pt x="390" y="129"/>
                    <a:pt x="446" y="123"/>
                    <a:pt x="503" y="123"/>
                  </a:cubicBezTo>
                  <a:close/>
                  <a:moveTo>
                    <a:pt x="498" y="1"/>
                  </a:moveTo>
                  <a:cubicBezTo>
                    <a:pt x="431" y="1"/>
                    <a:pt x="366" y="7"/>
                    <a:pt x="308" y="19"/>
                  </a:cubicBezTo>
                  <a:cubicBezTo>
                    <a:pt x="161" y="53"/>
                    <a:pt x="0" y="166"/>
                    <a:pt x="20" y="327"/>
                  </a:cubicBezTo>
                  <a:cubicBezTo>
                    <a:pt x="27" y="414"/>
                    <a:pt x="87" y="481"/>
                    <a:pt x="147" y="534"/>
                  </a:cubicBezTo>
                  <a:cubicBezTo>
                    <a:pt x="315" y="688"/>
                    <a:pt x="616" y="929"/>
                    <a:pt x="863" y="929"/>
                  </a:cubicBezTo>
                  <a:cubicBezTo>
                    <a:pt x="897" y="929"/>
                    <a:pt x="923" y="922"/>
                    <a:pt x="950" y="916"/>
                  </a:cubicBezTo>
                  <a:cubicBezTo>
                    <a:pt x="1064" y="889"/>
                    <a:pt x="1151" y="802"/>
                    <a:pt x="1198" y="661"/>
                  </a:cubicBezTo>
                  <a:cubicBezTo>
                    <a:pt x="1271" y="454"/>
                    <a:pt x="1198" y="313"/>
                    <a:pt x="1124" y="227"/>
                  </a:cubicBezTo>
                  <a:cubicBezTo>
                    <a:pt x="980" y="72"/>
                    <a:pt x="724" y="1"/>
                    <a:pt x="4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8"/>
            <p:cNvSpPr/>
            <p:nvPr/>
          </p:nvSpPr>
          <p:spPr>
            <a:xfrm>
              <a:off x="3900400" y="1271450"/>
              <a:ext cx="21250" cy="13350"/>
            </a:xfrm>
            <a:custGeom>
              <a:rect b="b" l="l" r="r" t="t"/>
              <a:pathLst>
                <a:path extrusionOk="0" h="534" w="850">
                  <a:moveTo>
                    <a:pt x="338" y="127"/>
                  </a:moveTo>
                  <a:cubicBezTo>
                    <a:pt x="356" y="127"/>
                    <a:pt x="373" y="129"/>
                    <a:pt x="388" y="132"/>
                  </a:cubicBezTo>
                  <a:lnTo>
                    <a:pt x="402" y="139"/>
                  </a:lnTo>
                  <a:cubicBezTo>
                    <a:pt x="489" y="159"/>
                    <a:pt x="569" y="226"/>
                    <a:pt x="623" y="279"/>
                  </a:cubicBezTo>
                  <a:cubicBezTo>
                    <a:pt x="676" y="326"/>
                    <a:pt x="689" y="360"/>
                    <a:pt x="683" y="366"/>
                  </a:cubicBezTo>
                  <a:cubicBezTo>
                    <a:pt x="660" y="395"/>
                    <a:pt x="590" y="410"/>
                    <a:pt x="507" y="410"/>
                  </a:cubicBezTo>
                  <a:cubicBezTo>
                    <a:pt x="397" y="410"/>
                    <a:pt x="264" y="383"/>
                    <a:pt x="188" y="326"/>
                  </a:cubicBezTo>
                  <a:cubicBezTo>
                    <a:pt x="141" y="286"/>
                    <a:pt x="141" y="253"/>
                    <a:pt x="174" y="192"/>
                  </a:cubicBezTo>
                  <a:cubicBezTo>
                    <a:pt x="210" y="146"/>
                    <a:pt x="278" y="127"/>
                    <a:pt x="338" y="127"/>
                  </a:cubicBezTo>
                  <a:close/>
                  <a:moveTo>
                    <a:pt x="332" y="1"/>
                  </a:moveTo>
                  <a:cubicBezTo>
                    <a:pt x="226" y="1"/>
                    <a:pt x="132" y="47"/>
                    <a:pt x="74" y="125"/>
                  </a:cubicBezTo>
                  <a:cubicBezTo>
                    <a:pt x="0" y="232"/>
                    <a:pt x="14" y="339"/>
                    <a:pt x="114" y="420"/>
                  </a:cubicBezTo>
                  <a:cubicBezTo>
                    <a:pt x="201" y="493"/>
                    <a:pt x="362" y="534"/>
                    <a:pt x="509" y="534"/>
                  </a:cubicBezTo>
                  <a:cubicBezTo>
                    <a:pt x="623" y="534"/>
                    <a:pt x="730" y="507"/>
                    <a:pt x="776" y="453"/>
                  </a:cubicBezTo>
                  <a:cubicBezTo>
                    <a:pt x="810" y="406"/>
                    <a:pt x="850" y="319"/>
                    <a:pt x="709" y="186"/>
                  </a:cubicBezTo>
                  <a:cubicBezTo>
                    <a:pt x="643" y="125"/>
                    <a:pt x="549" y="52"/>
                    <a:pt x="435" y="18"/>
                  </a:cubicBezTo>
                  <a:lnTo>
                    <a:pt x="422" y="12"/>
                  </a:lnTo>
                  <a:cubicBezTo>
                    <a:pt x="391" y="4"/>
                    <a:pt x="361" y="1"/>
                    <a:pt x="3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8"/>
            <p:cNvSpPr/>
            <p:nvPr/>
          </p:nvSpPr>
          <p:spPr>
            <a:xfrm>
              <a:off x="4079875" y="1271050"/>
              <a:ext cx="59900" cy="85675"/>
            </a:xfrm>
            <a:custGeom>
              <a:rect b="b" l="l" r="r" t="t"/>
              <a:pathLst>
                <a:path extrusionOk="0" h="3427" w="2396">
                  <a:moveTo>
                    <a:pt x="1671" y="126"/>
                  </a:moveTo>
                  <a:cubicBezTo>
                    <a:pt x="1711" y="126"/>
                    <a:pt x="1752" y="131"/>
                    <a:pt x="1793" y="141"/>
                  </a:cubicBezTo>
                  <a:cubicBezTo>
                    <a:pt x="1987" y="188"/>
                    <a:pt x="2148" y="362"/>
                    <a:pt x="2215" y="590"/>
                  </a:cubicBezTo>
                  <a:cubicBezTo>
                    <a:pt x="2268" y="770"/>
                    <a:pt x="2268" y="984"/>
                    <a:pt x="2208" y="1265"/>
                  </a:cubicBezTo>
                  <a:cubicBezTo>
                    <a:pt x="2074" y="1908"/>
                    <a:pt x="1727" y="2517"/>
                    <a:pt x="1238" y="2965"/>
                  </a:cubicBezTo>
                  <a:cubicBezTo>
                    <a:pt x="1051" y="3139"/>
                    <a:pt x="890" y="3232"/>
                    <a:pt x="730" y="3279"/>
                  </a:cubicBezTo>
                  <a:cubicBezTo>
                    <a:pt x="670" y="3296"/>
                    <a:pt x="616" y="3304"/>
                    <a:pt x="568" y="3304"/>
                  </a:cubicBezTo>
                  <a:cubicBezTo>
                    <a:pt x="481" y="3304"/>
                    <a:pt x="411" y="3277"/>
                    <a:pt x="355" y="3226"/>
                  </a:cubicBezTo>
                  <a:cubicBezTo>
                    <a:pt x="188" y="3079"/>
                    <a:pt x="148" y="2697"/>
                    <a:pt x="235" y="2088"/>
                  </a:cubicBezTo>
                  <a:cubicBezTo>
                    <a:pt x="328" y="1480"/>
                    <a:pt x="602" y="911"/>
                    <a:pt x="1011" y="483"/>
                  </a:cubicBezTo>
                  <a:cubicBezTo>
                    <a:pt x="1145" y="343"/>
                    <a:pt x="1396" y="126"/>
                    <a:pt x="1671" y="126"/>
                  </a:cubicBezTo>
                  <a:close/>
                  <a:moveTo>
                    <a:pt x="1669" y="1"/>
                  </a:moveTo>
                  <a:cubicBezTo>
                    <a:pt x="1350" y="1"/>
                    <a:pt x="1067" y="241"/>
                    <a:pt x="917" y="402"/>
                  </a:cubicBezTo>
                  <a:cubicBezTo>
                    <a:pt x="495" y="844"/>
                    <a:pt x="208" y="1439"/>
                    <a:pt x="114" y="2068"/>
                  </a:cubicBezTo>
                  <a:cubicBezTo>
                    <a:pt x="47" y="2490"/>
                    <a:pt x="0" y="3079"/>
                    <a:pt x="268" y="3319"/>
                  </a:cubicBezTo>
                  <a:cubicBezTo>
                    <a:pt x="348" y="3393"/>
                    <a:pt x="449" y="3426"/>
                    <a:pt x="562" y="3426"/>
                  </a:cubicBezTo>
                  <a:cubicBezTo>
                    <a:pt x="623" y="3426"/>
                    <a:pt x="689" y="3420"/>
                    <a:pt x="756" y="3400"/>
                  </a:cubicBezTo>
                  <a:cubicBezTo>
                    <a:pt x="997" y="3333"/>
                    <a:pt x="1198" y="3172"/>
                    <a:pt x="1325" y="3052"/>
                  </a:cubicBezTo>
                  <a:cubicBezTo>
                    <a:pt x="1834" y="2590"/>
                    <a:pt x="2188" y="1961"/>
                    <a:pt x="2329" y="1285"/>
                  </a:cubicBezTo>
                  <a:cubicBezTo>
                    <a:pt x="2396" y="991"/>
                    <a:pt x="2396" y="757"/>
                    <a:pt x="2335" y="556"/>
                  </a:cubicBezTo>
                  <a:cubicBezTo>
                    <a:pt x="2255" y="282"/>
                    <a:pt x="2061" y="81"/>
                    <a:pt x="1827" y="21"/>
                  </a:cubicBezTo>
                  <a:cubicBezTo>
                    <a:pt x="1774" y="7"/>
                    <a:pt x="1721" y="1"/>
                    <a:pt x="16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8"/>
            <p:cNvSpPr/>
            <p:nvPr/>
          </p:nvSpPr>
          <p:spPr>
            <a:xfrm>
              <a:off x="4115325" y="1361850"/>
              <a:ext cx="77150" cy="39025"/>
            </a:xfrm>
            <a:custGeom>
              <a:rect b="b" l="l" r="r" t="t"/>
              <a:pathLst>
                <a:path extrusionOk="0" h="1561" w="3086">
                  <a:moveTo>
                    <a:pt x="2108" y="125"/>
                  </a:moveTo>
                  <a:cubicBezTo>
                    <a:pt x="2267" y="125"/>
                    <a:pt x="2430" y="149"/>
                    <a:pt x="2577" y="223"/>
                  </a:cubicBezTo>
                  <a:cubicBezTo>
                    <a:pt x="2731" y="303"/>
                    <a:pt x="2858" y="450"/>
                    <a:pt x="2918" y="617"/>
                  </a:cubicBezTo>
                  <a:cubicBezTo>
                    <a:pt x="2945" y="704"/>
                    <a:pt x="2965" y="838"/>
                    <a:pt x="2898" y="972"/>
                  </a:cubicBezTo>
                  <a:cubicBezTo>
                    <a:pt x="2764" y="1226"/>
                    <a:pt x="2416" y="1300"/>
                    <a:pt x="2088" y="1333"/>
                  </a:cubicBezTo>
                  <a:lnTo>
                    <a:pt x="1192" y="1420"/>
                  </a:lnTo>
                  <a:cubicBezTo>
                    <a:pt x="1108" y="1428"/>
                    <a:pt x="1019" y="1433"/>
                    <a:pt x="930" y="1433"/>
                  </a:cubicBezTo>
                  <a:cubicBezTo>
                    <a:pt x="631" y="1433"/>
                    <a:pt x="325" y="1382"/>
                    <a:pt x="201" y="1233"/>
                  </a:cubicBezTo>
                  <a:cubicBezTo>
                    <a:pt x="141" y="1159"/>
                    <a:pt x="135" y="1059"/>
                    <a:pt x="175" y="932"/>
                  </a:cubicBezTo>
                  <a:cubicBezTo>
                    <a:pt x="335" y="450"/>
                    <a:pt x="1165" y="276"/>
                    <a:pt x="1613" y="183"/>
                  </a:cubicBezTo>
                  <a:lnTo>
                    <a:pt x="1633" y="183"/>
                  </a:lnTo>
                  <a:cubicBezTo>
                    <a:pt x="1766" y="155"/>
                    <a:pt x="1934" y="125"/>
                    <a:pt x="2108" y="125"/>
                  </a:cubicBezTo>
                  <a:close/>
                  <a:moveTo>
                    <a:pt x="2093" y="0"/>
                  </a:moveTo>
                  <a:cubicBezTo>
                    <a:pt x="1914" y="0"/>
                    <a:pt x="1744" y="29"/>
                    <a:pt x="1606" y="55"/>
                  </a:cubicBezTo>
                  <a:lnTo>
                    <a:pt x="1586" y="62"/>
                  </a:lnTo>
                  <a:cubicBezTo>
                    <a:pt x="1111" y="162"/>
                    <a:pt x="235" y="343"/>
                    <a:pt x="54" y="892"/>
                  </a:cubicBezTo>
                  <a:cubicBezTo>
                    <a:pt x="1" y="1059"/>
                    <a:pt x="21" y="1200"/>
                    <a:pt x="108" y="1313"/>
                  </a:cubicBezTo>
                  <a:cubicBezTo>
                    <a:pt x="268" y="1514"/>
                    <a:pt x="643" y="1561"/>
                    <a:pt x="917" y="1561"/>
                  </a:cubicBezTo>
                  <a:cubicBezTo>
                    <a:pt x="1038" y="1561"/>
                    <a:pt x="1145" y="1554"/>
                    <a:pt x="1205" y="1547"/>
                  </a:cubicBezTo>
                  <a:lnTo>
                    <a:pt x="2102" y="1454"/>
                  </a:lnTo>
                  <a:cubicBezTo>
                    <a:pt x="2463" y="1420"/>
                    <a:pt x="2851" y="1340"/>
                    <a:pt x="3012" y="1026"/>
                  </a:cubicBezTo>
                  <a:cubicBezTo>
                    <a:pt x="3078" y="892"/>
                    <a:pt x="3085" y="738"/>
                    <a:pt x="3032" y="577"/>
                  </a:cubicBezTo>
                  <a:cubicBezTo>
                    <a:pt x="2965" y="377"/>
                    <a:pt x="2818" y="203"/>
                    <a:pt x="2630" y="116"/>
                  </a:cubicBezTo>
                  <a:cubicBezTo>
                    <a:pt x="2460" y="29"/>
                    <a:pt x="2272" y="0"/>
                    <a:pt x="20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8"/>
            <p:cNvSpPr/>
            <p:nvPr/>
          </p:nvSpPr>
          <p:spPr>
            <a:xfrm>
              <a:off x="4118500" y="1433200"/>
              <a:ext cx="56900" cy="40275"/>
            </a:xfrm>
            <a:custGeom>
              <a:rect b="b" l="l" r="r" t="t"/>
              <a:pathLst>
                <a:path extrusionOk="0" h="1611" w="2276">
                  <a:moveTo>
                    <a:pt x="710" y="125"/>
                  </a:moveTo>
                  <a:cubicBezTo>
                    <a:pt x="790" y="125"/>
                    <a:pt x="871" y="139"/>
                    <a:pt x="944" y="165"/>
                  </a:cubicBezTo>
                  <a:cubicBezTo>
                    <a:pt x="1299" y="306"/>
                    <a:pt x="1647" y="520"/>
                    <a:pt x="1948" y="801"/>
                  </a:cubicBezTo>
                  <a:cubicBezTo>
                    <a:pt x="2042" y="888"/>
                    <a:pt x="2142" y="1002"/>
                    <a:pt x="2142" y="1122"/>
                  </a:cubicBezTo>
                  <a:cubicBezTo>
                    <a:pt x="2149" y="1229"/>
                    <a:pt x="2082" y="1336"/>
                    <a:pt x="1975" y="1396"/>
                  </a:cubicBezTo>
                  <a:cubicBezTo>
                    <a:pt x="1888" y="1450"/>
                    <a:pt x="1774" y="1477"/>
                    <a:pt x="1620" y="1483"/>
                  </a:cubicBezTo>
                  <a:cubicBezTo>
                    <a:pt x="1609" y="1484"/>
                    <a:pt x="1599" y="1484"/>
                    <a:pt x="1588" y="1484"/>
                  </a:cubicBezTo>
                  <a:cubicBezTo>
                    <a:pt x="1063" y="1484"/>
                    <a:pt x="365" y="1166"/>
                    <a:pt x="188" y="681"/>
                  </a:cubicBezTo>
                  <a:cubicBezTo>
                    <a:pt x="135" y="527"/>
                    <a:pt x="155" y="386"/>
                    <a:pt x="262" y="279"/>
                  </a:cubicBezTo>
                  <a:cubicBezTo>
                    <a:pt x="362" y="179"/>
                    <a:pt x="536" y="125"/>
                    <a:pt x="710" y="125"/>
                  </a:cubicBezTo>
                  <a:close/>
                  <a:moveTo>
                    <a:pt x="709" y="0"/>
                  </a:moveTo>
                  <a:cubicBezTo>
                    <a:pt x="506" y="0"/>
                    <a:pt x="301" y="70"/>
                    <a:pt x="175" y="192"/>
                  </a:cubicBezTo>
                  <a:cubicBezTo>
                    <a:pt x="34" y="333"/>
                    <a:pt x="1" y="520"/>
                    <a:pt x="74" y="727"/>
                  </a:cubicBezTo>
                  <a:cubicBezTo>
                    <a:pt x="268" y="1263"/>
                    <a:pt x="1004" y="1611"/>
                    <a:pt x="1580" y="1611"/>
                  </a:cubicBezTo>
                  <a:lnTo>
                    <a:pt x="1620" y="1611"/>
                  </a:lnTo>
                  <a:cubicBezTo>
                    <a:pt x="1794" y="1604"/>
                    <a:pt x="1928" y="1570"/>
                    <a:pt x="2042" y="1503"/>
                  </a:cubicBezTo>
                  <a:cubicBezTo>
                    <a:pt x="2182" y="1417"/>
                    <a:pt x="2276" y="1269"/>
                    <a:pt x="2269" y="1122"/>
                  </a:cubicBezTo>
                  <a:cubicBezTo>
                    <a:pt x="2262" y="948"/>
                    <a:pt x="2142" y="814"/>
                    <a:pt x="2028" y="714"/>
                  </a:cubicBezTo>
                  <a:cubicBezTo>
                    <a:pt x="1720" y="420"/>
                    <a:pt x="1359" y="192"/>
                    <a:pt x="991" y="52"/>
                  </a:cubicBezTo>
                  <a:cubicBezTo>
                    <a:pt x="904" y="17"/>
                    <a:pt x="807" y="0"/>
                    <a:pt x="7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8"/>
            <p:cNvSpPr/>
            <p:nvPr/>
          </p:nvSpPr>
          <p:spPr>
            <a:xfrm>
              <a:off x="4127050" y="1506625"/>
              <a:ext cx="42500" cy="37100"/>
            </a:xfrm>
            <a:custGeom>
              <a:rect b="b" l="l" r="r" t="t"/>
              <a:pathLst>
                <a:path extrusionOk="0" h="1484" w="1700">
                  <a:moveTo>
                    <a:pt x="542" y="125"/>
                  </a:moveTo>
                  <a:cubicBezTo>
                    <a:pt x="729" y="125"/>
                    <a:pt x="937" y="172"/>
                    <a:pt x="1024" y="212"/>
                  </a:cubicBezTo>
                  <a:cubicBezTo>
                    <a:pt x="1305" y="346"/>
                    <a:pt x="1512" y="627"/>
                    <a:pt x="1552" y="935"/>
                  </a:cubicBezTo>
                  <a:cubicBezTo>
                    <a:pt x="1572" y="1069"/>
                    <a:pt x="1546" y="1256"/>
                    <a:pt x="1419" y="1330"/>
                  </a:cubicBezTo>
                  <a:cubicBezTo>
                    <a:pt x="1383" y="1349"/>
                    <a:pt x="1337" y="1360"/>
                    <a:pt x="1287" y="1360"/>
                  </a:cubicBezTo>
                  <a:cubicBezTo>
                    <a:pt x="1251" y="1360"/>
                    <a:pt x="1214" y="1354"/>
                    <a:pt x="1178" y="1343"/>
                  </a:cubicBezTo>
                  <a:cubicBezTo>
                    <a:pt x="1091" y="1316"/>
                    <a:pt x="1010" y="1263"/>
                    <a:pt x="937" y="1209"/>
                  </a:cubicBezTo>
                  <a:cubicBezTo>
                    <a:pt x="535" y="908"/>
                    <a:pt x="141" y="507"/>
                    <a:pt x="174" y="299"/>
                  </a:cubicBezTo>
                  <a:cubicBezTo>
                    <a:pt x="181" y="246"/>
                    <a:pt x="208" y="206"/>
                    <a:pt x="261" y="179"/>
                  </a:cubicBezTo>
                  <a:cubicBezTo>
                    <a:pt x="335" y="139"/>
                    <a:pt x="435" y="125"/>
                    <a:pt x="542" y="125"/>
                  </a:cubicBezTo>
                  <a:close/>
                  <a:moveTo>
                    <a:pt x="551" y="0"/>
                  </a:moveTo>
                  <a:cubicBezTo>
                    <a:pt x="421" y="0"/>
                    <a:pt x="294" y="20"/>
                    <a:pt x="201" y="72"/>
                  </a:cubicBezTo>
                  <a:cubicBezTo>
                    <a:pt x="114" y="119"/>
                    <a:pt x="60" y="192"/>
                    <a:pt x="47" y="279"/>
                  </a:cubicBezTo>
                  <a:cubicBezTo>
                    <a:pt x="0" y="627"/>
                    <a:pt x="656" y="1156"/>
                    <a:pt x="863" y="1310"/>
                  </a:cubicBezTo>
                  <a:cubicBezTo>
                    <a:pt x="937" y="1363"/>
                    <a:pt x="1030" y="1430"/>
                    <a:pt x="1144" y="1464"/>
                  </a:cubicBezTo>
                  <a:cubicBezTo>
                    <a:pt x="1191" y="1477"/>
                    <a:pt x="1238" y="1484"/>
                    <a:pt x="1285" y="1484"/>
                  </a:cubicBezTo>
                  <a:cubicBezTo>
                    <a:pt x="1358" y="1484"/>
                    <a:pt x="1425" y="1470"/>
                    <a:pt x="1485" y="1437"/>
                  </a:cubicBezTo>
                  <a:cubicBezTo>
                    <a:pt x="1659" y="1330"/>
                    <a:pt x="1700" y="1102"/>
                    <a:pt x="1673" y="922"/>
                  </a:cubicBezTo>
                  <a:cubicBezTo>
                    <a:pt x="1626" y="567"/>
                    <a:pt x="1392" y="246"/>
                    <a:pt x="1077" y="99"/>
                  </a:cubicBezTo>
                  <a:cubicBezTo>
                    <a:pt x="971" y="49"/>
                    <a:pt x="756" y="0"/>
                    <a:pt x="5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8"/>
            <p:cNvSpPr/>
            <p:nvPr/>
          </p:nvSpPr>
          <p:spPr>
            <a:xfrm>
              <a:off x="4184400" y="1309050"/>
              <a:ext cx="22275" cy="19250"/>
            </a:xfrm>
            <a:custGeom>
              <a:rect b="b" l="l" r="r" t="t"/>
              <a:pathLst>
                <a:path extrusionOk="0" h="770" w="891">
                  <a:moveTo>
                    <a:pt x="315" y="127"/>
                  </a:moveTo>
                  <a:cubicBezTo>
                    <a:pt x="376" y="127"/>
                    <a:pt x="443" y="140"/>
                    <a:pt x="530" y="160"/>
                  </a:cubicBezTo>
                  <a:cubicBezTo>
                    <a:pt x="623" y="194"/>
                    <a:pt x="744" y="254"/>
                    <a:pt x="764" y="341"/>
                  </a:cubicBezTo>
                  <a:cubicBezTo>
                    <a:pt x="764" y="354"/>
                    <a:pt x="764" y="368"/>
                    <a:pt x="764" y="381"/>
                  </a:cubicBezTo>
                  <a:cubicBezTo>
                    <a:pt x="757" y="455"/>
                    <a:pt x="697" y="515"/>
                    <a:pt x="556" y="575"/>
                  </a:cubicBezTo>
                  <a:cubicBezTo>
                    <a:pt x="467" y="622"/>
                    <a:pt x="392" y="644"/>
                    <a:pt x="331" y="644"/>
                  </a:cubicBezTo>
                  <a:cubicBezTo>
                    <a:pt x="296" y="644"/>
                    <a:pt x="266" y="637"/>
                    <a:pt x="242" y="622"/>
                  </a:cubicBezTo>
                  <a:cubicBezTo>
                    <a:pt x="182" y="588"/>
                    <a:pt x="148" y="508"/>
                    <a:pt x="135" y="381"/>
                  </a:cubicBezTo>
                  <a:cubicBezTo>
                    <a:pt x="128" y="267"/>
                    <a:pt x="148" y="194"/>
                    <a:pt x="195" y="160"/>
                  </a:cubicBezTo>
                  <a:cubicBezTo>
                    <a:pt x="222" y="133"/>
                    <a:pt x="262" y="127"/>
                    <a:pt x="315" y="127"/>
                  </a:cubicBezTo>
                  <a:close/>
                  <a:moveTo>
                    <a:pt x="313" y="0"/>
                  </a:moveTo>
                  <a:cubicBezTo>
                    <a:pt x="230" y="0"/>
                    <a:pt x="165" y="20"/>
                    <a:pt x="115" y="60"/>
                  </a:cubicBezTo>
                  <a:cubicBezTo>
                    <a:pt x="34" y="127"/>
                    <a:pt x="1" y="234"/>
                    <a:pt x="14" y="388"/>
                  </a:cubicBezTo>
                  <a:cubicBezTo>
                    <a:pt x="28" y="562"/>
                    <a:pt x="81" y="675"/>
                    <a:pt x="182" y="736"/>
                  </a:cubicBezTo>
                  <a:cubicBezTo>
                    <a:pt x="222" y="756"/>
                    <a:pt x="269" y="769"/>
                    <a:pt x="329" y="769"/>
                  </a:cubicBezTo>
                  <a:cubicBezTo>
                    <a:pt x="409" y="769"/>
                    <a:pt x="503" y="742"/>
                    <a:pt x="610" y="689"/>
                  </a:cubicBezTo>
                  <a:cubicBezTo>
                    <a:pt x="724" y="635"/>
                    <a:pt x="877" y="548"/>
                    <a:pt x="891" y="388"/>
                  </a:cubicBezTo>
                  <a:cubicBezTo>
                    <a:pt x="891" y="368"/>
                    <a:pt x="891" y="341"/>
                    <a:pt x="884" y="314"/>
                  </a:cubicBezTo>
                  <a:cubicBezTo>
                    <a:pt x="844" y="140"/>
                    <a:pt x="630" y="67"/>
                    <a:pt x="570" y="46"/>
                  </a:cubicBezTo>
                  <a:cubicBezTo>
                    <a:pt x="470" y="15"/>
                    <a:pt x="385"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8"/>
            <p:cNvSpPr/>
            <p:nvPr/>
          </p:nvSpPr>
          <p:spPr>
            <a:xfrm>
              <a:off x="4200125" y="1274750"/>
              <a:ext cx="55400" cy="129975"/>
            </a:xfrm>
            <a:custGeom>
              <a:rect b="b" l="l" r="r" t="t"/>
              <a:pathLst>
                <a:path extrusionOk="0" h="5199" w="2216">
                  <a:moveTo>
                    <a:pt x="74" y="0"/>
                  </a:moveTo>
                  <a:cubicBezTo>
                    <a:pt x="58" y="0"/>
                    <a:pt x="41" y="7"/>
                    <a:pt x="28" y="20"/>
                  </a:cubicBezTo>
                  <a:cubicBezTo>
                    <a:pt x="8" y="40"/>
                    <a:pt x="1" y="80"/>
                    <a:pt x="28" y="107"/>
                  </a:cubicBezTo>
                  <a:cubicBezTo>
                    <a:pt x="1279" y="1459"/>
                    <a:pt x="2028" y="3292"/>
                    <a:pt x="2088" y="5138"/>
                  </a:cubicBezTo>
                  <a:cubicBezTo>
                    <a:pt x="2088" y="5172"/>
                    <a:pt x="2115" y="5199"/>
                    <a:pt x="2149" y="5199"/>
                  </a:cubicBezTo>
                  <a:lnTo>
                    <a:pt x="2155" y="5199"/>
                  </a:lnTo>
                  <a:cubicBezTo>
                    <a:pt x="2189" y="5199"/>
                    <a:pt x="2215" y="5172"/>
                    <a:pt x="2215" y="5132"/>
                  </a:cubicBezTo>
                  <a:cubicBezTo>
                    <a:pt x="2155" y="3258"/>
                    <a:pt x="1393" y="1398"/>
                    <a:pt x="121" y="20"/>
                  </a:cubicBezTo>
                  <a:cubicBezTo>
                    <a:pt x="108" y="7"/>
                    <a:pt x="9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8"/>
            <p:cNvSpPr/>
            <p:nvPr/>
          </p:nvSpPr>
          <p:spPr>
            <a:xfrm>
              <a:off x="4246300" y="1423400"/>
              <a:ext cx="5375" cy="14275"/>
            </a:xfrm>
            <a:custGeom>
              <a:rect b="b" l="l" r="r" t="t"/>
              <a:pathLst>
                <a:path extrusionOk="0" h="571" w="215">
                  <a:moveTo>
                    <a:pt x="141" y="1"/>
                  </a:moveTo>
                  <a:cubicBezTo>
                    <a:pt x="113" y="1"/>
                    <a:pt x="87" y="20"/>
                    <a:pt x="81" y="49"/>
                  </a:cubicBezTo>
                  <a:lnTo>
                    <a:pt x="7" y="497"/>
                  </a:lnTo>
                  <a:cubicBezTo>
                    <a:pt x="1" y="531"/>
                    <a:pt x="27" y="564"/>
                    <a:pt x="61" y="571"/>
                  </a:cubicBezTo>
                  <a:lnTo>
                    <a:pt x="67" y="571"/>
                  </a:lnTo>
                  <a:cubicBezTo>
                    <a:pt x="101" y="571"/>
                    <a:pt x="128" y="551"/>
                    <a:pt x="128" y="517"/>
                  </a:cubicBezTo>
                  <a:lnTo>
                    <a:pt x="208" y="69"/>
                  </a:lnTo>
                  <a:cubicBezTo>
                    <a:pt x="215" y="35"/>
                    <a:pt x="188" y="2"/>
                    <a:pt x="154" y="2"/>
                  </a:cubicBezTo>
                  <a:cubicBezTo>
                    <a:pt x="150" y="1"/>
                    <a:pt x="146"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8"/>
            <p:cNvSpPr/>
            <p:nvPr/>
          </p:nvSpPr>
          <p:spPr>
            <a:xfrm>
              <a:off x="4022000" y="1525525"/>
              <a:ext cx="47025" cy="110700"/>
            </a:xfrm>
            <a:custGeom>
              <a:rect b="b" l="l" r="r" t="t"/>
              <a:pathLst>
                <a:path extrusionOk="0" h="4428" w="1881">
                  <a:moveTo>
                    <a:pt x="66" y="0"/>
                  </a:moveTo>
                  <a:cubicBezTo>
                    <a:pt x="54" y="0"/>
                    <a:pt x="40" y="4"/>
                    <a:pt x="27" y="12"/>
                  </a:cubicBezTo>
                  <a:cubicBezTo>
                    <a:pt x="0" y="38"/>
                    <a:pt x="0" y="72"/>
                    <a:pt x="20" y="99"/>
                  </a:cubicBezTo>
                  <a:cubicBezTo>
                    <a:pt x="984" y="1336"/>
                    <a:pt x="1579" y="2815"/>
                    <a:pt x="1753" y="4367"/>
                  </a:cubicBezTo>
                  <a:cubicBezTo>
                    <a:pt x="1753" y="4401"/>
                    <a:pt x="1780" y="4427"/>
                    <a:pt x="1814" y="4427"/>
                  </a:cubicBezTo>
                  <a:lnTo>
                    <a:pt x="1820" y="4427"/>
                  </a:lnTo>
                  <a:cubicBezTo>
                    <a:pt x="1854" y="4421"/>
                    <a:pt x="1880" y="4394"/>
                    <a:pt x="1874" y="4354"/>
                  </a:cubicBezTo>
                  <a:cubicBezTo>
                    <a:pt x="1700" y="2775"/>
                    <a:pt x="1098" y="1276"/>
                    <a:pt x="121" y="25"/>
                  </a:cubicBezTo>
                  <a:cubicBezTo>
                    <a:pt x="105" y="9"/>
                    <a:pt x="86"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8"/>
            <p:cNvSpPr/>
            <p:nvPr/>
          </p:nvSpPr>
          <p:spPr>
            <a:xfrm>
              <a:off x="4059975" y="1649625"/>
              <a:ext cx="10725" cy="12200"/>
            </a:xfrm>
            <a:custGeom>
              <a:rect b="b" l="l" r="r" t="t"/>
              <a:pathLst>
                <a:path extrusionOk="0" h="488" w="429">
                  <a:moveTo>
                    <a:pt x="366" y="0"/>
                  </a:moveTo>
                  <a:cubicBezTo>
                    <a:pt x="346" y="0"/>
                    <a:pt x="327" y="9"/>
                    <a:pt x="315" y="26"/>
                  </a:cubicBezTo>
                  <a:lnTo>
                    <a:pt x="20" y="380"/>
                  </a:lnTo>
                  <a:cubicBezTo>
                    <a:pt x="0" y="407"/>
                    <a:pt x="0" y="447"/>
                    <a:pt x="27" y="467"/>
                  </a:cubicBezTo>
                  <a:cubicBezTo>
                    <a:pt x="40" y="480"/>
                    <a:pt x="54" y="487"/>
                    <a:pt x="67" y="487"/>
                  </a:cubicBezTo>
                  <a:cubicBezTo>
                    <a:pt x="87" y="487"/>
                    <a:pt x="101" y="474"/>
                    <a:pt x="114" y="460"/>
                  </a:cubicBezTo>
                  <a:lnTo>
                    <a:pt x="408" y="99"/>
                  </a:lnTo>
                  <a:cubicBezTo>
                    <a:pt x="428" y="72"/>
                    <a:pt x="428" y="39"/>
                    <a:pt x="402" y="12"/>
                  </a:cubicBezTo>
                  <a:cubicBezTo>
                    <a:pt x="391" y="4"/>
                    <a:pt x="378" y="0"/>
                    <a:pt x="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8"/>
            <p:cNvSpPr/>
            <p:nvPr/>
          </p:nvSpPr>
          <p:spPr>
            <a:xfrm>
              <a:off x="3798200" y="1595525"/>
              <a:ext cx="5200" cy="11250"/>
            </a:xfrm>
            <a:custGeom>
              <a:rect b="b" l="l" r="r" t="t"/>
              <a:pathLst>
                <a:path extrusionOk="0" h="450" w="208">
                  <a:moveTo>
                    <a:pt x="73" y="0"/>
                  </a:moveTo>
                  <a:cubicBezTo>
                    <a:pt x="69" y="0"/>
                    <a:pt x="65" y="1"/>
                    <a:pt x="61" y="2"/>
                  </a:cubicBezTo>
                  <a:cubicBezTo>
                    <a:pt x="27" y="8"/>
                    <a:pt x="0" y="42"/>
                    <a:pt x="7" y="75"/>
                  </a:cubicBezTo>
                  <a:lnTo>
                    <a:pt x="81" y="403"/>
                  </a:lnTo>
                  <a:cubicBezTo>
                    <a:pt x="87" y="430"/>
                    <a:pt x="114" y="450"/>
                    <a:pt x="141" y="450"/>
                  </a:cubicBezTo>
                  <a:lnTo>
                    <a:pt x="154" y="450"/>
                  </a:lnTo>
                  <a:cubicBezTo>
                    <a:pt x="188" y="443"/>
                    <a:pt x="208" y="410"/>
                    <a:pt x="201" y="376"/>
                  </a:cubicBezTo>
                  <a:lnTo>
                    <a:pt x="134" y="49"/>
                  </a:lnTo>
                  <a:cubicBezTo>
                    <a:pt x="128" y="19"/>
                    <a:pt x="102"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8"/>
            <p:cNvSpPr/>
            <p:nvPr/>
          </p:nvSpPr>
          <p:spPr>
            <a:xfrm>
              <a:off x="3816250" y="1585350"/>
              <a:ext cx="6900" cy="8725"/>
            </a:xfrm>
            <a:custGeom>
              <a:rect b="b" l="l" r="r" t="t"/>
              <a:pathLst>
                <a:path extrusionOk="0" h="349" w="276">
                  <a:moveTo>
                    <a:pt x="71" y="1"/>
                  </a:moveTo>
                  <a:cubicBezTo>
                    <a:pt x="60" y="1"/>
                    <a:pt x="50" y="3"/>
                    <a:pt x="41" y="7"/>
                  </a:cubicBezTo>
                  <a:cubicBezTo>
                    <a:pt x="8" y="27"/>
                    <a:pt x="1" y="61"/>
                    <a:pt x="21" y="94"/>
                  </a:cubicBezTo>
                  <a:lnTo>
                    <a:pt x="148" y="322"/>
                  </a:lnTo>
                  <a:cubicBezTo>
                    <a:pt x="161" y="342"/>
                    <a:pt x="182" y="348"/>
                    <a:pt x="202" y="348"/>
                  </a:cubicBezTo>
                  <a:cubicBezTo>
                    <a:pt x="215" y="348"/>
                    <a:pt x="228" y="348"/>
                    <a:pt x="235" y="342"/>
                  </a:cubicBezTo>
                  <a:cubicBezTo>
                    <a:pt x="269" y="322"/>
                    <a:pt x="275" y="288"/>
                    <a:pt x="255" y="255"/>
                  </a:cubicBezTo>
                  <a:lnTo>
                    <a:pt x="128" y="27"/>
                  </a:lnTo>
                  <a:cubicBezTo>
                    <a:pt x="115" y="9"/>
                    <a:pt x="9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8"/>
            <p:cNvSpPr/>
            <p:nvPr/>
          </p:nvSpPr>
          <p:spPr>
            <a:xfrm>
              <a:off x="3836675" y="1570475"/>
              <a:ext cx="6050" cy="8050"/>
            </a:xfrm>
            <a:custGeom>
              <a:rect b="b" l="l" r="r" t="t"/>
              <a:pathLst>
                <a:path extrusionOk="0" h="322" w="242">
                  <a:moveTo>
                    <a:pt x="72" y="0"/>
                  </a:moveTo>
                  <a:cubicBezTo>
                    <a:pt x="61" y="0"/>
                    <a:pt x="51" y="3"/>
                    <a:pt x="40" y="7"/>
                  </a:cubicBezTo>
                  <a:cubicBezTo>
                    <a:pt x="14" y="20"/>
                    <a:pt x="0" y="60"/>
                    <a:pt x="14" y="87"/>
                  </a:cubicBezTo>
                  <a:lnTo>
                    <a:pt x="114" y="288"/>
                  </a:lnTo>
                  <a:cubicBezTo>
                    <a:pt x="121" y="308"/>
                    <a:pt x="147" y="321"/>
                    <a:pt x="167" y="321"/>
                  </a:cubicBezTo>
                  <a:cubicBezTo>
                    <a:pt x="181" y="321"/>
                    <a:pt x="188" y="315"/>
                    <a:pt x="194" y="315"/>
                  </a:cubicBezTo>
                  <a:cubicBezTo>
                    <a:pt x="228" y="294"/>
                    <a:pt x="241" y="261"/>
                    <a:pt x="221" y="228"/>
                  </a:cubicBezTo>
                  <a:lnTo>
                    <a:pt x="127" y="34"/>
                  </a:lnTo>
                  <a:cubicBezTo>
                    <a:pt x="114" y="11"/>
                    <a:pt x="94"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8"/>
            <p:cNvSpPr/>
            <p:nvPr/>
          </p:nvSpPr>
          <p:spPr>
            <a:xfrm>
              <a:off x="3960450" y="1516075"/>
              <a:ext cx="4200" cy="7250"/>
            </a:xfrm>
            <a:custGeom>
              <a:rect b="b" l="l" r="r" t="t"/>
              <a:pathLst>
                <a:path extrusionOk="0" h="290" w="168">
                  <a:moveTo>
                    <a:pt x="66" y="0"/>
                  </a:moveTo>
                  <a:cubicBezTo>
                    <a:pt x="62" y="0"/>
                    <a:pt x="58" y="1"/>
                    <a:pt x="54" y="2"/>
                  </a:cubicBezTo>
                  <a:cubicBezTo>
                    <a:pt x="20" y="8"/>
                    <a:pt x="0" y="42"/>
                    <a:pt x="7" y="75"/>
                  </a:cubicBezTo>
                  <a:lnTo>
                    <a:pt x="34" y="243"/>
                  </a:lnTo>
                  <a:cubicBezTo>
                    <a:pt x="40" y="269"/>
                    <a:pt x="67" y="289"/>
                    <a:pt x="101" y="289"/>
                  </a:cubicBezTo>
                  <a:lnTo>
                    <a:pt x="107" y="289"/>
                  </a:lnTo>
                  <a:cubicBezTo>
                    <a:pt x="141" y="283"/>
                    <a:pt x="167" y="256"/>
                    <a:pt x="161" y="216"/>
                  </a:cubicBezTo>
                  <a:lnTo>
                    <a:pt x="127" y="55"/>
                  </a:lnTo>
                  <a:cubicBezTo>
                    <a:pt x="122" y="20"/>
                    <a:pt x="95"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8"/>
            <p:cNvSpPr/>
            <p:nvPr/>
          </p:nvSpPr>
          <p:spPr>
            <a:xfrm>
              <a:off x="3969475" y="1507550"/>
              <a:ext cx="5700" cy="12250"/>
            </a:xfrm>
            <a:custGeom>
              <a:rect b="b" l="l" r="r" t="t"/>
              <a:pathLst>
                <a:path extrusionOk="0" h="490" w="228">
                  <a:moveTo>
                    <a:pt x="67" y="0"/>
                  </a:moveTo>
                  <a:cubicBezTo>
                    <a:pt x="63" y="0"/>
                    <a:pt x="58" y="1"/>
                    <a:pt x="54" y="1"/>
                  </a:cubicBezTo>
                  <a:cubicBezTo>
                    <a:pt x="21" y="15"/>
                    <a:pt x="1" y="48"/>
                    <a:pt x="7" y="82"/>
                  </a:cubicBezTo>
                  <a:lnTo>
                    <a:pt x="101" y="443"/>
                  </a:lnTo>
                  <a:cubicBezTo>
                    <a:pt x="108" y="476"/>
                    <a:pt x="134" y="490"/>
                    <a:pt x="161" y="490"/>
                  </a:cubicBezTo>
                  <a:lnTo>
                    <a:pt x="174" y="490"/>
                  </a:lnTo>
                  <a:cubicBezTo>
                    <a:pt x="208" y="483"/>
                    <a:pt x="228" y="450"/>
                    <a:pt x="221" y="416"/>
                  </a:cubicBezTo>
                  <a:lnTo>
                    <a:pt x="128" y="48"/>
                  </a:lnTo>
                  <a:cubicBezTo>
                    <a:pt x="122"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8"/>
            <p:cNvSpPr/>
            <p:nvPr/>
          </p:nvSpPr>
          <p:spPr>
            <a:xfrm>
              <a:off x="3974825" y="1670800"/>
              <a:ext cx="4375" cy="9250"/>
            </a:xfrm>
            <a:custGeom>
              <a:rect b="b" l="l" r="r" t="t"/>
              <a:pathLst>
                <a:path extrusionOk="0" h="370" w="175">
                  <a:moveTo>
                    <a:pt x="71" y="0"/>
                  </a:moveTo>
                  <a:cubicBezTo>
                    <a:pt x="68" y="0"/>
                    <a:pt x="64" y="1"/>
                    <a:pt x="61" y="1"/>
                  </a:cubicBezTo>
                  <a:cubicBezTo>
                    <a:pt x="27" y="8"/>
                    <a:pt x="1" y="42"/>
                    <a:pt x="7" y="75"/>
                  </a:cubicBezTo>
                  <a:lnTo>
                    <a:pt x="47" y="316"/>
                  </a:lnTo>
                  <a:cubicBezTo>
                    <a:pt x="54" y="349"/>
                    <a:pt x="81" y="369"/>
                    <a:pt x="108" y="369"/>
                  </a:cubicBezTo>
                  <a:lnTo>
                    <a:pt x="121" y="369"/>
                  </a:lnTo>
                  <a:cubicBezTo>
                    <a:pt x="155" y="363"/>
                    <a:pt x="175" y="329"/>
                    <a:pt x="175" y="296"/>
                  </a:cubicBezTo>
                  <a:lnTo>
                    <a:pt x="134" y="55"/>
                  </a:lnTo>
                  <a:cubicBezTo>
                    <a:pt x="128" y="25"/>
                    <a:pt x="101"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8"/>
            <p:cNvSpPr/>
            <p:nvPr/>
          </p:nvSpPr>
          <p:spPr>
            <a:xfrm>
              <a:off x="3989050" y="1664975"/>
              <a:ext cx="5375" cy="6200"/>
            </a:xfrm>
            <a:custGeom>
              <a:rect b="b" l="l" r="r" t="t"/>
              <a:pathLst>
                <a:path extrusionOk="0" h="248" w="215">
                  <a:moveTo>
                    <a:pt x="72" y="1"/>
                  </a:moveTo>
                  <a:cubicBezTo>
                    <a:pt x="62" y="1"/>
                    <a:pt x="51" y="3"/>
                    <a:pt x="40" y="7"/>
                  </a:cubicBezTo>
                  <a:cubicBezTo>
                    <a:pt x="14" y="27"/>
                    <a:pt x="0" y="67"/>
                    <a:pt x="20" y="94"/>
                  </a:cubicBezTo>
                  <a:lnTo>
                    <a:pt x="94" y="221"/>
                  </a:lnTo>
                  <a:cubicBezTo>
                    <a:pt x="101" y="241"/>
                    <a:pt x="127" y="248"/>
                    <a:pt x="148" y="248"/>
                  </a:cubicBezTo>
                  <a:cubicBezTo>
                    <a:pt x="154" y="248"/>
                    <a:pt x="168" y="248"/>
                    <a:pt x="181" y="241"/>
                  </a:cubicBezTo>
                  <a:cubicBezTo>
                    <a:pt x="208" y="221"/>
                    <a:pt x="214" y="188"/>
                    <a:pt x="201" y="154"/>
                  </a:cubicBezTo>
                  <a:lnTo>
                    <a:pt x="127" y="34"/>
                  </a:lnTo>
                  <a:cubicBezTo>
                    <a:pt x="114" y="11"/>
                    <a:pt x="94" y="1"/>
                    <a:pt x="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8"/>
            <p:cNvSpPr/>
            <p:nvPr/>
          </p:nvSpPr>
          <p:spPr>
            <a:xfrm>
              <a:off x="4079700" y="1402700"/>
              <a:ext cx="3200" cy="12725"/>
            </a:xfrm>
            <a:custGeom>
              <a:rect b="b" l="l" r="r" t="t"/>
              <a:pathLst>
                <a:path extrusionOk="0" h="509" w="128">
                  <a:moveTo>
                    <a:pt x="61" y="0"/>
                  </a:moveTo>
                  <a:cubicBezTo>
                    <a:pt x="27" y="0"/>
                    <a:pt x="1" y="27"/>
                    <a:pt x="1" y="61"/>
                  </a:cubicBezTo>
                  <a:lnTo>
                    <a:pt x="7" y="442"/>
                  </a:lnTo>
                  <a:cubicBezTo>
                    <a:pt x="7" y="475"/>
                    <a:pt x="34" y="509"/>
                    <a:pt x="68" y="509"/>
                  </a:cubicBezTo>
                  <a:cubicBezTo>
                    <a:pt x="101" y="502"/>
                    <a:pt x="128" y="475"/>
                    <a:pt x="128" y="442"/>
                  </a:cubicBezTo>
                  <a:lnTo>
                    <a:pt x="128" y="61"/>
                  </a:lnTo>
                  <a:cubicBezTo>
                    <a:pt x="128"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8"/>
            <p:cNvSpPr/>
            <p:nvPr/>
          </p:nvSpPr>
          <p:spPr>
            <a:xfrm>
              <a:off x="4089750" y="1395825"/>
              <a:ext cx="4375" cy="11575"/>
            </a:xfrm>
            <a:custGeom>
              <a:rect b="b" l="l" r="r" t="t"/>
              <a:pathLst>
                <a:path extrusionOk="0" h="463" w="175">
                  <a:moveTo>
                    <a:pt x="71" y="0"/>
                  </a:moveTo>
                  <a:cubicBezTo>
                    <a:pt x="67" y="0"/>
                    <a:pt x="64" y="0"/>
                    <a:pt x="60" y="1"/>
                  </a:cubicBezTo>
                  <a:cubicBezTo>
                    <a:pt x="27" y="1"/>
                    <a:pt x="0" y="35"/>
                    <a:pt x="7" y="68"/>
                  </a:cubicBezTo>
                  <a:lnTo>
                    <a:pt x="47" y="409"/>
                  </a:lnTo>
                  <a:cubicBezTo>
                    <a:pt x="54" y="443"/>
                    <a:pt x="80" y="463"/>
                    <a:pt x="114" y="463"/>
                  </a:cubicBezTo>
                  <a:lnTo>
                    <a:pt x="121" y="463"/>
                  </a:lnTo>
                  <a:cubicBezTo>
                    <a:pt x="154" y="463"/>
                    <a:pt x="174" y="429"/>
                    <a:pt x="174" y="396"/>
                  </a:cubicBezTo>
                  <a:lnTo>
                    <a:pt x="127" y="55"/>
                  </a:lnTo>
                  <a:cubicBezTo>
                    <a:pt x="127" y="25"/>
                    <a:pt x="100"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8"/>
            <p:cNvSpPr/>
            <p:nvPr/>
          </p:nvSpPr>
          <p:spPr>
            <a:xfrm>
              <a:off x="4102625" y="1374700"/>
              <a:ext cx="4700" cy="5100"/>
            </a:xfrm>
            <a:custGeom>
              <a:rect b="b" l="l" r="r" t="t"/>
              <a:pathLst>
                <a:path extrusionOk="0" h="204" w="188">
                  <a:moveTo>
                    <a:pt x="70" y="0"/>
                  </a:moveTo>
                  <a:cubicBezTo>
                    <a:pt x="60" y="0"/>
                    <a:pt x="49" y="3"/>
                    <a:pt x="40" y="10"/>
                  </a:cubicBezTo>
                  <a:cubicBezTo>
                    <a:pt x="7" y="30"/>
                    <a:pt x="0" y="63"/>
                    <a:pt x="14" y="97"/>
                  </a:cubicBezTo>
                  <a:lnTo>
                    <a:pt x="60" y="170"/>
                  </a:lnTo>
                  <a:cubicBezTo>
                    <a:pt x="74" y="190"/>
                    <a:pt x="94" y="204"/>
                    <a:pt x="114" y="204"/>
                  </a:cubicBezTo>
                  <a:cubicBezTo>
                    <a:pt x="127" y="204"/>
                    <a:pt x="134" y="197"/>
                    <a:pt x="147" y="190"/>
                  </a:cubicBezTo>
                  <a:cubicBezTo>
                    <a:pt x="174" y="177"/>
                    <a:pt x="188" y="137"/>
                    <a:pt x="168" y="110"/>
                  </a:cubicBezTo>
                  <a:lnTo>
                    <a:pt x="121" y="30"/>
                  </a:lnTo>
                  <a:cubicBezTo>
                    <a:pt x="112" y="12"/>
                    <a:pt x="91" y="0"/>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8"/>
            <p:cNvSpPr/>
            <p:nvPr/>
          </p:nvSpPr>
          <p:spPr>
            <a:xfrm>
              <a:off x="4188750" y="1422925"/>
              <a:ext cx="4375" cy="11400"/>
            </a:xfrm>
            <a:custGeom>
              <a:rect b="b" l="l" r="r" t="t"/>
              <a:pathLst>
                <a:path extrusionOk="0" h="456" w="175">
                  <a:moveTo>
                    <a:pt x="121" y="1"/>
                  </a:moveTo>
                  <a:cubicBezTo>
                    <a:pt x="81" y="1"/>
                    <a:pt x="54" y="21"/>
                    <a:pt x="48" y="54"/>
                  </a:cubicBezTo>
                  <a:lnTo>
                    <a:pt x="8" y="382"/>
                  </a:lnTo>
                  <a:cubicBezTo>
                    <a:pt x="1" y="416"/>
                    <a:pt x="28" y="449"/>
                    <a:pt x="61" y="456"/>
                  </a:cubicBezTo>
                  <a:lnTo>
                    <a:pt x="68" y="456"/>
                  </a:lnTo>
                  <a:cubicBezTo>
                    <a:pt x="95" y="456"/>
                    <a:pt x="121" y="429"/>
                    <a:pt x="128" y="402"/>
                  </a:cubicBezTo>
                  <a:lnTo>
                    <a:pt x="175" y="75"/>
                  </a:lnTo>
                  <a:cubicBezTo>
                    <a:pt x="175" y="41"/>
                    <a:pt x="155" y="8"/>
                    <a:pt x="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8"/>
            <p:cNvSpPr/>
            <p:nvPr/>
          </p:nvSpPr>
          <p:spPr>
            <a:xfrm>
              <a:off x="4204150" y="1409125"/>
              <a:ext cx="6050" cy="11000"/>
            </a:xfrm>
            <a:custGeom>
              <a:rect b="b" l="l" r="r" t="t"/>
              <a:pathLst>
                <a:path extrusionOk="0" h="440" w="242">
                  <a:moveTo>
                    <a:pt x="75" y="0"/>
                  </a:moveTo>
                  <a:cubicBezTo>
                    <a:pt x="68" y="0"/>
                    <a:pt x="61" y="1"/>
                    <a:pt x="54" y="4"/>
                  </a:cubicBezTo>
                  <a:cubicBezTo>
                    <a:pt x="21" y="11"/>
                    <a:pt x="0" y="51"/>
                    <a:pt x="14" y="78"/>
                  </a:cubicBezTo>
                  <a:lnTo>
                    <a:pt x="108" y="392"/>
                  </a:lnTo>
                  <a:cubicBezTo>
                    <a:pt x="121" y="419"/>
                    <a:pt x="141" y="439"/>
                    <a:pt x="168" y="439"/>
                  </a:cubicBezTo>
                  <a:cubicBezTo>
                    <a:pt x="174" y="439"/>
                    <a:pt x="181" y="433"/>
                    <a:pt x="188" y="433"/>
                  </a:cubicBezTo>
                  <a:cubicBezTo>
                    <a:pt x="221" y="426"/>
                    <a:pt x="241" y="386"/>
                    <a:pt x="228" y="352"/>
                  </a:cubicBezTo>
                  <a:lnTo>
                    <a:pt x="128" y="44"/>
                  </a:lnTo>
                  <a:cubicBezTo>
                    <a:pt x="122"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8"/>
            <p:cNvSpPr/>
            <p:nvPr/>
          </p:nvSpPr>
          <p:spPr>
            <a:xfrm>
              <a:off x="3905575" y="1313175"/>
              <a:ext cx="4875" cy="14450"/>
            </a:xfrm>
            <a:custGeom>
              <a:rect b="b" l="l" r="r" t="t"/>
              <a:pathLst>
                <a:path extrusionOk="0" h="578" w="195">
                  <a:moveTo>
                    <a:pt x="69" y="1"/>
                  </a:moveTo>
                  <a:cubicBezTo>
                    <a:pt x="64" y="1"/>
                    <a:pt x="59" y="1"/>
                    <a:pt x="54" y="2"/>
                  </a:cubicBezTo>
                  <a:cubicBezTo>
                    <a:pt x="21" y="2"/>
                    <a:pt x="1" y="35"/>
                    <a:pt x="1" y="69"/>
                  </a:cubicBezTo>
                  <a:lnTo>
                    <a:pt x="68" y="524"/>
                  </a:lnTo>
                  <a:cubicBezTo>
                    <a:pt x="68" y="551"/>
                    <a:pt x="94" y="577"/>
                    <a:pt x="128" y="577"/>
                  </a:cubicBezTo>
                  <a:lnTo>
                    <a:pt x="135" y="577"/>
                  </a:lnTo>
                  <a:cubicBezTo>
                    <a:pt x="168" y="571"/>
                    <a:pt x="195" y="537"/>
                    <a:pt x="188" y="504"/>
                  </a:cubicBezTo>
                  <a:lnTo>
                    <a:pt x="128" y="55"/>
                  </a:lnTo>
                  <a:cubicBezTo>
                    <a:pt x="122" y="20"/>
                    <a:pt x="101" y="1"/>
                    <a:pt x="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8"/>
            <p:cNvSpPr/>
            <p:nvPr/>
          </p:nvSpPr>
          <p:spPr>
            <a:xfrm>
              <a:off x="3918300" y="1304750"/>
              <a:ext cx="6200" cy="10825"/>
            </a:xfrm>
            <a:custGeom>
              <a:rect b="b" l="l" r="r" t="t"/>
              <a:pathLst>
                <a:path extrusionOk="0" h="433" w="248">
                  <a:moveTo>
                    <a:pt x="72" y="0"/>
                  </a:moveTo>
                  <a:cubicBezTo>
                    <a:pt x="66" y="0"/>
                    <a:pt x="59" y="2"/>
                    <a:pt x="54" y="4"/>
                  </a:cubicBezTo>
                  <a:cubicBezTo>
                    <a:pt x="20" y="18"/>
                    <a:pt x="0" y="51"/>
                    <a:pt x="14" y="85"/>
                  </a:cubicBezTo>
                  <a:lnTo>
                    <a:pt x="114" y="392"/>
                  </a:lnTo>
                  <a:cubicBezTo>
                    <a:pt x="127" y="419"/>
                    <a:pt x="147" y="433"/>
                    <a:pt x="174" y="433"/>
                  </a:cubicBezTo>
                  <a:lnTo>
                    <a:pt x="194" y="433"/>
                  </a:lnTo>
                  <a:cubicBezTo>
                    <a:pt x="228" y="419"/>
                    <a:pt x="248" y="386"/>
                    <a:pt x="234" y="352"/>
                  </a:cubicBezTo>
                  <a:lnTo>
                    <a:pt x="127" y="45"/>
                  </a:lnTo>
                  <a:cubicBezTo>
                    <a:pt x="122" y="18"/>
                    <a:pt x="96"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8"/>
            <p:cNvSpPr/>
            <p:nvPr/>
          </p:nvSpPr>
          <p:spPr>
            <a:xfrm>
              <a:off x="3932675" y="1292925"/>
              <a:ext cx="6875" cy="11775"/>
            </a:xfrm>
            <a:custGeom>
              <a:rect b="b" l="l" r="r" t="t"/>
              <a:pathLst>
                <a:path extrusionOk="0" h="471" w="275">
                  <a:moveTo>
                    <a:pt x="65" y="1"/>
                  </a:moveTo>
                  <a:cubicBezTo>
                    <a:pt x="59" y="1"/>
                    <a:pt x="53" y="1"/>
                    <a:pt x="47" y="2"/>
                  </a:cubicBezTo>
                  <a:cubicBezTo>
                    <a:pt x="21" y="16"/>
                    <a:pt x="1" y="56"/>
                    <a:pt x="14" y="89"/>
                  </a:cubicBezTo>
                  <a:lnTo>
                    <a:pt x="148" y="431"/>
                  </a:lnTo>
                  <a:cubicBezTo>
                    <a:pt x="161" y="451"/>
                    <a:pt x="181" y="471"/>
                    <a:pt x="208" y="471"/>
                  </a:cubicBezTo>
                  <a:cubicBezTo>
                    <a:pt x="215" y="471"/>
                    <a:pt x="221" y="464"/>
                    <a:pt x="228" y="464"/>
                  </a:cubicBezTo>
                  <a:cubicBezTo>
                    <a:pt x="262" y="451"/>
                    <a:pt x="275" y="417"/>
                    <a:pt x="262" y="384"/>
                  </a:cubicBezTo>
                  <a:lnTo>
                    <a:pt x="134" y="43"/>
                  </a:lnTo>
                  <a:cubicBezTo>
                    <a:pt x="123" y="15"/>
                    <a:pt x="94" y="1"/>
                    <a:pt x="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8"/>
            <p:cNvSpPr/>
            <p:nvPr/>
          </p:nvSpPr>
          <p:spPr>
            <a:xfrm>
              <a:off x="3863100" y="1133075"/>
              <a:ext cx="4200" cy="8200"/>
            </a:xfrm>
            <a:custGeom>
              <a:rect b="b" l="l" r="r" t="t"/>
              <a:pathLst>
                <a:path extrusionOk="0" h="328" w="168">
                  <a:moveTo>
                    <a:pt x="60" y="0"/>
                  </a:moveTo>
                  <a:cubicBezTo>
                    <a:pt x="27" y="7"/>
                    <a:pt x="0" y="40"/>
                    <a:pt x="7" y="74"/>
                  </a:cubicBezTo>
                  <a:lnTo>
                    <a:pt x="40" y="274"/>
                  </a:lnTo>
                  <a:cubicBezTo>
                    <a:pt x="47" y="301"/>
                    <a:pt x="74" y="328"/>
                    <a:pt x="101" y="328"/>
                  </a:cubicBezTo>
                  <a:lnTo>
                    <a:pt x="114" y="328"/>
                  </a:lnTo>
                  <a:cubicBezTo>
                    <a:pt x="147" y="321"/>
                    <a:pt x="168" y="288"/>
                    <a:pt x="168" y="254"/>
                  </a:cubicBezTo>
                  <a:lnTo>
                    <a:pt x="134" y="54"/>
                  </a:lnTo>
                  <a:cubicBezTo>
                    <a:pt x="127" y="20"/>
                    <a:pt x="94" y="0"/>
                    <a:pt x="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8"/>
            <p:cNvSpPr/>
            <p:nvPr/>
          </p:nvSpPr>
          <p:spPr>
            <a:xfrm>
              <a:off x="3873800" y="1134475"/>
              <a:ext cx="5375" cy="8325"/>
            </a:xfrm>
            <a:custGeom>
              <a:rect b="b" l="l" r="r" t="t"/>
              <a:pathLst>
                <a:path extrusionOk="0" h="333" w="215">
                  <a:moveTo>
                    <a:pt x="69" y="0"/>
                  </a:moveTo>
                  <a:cubicBezTo>
                    <a:pt x="62" y="0"/>
                    <a:pt x="54" y="1"/>
                    <a:pt x="47" y="4"/>
                  </a:cubicBezTo>
                  <a:cubicBezTo>
                    <a:pt x="14" y="18"/>
                    <a:pt x="0" y="51"/>
                    <a:pt x="14" y="85"/>
                  </a:cubicBezTo>
                  <a:lnTo>
                    <a:pt x="81" y="292"/>
                  </a:lnTo>
                  <a:cubicBezTo>
                    <a:pt x="94" y="319"/>
                    <a:pt x="114" y="332"/>
                    <a:pt x="141" y="332"/>
                  </a:cubicBezTo>
                  <a:lnTo>
                    <a:pt x="161" y="332"/>
                  </a:lnTo>
                  <a:cubicBezTo>
                    <a:pt x="195" y="319"/>
                    <a:pt x="215" y="285"/>
                    <a:pt x="201" y="252"/>
                  </a:cubicBezTo>
                  <a:lnTo>
                    <a:pt x="128" y="44"/>
                  </a:lnTo>
                  <a:cubicBezTo>
                    <a:pt x="122" y="18"/>
                    <a:pt x="96"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8"/>
            <p:cNvSpPr/>
            <p:nvPr/>
          </p:nvSpPr>
          <p:spPr>
            <a:xfrm>
              <a:off x="4009625" y="1103100"/>
              <a:ext cx="177150" cy="90050"/>
            </a:xfrm>
            <a:custGeom>
              <a:rect b="b" l="l" r="r" t="t"/>
              <a:pathLst>
                <a:path extrusionOk="0" h="3602" w="7086">
                  <a:moveTo>
                    <a:pt x="58" y="1"/>
                  </a:moveTo>
                  <a:cubicBezTo>
                    <a:pt x="28" y="1"/>
                    <a:pt x="0" y="31"/>
                    <a:pt x="0" y="62"/>
                  </a:cubicBezTo>
                  <a:cubicBezTo>
                    <a:pt x="0" y="95"/>
                    <a:pt x="27" y="122"/>
                    <a:pt x="60" y="122"/>
                  </a:cubicBezTo>
                  <a:cubicBezTo>
                    <a:pt x="1292" y="155"/>
                    <a:pt x="2596" y="517"/>
                    <a:pt x="3834" y="1179"/>
                  </a:cubicBezTo>
                  <a:cubicBezTo>
                    <a:pt x="4891" y="1754"/>
                    <a:pt x="5921" y="2537"/>
                    <a:pt x="6972" y="3581"/>
                  </a:cubicBezTo>
                  <a:cubicBezTo>
                    <a:pt x="6985" y="3594"/>
                    <a:pt x="7005" y="3601"/>
                    <a:pt x="7019" y="3601"/>
                  </a:cubicBezTo>
                  <a:cubicBezTo>
                    <a:pt x="7032" y="3601"/>
                    <a:pt x="7052" y="3594"/>
                    <a:pt x="7066" y="3581"/>
                  </a:cubicBezTo>
                  <a:cubicBezTo>
                    <a:pt x="7086" y="3554"/>
                    <a:pt x="7086" y="3514"/>
                    <a:pt x="7066" y="3494"/>
                  </a:cubicBezTo>
                  <a:cubicBezTo>
                    <a:pt x="6002" y="2437"/>
                    <a:pt x="4965" y="1647"/>
                    <a:pt x="3894" y="1072"/>
                  </a:cubicBezTo>
                  <a:cubicBezTo>
                    <a:pt x="2643" y="403"/>
                    <a:pt x="1318" y="28"/>
                    <a:pt x="67" y="2"/>
                  </a:cubicBezTo>
                  <a:cubicBezTo>
                    <a:pt x="64" y="1"/>
                    <a:pt x="61"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8"/>
            <p:cNvSpPr/>
            <p:nvPr/>
          </p:nvSpPr>
          <p:spPr>
            <a:xfrm>
              <a:off x="4196625" y="1198800"/>
              <a:ext cx="7375" cy="7050"/>
            </a:xfrm>
            <a:custGeom>
              <a:rect b="b" l="l" r="r" t="t"/>
              <a:pathLst>
                <a:path extrusionOk="0" h="282" w="295">
                  <a:moveTo>
                    <a:pt x="67" y="1"/>
                  </a:moveTo>
                  <a:cubicBezTo>
                    <a:pt x="51" y="1"/>
                    <a:pt x="34" y="7"/>
                    <a:pt x="20" y="21"/>
                  </a:cubicBezTo>
                  <a:cubicBezTo>
                    <a:pt x="0" y="47"/>
                    <a:pt x="0" y="88"/>
                    <a:pt x="20" y="108"/>
                  </a:cubicBezTo>
                  <a:lnTo>
                    <a:pt x="181" y="261"/>
                  </a:lnTo>
                  <a:cubicBezTo>
                    <a:pt x="194" y="275"/>
                    <a:pt x="208" y="282"/>
                    <a:pt x="228" y="282"/>
                  </a:cubicBezTo>
                  <a:cubicBezTo>
                    <a:pt x="241" y="282"/>
                    <a:pt x="255" y="275"/>
                    <a:pt x="268" y="261"/>
                  </a:cubicBezTo>
                  <a:cubicBezTo>
                    <a:pt x="295" y="235"/>
                    <a:pt x="295" y="201"/>
                    <a:pt x="268" y="175"/>
                  </a:cubicBezTo>
                  <a:lnTo>
                    <a:pt x="114" y="21"/>
                  </a:lnTo>
                  <a:cubicBezTo>
                    <a:pt x="101" y="7"/>
                    <a:pt x="84" y="1"/>
                    <a:pt x="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8"/>
            <p:cNvSpPr/>
            <p:nvPr/>
          </p:nvSpPr>
          <p:spPr>
            <a:xfrm>
              <a:off x="3645825" y="1444650"/>
              <a:ext cx="57725" cy="142075"/>
            </a:xfrm>
            <a:custGeom>
              <a:rect b="b" l="l" r="r" t="t"/>
              <a:pathLst>
                <a:path extrusionOk="0" h="5683" w="2309">
                  <a:moveTo>
                    <a:pt x="66" y="0"/>
                  </a:moveTo>
                  <a:cubicBezTo>
                    <a:pt x="62" y="0"/>
                    <a:pt x="58" y="1"/>
                    <a:pt x="54" y="2"/>
                  </a:cubicBezTo>
                  <a:cubicBezTo>
                    <a:pt x="20" y="8"/>
                    <a:pt x="0" y="42"/>
                    <a:pt x="7" y="75"/>
                  </a:cubicBezTo>
                  <a:cubicBezTo>
                    <a:pt x="388" y="2062"/>
                    <a:pt x="1117" y="3936"/>
                    <a:pt x="2188" y="5655"/>
                  </a:cubicBezTo>
                  <a:cubicBezTo>
                    <a:pt x="2195" y="5675"/>
                    <a:pt x="2221" y="5682"/>
                    <a:pt x="2242" y="5682"/>
                  </a:cubicBezTo>
                  <a:cubicBezTo>
                    <a:pt x="2248" y="5682"/>
                    <a:pt x="2262" y="5682"/>
                    <a:pt x="2275" y="5675"/>
                  </a:cubicBezTo>
                  <a:cubicBezTo>
                    <a:pt x="2302" y="5655"/>
                    <a:pt x="2308" y="5615"/>
                    <a:pt x="2295" y="5588"/>
                  </a:cubicBezTo>
                  <a:cubicBezTo>
                    <a:pt x="1231" y="3882"/>
                    <a:pt x="502" y="2022"/>
                    <a:pt x="127" y="55"/>
                  </a:cubicBezTo>
                  <a:cubicBezTo>
                    <a:pt x="121" y="20"/>
                    <a:pt x="95"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8"/>
            <p:cNvSpPr/>
            <p:nvPr/>
          </p:nvSpPr>
          <p:spPr>
            <a:xfrm>
              <a:off x="3721075" y="1606600"/>
              <a:ext cx="13925" cy="13900"/>
            </a:xfrm>
            <a:custGeom>
              <a:rect b="b" l="l" r="r" t="t"/>
              <a:pathLst>
                <a:path extrusionOk="0" h="556" w="557">
                  <a:moveTo>
                    <a:pt x="71" y="0"/>
                  </a:moveTo>
                  <a:cubicBezTo>
                    <a:pt x="56" y="0"/>
                    <a:pt x="41" y="7"/>
                    <a:pt x="28" y="20"/>
                  </a:cubicBezTo>
                  <a:cubicBezTo>
                    <a:pt x="1" y="40"/>
                    <a:pt x="1" y="81"/>
                    <a:pt x="28" y="107"/>
                  </a:cubicBezTo>
                  <a:lnTo>
                    <a:pt x="443" y="536"/>
                  </a:lnTo>
                  <a:cubicBezTo>
                    <a:pt x="456" y="549"/>
                    <a:pt x="476" y="556"/>
                    <a:pt x="489" y="556"/>
                  </a:cubicBezTo>
                  <a:cubicBezTo>
                    <a:pt x="503" y="556"/>
                    <a:pt x="523" y="549"/>
                    <a:pt x="529" y="536"/>
                  </a:cubicBezTo>
                  <a:cubicBezTo>
                    <a:pt x="556" y="509"/>
                    <a:pt x="556" y="469"/>
                    <a:pt x="536" y="449"/>
                  </a:cubicBezTo>
                  <a:lnTo>
                    <a:pt x="115" y="20"/>
                  </a:lnTo>
                  <a:cubicBezTo>
                    <a:pt x="101" y="7"/>
                    <a:pt x="86"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8"/>
            <p:cNvSpPr/>
            <p:nvPr/>
          </p:nvSpPr>
          <p:spPr>
            <a:xfrm>
              <a:off x="4021825" y="1577200"/>
              <a:ext cx="234375" cy="176100"/>
            </a:xfrm>
            <a:custGeom>
              <a:rect b="b" l="l" r="r" t="t"/>
              <a:pathLst>
                <a:path extrusionOk="0" h="7044" w="9375">
                  <a:moveTo>
                    <a:pt x="9302" y="0"/>
                  </a:moveTo>
                  <a:cubicBezTo>
                    <a:pt x="9278" y="0"/>
                    <a:pt x="9257" y="14"/>
                    <a:pt x="9247" y="39"/>
                  </a:cubicBezTo>
                  <a:cubicBezTo>
                    <a:pt x="8417" y="1859"/>
                    <a:pt x="7140" y="3458"/>
                    <a:pt x="5534" y="4655"/>
                  </a:cubicBezTo>
                  <a:cubicBezTo>
                    <a:pt x="3935" y="5853"/>
                    <a:pt x="2041" y="6636"/>
                    <a:pt x="61" y="6917"/>
                  </a:cubicBezTo>
                  <a:cubicBezTo>
                    <a:pt x="27" y="6923"/>
                    <a:pt x="1" y="6950"/>
                    <a:pt x="7" y="6990"/>
                  </a:cubicBezTo>
                  <a:cubicBezTo>
                    <a:pt x="14" y="7017"/>
                    <a:pt x="41" y="7044"/>
                    <a:pt x="68" y="7044"/>
                  </a:cubicBezTo>
                  <a:cubicBezTo>
                    <a:pt x="74" y="7044"/>
                    <a:pt x="74" y="7037"/>
                    <a:pt x="81" y="7037"/>
                  </a:cubicBezTo>
                  <a:cubicBezTo>
                    <a:pt x="2081" y="6756"/>
                    <a:pt x="3995" y="5967"/>
                    <a:pt x="5614" y="4756"/>
                  </a:cubicBezTo>
                  <a:cubicBezTo>
                    <a:pt x="7227" y="3545"/>
                    <a:pt x="8525" y="1932"/>
                    <a:pt x="9361" y="86"/>
                  </a:cubicBezTo>
                  <a:cubicBezTo>
                    <a:pt x="9374" y="59"/>
                    <a:pt x="9361" y="19"/>
                    <a:pt x="9327" y="5"/>
                  </a:cubicBezTo>
                  <a:cubicBezTo>
                    <a:pt x="9319" y="2"/>
                    <a:pt x="9310" y="0"/>
                    <a:pt x="93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8"/>
            <p:cNvSpPr/>
            <p:nvPr/>
          </p:nvSpPr>
          <p:spPr>
            <a:xfrm>
              <a:off x="4253825" y="1539325"/>
              <a:ext cx="12075" cy="29150"/>
            </a:xfrm>
            <a:custGeom>
              <a:rect b="b" l="l" r="r" t="t"/>
              <a:pathLst>
                <a:path extrusionOk="0" h="1166" w="483">
                  <a:moveTo>
                    <a:pt x="368" y="0"/>
                  </a:moveTo>
                  <a:cubicBezTo>
                    <a:pt x="364" y="0"/>
                    <a:pt x="360" y="1"/>
                    <a:pt x="355" y="2"/>
                  </a:cubicBezTo>
                  <a:cubicBezTo>
                    <a:pt x="322" y="2"/>
                    <a:pt x="295" y="35"/>
                    <a:pt x="302" y="69"/>
                  </a:cubicBezTo>
                  <a:cubicBezTo>
                    <a:pt x="355" y="423"/>
                    <a:pt x="248" y="791"/>
                    <a:pt x="21" y="1065"/>
                  </a:cubicBezTo>
                  <a:cubicBezTo>
                    <a:pt x="1" y="1092"/>
                    <a:pt x="1" y="1132"/>
                    <a:pt x="27" y="1152"/>
                  </a:cubicBezTo>
                  <a:cubicBezTo>
                    <a:pt x="41" y="1166"/>
                    <a:pt x="54" y="1166"/>
                    <a:pt x="67" y="1166"/>
                  </a:cubicBezTo>
                  <a:cubicBezTo>
                    <a:pt x="88" y="1166"/>
                    <a:pt x="108" y="1159"/>
                    <a:pt x="121" y="1146"/>
                  </a:cubicBezTo>
                  <a:cubicBezTo>
                    <a:pt x="369" y="845"/>
                    <a:pt x="482" y="437"/>
                    <a:pt x="429" y="48"/>
                  </a:cubicBezTo>
                  <a:cubicBezTo>
                    <a:pt x="423" y="19"/>
                    <a:pt x="397" y="0"/>
                    <a:pt x="3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8"/>
            <p:cNvSpPr/>
            <p:nvPr/>
          </p:nvSpPr>
          <p:spPr>
            <a:xfrm>
              <a:off x="4140600" y="1629500"/>
              <a:ext cx="5025" cy="16425"/>
            </a:xfrm>
            <a:custGeom>
              <a:rect b="b" l="l" r="r" t="t"/>
              <a:pathLst>
                <a:path extrusionOk="0" h="657" w="201">
                  <a:moveTo>
                    <a:pt x="54" y="1"/>
                  </a:moveTo>
                  <a:cubicBezTo>
                    <a:pt x="20" y="8"/>
                    <a:pt x="0" y="41"/>
                    <a:pt x="0" y="74"/>
                  </a:cubicBezTo>
                  <a:lnTo>
                    <a:pt x="74" y="603"/>
                  </a:lnTo>
                  <a:cubicBezTo>
                    <a:pt x="80" y="630"/>
                    <a:pt x="107" y="657"/>
                    <a:pt x="134" y="657"/>
                  </a:cubicBezTo>
                  <a:lnTo>
                    <a:pt x="141" y="657"/>
                  </a:lnTo>
                  <a:cubicBezTo>
                    <a:pt x="174" y="650"/>
                    <a:pt x="201" y="616"/>
                    <a:pt x="194" y="583"/>
                  </a:cubicBezTo>
                  <a:lnTo>
                    <a:pt x="127" y="54"/>
                  </a:lnTo>
                  <a:cubicBezTo>
                    <a:pt x="120" y="21"/>
                    <a:pt x="87" y="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8"/>
            <p:cNvSpPr/>
            <p:nvPr/>
          </p:nvSpPr>
          <p:spPr>
            <a:xfrm>
              <a:off x="4159650" y="1615500"/>
              <a:ext cx="8550" cy="14525"/>
            </a:xfrm>
            <a:custGeom>
              <a:rect b="b" l="l" r="r" t="t"/>
              <a:pathLst>
                <a:path extrusionOk="0" h="581" w="342">
                  <a:moveTo>
                    <a:pt x="73" y="0"/>
                  </a:moveTo>
                  <a:cubicBezTo>
                    <a:pt x="65" y="0"/>
                    <a:pt x="56" y="2"/>
                    <a:pt x="48" y="6"/>
                  </a:cubicBezTo>
                  <a:cubicBezTo>
                    <a:pt x="21" y="19"/>
                    <a:pt x="1" y="59"/>
                    <a:pt x="14" y="86"/>
                  </a:cubicBezTo>
                  <a:lnTo>
                    <a:pt x="215" y="547"/>
                  </a:lnTo>
                  <a:cubicBezTo>
                    <a:pt x="222" y="568"/>
                    <a:pt x="248" y="581"/>
                    <a:pt x="275" y="581"/>
                  </a:cubicBezTo>
                  <a:cubicBezTo>
                    <a:pt x="282" y="581"/>
                    <a:pt x="288" y="581"/>
                    <a:pt x="295" y="574"/>
                  </a:cubicBezTo>
                  <a:cubicBezTo>
                    <a:pt x="329" y="561"/>
                    <a:pt x="342" y="527"/>
                    <a:pt x="329" y="494"/>
                  </a:cubicBezTo>
                  <a:lnTo>
                    <a:pt x="135" y="39"/>
                  </a:lnTo>
                  <a:cubicBezTo>
                    <a:pt x="120" y="14"/>
                    <a:pt x="97"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8"/>
            <p:cNvSpPr/>
            <p:nvPr/>
          </p:nvSpPr>
          <p:spPr>
            <a:xfrm>
              <a:off x="4185425" y="1602150"/>
              <a:ext cx="7700" cy="13325"/>
            </a:xfrm>
            <a:custGeom>
              <a:rect b="b" l="l" r="r" t="t"/>
              <a:pathLst>
                <a:path extrusionOk="0" h="533" w="308">
                  <a:moveTo>
                    <a:pt x="63" y="0"/>
                  </a:moveTo>
                  <a:cubicBezTo>
                    <a:pt x="55" y="0"/>
                    <a:pt x="48" y="1"/>
                    <a:pt x="40" y="4"/>
                  </a:cubicBezTo>
                  <a:cubicBezTo>
                    <a:pt x="14" y="18"/>
                    <a:pt x="0" y="58"/>
                    <a:pt x="7" y="91"/>
                  </a:cubicBezTo>
                  <a:lnTo>
                    <a:pt x="181" y="493"/>
                  </a:lnTo>
                  <a:cubicBezTo>
                    <a:pt x="187" y="519"/>
                    <a:pt x="214" y="533"/>
                    <a:pt x="234" y="533"/>
                  </a:cubicBezTo>
                  <a:cubicBezTo>
                    <a:pt x="248" y="533"/>
                    <a:pt x="254" y="533"/>
                    <a:pt x="261" y="526"/>
                  </a:cubicBezTo>
                  <a:cubicBezTo>
                    <a:pt x="295" y="513"/>
                    <a:pt x="308" y="479"/>
                    <a:pt x="295" y="446"/>
                  </a:cubicBezTo>
                  <a:lnTo>
                    <a:pt x="127" y="38"/>
                  </a:lnTo>
                  <a:cubicBezTo>
                    <a:pt x="117" y="17"/>
                    <a:pt x="90" y="0"/>
                    <a:pt x="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8"/>
            <p:cNvSpPr/>
            <p:nvPr/>
          </p:nvSpPr>
          <p:spPr>
            <a:xfrm>
              <a:off x="3706525" y="1450375"/>
              <a:ext cx="4875" cy="16750"/>
            </a:xfrm>
            <a:custGeom>
              <a:rect b="b" l="l" r="r" t="t"/>
              <a:pathLst>
                <a:path extrusionOk="0" h="670" w="195">
                  <a:moveTo>
                    <a:pt x="61" y="0"/>
                  </a:moveTo>
                  <a:cubicBezTo>
                    <a:pt x="28" y="7"/>
                    <a:pt x="1" y="40"/>
                    <a:pt x="8" y="74"/>
                  </a:cubicBezTo>
                  <a:lnTo>
                    <a:pt x="68" y="616"/>
                  </a:lnTo>
                  <a:cubicBezTo>
                    <a:pt x="68" y="643"/>
                    <a:pt x="95" y="669"/>
                    <a:pt x="128" y="669"/>
                  </a:cubicBezTo>
                  <a:lnTo>
                    <a:pt x="135" y="669"/>
                  </a:lnTo>
                  <a:cubicBezTo>
                    <a:pt x="168" y="663"/>
                    <a:pt x="195" y="636"/>
                    <a:pt x="188" y="602"/>
                  </a:cubicBezTo>
                  <a:lnTo>
                    <a:pt x="128" y="60"/>
                  </a:lnTo>
                  <a:cubicBezTo>
                    <a:pt x="128" y="27"/>
                    <a:pt x="95"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8"/>
            <p:cNvSpPr/>
            <p:nvPr/>
          </p:nvSpPr>
          <p:spPr>
            <a:xfrm>
              <a:off x="3727950" y="1444475"/>
              <a:ext cx="8375" cy="17125"/>
            </a:xfrm>
            <a:custGeom>
              <a:rect b="b" l="l" r="r" t="t"/>
              <a:pathLst>
                <a:path extrusionOk="0" h="685" w="335">
                  <a:moveTo>
                    <a:pt x="64" y="0"/>
                  </a:moveTo>
                  <a:cubicBezTo>
                    <a:pt x="58" y="0"/>
                    <a:pt x="53" y="1"/>
                    <a:pt x="47" y="2"/>
                  </a:cubicBezTo>
                  <a:cubicBezTo>
                    <a:pt x="14" y="15"/>
                    <a:pt x="0" y="49"/>
                    <a:pt x="7" y="82"/>
                  </a:cubicBezTo>
                  <a:lnTo>
                    <a:pt x="201" y="644"/>
                  </a:lnTo>
                  <a:cubicBezTo>
                    <a:pt x="214" y="671"/>
                    <a:pt x="234" y="684"/>
                    <a:pt x="261" y="684"/>
                  </a:cubicBezTo>
                  <a:cubicBezTo>
                    <a:pt x="268" y="684"/>
                    <a:pt x="275" y="684"/>
                    <a:pt x="281" y="678"/>
                  </a:cubicBezTo>
                  <a:cubicBezTo>
                    <a:pt x="315" y="671"/>
                    <a:pt x="335" y="631"/>
                    <a:pt x="321" y="604"/>
                  </a:cubicBezTo>
                  <a:lnTo>
                    <a:pt x="127" y="42"/>
                  </a:lnTo>
                  <a:cubicBezTo>
                    <a:pt x="116" y="14"/>
                    <a:pt x="91" y="0"/>
                    <a:pt x="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8"/>
            <p:cNvSpPr/>
            <p:nvPr/>
          </p:nvSpPr>
          <p:spPr>
            <a:xfrm>
              <a:off x="4034550" y="1150600"/>
              <a:ext cx="7550" cy="25825"/>
            </a:xfrm>
            <a:custGeom>
              <a:rect b="b" l="l" r="r" t="t"/>
              <a:pathLst>
                <a:path extrusionOk="0" h="1033" w="302">
                  <a:moveTo>
                    <a:pt x="69" y="0"/>
                  </a:moveTo>
                  <a:cubicBezTo>
                    <a:pt x="64" y="0"/>
                    <a:pt x="59" y="1"/>
                    <a:pt x="54" y="2"/>
                  </a:cubicBezTo>
                  <a:cubicBezTo>
                    <a:pt x="20" y="8"/>
                    <a:pt x="0" y="35"/>
                    <a:pt x="7" y="69"/>
                  </a:cubicBezTo>
                  <a:lnTo>
                    <a:pt x="174" y="985"/>
                  </a:lnTo>
                  <a:cubicBezTo>
                    <a:pt x="181" y="1012"/>
                    <a:pt x="208" y="1032"/>
                    <a:pt x="234" y="1032"/>
                  </a:cubicBezTo>
                  <a:lnTo>
                    <a:pt x="248" y="1032"/>
                  </a:lnTo>
                  <a:cubicBezTo>
                    <a:pt x="281" y="1025"/>
                    <a:pt x="301" y="999"/>
                    <a:pt x="295" y="958"/>
                  </a:cubicBezTo>
                  <a:lnTo>
                    <a:pt x="127" y="48"/>
                  </a:lnTo>
                  <a:cubicBezTo>
                    <a:pt x="121" y="19"/>
                    <a:pt x="100"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8"/>
            <p:cNvSpPr/>
            <p:nvPr/>
          </p:nvSpPr>
          <p:spPr>
            <a:xfrm>
              <a:off x="4054625" y="1152175"/>
              <a:ext cx="6700" cy="9675"/>
            </a:xfrm>
            <a:custGeom>
              <a:rect b="b" l="l" r="r" t="t"/>
              <a:pathLst>
                <a:path extrusionOk="0" h="387" w="268">
                  <a:moveTo>
                    <a:pt x="73" y="0"/>
                  </a:moveTo>
                  <a:cubicBezTo>
                    <a:pt x="65" y="0"/>
                    <a:pt x="56" y="2"/>
                    <a:pt x="47" y="6"/>
                  </a:cubicBezTo>
                  <a:cubicBezTo>
                    <a:pt x="13" y="19"/>
                    <a:pt x="0" y="59"/>
                    <a:pt x="13" y="86"/>
                  </a:cubicBezTo>
                  <a:lnTo>
                    <a:pt x="141" y="353"/>
                  </a:lnTo>
                  <a:cubicBezTo>
                    <a:pt x="147" y="374"/>
                    <a:pt x="174" y="387"/>
                    <a:pt x="194" y="387"/>
                  </a:cubicBezTo>
                  <a:cubicBezTo>
                    <a:pt x="201" y="387"/>
                    <a:pt x="214" y="387"/>
                    <a:pt x="221" y="380"/>
                  </a:cubicBezTo>
                  <a:cubicBezTo>
                    <a:pt x="254" y="367"/>
                    <a:pt x="268" y="333"/>
                    <a:pt x="254" y="300"/>
                  </a:cubicBezTo>
                  <a:lnTo>
                    <a:pt x="127" y="32"/>
                  </a:lnTo>
                  <a:cubicBezTo>
                    <a:pt x="117" y="13"/>
                    <a:pt x="97"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8"/>
            <p:cNvSpPr/>
            <p:nvPr/>
          </p:nvSpPr>
          <p:spPr>
            <a:xfrm>
              <a:off x="4073025" y="1140725"/>
              <a:ext cx="7550" cy="15950"/>
            </a:xfrm>
            <a:custGeom>
              <a:rect b="b" l="l" r="r" t="t"/>
              <a:pathLst>
                <a:path extrusionOk="0" h="638" w="302">
                  <a:moveTo>
                    <a:pt x="63" y="0"/>
                  </a:moveTo>
                  <a:cubicBezTo>
                    <a:pt x="58" y="0"/>
                    <a:pt x="52" y="1"/>
                    <a:pt x="47" y="2"/>
                  </a:cubicBezTo>
                  <a:cubicBezTo>
                    <a:pt x="13" y="15"/>
                    <a:pt x="0" y="49"/>
                    <a:pt x="7" y="82"/>
                  </a:cubicBezTo>
                  <a:lnTo>
                    <a:pt x="167" y="591"/>
                  </a:lnTo>
                  <a:cubicBezTo>
                    <a:pt x="181" y="617"/>
                    <a:pt x="201" y="638"/>
                    <a:pt x="228" y="638"/>
                  </a:cubicBezTo>
                  <a:cubicBezTo>
                    <a:pt x="234" y="638"/>
                    <a:pt x="241" y="638"/>
                    <a:pt x="248" y="631"/>
                  </a:cubicBezTo>
                  <a:cubicBezTo>
                    <a:pt x="281" y="624"/>
                    <a:pt x="301" y="584"/>
                    <a:pt x="288" y="557"/>
                  </a:cubicBezTo>
                  <a:lnTo>
                    <a:pt x="127" y="42"/>
                  </a:lnTo>
                  <a:cubicBezTo>
                    <a:pt x="116" y="14"/>
                    <a:pt x="91" y="0"/>
                    <a:pt x="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6" name="Google Shape;3576;p1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77" name="Google Shape;3577;p18"/>
          <p:cNvSpPr txBox="1"/>
          <p:nvPr>
            <p:ph idx="2" type="title"/>
          </p:nvPr>
        </p:nvSpPr>
        <p:spPr>
          <a:xfrm>
            <a:off x="720000" y="2839075"/>
            <a:ext cx="20868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78" name="Google Shape;3578;p18"/>
          <p:cNvSpPr txBox="1"/>
          <p:nvPr>
            <p:ph idx="1" type="subTitle"/>
          </p:nvPr>
        </p:nvSpPr>
        <p:spPr>
          <a:xfrm>
            <a:off x="720000" y="3291250"/>
            <a:ext cx="2086800" cy="78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79" name="Google Shape;3579;p18"/>
          <p:cNvSpPr txBox="1"/>
          <p:nvPr>
            <p:ph idx="3" type="title"/>
          </p:nvPr>
        </p:nvSpPr>
        <p:spPr>
          <a:xfrm>
            <a:off x="3528595" y="2839075"/>
            <a:ext cx="20868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80" name="Google Shape;3580;p18"/>
          <p:cNvSpPr txBox="1"/>
          <p:nvPr>
            <p:ph idx="4" type="subTitle"/>
          </p:nvPr>
        </p:nvSpPr>
        <p:spPr>
          <a:xfrm>
            <a:off x="3528596" y="3291250"/>
            <a:ext cx="2086800" cy="78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81" name="Google Shape;3581;p18"/>
          <p:cNvSpPr txBox="1"/>
          <p:nvPr>
            <p:ph idx="5" type="title"/>
          </p:nvPr>
        </p:nvSpPr>
        <p:spPr>
          <a:xfrm>
            <a:off x="6337197" y="2839075"/>
            <a:ext cx="20868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582" name="Google Shape;3582;p18"/>
          <p:cNvSpPr txBox="1"/>
          <p:nvPr>
            <p:ph idx="6" type="subTitle"/>
          </p:nvPr>
        </p:nvSpPr>
        <p:spPr>
          <a:xfrm>
            <a:off x="6337199" y="3291250"/>
            <a:ext cx="2086800" cy="78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83" name="Google Shape;358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584" name="Shape 3584"/>
        <p:cNvGrpSpPr/>
        <p:nvPr/>
      </p:nvGrpSpPr>
      <p:grpSpPr>
        <a:xfrm>
          <a:off x="0" y="0"/>
          <a:ext cx="0" cy="0"/>
          <a:chOff x="0" y="0"/>
          <a:chExt cx="0" cy="0"/>
        </a:xfrm>
      </p:grpSpPr>
      <p:grpSp>
        <p:nvGrpSpPr>
          <p:cNvPr id="3585" name="Google Shape;3585;p19"/>
          <p:cNvGrpSpPr/>
          <p:nvPr/>
        </p:nvGrpSpPr>
        <p:grpSpPr>
          <a:xfrm rot="-4740854">
            <a:off x="315692" y="-717889"/>
            <a:ext cx="936868" cy="2042777"/>
            <a:chOff x="2430300" y="1487150"/>
            <a:chExt cx="284200" cy="619675"/>
          </a:xfrm>
        </p:grpSpPr>
        <p:sp>
          <p:nvSpPr>
            <p:cNvPr id="3586" name="Google Shape;3586;p19"/>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9"/>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9"/>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9"/>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9"/>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9"/>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9"/>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9"/>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9"/>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9"/>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9"/>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9"/>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9"/>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9"/>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9"/>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9"/>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9"/>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9"/>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9"/>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9"/>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9"/>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9"/>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9"/>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9"/>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9"/>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9"/>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9"/>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9"/>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9"/>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9"/>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9"/>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19"/>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19"/>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9"/>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9"/>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9"/>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9"/>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9"/>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9"/>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9"/>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9"/>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9"/>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9"/>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9"/>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9"/>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9"/>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9"/>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9"/>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9"/>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9"/>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9"/>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9"/>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9"/>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9"/>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9"/>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9"/>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9"/>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9"/>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9"/>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19"/>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19"/>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9"/>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9"/>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9"/>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9"/>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9"/>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9"/>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9"/>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19"/>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19"/>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9"/>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9"/>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9"/>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9"/>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9"/>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9"/>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9"/>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9"/>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9"/>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9"/>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9"/>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9"/>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9"/>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9"/>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19"/>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9"/>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9"/>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9"/>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9"/>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9"/>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9"/>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9"/>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9"/>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19"/>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19"/>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9"/>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9"/>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9"/>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9"/>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9"/>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9"/>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19"/>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19"/>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9"/>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9"/>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9"/>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9"/>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9"/>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9"/>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9"/>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9"/>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9"/>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9"/>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9"/>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9"/>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9"/>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9"/>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9"/>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9"/>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9"/>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9"/>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9"/>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19"/>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19"/>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9"/>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9"/>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9"/>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9"/>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9"/>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9"/>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9"/>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9"/>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9"/>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9"/>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9"/>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9"/>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9"/>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19"/>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19"/>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9"/>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9"/>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9"/>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9"/>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9"/>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9"/>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9"/>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9"/>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9"/>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9"/>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9"/>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9"/>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9"/>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9"/>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9"/>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9"/>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9"/>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9"/>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9"/>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9"/>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9"/>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9"/>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9"/>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9"/>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9"/>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9"/>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9"/>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9"/>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9"/>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9"/>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9"/>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9"/>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9"/>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9"/>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9"/>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9"/>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9"/>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9"/>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9"/>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9"/>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9"/>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9"/>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9"/>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9"/>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9"/>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9"/>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9"/>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9"/>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9"/>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9"/>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9"/>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9"/>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9"/>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9"/>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9"/>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9"/>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9"/>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9"/>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9"/>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9"/>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19"/>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19"/>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9"/>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9"/>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9"/>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9"/>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9"/>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9"/>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9"/>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9"/>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9"/>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9"/>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9"/>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9"/>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9"/>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9"/>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9"/>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9"/>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9"/>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9"/>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9"/>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9"/>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9"/>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9"/>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9"/>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19"/>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19"/>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9"/>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9"/>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19"/>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19"/>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9"/>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9"/>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19"/>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19"/>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9"/>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9"/>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19"/>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19"/>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19"/>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9"/>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9"/>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9"/>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9"/>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9"/>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9"/>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19"/>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19"/>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19"/>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19"/>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19"/>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19"/>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19"/>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19"/>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19"/>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19"/>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19"/>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9"/>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19"/>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19"/>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19"/>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19"/>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19"/>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9"/>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19"/>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9"/>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9"/>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19"/>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19"/>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19"/>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5" name="Google Shape;3855;p19"/>
          <p:cNvGrpSpPr/>
          <p:nvPr/>
        </p:nvGrpSpPr>
        <p:grpSpPr>
          <a:xfrm rot="1554221">
            <a:off x="8342070" y="3798412"/>
            <a:ext cx="1414708" cy="1913759"/>
            <a:chOff x="6364174" y="1102165"/>
            <a:chExt cx="588936" cy="796658"/>
          </a:xfrm>
        </p:grpSpPr>
        <p:sp>
          <p:nvSpPr>
            <p:cNvPr id="3856" name="Google Shape;3856;p19"/>
            <p:cNvSpPr/>
            <p:nvPr/>
          </p:nvSpPr>
          <p:spPr>
            <a:xfrm>
              <a:off x="6364174" y="1102165"/>
              <a:ext cx="588936" cy="796658"/>
            </a:xfrm>
            <a:custGeom>
              <a:rect b="b" l="l" r="r" t="t"/>
              <a:pathLst>
                <a:path extrusionOk="0" h="26275" w="19424">
                  <a:moveTo>
                    <a:pt x="7133" y="5119"/>
                  </a:moveTo>
                  <a:cubicBezTo>
                    <a:pt x="7119" y="6129"/>
                    <a:pt x="6919" y="7159"/>
                    <a:pt x="6785" y="7741"/>
                  </a:cubicBezTo>
                  <a:cubicBezTo>
                    <a:pt x="6423" y="7828"/>
                    <a:pt x="6109" y="7601"/>
                    <a:pt x="6076" y="7567"/>
                  </a:cubicBezTo>
                  <a:cubicBezTo>
                    <a:pt x="6062" y="7554"/>
                    <a:pt x="6042" y="7547"/>
                    <a:pt x="6022" y="7547"/>
                  </a:cubicBezTo>
                  <a:cubicBezTo>
                    <a:pt x="5975" y="7547"/>
                    <a:pt x="5935" y="7581"/>
                    <a:pt x="5935" y="7628"/>
                  </a:cubicBezTo>
                  <a:cubicBezTo>
                    <a:pt x="5895" y="8337"/>
                    <a:pt x="4691" y="8564"/>
                    <a:pt x="4610" y="8578"/>
                  </a:cubicBezTo>
                  <a:cubicBezTo>
                    <a:pt x="4604" y="8578"/>
                    <a:pt x="4590" y="8578"/>
                    <a:pt x="4584" y="8584"/>
                  </a:cubicBezTo>
                  <a:cubicBezTo>
                    <a:pt x="4537" y="8604"/>
                    <a:pt x="4523" y="8658"/>
                    <a:pt x="4550" y="8698"/>
                  </a:cubicBezTo>
                  <a:cubicBezTo>
                    <a:pt x="4811" y="9180"/>
                    <a:pt x="4369" y="9655"/>
                    <a:pt x="4329" y="9695"/>
                  </a:cubicBezTo>
                  <a:cubicBezTo>
                    <a:pt x="4316" y="9708"/>
                    <a:pt x="4303" y="9728"/>
                    <a:pt x="4303" y="9749"/>
                  </a:cubicBezTo>
                  <a:cubicBezTo>
                    <a:pt x="4303" y="9795"/>
                    <a:pt x="4336" y="9836"/>
                    <a:pt x="4383" y="9836"/>
                  </a:cubicBezTo>
                  <a:cubicBezTo>
                    <a:pt x="5233" y="9896"/>
                    <a:pt x="4958" y="10819"/>
                    <a:pt x="4958" y="10826"/>
                  </a:cubicBezTo>
                  <a:cubicBezTo>
                    <a:pt x="4952" y="10853"/>
                    <a:pt x="4958" y="10879"/>
                    <a:pt x="4972" y="10899"/>
                  </a:cubicBezTo>
                  <a:cubicBezTo>
                    <a:pt x="5005" y="10933"/>
                    <a:pt x="5059" y="10939"/>
                    <a:pt x="5092" y="10913"/>
                  </a:cubicBezTo>
                  <a:cubicBezTo>
                    <a:pt x="6397" y="9856"/>
                    <a:pt x="9026" y="11281"/>
                    <a:pt x="9140" y="11341"/>
                  </a:cubicBezTo>
                  <a:cubicBezTo>
                    <a:pt x="9147" y="11348"/>
                    <a:pt x="9147" y="11348"/>
                    <a:pt x="9153" y="11348"/>
                  </a:cubicBezTo>
                  <a:cubicBezTo>
                    <a:pt x="9200" y="11368"/>
                    <a:pt x="9247" y="11341"/>
                    <a:pt x="9260" y="11301"/>
                  </a:cubicBezTo>
                  <a:cubicBezTo>
                    <a:pt x="9816" y="9755"/>
                    <a:pt x="12552" y="9300"/>
                    <a:pt x="12686" y="9280"/>
                  </a:cubicBezTo>
                  <a:cubicBezTo>
                    <a:pt x="12719" y="9274"/>
                    <a:pt x="12746" y="9253"/>
                    <a:pt x="12759" y="9213"/>
                  </a:cubicBezTo>
                  <a:cubicBezTo>
                    <a:pt x="12766" y="9173"/>
                    <a:pt x="12739" y="9126"/>
                    <a:pt x="12699" y="9113"/>
                  </a:cubicBezTo>
                  <a:cubicBezTo>
                    <a:pt x="11495" y="8792"/>
                    <a:pt x="11843" y="7393"/>
                    <a:pt x="11870" y="7300"/>
                  </a:cubicBezTo>
                  <a:cubicBezTo>
                    <a:pt x="11876" y="7280"/>
                    <a:pt x="11876" y="7253"/>
                    <a:pt x="11863" y="7226"/>
                  </a:cubicBezTo>
                  <a:cubicBezTo>
                    <a:pt x="11836" y="7193"/>
                    <a:pt x="11783" y="7179"/>
                    <a:pt x="11749" y="7206"/>
                  </a:cubicBezTo>
                  <a:cubicBezTo>
                    <a:pt x="10739" y="7855"/>
                    <a:pt x="9929" y="7541"/>
                    <a:pt x="9796" y="7480"/>
                  </a:cubicBezTo>
                  <a:cubicBezTo>
                    <a:pt x="9655" y="7286"/>
                    <a:pt x="9535" y="7025"/>
                    <a:pt x="9414" y="6684"/>
                  </a:cubicBezTo>
                  <a:cubicBezTo>
                    <a:pt x="9260" y="6216"/>
                    <a:pt x="9113" y="5574"/>
                    <a:pt x="8973" y="4690"/>
                  </a:cubicBezTo>
                  <a:cubicBezTo>
                    <a:pt x="9347" y="4570"/>
                    <a:pt x="11274" y="4021"/>
                    <a:pt x="12499" y="5433"/>
                  </a:cubicBezTo>
                  <a:cubicBezTo>
                    <a:pt x="12519" y="5460"/>
                    <a:pt x="12552" y="5467"/>
                    <a:pt x="12586" y="5453"/>
                  </a:cubicBezTo>
                  <a:lnTo>
                    <a:pt x="12586" y="5453"/>
                  </a:lnTo>
                  <a:cubicBezTo>
                    <a:pt x="12592" y="5453"/>
                    <a:pt x="15255" y="4543"/>
                    <a:pt x="16205" y="7059"/>
                  </a:cubicBezTo>
                  <a:cubicBezTo>
                    <a:pt x="16219" y="7092"/>
                    <a:pt x="16252" y="7112"/>
                    <a:pt x="16285" y="7112"/>
                  </a:cubicBezTo>
                  <a:cubicBezTo>
                    <a:pt x="16419" y="7112"/>
                    <a:pt x="19263" y="7213"/>
                    <a:pt x="19042" y="12806"/>
                  </a:cubicBezTo>
                  <a:cubicBezTo>
                    <a:pt x="18928" y="15663"/>
                    <a:pt x="18406" y="18098"/>
                    <a:pt x="17583" y="19958"/>
                  </a:cubicBezTo>
                  <a:cubicBezTo>
                    <a:pt x="16747" y="21845"/>
                    <a:pt x="15596" y="23143"/>
                    <a:pt x="14251" y="23678"/>
                  </a:cubicBezTo>
                  <a:cubicBezTo>
                    <a:pt x="11602" y="24729"/>
                    <a:pt x="10110" y="23250"/>
                    <a:pt x="10103" y="23244"/>
                  </a:cubicBezTo>
                  <a:cubicBezTo>
                    <a:pt x="10070" y="23217"/>
                    <a:pt x="10023" y="23217"/>
                    <a:pt x="9990" y="23244"/>
                  </a:cubicBezTo>
                  <a:cubicBezTo>
                    <a:pt x="9983" y="23250"/>
                    <a:pt x="6510" y="26274"/>
                    <a:pt x="3446" y="23029"/>
                  </a:cubicBezTo>
                  <a:cubicBezTo>
                    <a:pt x="3439" y="23016"/>
                    <a:pt x="3426" y="23009"/>
                    <a:pt x="3419" y="23009"/>
                  </a:cubicBezTo>
                  <a:cubicBezTo>
                    <a:pt x="3413" y="23003"/>
                    <a:pt x="1686" y="22307"/>
                    <a:pt x="997" y="19356"/>
                  </a:cubicBezTo>
                  <a:cubicBezTo>
                    <a:pt x="616" y="17710"/>
                    <a:pt x="288" y="15442"/>
                    <a:pt x="221" y="13569"/>
                  </a:cubicBezTo>
                  <a:cubicBezTo>
                    <a:pt x="168" y="12070"/>
                    <a:pt x="275" y="10826"/>
                    <a:pt x="656" y="10364"/>
                  </a:cubicBezTo>
                  <a:cubicBezTo>
                    <a:pt x="670" y="10344"/>
                    <a:pt x="676" y="10324"/>
                    <a:pt x="676" y="10304"/>
                  </a:cubicBezTo>
                  <a:lnTo>
                    <a:pt x="676" y="10304"/>
                  </a:lnTo>
                  <a:cubicBezTo>
                    <a:pt x="676" y="10297"/>
                    <a:pt x="475" y="7822"/>
                    <a:pt x="1947" y="7353"/>
                  </a:cubicBezTo>
                  <a:cubicBezTo>
                    <a:pt x="1967" y="7347"/>
                    <a:pt x="1988" y="7327"/>
                    <a:pt x="1994" y="7306"/>
                  </a:cubicBezTo>
                  <a:lnTo>
                    <a:pt x="1994" y="7306"/>
                  </a:lnTo>
                  <a:cubicBezTo>
                    <a:pt x="2001" y="7300"/>
                    <a:pt x="2811" y="5393"/>
                    <a:pt x="4737" y="5440"/>
                  </a:cubicBezTo>
                  <a:cubicBezTo>
                    <a:pt x="4757" y="5440"/>
                    <a:pt x="4784" y="5426"/>
                    <a:pt x="4798" y="5413"/>
                  </a:cubicBezTo>
                  <a:lnTo>
                    <a:pt x="4798" y="5413"/>
                  </a:lnTo>
                  <a:cubicBezTo>
                    <a:pt x="4804" y="5406"/>
                    <a:pt x="5661" y="4443"/>
                    <a:pt x="7133" y="5119"/>
                  </a:cubicBezTo>
                  <a:close/>
                  <a:moveTo>
                    <a:pt x="8953" y="4523"/>
                  </a:moveTo>
                  <a:cubicBezTo>
                    <a:pt x="9401" y="4383"/>
                    <a:pt x="11321" y="3874"/>
                    <a:pt x="12586" y="5279"/>
                  </a:cubicBezTo>
                  <a:cubicBezTo>
                    <a:pt x="12974" y="5165"/>
                    <a:pt x="15402" y="4557"/>
                    <a:pt x="16346" y="6945"/>
                  </a:cubicBezTo>
                  <a:cubicBezTo>
                    <a:pt x="16767" y="6979"/>
                    <a:pt x="19423" y="7387"/>
                    <a:pt x="19209" y="12813"/>
                  </a:cubicBezTo>
                  <a:cubicBezTo>
                    <a:pt x="19095" y="15697"/>
                    <a:pt x="18567" y="18145"/>
                    <a:pt x="17737" y="20025"/>
                  </a:cubicBezTo>
                  <a:cubicBezTo>
                    <a:pt x="16881" y="21959"/>
                    <a:pt x="15703" y="23277"/>
                    <a:pt x="14312" y="23832"/>
                  </a:cubicBezTo>
                  <a:cubicBezTo>
                    <a:pt x="11856" y="24802"/>
                    <a:pt x="10344" y="23678"/>
                    <a:pt x="10043" y="23417"/>
                  </a:cubicBezTo>
                  <a:cubicBezTo>
                    <a:pt x="9575" y="23792"/>
                    <a:pt x="6283" y="26254"/>
                    <a:pt x="3339" y="23157"/>
                  </a:cubicBezTo>
                  <a:cubicBezTo>
                    <a:pt x="3158" y="23076"/>
                    <a:pt x="1506" y="22267"/>
                    <a:pt x="837" y="19396"/>
                  </a:cubicBezTo>
                  <a:cubicBezTo>
                    <a:pt x="449" y="17737"/>
                    <a:pt x="121" y="15462"/>
                    <a:pt x="54" y="13576"/>
                  </a:cubicBezTo>
                  <a:cubicBezTo>
                    <a:pt x="0" y="12064"/>
                    <a:pt x="114" y="10799"/>
                    <a:pt x="509" y="10284"/>
                  </a:cubicBezTo>
                  <a:cubicBezTo>
                    <a:pt x="489" y="9989"/>
                    <a:pt x="402" y="7715"/>
                    <a:pt x="1860" y="7206"/>
                  </a:cubicBezTo>
                  <a:cubicBezTo>
                    <a:pt x="1981" y="6945"/>
                    <a:pt x="2844" y="5252"/>
                    <a:pt x="4704" y="5273"/>
                  </a:cubicBezTo>
                  <a:cubicBezTo>
                    <a:pt x="4865" y="5112"/>
                    <a:pt x="5741" y="4336"/>
                    <a:pt x="7139" y="4931"/>
                  </a:cubicBezTo>
                  <a:cubicBezTo>
                    <a:pt x="7133" y="4269"/>
                    <a:pt x="7046" y="3620"/>
                    <a:pt x="6805" y="3111"/>
                  </a:cubicBezTo>
                  <a:cubicBezTo>
                    <a:pt x="6042" y="1526"/>
                    <a:pt x="5233" y="3239"/>
                    <a:pt x="5233" y="3245"/>
                  </a:cubicBezTo>
                  <a:cubicBezTo>
                    <a:pt x="5219" y="3272"/>
                    <a:pt x="5192" y="3292"/>
                    <a:pt x="5166" y="3292"/>
                  </a:cubicBezTo>
                  <a:lnTo>
                    <a:pt x="5166" y="3292"/>
                  </a:lnTo>
                  <a:cubicBezTo>
                    <a:pt x="5159" y="3292"/>
                    <a:pt x="3506" y="3479"/>
                    <a:pt x="3118" y="1686"/>
                  </a:cubicBezTo>
                  <a:cubicBezTo>
                    <a:pt x="3005" y="1158"/>
                    <a:pt x="3386" y="689"/>
                    <a:pt x="3995" y="382"/>
                  </a:cubicBezTo>
                  <a:cubicBezTo>
                    <a:pt x="4329" y="214"/>
                    <a:pt x="4731" y="101"/>
                    <a:pt x="5159" y="54"/>
                  </a:cubicBezTo>
                  <a:cubicBezTo>
                    <a:pt x="5587" y="0"/>
                    <a:pt x="6042" y="20"/>
                    <a:pt x="6477" y="121"/>
                  </a:cubicBezTo>
                  <a:cubicBezTo>
                    <a:pt x="7574" y="382"/>
                    <a:pt x="8558" y="1171"/>
                    <a:pt x="8732" y="2777"/>
                  </a:cubicBezTo>
                  <a:cubicBezTo>
                    <a:pt x="8805" y="3446"/>
                    <a:pt x="8872" y="4021"/>
                    <a:pt x="8953" y="4523"/>
                  </a:cubicBezTo>
                  <a:close/>
                  <a:moveTo>
                    <a:pt x="6818" y="8277"/>
                  </a:moveTo>
                  <a:cubicBezTo>
                    <a:pt x="6805" y="8323"/>
                    <a:pt x="6758" y="8350"/>
                    <a:pt x="6718" y="8337"/>
                  </a:cubicBezTo>
                  <a:cubicBezTo>
                    <a:pt x="6671" y="8323"/>
                    <a:pt x="6644" y="8277"/>
                    <a:pt x="6658" y="8236"/>
                  </a:cubicBezTo>
                  <a:cubicBezTo>
                    <a:pt x="6658" y="8230"/>
                    <a:pt x="6691" y="8116"/>
                    <a:pt x="6738" y="7922"/>
                  </a:cubicBezTo>
                  <a:cubicBezTo>
                    <a:pt x="6464" y="7955"/>
                    <a:pt x="6216" y="7848"/>
                    <a:pt x="6082" y="7775"/>
                  </a:cubicBezTo>
                  <a:cubicBezTo>
                    <a:pt x="5935" y="8397"/>
                    <a:pt x="5052" y="8651"/>
                    <a:pt x="4744" y="8718"/>
                  </a:cubicBezTo>
                  <a:cubicBezTo>
                    <a:pt x="4898" y="9126"/>
                    <a:pt x="4684" y="9501"/>
                    <a:pt x="4550" y="9688"/>
                  </a:cubicBezTo>
                  <a:cubicBezTo>
                    <a:pt x="5166" y="9809"/>
                    <a:pt x="5192" y="10357"/>
                    <a:pt x="5159" y="10658"/>
                  </a:cubicBezTo>
                  <a:cubicBezTo>
                    <a:pt x="6470" y="9849"/>
                    <a:pt x="8685" y="10919"/>
                    <a:pt x="9140" y="11154"/>
                  </a:cubicBezTo>
                  <a:cubicBezTo>
                    <a:pt x="9675" y="9862"/>
                    <a:pt x="11622" y="9334"/>
                    <a:pt x="12365" y="9166"/>
                  </a:cubicBezTo>
                  <a:cubicBezTo>
                    <a:pt x="11555" y="8772"/>
                    <a:pt x="11602" y="7848"/>
                    <a:pt x="11669" y="7447"/>
                  </a:cubicBezTo>
                  <a:cubicBezTo>
                    <a:pt x="10946" y="7848"/>
                    <a:pt x="10324" y="7802"/>
                    <a:pt x="9983" y="7715"/>
                  </a:cubicBezTo>
                  <a:cubicBezTo>
                    <a:pt x="10083" y="7822"/>
                    <a:pt x="10190" y="7909"/>
                    <a:pt x="10304" y="7989"/>
                  </a:cubicBezTo>
                  <a:cubicBezTo>
                    <a:pt x="10337" y="8016"/>
                    <a:pt x="10351" y="8063"/>
                    <a:pt x="10324" y="8103"/>
                  </a:cubicBezTo>
                  <a:cubicBezTo>
                    <a:pt x="10297" y="8143"/>
                    <a:pt x="10244" y="8149"/>
                    <a:pt x="10210" y="8123"/>
                  </a:cubicBezTo>
                  <a:cubicBezTo>
                    <a:pt x="9836" y="7868"/>
                    <a:pt x="9528" y="7521"/>
                    <a:pt x="9260" y="6738"/>
                  </a:cubicBezTo>
                  <a:cubicBezTo>
                    <a:pt x="9093" y="6249"/>
                    <a:pt x="8939" y="5580"/>
                    <a:pt x="8799" y="4650"/>
                  </a:cubicBezTo>
                  <a:cubicBezTo>
                    <a:pt x="8799" y="4650"/>
                    <a:pt x="8799" y="4650"/>
                    <a:pt x="8799" y="4644"/>
                  </a:cubicBezTo>
                  <a:cubicBezTo>
                    <a:pt x="8718" y="4115"/>
                    <a:pt x="8638" y="3506"/>
                    <a:pt x="8564" y="2797"/>
                  </a:cubicBezTo>
                  <a:cubicBezTo>
                    <a:pt x="8404" y="1272"/>
                    <a:pt x="7474" y="529"/>
                    <a:pt x="6437" y="288"/>
                  </a:cubicBezTo>
                  <a:cubicBezTo>
                    <a:pt x="6022" y="188"/>
                    <a:pt x="5587" y="174"/>
                    <a:pt x="5179" y="221"/>
                  </a:cubicBezTo>
                  <a:cubicBezTo>
                    <a:pt x="4771" y="268"/>
                    <a:pt x="4383" y="375"/>
                    <a:pt x="4068" y="536"/>
                  </a:cubicBezTo>
                  <a:cubicBezTo>
                    <a:pt x="3526" y="803"/>
                    <a:pt x="3185" y="1205"/>
                    <a:pt x="3286" y="1653"/>
                  </a:cubicBezTo>
                  <a:cubicBezTo>
                    <a:pt x="3600" y="3132"/>
                    <a:pt x="4851" y="3145"/>
                    <a:pt x="5105" y="3132"/>
                  </a:cubicBezTo>
                  <a:cubicBezTo>
                    <a:pt x="5253" y="2844"/>
                    <a:pt x="6122" y="1305"/>
                    <a:pt x="6952" y="3038"/>
                  </a:cubicBezTo>
                  <a:cubicBezTo>
                    <a:pt x="7220" y="3600"/>
                    <a:pt x="7307" y="4322"/>
                    <a:pt x="7300" y="5052"/>
                  </a:cubicBezTo>
                  <a:cubicBezTo>
                    <a:pt x="7300" y="5058"/>
                    <a:pt x="7300" y="5065"/>
                    <a:pt x="7300" y="5079"/>
                  </a:cubicBezTo>
                  <a:cubicBezTo>
                    <a:pt x="7280" y="6664"/>
                    <a:pt x="6818" y="8270"/>
                    <a:pt x="6818" y="8277"/>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19"/>
            <p:cNvSpPr/>
            <p:nvPr/>
          </p:nvSpPr>
          <p:spPr>
            <a:xfrm>
              <a:off x="6790776" y="1361826"/>
              <a:ext cx="4700" cy="5700"/>
            </a:xfrm>
            <a:custGeom>
              <a:rect b="b" l="l" r="r" t="t"/>
              <a:pathLst>
                <a:path extrusionOk="0" h="188" w="155">
                  <a:moveTo>
                    <a:pt x="81" y="134"/>
                  </a:moveTo>
                  <a:cubicBezTo>
                    <a:pt x="148" y="94"/>
                    <a:pt x="115" y="188"/>
                    <a:pt x="141" y="81"/>
                  </a:cubicBezTo>
                  <a:cubicBezTo>
                    <a:pt x="155" y="7"/>
                    <a:pt x="141" y="47"/>
                    <a:pt x="121" y="0"/>
                  </a:cubicBezTo>
                  <a:cubicBezTo>
                    <a:pt x="61" y="47"/>
                    <a:pt x="1" y="34"/>
                    <a:pt x="81"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19"/>
            <p:cNvSpPr/>
            <p:nvPr/>
          </p:nvSpPr>
          <p:spPr>
            <a:xfrm>
              <a:off x="6814305" y="1397331"/>
              <a:ext cx="4912" cy="7519"/>
            </a:xfrm>
            <a:custGeom>
              <a:rect b="b" l="l" r="r" t="t"/>
              <a:pathLst>
                <a:path extrusionOk="0" h="248" w="162">
                  <a:moveTo>
                    <a:pt x="162" y="248"/>
                  </a:moveTo>
                  <a:cubicBezTo>
                    <a:pt x="148" y="121"/>
                    <a:pt x="135" y="47"/>
                    <a:pt x="8" y="0"/>
                  </a:cubicBezTo>
                  <a:cubicBezTo>
                    <a:pt x="1" y="167"/>
                    <a:pt x="34" y="208"/>
                    <a:pt x="162" y="24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19"/>
            <p:cNvSpPr/>
            <p:nvPr/>
          </p:nvSpPr>
          <p:spPr>
            <a:xfrm>
              <a:off x="6583661" y="1137670"/>
              <a:ext cx="8368" cy="9157"/>
            </a:xfrm>
            <a:custGeom>
              <a:rect b="b" l="l" r="r" t="t"/>
              <a:pathLst>
                <a:path extrusionOk="0" h="302" w="276">
                  <a:moveTo>
                    <a:pt x="1" y="161"/>
                  </a:moveTo>
                  <a:cubicBezTo>
                    <a:pt x="161" y="214"/>
                    <a:pt x="141" y="254"/>
                    <a:pt x="275" y="301"/>
                  </a:cubicBezTo>
                  <a:cubicBezTo>
                    <a:pt x="268" y="221"/>
                    <a:pt x="262" y="174"/>
                    <a:pt x="195" y="127"/>
                  </a:cubicBezTo>
                  <a:cubicBezTo>
                    <a:pt x="1" y="0"/>
                    <a:pt x="7" y="154"/>
                    <a:pt x="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19"/>
            <p:cNvSpPr/>
            <p:nvPr/>
          </p:nvSpPr>
          <p:spPr>
            <a:xfrm>
              <a:off x="6468445" y="1480498"/>
              <a:ext cx="5518" cy="5488"/>
            </a:xfrm>
            <a:custGeom>
              <a:rect b="b" l="l" r="r" t="t"/>
              <a:pathLst>
                <a:path extrusionOk="0" h="181" w="182">
                  <a:moveTo>
                    <a:pt x="0" y="181"/>
                  </a:moveTo>
                  <a:cubicBezTo>
                    <a:pt x="168" y="161"/>
                    <a:pt x="148" y="154"/>
                    <a:pt x="181" y="0"/>
                  </a:cubicBezTo>
                  <a:cubicBezTo>
                    <a:pt x="41" y="47"/>
                    <a:pt x="47" y="34"/>
                    <a:pt x="0" y="1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9"/>
            <p:cNvSpPr/>
            <p:nvPr/>
          </p:nvSpPr>
          <p:spPr>
            <a:xfrm>
              <a:off x="6538029" y="1317589"/>
              <a:ext cx="5488" cy="13007"/>
            </a:xfrm>
            <a:custGeom>
              <a:rect b="b" l="l" r="r" t="t"/>
              <a:pathLst>
                <a:path extrusionOk="0" h="429" w="181">
                  <a:moveTo>
                    <a:pt x="67" y="288"/>
                  </a:moveTo>
                  <a:cubicBezTo>
                    <a:pt x="181" y="168"/>
                    <a:pt x="161" y="429"/>
                    <a:pt x="141" y="135"/>
                  </a:cubicBezTo>
                  <a:cubicBezTo>
                    <a:pt x="134" y="34"/>
                    <a:pt x="40" y="1"/>
                    <a:pt x="40" y="1"/>
                  </a:cubicBezTo>
                  <a:cubicBezTo>
                    <a:pt x="0" y="115"/>
                    <a:pt x="34" y="168"/>
                    <a:pt x="67" y="2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9"/>
            <p:cNvSpPr/>
            <p:nvPr/>
          </p:nvSpPr>
          <p:spPr>
            <a:xfrm>
              <a:off x="6606795" y="1168506"/>
              <a:ext cx="12007" cy="33898"/>
            </a:xfrm>
            <a:custGeom>
              <a:rect b="b" l="l" r="r" t="t"/>
              <a:pathLst>
                <a:path extrusionOk="0" h="1118" w="396">
                  <a:moveTo>
                    <a:pt x="362" y="1117"/>
                  </a:moveTo>
                  <a:cubicBezTo>
                    <a:pt x="395" y="669"/>
                    <a:pt x="342" y="127"/>
                    <a:pt x="0" y="0"/>
                  </a:cubicBezTo>
                  <a:cubicBezTo>
                    <a:pt x="74" y="167"/>
                    <a:pt x="174" y="268"/>
                    <a:pt x="228" y="482"/>
                  </a:cubicBezTo>
                  <a:cubicBezTo>
                    <a:pt x="322" y="823"/>
                    <a:pt x="221" y="923"/>
                    <a:pt x="362" y="1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19"/>
            <p:cNvSpPr/>
            <p:nvPr/>
          </p:nvSpPr>
          <p:spPr>
            <a:xfrm>
              <a:off x="6663584" y="1594714"/>
              <a:ext cx="27227" cy="222155"/>
            </a:xfrm>
            <a:custGeom>
              <a:rect b="b" l="l" r="r" t="t"/>
              <a:pathLst>
                <a:path extrusionOk="0" h="7327" w="898">
                  <a:moveTo>
                    <a:pt x="1" y="7326"/>
                  </a:moveTo>
                  <a:cubicBezTo>
                    <a:pt x="483" y="6570"/>
                    <a:pt x="764" y="4878"/>
                    <a:pt x="777" y="3954"/>
                  </a:cubicBezTo>
                  <a:cubicBezTo>
                    <a:pt x="797" y="2864"/>
                    <a:pt x="897" y="1506"/>
                    <a:pt x="757" y="428"/>
                  </a:cubicBezTo>
                  <a:cubicBezTo>
                    <a:pt x="730" y="228"/>
                    <a:pt x="737" y="127"/>
                    <a:pt x="623" y="0"/>
                  </a:cubicBezTo>
                  <a:cubicBezTo>
                    <a:pt x="610" y="335"/>
                    <a:pt x="690" y="609"/>
                    <a:pt x="717" y="937"/>
                  </a:cubicBezTo>
                  <a:cubicBezTo>
                    <a:pt x="770" y="1559"/>
                    <a:pt x="683" y="3205"/>
                    <a:pt x="677" y="3907"/>
                  </a:cubicBezTo>
                  <a:cubicBezTo>
                    <a:pt x="650" y="6022"/>
                    <a:pt x="54" y="6497"/>
                    <a:pt x="1" y="73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19"/>
            <p:cNvSpPr/>
            <p:nvPr/>
          </p:nvSpPr>
          <p:spPr>
            <a:xfrm>
              <a:off x="6703364" y="1374591"/>
              <a:ext cx="99025" cy="14857"/>
            </a:xfrm>
            <a:custGeom>
              <a:rect b="b" l="l" r="r" t="t"/>
              <a:pathLst>
                <a:path extrusionOk="0" h="490" w="3266">
                  <a:moveTo>
                    <a:pt x="0" y="195"/>
                  </a:moveTo>
                  <a:cubicBezTo>
                    <a:pt x="402" y="148"/>
                    <a:pt x="750" y="61"/>
                    <a:pt x="1111" y="262"/>
                  </a:cubicBezTo>
                  <a:cubicBezTo>
                    <a:pt x="1024" y="295"/>
                    <a:pt x="957" y="309"/>
                    <a:pt x="870" y="342"/>
                  </a:cubicBezTo>
                  <a:cubicBezTo>
                    <a:pt x="649" y="416"/>
                    <a:pt x="696" y="416"/>
                    <a:pt x="636" y="476"/>
                  </a:cubicBezTo>
                  <a:cubicBezTo>
                    <a:pt x="1097" y="416"/>
                    <a:pt x="1492" y="242"/>
                    <a:pt x="1994" y="202"/>
                  </a:cubicBezTo>
                  <a:cubicBezTo>
                    <a:pt x="2824" y="128"/>
                    <a:pt x="2864" y="409"/>
                    <a:pt x="3265" y="489"/>
                  </a:cubicBezTo>
                  <a:cubicBezTo>
                    <a:pt x="3198" y="362"/>
                    <a:pt x="2797" y="175"/>
                    <a:pt x="2636" y="135"/>
                  </a:cubicBezTo>
                  <a:cubicBezTo>
                    <a:pt x="2329" y="54"/>
                    <a:pt x="1987" y="81"/>
                    <a:pt x="1673" y="135"/>
                  </a:cubicBezTo>
                  <a:cubicBezTo>
                    <a:pt x="1097" y="235"/>
                    <a:pt x="1432" y="235"/>
                    <a:pt x="903" y="81"/>
                  </a:cubicBezTo>
                  <a:cubicBezTo>
                    <a:pt x="683" y="14"/>
                    <a:pt x="415" y="1"/>
                    <a:pt x="188" y="74"/>
                  </a:cubicBezTo>
                  <a:cubicBezTo>
                    <a:pt x="154" y="88"/>
                    <a:pt x="114" y="94"/>
                    <a:pt x="87" y="115"/>
                  </a:cubicBezTo>
                  <a:cubicBezTo>
                    <a:pt x="7" y="168"/>
                    <a:pt x="47" y="141"/>
                    <a:pt x="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9"/>
            <p:cNvSpPr/>
            <p:nvPr/>
          </p:nvSpPr>
          <p:spPr>
            <a:xfrm>
              <a:off x="6676773" y="1522067"/>
              <a:ext cx="4093" cy="13644"/>
            </a:xfrm>
            <a:custGeom>
              <a:rect b="b" l="l" r="r" t="t"/>
              <a:pathLst>
                <a:path extrusionOk="0" h="450" w="135">
                  <a:moveTo>
                    <a:pt x="68" y="329"/>
                  </a:moveTo>
                  <a:cubicBezTo>
                    <a:pt x="128" y="208"/>
                    <a:pt x="135" y="235"/>
                    <a:pt x="68" y="108"/>
                  </a:cubicBezTo>
                  <a:cubicBezTo>
                    <a:pt x="27" y="148"/>
                    <a:pt x="1" y="1"/>
                    <a:pt x="7" y="235"/>
                  </a:cubicBezTo>
                  <a:cubicBezTo>
                    <a:pt x="14" y="449"/>
                    <a:pt x="1" y="248"/>
                    <a:pt x="6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9"/>
            <p:cNvSpPr/>
            <p:nvPr/>
          </p:nvSpPr>
          <p:spPr>
            <a:xfrm>
              <a:off x="6489729" y="1259769"/>
              <a:ext cx="46905" cy="49755"/>
            </a:xfrm>
            <a:custGeom>
              <a:rect b="b" l="l" r="r" t="t"/>
              <a:pathLst>
                <a:path extrusionOk="0" h="1641" w="1547">
                  <a:moveTo>
                    <a:pt x="1546" y="1640"/>
                  </a:moveTo>
                  <a:cubicBezTo>
                    <a:pt x="1473" y="737"/>
                    <a:pt x="1051" y="1"/>
                    <a:pt x="1" y="128"/>
                  </a:cubicBezTo>
                  <a:cubicBezTo>
                    <a:pt x="155" y="222"/>
                    <a:pt x="376" y="202"/>
                    <a:pt x="570" y="255"/>
                  </a:cubicBezTo>
                  <a:cubicBezTo>
                    <a:pt x="1219" y="422"/>
                    <a:pt x="1286" y="1065"/>
                    <a:pt x="1453" y="1486"/>
                  </a:cubicBezTo>
                  <a:cubicBezTo>
                    <a:pt x="1460" y="1493"/>
                    <a:pt x="1460" y="1506"/>
                    <a:pt x="1466" y="15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19"/>
            <p:cNvSpPr/>
            <p:nvPr/>
          </p:nvSpPr>
          <p:spPr>
            <a:xfrm>
              <a:off x="6500493" y="1381898"/>
              <a:ext cx="44055" cy="14645"/>
            </a:xfrm>
            <a:custGeom>
              <a:rect b="b" l="l" r="r" t="t"/>
              <a:pathLst>
                <a:path extrusionOk="0" h="483" w="1453">
                  <a:moveTo>
                    <a:pt x="1" y="482"/>
                  </a:moveTo>
                  <a:cubicBezTo>
                    <a:pt x="188" y="429"/>
                    <a:pt x="1" y="375"/>
                    <a:pt x="596" y="221"/>
                  </a:cubicBezTo>
                  <a:cubicBezTo>
                    <a:pt x="1004" y="114"/>
                    <a:pt x="1064" y="168"/>
                    <a:pt x="1452" y="181"/>
                  </a:cubicBezTo>
                  <a:cubicBezTo>
                    <a:pt x="1292" y="1"/>
                    <a:pt x="917" y="34"/>
                    <a:pt x="650" y="94"/>
                  </a:cubicBezTo>
                  <a:cubicBezTo>
                    <a:pt x="422" y="148"/>
                    <a:pt x="14" y="242"/>
                    <a:pt x="1" y="48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19"/>
            <p:cNvSpPr/>
            <p:nvPr/>
          </p:nvSpPr>
          <p:spPr>
            <a:xfrm>
              <a:off x="6549793" y="1246792"/>
              <a:ext cx="142443" cy="163334"/>
            </a:xfrm>
            <a:custGeom>
              <a:rect b="b" l="l" r="r" t="t"/>
              <a:pathLst>
                <a:path extrusionOk="0" h="5387" w="4698">
                  <a:moveTo>
                    <a:pt x="1165" y="4912"/>
                  </a:moveTo>
                  <a:cubicBezTo>
                    <a:pt x="1098" y="4356"/>
                    <a:pt x="690" y="3814"/>
                    <a:pt x="94" y="4022"/>
                  </a:cubicBezTo>
                  <a:cubicBezTo>
                    <a:pt x="275" y="3560"/>
                    <a:pt x="582" y="3674"/>
                    <a:pt x="924" y="3420"/>
                  </a:cubicBezTo>
                  <a:cubicBezTo>
                    <a:pt x="884" y="3406"/>
                    <a:pt x="47" y="3400"/>
                    <a:pt x="0" y="4182"/>
                  </a:cubicBezTo>
                  <a:cubicBezTo>
                    <a:pt x="643" y="3868"/>
                    <a:pt x="991" y="4423"/>
                    <a:pt x="1104" y="4972"/>
                  </a:cubicBezTo>
                  <a:cubicBezTo>
                    <a:pt x="917" y="5039"/>
                    <a:pt x="964" y="4999"/>
                    <a:pt x="890" y="5146"/>
                  </a:cubicBezTo>
                  <a:cubicBezTo>
                    <a:pt x="1305" y="4992"/>
                    <a:pt x="1706" y="4811"/>
                    <a:pt x="2342" y="5112"/>
                  </a:cubicBezTo>
                  <a:lnTo>
                    <a:pt x="2590" y="5280"/>
                  </a:lnTo>
                  <a:cubicBezTo>
                    <a:pt x="2603" y="5286"/>
                    <a:pt x="2636" y="5320"/>
                    <a:pt x="2643" y="5333"/>
                  </a:cubicBezTo>
                  <a:lnTo>
                    <a:pt x="2697" y="5387"/>
                  </a:lnTo>
                  <a:cubicBezTo>
                    <a:pt x="2636" y="5126"/>
                    <a:pt x="2596" y="5219"/>
                    <a:pt x="2476" y="5039"/>
                  </a:cubicBezTo>
                  <a:cubicBezTo>
                    <a:pt x="3031" y="3962"/>
                    <a:pt x="4236" y="4865"/>
                    <a:pt x="4697" y="4731"/>
                  </a:cubicBezTo>
                  <a:cubicBezTo>
                    <a:pt x="4523" y="4617"/>
                    <a:pt x="4068" y="4504"/>
                    <a:pt x="3821" y="4470"/>
                  </a:cubicBezTo>
                  <a:cubicBezTo>
                    <a:pt x="3968" y="4156"/>
                    <a:pt x="4215" y="4169"/>
                    <a:pt x="4416" y="3888"/>
                  </a:cubicBezTo>
                  <a:cubicBezTo>
                    <a:pt x="4169" y="3935"/>
                    <a:pt x="3948" y="4122"/>
                    <a:pt x="3801" y="4316"/>
                  </a:cubicBezTo>
                  <a:cubicBezTo>
                    <a:pt x="3687" y="4470"/>
                    <a:pt x="3854" y="4450"/>
                    <a:pt x="3600" y="4423"/>
                  </a:cubicBezTo>
                  <a:cubicBezTo>
                    <a:pt x="3466" y="4376"/>
                    <a:pt x="3520" y="4336"/>
                    <a:pt x="3419" y="4035"/>
                  </a:cubicBezTo>
                  <a:lnTo>
                    <a:pt x="2402" y="924"/>
                  </a:lnTo>
                  <a:cubicBezTo>
                    <a:pt x="2295" y="1386"/>
                    <a:pt x="3259" y="3848"/>
                    <a:pt x="3446" y="4410"/>
                  </a:cubicBezTo>
                  <a:cubicBezTo>
                    <a:pt x="2717" y="4417"/>
                    <a:pt x="2710" y="4591"/>
                    <a:pt x="2382" y="5019"/>
                  </a:cubicBezTo>
                  <a:cubicBezTo>
                    <a:pt x="2081" y="4898"/>
                    <a:pt x="1921" y="4858"/>
                    <a:pt x="1559" y="4851"/>
                  </a:cubicBezTo>
                  <a:cubicBezTo>
                    <a:pt x="1760" y="4082"/>
                    <a:pt x="1680" y="3192"/>
                    <a:pt x="1633" y="2376"/>
                  </a:cubicBezTo>
                  <a:cubicBezTo>
                    <a:pt x="1606" y="1961"/>
                    <a:pt x="1559" y="215"/>
                    <a:pt x="1359" y="1"/>
                  </a:cubicBezTo>
                  <a:cubicBezTo>
                    <a:pt x="1305" y="315"/>
                    <a:pt x="1673" y="3279"/>
                    <a:pt x="1559" y="4544"/>
                  </a:cubicBezTo>
                  <a:cubicBezTo>
                    <a:pt x="1526" y="4938"/>
                    <a:pt x="1512" y="4845"/>
                    <a:pt x="1165" y="49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19"/>
            <p:cNvSpPr/>
            <p:nvPr/>
          </p:nvSpPr>
          <p:spPr>
            <a:xfrm>
              <a:off x="6462168" y="1106835"/>
              <a:ext cx="112790" cy="80954"/>
            </a:xfrm>
            <a:custGeom>
              <a:rect b="b" l="l" r="r" t="t"/>
              <a:pathLst>
                <a:path extrusionOk="0" h="2670" w="3720">
                  <a:moveTo>
                    <a:pt x="455" y="1238"/>
                  </a:moveTo>
                  <a:cubicBezTo>
                    <a:pt x="301" y="1198"/>
                    <a:pt x="167" y="1151"/>
                    <a:pt x="0" y="1184"/>
                  </a:cubicBezTo>
                  <a:cubicBezTo>
                    <a:pt x="13" y="1198"/>
                    <a:pt x="33" y="1191"/>
                    <a:pt x="40" y="1205"/>
                  </a:cubicBezTo>
                  <a:lnTo>
                    <a:pt x="301" y="1285"/>
                  </a:lnTo>
                  <a:cubicBezTo>
                    <a:pt x="502" y="1372"/>
                    <a:pt x="783" y="1706"/>
                    <a:pt x="910" y="1820"/>
                  </a:cubicBezTo>
                  <a:cubicBezTo>
                    <a:pt x="1044" y="1940"/>
                    <a:pt x="1137" y="2068"/>
                    <a:pt x="1251" y="2215"/>
                  </a:cubicBezTo>
                  <a:cubicBezTo>
                    <a:pt x="1352" y="2355"/>
                    <a:pt x="1472" y="2583"/>
                    <a:pt x="1572" y="2670"/>
                  </a:cubicBezTo>
                  <a:cubicBezTo>
                    <a:pt x="1532" y="2416"/>
                    <a:pt x="1251" y="2034"/>
                    <a:pt x="1124" y="1887"/>
                  </a:cubicBezTo>
                  <a:lnTo>
                    <a:pt x="462" y="1231"/>
                  </a:lnTo>
                  <a:cubicBezTo>
                    <a:pt x="749" y="1004"/>
                    <a:pt x="897" y="589"/>
                    <a:pt x="1907" y="475"/>
                  </a:cubicBezTo>
                  <a:cubicBezTo>
                    <a:pt x="2984" y="362"/>
                    <a:pt x="3365" y="770"/>
                    <a:pt x="3720" y="816"/>
                  </a:cubicBezTo>
                  <a:cubicBezTo>
                    <a:pt x="2569" y="0"/>
                    <a:pt x="810" y="321"/>
                    <a:pt x="455" y="123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9"/>
            <p:cNvSpPr/>
            <p:nvPr/>
          </p:nvSpPr>
          <p:spPr>
            <a:xfrm>
              <a:off x="6664190" y="1331385"/>
              <a:ext cx="41629" cy="27622"/>
            </a:xfrm>
            <a:custGeom>
              <a:rect b="b" l="l" r="r" t="t"/>
              <a:pathLst>
                <a:path extrusionOk="0" h="911" w="1373">
                  <a:moveTo>
                    <a:pt x="1" y="790"/>
                  </a:moveTo>
                  <a:cubicBezTo>
                    <a:pt x="168" y="723"/>
                    <a:pt x="657" y="161"/>
                    <a:pt x="1105" y="569"/>
                  </a:cubicBezTo>
                  <a:cubicBezTo>
                    <a:pt x="1205" y="663"/>
                    <a:pt x="1239" y="777"/>
                    <a:pt x="1279" y="817"/>
                  </a:cubicBezTo>
                  <a:cubicBezTo>
                    <a:pt x="1346" y="911"/>
                    <a:pt x="1285" y="844"/>
                    <a:pt x="1372" y="911"/>
                  </a:cubicBezTo>
                  <a:cubicBezTo>
                    <a:pt x="1158" y="1"/>
                    <a:pt x="222" y="302"/>
                    <a:pt x="1" y="7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9"/>
            <p:cNvSpPr/>
            <p:nvPr/>
          </p:nvSpPr>
          <p:spPr>
            <a:xfrm>
              <a:off x="6470688" y="1160592"/>
              <a:ext cx="22952" cy="26196"/>
            </a:xfrm>
            <a:custGeom>
              <a:rect b="b" l="l" r="r" t="t"/>
              <a:pathLst>
                <a:path extrusionOk="0" h="864" w="757">
                  <a:moveTo>
                    <a:pt x="756" y="863"/>
                  </a:moveTo>
                  <a:cubicBezTo>
                    <a:pt x="689" y="683"/>
                    <a:pt x="743" y="770"/>
                    <a:pt x="569" y="663"/>
                  </a:cubicBezTo>
                  <a:cubicBezTo>
                    <a:pt x="207" y="422"/>
                    <a:pt x="274" y="395"/>
                    <a:pt x="107" y="27"/>
                  </a:cubicBezTo>
                  <a:cubicBezTo>
                    <a:pt x="107" y="27"/>
                    <a:pt x="0" y="0"/>
                    <a:pt x="107" y="295"/>
                  </a:cubicBezTo>
                  <a:cubicBezTo>
                    <a:pt x="201" y="569"/>
                    <a:pt x="482" y="770"/>
                    <a:pt x="756" y="8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19"/>
            <p:cNvSpPr/>
            <p:nvPr/>
          </p:nvSpPr>
          <p:spPr>
            <a:xfrm>
              <a:off x="6844958" y="1427135"/>
              <a:ext cx="46481" cy="354441"/>
            </a:xfrm>
            <a:custGeom>
              <a:rect b="b" l="l" r="r" t="t"/>
              <a:pathLst>
                <a:path extrusionOk="0" h="11690" w="1533">
                  <a:moveTo>
                    <a:pt x="1044" y="3473"/>
                  </a:moveTo>
                  <a:cubicBezTo>
                    <a:pt x="1138" y="3634"/>
                    <a:pt x="1144" y="3781"/>
                    <a:pt x="1171" y="3982"/>
                  </a:cubicBezTo>
                  <a:cubicBezTo>
                    <a:pt x="1198" y="4162"/>
                    <a:pt x="1225" y="4330"/>
                    <a:pt x="1245" y="4517"/>
                  </a:cubicBezTo>
                  <a:cubicBezTo>
                    <a:pt x="1292" y="4871"/>
                    <a:pt x="1318" y="5246"/>
                    <a:pt x="1338" y="5614"/>
                  </a:cubicBezTo>
                  <a:cubicBezTo>
                    <a:pt x="1412" y="7039"/>
                    <a:pt x="1352" y="8605"/>
                    <a:pt x="1004" y="9990"/>
                  </a:cubicBezTo>
                  <a:cubicBezTo>
                    <a:pt x="723" y="11100"/>
                    <a:pt x="388" y="11207"/>
                    <a:pt x="275" y="11689"/>
                  </a:cubicBezTo>
                  <a:cubicBezTo>
                    <a:pt x="435" y="11616"/>
                    <a:pt x="529" y="11361"/>
                    <a:pt x="629" y="11174"/>
                  </a:cubicBezTo>
                  <a:cubicBezTo>
                    <a:pt x="1439" y="9669"/>
                    <a:pt x="1532" y="7421"/>
                    <a:pt x="1452" y="5755"/>
                  </a:cubicBezTo>
                  <a:cubicBezTo>
                    <a:pt x="1399" y="4724"/>
                    <a:pt x="1271" y="3594"/>
                    <a:pt x="984" y="2657"/>
                  </a:cubicBezTo>
                  <a:cubicBezTo>
                    <a:pt x="730" y="1834"/>
                    <a:pt x="428" y="636"/>
                    <a:pt x="40" y="21"/>
                  </a:cubicBezTo>
                  <a:cubicBezTo>
                    <a:pt x="7" y="81"/>
                    <a:pt x="0" y="1"/>
                    <a:pt x="27" y="114"/>
                  </a:cubicBezTo>
                  <a:cubicBezTo>
                    <a:pt x="47" y="175"/>
                    <a:pt x="228" y="469"/>
                    <a:pt x="321" y="783"/>
                  </a:cubicBezTo>
                  <a:cubicBezTo>
                    <a:pt x="482" y="1305"/>
                    <a:pt x="1104" y="3212"/>
                    <a:pt x="1044" y="34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19"/>
            <p:cNvSpPr/>
            <p:nvPr/>
          </p:nvSpPr>
          <p:spPr>
            <a:xfrm>
              <a:off x="6370875" y="1386779"/>
              <a:ext cx="97600" cy="43236"/>
            </a:xfrm>
            <a:custGeom>
              <a:rect b="b" l="l" r="r" t="t"/>
              <a:pathLst>
                <a:path extrusionOk="0" h="1426" w="3219">
                  <a:moveTo>
                    <a:pt x="221" y="1425"/>
                  </a:moveTo>
                  <a:cubicBezTo>
                    <a:pt x="435" y="997"/>
                    <a:pt x="388" y="743"/>
                    <a:pt x="1379" y="435"/>
                  </a:cubicBezTo>
                  <a:cubicBezTo>
                    <a:pt x="1660" y="341"/>
                    <a:pt x="1947" y="268"/>
                    <a:pt x="2262" y="214"/>
                  </a:cubicBezTo>
                  <a:lnTo>
                    <a:pt x="3218" y="54"/>
                  </a:lnTo>
                  <a:cubicBezTo>
                    <a:pt x="2663" y="0"/>
                    <a:pt x="1787" y="168"/>
                    <a:pt x="1292" y="348"/>
                  </a:cubicBezTo>
                  <a:cubicBezTo>
                    <a:pt x="903" y="482"/>
                    <a:pt x="0" y="957"/>
                    <a:pt x="221" y="1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9"/>
            <p:cNvSpPr/>
            <p:nvPr/>
          </p:nvSpPr>
          <p:spPr>
            <a:xfrm>
              <a:off x="6478784" y="1400363"/>
              <a:ext cx="62095" cy="69615"/>
            </a:xfrm>
            <a:custGeom>
              <a:rect b="b" l="l" r="r" t="t"/>
              <a:pathLst>
                <a:path extrusionOk="0" h="2296" w="2048">
                  <a:moveTo>
                    <a:pt x="1" y="2295"/>
                  </a:moveTo>
                  <a:cubicBezTo>
                    <a:pt x="81" y="2235"/>
                    <a:pt x="34" y="2289"/>
                    <a:pt x="94" y="2215"/>
                  </a:cubicBezTo>
                  <a:cubicBezTo>
                    <a:pt x="409" y="1847"/>
                    <a:pt x="824" y="1232"/>
                    <a:pt x="1412" y="971"/>
                  </a:cubicBezTo>
                  <a:cubicBezTo>
                    <a:pt x="1580" y="897"/>
                    <a:pt x="1519" y="850"/>
                    <a:pt x="1580" y="710"/>
                  </a:cubicBezTo>
                  <a:cubicBezTo>
                    <a:pt x="1680" y="449"/>
                    <a:pt x="1934" y="288"/>
                    <a:pt x="2048" y="1"/>
                  </a:cubicBezTo>
                  <a:cubicBezTo>
                    <a:pt x="1626" y="241"/>
                    <a:pt x="1493" y="770"/>
                    <a:pt x="1339" y="884"/>
                  </a:cubicBezTo>
                  <a:cubicBezTo>
                    <a:pt x="1024" y="1118"/>
                    <a:pt x="763" y="1258"/>
                    <a:pt x="449" y="1600"/>
                  </a:cubicBezTo>
                  <a:cubicBezTo>
                    <a:pt x="302" y="1767"/>
                    <a:pt x="81" y="2008"/>
                    <a:pt x="1" y="22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9"/>
            <p:cNvSpPr/>
            <p:nvPr/>
          </p:nvSpPr>
          <p:spPr>
            <a:xfrm>
              <a:off x="6799903" y="1315376"/>
              <a:ext cx="61701" cy="38779"/>
            </a:xfrm>
            <a:custGeom>
              <a:rect b="b" l="l" r="r" t="t"/>
              <a:pathLst>
                <a:path extrusionOk="0" h="1279" w="2035">
                  <a:moveTo>
                    <a:pt x="1" y="1278"/>
                  </a:moveTo>
                  <a:cubicBezTo>
                    <a:pt x="289" y="1004"/>
                    <a:pt x="329" y="689"/>
                    <a:pt x="1399" y="261"/>
                  </a:cubicBezTo>
                  <a:cubicBezTo>
                    <a:pt x="1500" y="221"/>
                    <a:pt x="1600" y="181"/>
                    <a:pt x="1707" y="161"/>
                  </a:cubicBezTo>
                  <a:cubicBezTo>
                    <a:pt x="1874" y="127"/>
                    <a:pt x="1914" y="154"/>
                    <a:pt x="2035" y="74"/>
                  </a:cubicBezTo>
                  <a:cubicBezTo>
                    <a:pt x="1386" y="0"/>
                    <a:pt x="141" y="642"/>
                    <a:pt x="1" y="12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19"/>
            <p:cNvSpPr/>
            <p:nvPr/>
          </p:nvSpPr>
          <p:spPr>
            <a:xfrm>
              <a:off x="6727074" y="1262407"/>
              <a:ext cx="32109" cy="43661"/>
            </a:xfrm>
            <a:custGeom>
              <a:rect b="b" l="l" r="r" t="t"/>
              <a:pathLst>
                <a:path extrusionOk="0" h="1440" w="1059">
                  <a:moveTo>
                    <a:pt x="1" y="1426"/>
                  </a:moveTo>
                  <a:cubicBezTo>
                    <a:pt x="88" y="1352"/>
                    <a:pt x="28" y="1439"/>
                    <a:pt x="95" y="1339"/>
                  </a:cubicBezTo>
                  <a:cubicBezTo>
                    <a:pt x="349" y="958"/>
                    <a:pt x="68" y="677"/>
                    <a:pt x="931" y="115"/>
                  </a:cubicBezTo>
                  <a:cubicBezTo>
                    <a:pt x="944" y="108"/>
                    <a:pt x="958" y="101"/>
                    <a:pt x="964" y="95"/>
                  </a:cubicBezTo>
                  <a:cubicBezTo>
                    <a:pt x="978" y="81"/>
                    <a:pt x="985" y="75"/>
                    <a:pt x="998" y="68"/>
                  </a:cubicBezTo>
                  <a:cubicBezTo>
                    <a:pt x="1005" y="61"/>
                    <a:pt x="1018" y="41"/>
                    <a:pt x="1025" y="34"/>
                  </a:cubicBezTo>
                  <a:cubicBezTo>
                    <a:pt x="1031" y="28"/>
                    <a:pt x="1045" y="14"/>
                    <a:pt x="1058" y="1"/>
                  </a:cubicBezTo>
                  <a:cubicBezTo>
                    <a:pt x="416" y="121"/>
                    <a:pt x="121" y="730"/>
                    <a:pt x="1" y="14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19"/>
            <p:cNvSpPr/>
            <p:nvPr/>
          </p:nvSpPr>
          <p:spPr>
            <a:xfrm>
              <a:off x="6506375" y="1357763"/>
              <a:ext cx="33504" cy="11582"/>
            </a:xfrm>
            <a:custGeom>
              <a:rect b="b" l="l" r="r" t="t"/>
              <a:pathLst>
                <a:path extrusionOk="0" h="382" w="1105">
                  <a:moveTo>
                    <a:pt x="1" y="221"/>
                  </a:moveTo>
                  <a:cubicBezTo>
                    <a:pt x="235" y="282"/>
                    <a:pt x="502" y="221"/>
                    <a:pt x="870" y="322"/>
                  </a:cubicBezTo>
                  <a:cubicBezTo>
                    <a:pt x="1105" y="382"/>
                    <a:pt x="1018" y="362"/>
                    <a:pt x="1091" y="308"/>
                  </a:cubicBezTo>
                  <a:cubicBezTo>
                    <a:pt x="931" y="241"/>
                    <a:pt x="181" y="1"/>
                    <a:pt x="1" y="2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9"/>
            <p:cNvSpPr/>
            <p:nvPr/>
          </p:nvSpPr>
          <p:spPr>
            <a:xfrm>
              <a:off x="6435790" y="1536469"/>
              <a:ext cx="38779" cy="272486"/>
            </a:xfrm>
            <a:custGeom>
              <a:rect b="b" l="l" r="r" t="t"/>
              <a:pathLst>
                <a:path extrusionOk="0" h="8987" w="1279">
                  <a:moveTo>
                    <a:pt x="1004" y="8652"/>
                  </a:moveTo>
                  <a:cubicBezTo>
                    <a:pt x="1138" y="8766"/>
                    <a:pt x="1131" y="8866"/>
                    <a:pt x="1278" y="8986"/>
                  </a:cubicBezTo>
                  <a:cubicBezTo>
                    <a:pt x="1278" y="8659"/>
                    <a:pt x="816" y="8030"/>
                    <a:pt x="602" y="7126"/>
                  </a:cubicBezTo>
                  <a:cubicBezTo>
                    <a:pt x="154" y="5179"/>
                    <a:pt x="107" y="2543"/>
                    <a:pt x="482" y="550"/>
                  </a:cubicBezTo>
                  <a:cubicBezTo>
                    <a:pt x="509" y="402"/>
                    <a:pt x="602" y="121"/>
                    <a:pt x="502" y="1"/>
                  </a:cubicBezTo>
                  <a:cubicBezTo>
                    <a:pt x="515" y="228"/>
                    <a:pt x="355" y="744"/>
                    <a:pt x="308" y="1018"/>
                  </a:cubicBezTo>
                  <a:cubicBezTo>
                    <a:pt x="0" y="2757"/>
                    <a:pt x="101" y="6156"/>
                    <a:pt x="683" y="7782"/>
                  </a:cubicBezTo>
                  <a:cubicBezTo>
                    <a:pt x="770" y="8023"/>
                    <a:pt x="984" y="8451"/>
                    <a:pt x="1004" y="8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9"/>
            <p:cNvSpPr/>
            <p:nvPr/>
          </p:nvSpPr>
          <p:spPr>
            <a:xfrm>
              <a:off x="6514288" y="1137064"/>
              <a:ext cx="107757" cy="189500"/>
            </a:xfrm>
            <a:custGeom>
              <a:rect b="b" l="l" r="r" t="t"/>
              <a:pathLst>
                <a:path extrusionOk="0" h="6250" w="3554">
                  <a:moveTo>
                    <a:pt x="1" y="723"/>
                  </a:moveTo>
                  <a:cubicBezTo>
                    <a:pt x="255" y="629"/>
                    <a:pt x="797" y="0"/>
                    <a:pt x="1794" y="616"/>
                  </a:cubicBezTo>
                  <a:cubicBezTo>
                    <a:pt x="2215" y="877"/>
                    <a:pt x="2643" y="1425"/>
                    <a:pt x="2804" y="2081"/>
                  </a:cubicBezTo>
                  <a:cubicBezTo>
                    <a:pt x="3025" y="2998"/>
                    <a:pt x="3112" y="4924"/>
                    <a:pt x="3520" y="6249"/>
                  </a:cubicBezTo>
                  <a:cubicBezTo>
                    <a:pt x="3553" y="5814"/>
                    <a:pt x="3279" y="4630"/>
                    <a:pt x="3192" y="4135"/>
                  </a:cubicBezTo>
                  <a:cubicBezTo>
                    <a:pt x="2971" y="2824"/>
                    <a:pt x="3138" y="1332"/>
                    <a:pt x="1834" y="529"/>
                  </a:cubicBezTo>
                  <a:cubicBezTo>
                    <a:pt x="1559" y="361"/>
                    <a:pt x="1218" y="234"/>
                    <a:pt x="823" y="274"/>
                  </a:cubicBezTo>
                  <a:cubicBezTo>
                    <a:pt x="522" y="308"/>
                    <a:pt x="148" y="462"/>
                    <a:pt x="1" y="7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19"/>
            <p:cNvSpPr/>
            <p:nvPr/>
          </p:nvSpPr>
          <p:spPr>
            <a:xfrm>
              <a:off x="6634780" y="1419646"/>
              <a:ext cx="42236" cy="93537"/>
            </a:xfrm>
            <a:custGeom>
              <a:rect b="b" l="l" r="r" t="t"/>
              <a:pathLst>
                <a:path extrusionOk="0" h="3085" w="1393">
                  <a:moveTo>
                    <a:pt x="242" y="763"/>
                  </a:moveTo>
                  <a:lnTo>
                    <a:pt x="88" y="743"/>
                  </a:lnTo>
                  <a:cubicBezTo>
                    <a:pt x="583" y="1151"/>
                    <a:pt x="944" y="1700"/>
                    <a:pt x="1158" y="2349"/>
                  </a:cubicBezTo>
                  <a:cubicBezTo>
                    <a:pt x="1279" y="2710"/>
                    <a:pt x="1252" y="2917"/>
                    <a:pt x="1366" y="3085"/>
                  </a:cubicBezTo>
                  <a:cubicBezTo>
                    <a:pt x="1392" y="2456"/>
                    <a:pt x="1065" y="1700"/>
                    <a:pt x="710" y="1231"/>
                  </a:cubicBezTo>
                  <a:cubicBezTo>
                    <a:pt x="576" y="1064"/>
                    <a:pt x="442" y="957"/>
                    <a:pt x="302" y="810"/>
                  </a:cubicBezTo>
                  <a:cubicBezTo>
                    <a:pt x="349" y="622"/>
                    <a:pt x="395" y="515"/>
                    <a:pt x="275" y="335"/>
                  </a:cubicBezTo>
                  <a:cubicBezTo>
                    <a:pt x="222" y="254"/>
                    <a:pt x="88" y="34"/>
                    <a:pt x="1" y="0"/>
                  </a:cubicBezTo>
                  <a:cubicBezTo>
                    <a:pt x="48" y="375"/>
                    <a:pt x="268" y="295"/>
                    <a:pt x="242" y="7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19"/>
            <p:cNvSpPr/>
            <p:nvPr/>
          </p:nvSpPr>
          <p:spPr>
            <a:xfrm>
              <a:off x="6409017" y="1315770"/>
              <a:ext cx="89262" cy="33716"/>
            </a:xfrm>
            <a:custGeom>
              <a:rect b="b" l="l" r="r" t="t"/>
              <a:pathLst>
                <a:path extrusionOk="0" h="1112" w="2944">
                  <a:moveTo>
                    <a:pt x="0" y="496"/>
                  </a:moveTo>
                  <a:cubicBezTo>
                    <a:pt x="294" y="482"/>
                    <a:pt x="642" y="61"/>
                    <a:pt x="1613" y="161"/>
                  </a:cubicBezTo>
                  <a:cubicBezTo>
                    <a:pt x="2275" y="235"/>
                    <a:pt x="2650" y="489"/>
                    <a:pt x="2777" y="1071"/>
                  </a:cubicBezTo>
                  <a:cubicBezTo>
                    <a:pt x="2790" y="1051"/>
                    <a:pt x="2944" y="1111"/>
                    <a:pt x="2743" y="690"/>
                  </a:cubicBezTo>
                  <a:cubicBezTo>
                    <a:pt x="2569" y="322"/>
                    <a:pt x="2121" y="128"/>
                    <a:pt x="1706" y="67"/>
                  </a:cubicBezTo>
                  <a:cubicBezTo>
                    <a:pt x="1251" y="1"/>
                    <a:pt x="703" y="67"/>
                    <a:pt x="301" y="282"/>
                  </a:cubicBezTo>
                  <a:cubicBezTo>
                    <a:pt x="147" y="369"/>
                    <a:pt x="107" y="415"/>
                    <a:pt x="0" y="4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19"/>
            <p:cNvSpPr/>
            <p:nvPr/>
          </p:nvSpPr>
          <p:spPr>
            <a:xfrm>
              <a:off x="6535179" y="1165261"/>
              <a:ext cx="50149" cy="25590"/>
            </a:xfrm>
            <a:custGeom>
              <a:rect b="b" l="l" r="r" t="t"/>
              <a:pathLst>
                <a:path extrusionOk="0" h="844" w="1654">
                  <a:moveTo>
                    <a:pt x="1" y="468"/>
                  </a:moveTo>
                  <a:cubicBezTo>
                    <a:pt x="288" y="348"/>
                    <a:pt x="516" y="94"/>
                    <a:pt x="944" y="254"/>
                  </a:cubicBezTo>
                  <a:cubicBezTo>
                    <a:pt x="1399" y="428"/>
                    <a:pt x="1426" y="729"/>
                    <a:pt x="1653" y="843"/>
                  </a:cubicBezTo>
                  <a:cubicBezTo>
                    <a:pt x="1539" y="535"/>
                    <a:pt x="1279" y="261"/>
                    <a:pt x="957" y="147"/>
                  </a:cubicBezTo>
                  <a:cubicBezTo>
                    <a:pt x="563" y="0"/>
                    <a:pt x="101" y="234"/>
                    <a:pt x="1" y="4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19"/>
            <p:cNvSpPr/>
            <p:nvPr/>
          </p:nvSpPr>
          <p:spPr>
            <a:xfrm>
              <a:off x="6549187" y="1332810"/>
              <a:ext cx="10976" cy="17464"/>
            </a:xfrm>
            <a:custGeom>
              <a:rect b="b" l="l" r="r" t="t"/>
              <a:pathLst>
                <a:path extrusionOk="0" h="576" w="362">
                  <a:moveTo>
                    <a:pt x="342" y="576"/>
                  </a:moveTo>
                  <a:cubicBezTo>
                    <a:pt x="362" y="415"/>
                    <a:pt x="335" y="395"/>
                    <a:pt x="241" y="255"/>
                  </a:cubicBezTo>
                  <a:cubicBezTo>
                    <a:pt x="154" y="114"/>
                    <a:pt x="134" y="47"/>
                    <a:pt x="0" y="1"/>
                  </a:cubicBezTo>
                  <a:cubicBezTo>
                    <a:pt x="20" y="188"/>
                    <a:pt x="234" y="462"/>
                    <a:pt x="342" y="5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19"/>
            <p:cNvSpPr/>
            <p:nvPr/>
          </p:nvSpPr>
          <p:spPr>
            <a:xfrm>
              <a:off x="6619165" y="1250248"/>
              <a:ext cx="4305" cy="14432"/>
            </a:xfrm>
            <a:custGeom>
              <a:rect b="b" l="l" r="r" t="t"/>
              <a:pathLst>
                <a:path extrusionOk="0" h="476" w="142">
                  <a:moveTo>
                    <a:pt x="88" y="462"/>
                  </a:moveTo>
                  <a:cubicBezTo>
                    <a:pt x="121" y="335"/>
                    <a:pt x="141" y="295"/>
                    <a:pt x="81" y="148"/>
                  </a:cubicBezTo>
                  <a:cubicBezTo>
                    <a:pt x="27" y="201"/>
                    <a:pt x="21" y="0"/>
                    <a:pt x="7" y="281"/>
                  </a:cubicBezTo>
                  <a:cubicBezTo>
                    <a:pt x="1" y="476"/>
                    <a:pt x="61" y="435"/>
                    <a:pt x="88" y="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9"/>
            <p:cNvSpPr/>
            <p:nvPr/>
          </p:nvSpPr>
          <p:spPr>
            <a:xfrm>
              <a:off x="6498674" y="1131788"/>
              <a:ext cx="1637" cy="7732"/>
            </a:xfrm>
            <a:custGeom>
              <a:rect b="b" l="l" r="r" t="t"/>
              <a:pathLst>
                <a:path extrusionOk="0" h="255" w="54">
                  <a:moveTo>
                    <a:pt x="34" y="254"/>
                  </a:moveTo>
                  <a:cubicBezTo>
                    <a:pt x="54" y="228"/>
                    <a:pt x="47" y="201"/>
                    <a:pt x="47" y="134"/>
                  </a:cubicBezTo>
                  <a:cubicBezTo>
                    <a:pt x="47" y="80"/>
                    <a:pt x="54" y="34"/>
                    <a:pt x="34" y="0"/>
                  </a:cubicBezTo>
                  <a:cubicBezTo>
                    <a:pt x="7" y="47"/>
                    <a:pt x="0" y="201"/>
                    <a:pt x="34"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9"/>
            <p:cNvSpPr/>
            <p:nvPr/>
          </p:nvSpPr>
          <p:spPr>
            <a:xfrm>
              <a:off x="6885921" y="1350062"/>
              <a:ext cx="4700" cy="15857"/>
            </a:xfrm>
            <a:custGeom>
              <a:rect b="b" l="l" r="r" t="t"/>
              <a:pathLst>
                <a:path extrusionOk="0" h="523" w="155">
                  <a:moveTo>
                    <a:pt x="21" y="522"/>
                  </a:moveTo>
                  <a:cubicBezTo>
                    <a:pt x="61" y="469"/>
                    <a:pt x="155" y="81"/>
                    <a:pt x="155" y="0"/>
                  </a:cubicBezTo>
                  <a:cubicBezTo>
                    <a:pt x="114" y="40"/>
                    <a:pt x="1" y="475"/>
                    <a:pt x="21" y="5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9"/>
            <p:cNvSpPr/>
            <p:nvPr/>
          </p:nvSpPr>
          <p:spPr>
            <a:xfrm>
              <a:off x="6796264" y="1791066"/>
              <a:ext cx="6125" cy="12007"/>
            </a:xfrm>
            <a:custGeom>
              <a:rect b="b" l="l" r="r" t="t"/>
              <a:pathLst>
                <a:path extrusionOk="0" h="396" w="202">
                  <a:moveTo>
                    <a:pt x="0" y="395"/>
                  </a:moveTo>
                  <a:cubicBezTo>
                    <a:pt x="47" y="362"/>
                    <a:pt x="74" y="262"/>
                    <a:pt x="108" y="201"/>
                  </a:cubicBezTo>
                  <a:cubicBezTo>
                    <a:pt x="134" y="141"/>
                    <a:pt x="188" y="68"/>
                    <a:pt x="201" y="1"/>
                  </a:cubicBezTo>
                  <a:cubicBezTo>
                    <a:pt x="141" y="61"/>
                    <a:pt x="21" y="282"/>
                    <a:pt x="0"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9"/>
            <p:cNvSpPr/>
            <p:nvPr/>
          </p:nvSpPr>
          <p:spPr>
            <a:xfrm>
              <a:off x="6425026" y="1334022"/>
              <a:ext cx="6519" cy="9975"/>
            </a:xfrm>
            <a:custGeom>
              <a:rect b="b" l="l" r="r" t="t"/>
              <a:pathLst>
                <a:path extrusionOk="0" h="329" w="215">
                  <a:moveTo>
                    <a:pt x="88" y="329"/>
                  </a:moveTo>
                  <a:cubicBezTo>
                    <a:pt x="101" y="242"/>
                    <a:pt x="81" y="215"/>
                    <a:pt x="134" y="141"/>
                  </a:cubicBezTo>
                  <a:cubicBezTo>
                    <a:pt x="161" y="101"/>
                    <a:pt x="195" y="54"/>
                    <a:pt x="215" y="1"/>
                  </a:cubicBezTo>
                  <a:cubicBezTo>
                    <a:pt x="168" y="27"/>
                    <a:pt x="1" y="221"/>
                    <a:pt x="8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9"/>
            <p:cNvSpPr/>
            <p:nvPr/>
          </p:nvSpPr>
          <p:spPr>
            <a:xfrm>
              <a:off x="6505556" y="1814200"/>
              <a:ext cx="4700" cy="10976"/>
            </a:xfrm>
            <a:custGeom>
              <a:rect b="b" l="l" r="r" t="t"/>
              <a:pathLst>
                <a:path extrusionOk="0" h="362" w="155">
                  <a:moveTo>
                    <a:pt x="1" y="362"/>
                  </a:moveTo>
                  <a:cubicBezTo>
                    <a:pt x="94" y="308"/>
                    <a:pt x="101" y="221"/>
                    <a:pt x="128" y="121"/>
                  </a:cubicBezTo>
                  <a:cubicBezTo>
                    <a:pt x="155" y="0"/>
                    <a:pt x="135" y="47"/>
                    <a:pt x="121" y="27"/>
                  </a:cubicBezTo>
                  <a:cubicBezTo>
                    <a:pt x="108" y="81"/>
                    <a:pt x="88" y="148"/>
                    <a:pt x="74" y="208"/>
                  </a:cubicBezTo>
                  <a:cubicBezTo>
                    <a:pt x="54" y="288"/>
                    <a:pt x="21" y="301"/>
                    <a:pt x="1" y="3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9"/>
            <p:cNvSpPr/>
            <p:nvPr/>
          </p:nvSpPr>
          <p:spPr>
            <a:xfrm>
              <a:off x="6807816" y="1793098"/>
              <a:ext cx="2668" cy="9975"/>
            </a:xfrm>
            <a:custGeom>
              <a:rect b="b" l="l" r="r" t="t"/>
              <a:pathLst>
                <a:path extrusionOk="0" h="329" w="88">
                  <a:moveTo>
                    <a:pt x="28" y="328"/>
                  </a:moveTo>
                  <a:cubicBezTo>
                    <a:pt x="34" y="275"/>
                    <a:pt x="28" y="215"/>
                    <a:pt x="48" y="154"/>
                  </a:cubicBezTo>
                  <a:cubicBezTo>
                    <a:pt x="61" y="101"/>
                    <a:pt x="81" y="67"/>
                    <a:pt x="88" y="1"/>
                  </a:cubicBezTo>
                  <a:cubicBezTo>
                    <a:pt x="74" y="14"/>
                    <a:pt x="74" y="7"/>
                    <a:pt x="68" y="21"/>
                  </a:cubicBezTo>
                  <a:cubicBezTo>
                    <a:pt x="48" y="47"/>
                    <a:pt x="1" y="175"/>
                    <a:pt x="1" y="241"/>
                  </a:cubicBezTo>
                  <a:cubicBezTo>
                    <a:pt x="1" y="308"/>
                    <a:pt x="8" y="308"/>
                    <a:pt x="28" y="3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9"/>
            <p:cNvSpPr/>
            <p:nvPr/>
          </p:nvSpPr>
          <p:spPr>
            <a:xfrm>
              <a:off x="6768067" y="1276020"/>
              <a:ext cx="2880" cy="8732"/>
            </a:xfrm>
            <a:custGeom>
              <a:rect b="b" l="l" r="r" t="t"/>
              <a:pathLst>
                <a:path extrusionOk="0" h="288" w="95">
                  <a:moveTo>
                    <a:pt x="7" y="254"/>
                  </a:moveTo>
                  <a:cubicBezTo>
                    <a:pt x="41" y="214"/>
                    <a:pt x="94" y="47"/>
                    <a:pt x="67" y="0"/>
                  </a:cubicBezTo>
                  <a:cubicBezTo>
                    <a:pt x="47" y="27"/>
                    <a:pt x="34" y="80"/>
                    <a:pt x="27" y="114"/>
                  </a:cubicBezTo>
                  <a:lnTo>
                    <a:pt x="0" y="228"/>
                  </a:lnTo>
                  <a:cubicBezTo>
                    <a:pt x="0" y="288"/>
                    <a:pt x="0" y="234"/>
                    <a:pt x="7"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19"/>
            <p:cNvSpPr/>
            <p:nvPr/>
          </p:nvSpPr>
          <p:spPr>
            <a:xfrm>
              <a:off x="6447342" y="1331991"/>
              <a:ext cx="2456" cy="8156"/>
            </a:xfrm>
            <a:custGeom>
              <a:rect b="b" l="l" r="r" t="t"/>
              <a:pathLst>
                <a:path extrusionOk="0" h="269" w="81">
                  <a:moveTo>
                    <a:pt x="1" y="262"/>
                  </a:moveTo>
                  <a:cubicBezTo>
                    <a:pt x="14" y="255"/>
                    <a:pt x="21" y="268"/>
                    <a:pt x="34" y="208"/>
                  </a:cubicBezTo>
                  <a:cubicBezTo>
                    <a:pt x="54" y="148"/>
                    <a:pt x="81" y="54"/>
                    <a:pt x="74" y="1"/>
                  </a:cubicBezTo>
                  <a:cubicBezTo>
                    <a:pt x="27" y="41"/>
                    <a:pt x="7" y="181"/>
                    <a:pt x="1"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19"/>
            <p:cNvSpPr/>
            <p:nvPr/>
          </p:nvSpPr>
          <p:spPr>
            <a:xfrm>
              <a:off x="6759941" y="1269926"/>
              <a:ext cx="2486" cy="7944"/>
            </a:xfrm>
            <a:custGeom>
              <a:rect b="b" l="l" r="r" t="t"/>
              <a:pathLst>
                <a:path extrusionOk="0" h="262" w="82">
                  <a:moveTo>
                    <a:pt x="8" y="261"/>
                  </a:moveTo>
                  <a:cubicBezTo>
                    <a:pt x="54" y="228"/>
                    <a:pt x="81" y="74"/>
                    <a:pt x="81" y="0"/>
                  </a:cubicBezTo>
                  <a:cubicBezTo>
                    <a:pt x="48" y="27"/>
                    <a:pt x="48" y="54"/>
                    <a:pt x="28" y="121"/>
                  </a:cubicBezTo>
                  <a:cubicBezTo>
                    <a:pt x="14" y="168"/>
                    <a:pt x="1" y="215"/>
                    <a:pt x="8"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19"/>
            <p:cNvSpPr/>
            <p:nvPr/>
          </p:nvSpPr>
          <p:spPr>
            <a:xfrm>
              <a:off x="6856116" y="1338085"/>
              <a:ext cx="2850" cy="8762"/>
            </a:xfrm>
            <a:custGeom>
              <a:rect b="b" l="l" r="r" t="t"/>
              <a:pathLst>
                <a:path extrusionOk="0" h="289" w="94">
                  <a:moveTo>
                    <a:pt x="20" y="261"/>
                  </a:moveTo>
                  <a:cubicBezTo>
                    <a:pt x="40" y="215"/>
                    <a:pt x="94" y="54"/>
                    <a:pt x="74" y="1"/>
                  </a:cubicBezTo>
                  <a:cubicBezTo>
                    <a:pt x="47" y="27"/>
                    <a:pt x="40" y="74"/>
                    <a:pt x="34" y="121"/>
                  </a:cubicBezTo>
                  <a:lnTo>
                    <a:pt x="7" y="228"/>
                  </a:lnTo>
                  <a:cubicBezTo>
                    <a:pt x="7" y="288"/>
                    <a:pt x="0" y="235"/>
                    <a:pt x="2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19"/>
            <p:cNvSpPr/>
            <p:nvPr/>
          </p:nvSpPr>
          <p:spPr>
            <a:xfrm>
              <a:off x="6506769" y="1125481"/>
              <a:ext cx="3093" cy="8762"/>
            </a:xfrm>
            <a:custGeom>
              <a:rect b="b" l="l" r="r" t="t"/>
              <a:pathLst>
                <a:path extrusionOk="0" h="289" w="102">
                  <a:moveTo>
                    <a:pt x="28" y="262"/>
                  </a:moveTo>
                  <a:lnTo>
                    <a:pt x="101" y="41"/>
                  </a:lnTo>
                  <a:cubicBezTo>
                    <a:pt x="95" y="1"/>
                    <a:pt x="101" y="28"/>
                    <a:pt x="81" y="1"/>
                  </a:cubicBezTo>
                  <a:cubicBezTo>
                    <a:pt x="68" y="41"/>
                    <a:pt x="54" y="81"/>
                    <a:pt x="34" y="128"/>
                  </a:cubicBezTo>
                  <a:cubicBezTo>
                    <a:pt x="34" y="141"/>
                    <a:pt x="21" y="168"/>
                    <a:pt x="21" y="188"/>
                  </a:cubicBezTo>
                  <a:cubicBezTo>
                    <a:pt x="1" y="288"/>
                    <a:pt x="28" y="262"/>
                    <a:pt x="28"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9"/>
            <p:cNvSpPr/>
            <p:nvPr/>
          </p:nvSpPr>
          <p:spPr>
            <a:xfrm>
              <a:off x="6669891" y="1432199"/>
              <a:ext cx="2244" cy="6125"/>
            </a:xfrm>
            <a:custGeom>
              <a:rect b="b" l="l" r="r" t="t"/>
              <a:pathLst>
                <a:path extrusionOk="0" h="202" w="74">
                  <a:moveTo>
                    <a:pt x="0" y="202"/>
                  </a:moveTo>
                  <a:cubicBezTo>
                    <a:pt x="34" y="175"/>
                    <a:pt x="27" y="188"/>
                    <a:pt x="54" y="108"/>
                  </a:cubicBezTo>
                  <a:cubicBezTo>
                    <a:pt x="67" y="54"/>
                    <a:pt x="74" y="54"/>
                    <a:pt x="74" y="1"/>
                  </a:cubicBezTo>
                  <a:cubicBezTo>
                    <a:pt x="34" y="28"/>
                    <a:pt x="0" y="135"/>
                    <a:pt x="0" y="2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9"/>
            <p:cNvSpPr/>
            <p:nvPr/>
          </p:nvSpPr>
          <p:spPr>
            <a:xfrm>
              <a:off x="6439034" y="1331991"/>
              <a:ext cx="2850" cy="5912"/>
            </a:xfrm>
            <a:custGeom>
              <a:rect b="b" l="l" r="r" t="t"/>
              <a:pathLst>
                <a:path extrusionOk="0" h="195" w="94">
                  <a:moveTo>
                    <a:pt x="20" y="195"/>
                  </a:moveTo>
                  <a:cubicBezTo>
                    <a:pt x="47" y="175"/>
                    <a:pt x="74" y="88"/>
                    <a:pt x="81" y="48"/>
                  </a:cubicBezTo>
                  <a:cubicBezTo>
                    <a:pt x="94" y="1"/>
                    <a:pt x="87" y="21"/>
                    <a:pt x="74" y="1"/>
                  </a:cubicBezTo>
                  <a:cubicBezTo>
                    <a:pt x="54" y="28"/>
                    <a:pt x="0" y="155"/>
                    <a:pt x="2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9"/>
            <p:cNvSpPr/>
            <p:nvPr/>
          </p:nvSpPr>
          <p:spPr>
            <a:xfrm>
              <a:off x="6877825" y="1350062"/>
              <a:ext cx="1425" cy="6094"/>
            </a:xfrm>
            <a:custGeom>
              <a:rect b="b" l="l" r="r" t="t"/>
              <a:pathLst>
                <a:path extrusionOk="0" h="201" w="47">
                  <a:moveTo>
                    <a:pt x="27" y="201"/>
                  </a:moveTo>
                  <a:cubicBezTo>
                    <a:pt x="47" y="147"/>
                    <a:pt x="40" y="54"/>
                    <a:pt x="27" y="0"/>
                  </a:cubicBezTo>
                  <a:cubicBezTo>
                    <a:pt x="7" y="20"/>
                    <a:pt x="7" y="7"/>
                    <a:pt x="7" y="94"/>
                  </a:cubicBezTo>
                  <a:cubicBezTo>
                    <a:pt x="7" y="147"/>
                    <a:pt x="0" y="168"/>
                    <a:pt x="27" y="2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9"/>
            <p:cNvSpPr/>
            <p:nvPr/>
          </p:nvSpPr>
          <p:spPr>
            <a:xfrm>
              <a:off x="6856298" y="1674819"/>
              <a:ext cx="6337" cy="13826"/>
            </a:xfrm>
            <a:custGeom>
              <a:rect b="b" l="l" r="r" t="t"/>
              <a:pathLst>
                <a:path extrusionOk="0" h="456" w="209">
                  <a:moveTo>
                    <a:pt x="1" y="456"/>
                  </a:moveTo>
                  <a:cubicBezTo>
                    <a:pt x="54" y="436"/>
                    <a:pt x="195" y="61"/>
                    <a:pt x="208" y="1"/>
                  </a:cubicBezTo>
                  <a:cubicBezTo>
                    <a:pt x="188" y="14"/>
                    <a:pt x="195" y="1"/>
                    <a:pt x="182" y="28"/>
                  </a:cubicBezTo>
                  <a:lnTo>
                    <a:pt x="141" y="108"/>
                  </a:lnTo>
                  <a:cubicBezTo>
                    <a:pt x="108" y="175"/>
                    <a:pt x="14" y="396"/>
                    <a:pt x="1"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9"/>
            <p:cNvSpPr/>
            <p:nvPr/>
          </p:nvSpPr>
          <p:spPr>
            <a:xfrm>
              <a:off x="6858148" y="1652716"/>
              <a:ext cx="8338" cy="12007"/>
            </a:xfrm>
            <a:custGeom>
              <a:rect b="b" l="l" r="r" t="t"/>
              <a:pathLst>
                <a:path extrusionOk="0" h="396" w="275">
                  <a:moveTo>
                    <a:pt x="14" y="395"/>
                  </a:moveTo>
                  <a:cubicBezTo>
                    <a:pt x="47" y="355"/>
                    <a:pt x="67" y="248"/>
                    <a:pt x="127" y="181"/>
                  </a:cubicBezTo>
                  <a:cubicBezTo>
                    <a:pt x="194" y="108"/>
                    <a:pt x="248" y="61"/>
                    <a:pt x="274" y="1"/>
                  </a:cubicBezTo>
                  <a:cubicBezTo>
                    <a:pt x="221" y="27"/>
                    <a:pt x="0" y="235"/>
                    <a:pt x="14"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9"/>
            <p:cNvSpPr/>
            <p:nvPr/>
          </p:nvSpPr>
          <p:spPr>
            <a:xfrm>
              <a:off x="6394403" y="1422284"/>
              <a:ext cx="7125" cy="9763"/>
            </a:xfrm>
            <a:custGeom>
              <a:rect b="b" l="l" r="r" t="t"/>
              <a:pathLst>
                <a:path extrusionOk="0" h="322" w="235">
                  <a:moveTo>
                    <a:pt x="34" y="321"/>
                  </a:moveTo>
                  <a:cubicBezTo>
                    <a:pt x="61" y="295"/>
                    <a:pt x="54" y="274"/>
                    <a:pt x="74" y="234"/>
                  </a:cubicBezTo>
                  <a:cubicBezTo>
                    <a:pt x="127" y="147"/>
                    <a:pt x="214" y="60"/>
                    <a:pt x="235" y="0"/>
                  </a:cubicBezTo>
                  <a:cubicBezTo>
                    <a:pt x="188" y="14"/>
                    <a:pt x="194" y="34"/>
                    <a:pt x="161" y="67"/>
                  </a:cubicBezTo>
                  <a:cubicBezTo>
                    <a:pt x="114" y="114"/>
                    <a:pt x="0" y="254"/>
                    <a:pt x="34" y="3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9"/>
            <p:cNvSpPr/>
            <p:nvPr/>
          </p:nvSpPr>
          <p:spPr>
            <a:xfrm>
              <a:off x="6796264" y="1276020"/>
              <a:ext cx="4275" cy="7944"/>
            </a:xfrm>
            <a:custGeom>
              <a:rect b="b" l="l" r="r" t="t"/>
              <a:pathLst>
                <a:path extrusionOk="0" h="262" w="141">
                  <a:moveTo>
                    <a:pt x="0" y="261"/>
                  </a:moveTo>
                  <a:cubicBezTo>
                    <a:pt x="47" y="234"/>
                    <a:pt x="128" y="60"/>
                    <a:pt x="141" y="0"/>
                  </a:cubicBezTo>
                  <a:cubicBezTo>
                    <a:pt x="94" y="14"/>
                    <a:pt x="7"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9"/>
            <p:cNvSpPr/>
            <p:nvPr/>
          </p:nvSpPr>
          <p:spPr>
            <a:xfrm>
              <a:off x="6404742" y="1426317"/>
              <a:ext cx="2880" cy="7762"/>
            </a:xfrm>
            <a:custGeom>
              <a:rect b="b" l="l" r="r" t="t"/>
              <a:pathLst>
                <a:path extrusionOk="0" h="256" w="95">
                  <a:moveTo>
                    <a:pt x="27" y="255"/>
                  </a:moveTo>
                  <a:cubicBezTo>
                    <a:pt x="54" y="222"/>
                    <a:pt x="61" y="175"/>
                    <a:pt x="74" y="128"/>
                  </a:cubicBezTo>
                  <a:lnTo>
                    <a:pt x="94" y="21"/>
                  </a:lnTo>
                  <a:cubicBezTo>
                    <a:pt x="94" y="8"/>
                    <a:pt x="88" y="8"/>
                    <a:pt x="88" y="1"/>
                  </a:cubicBezTo>
                  <a:cubicBezTo>
                    <a:pt x="54" y="34"/>
                    <a:pt x="1" y="215"/>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9"/>
            <p:cNvSpPr/>
            <p:nvPr/>
          </p:nvSpPr>
          <p:spPr>
            <a:xfrm>
              <a:off x="6755696" y="1406245"/>
              <a:ext cx="2668" cy="7732"/>
            </a:xfrm>
            <a:custGeom>
              <a:rect b="b" l="l" r="r" t="t"/>
              <a:pathLst>
                <a:path extrusionOk="0" h="255" w="88">
                  <a:moveTo>
                    <a:pt x="27" y="255"/>
                  </a:moveTo>
                  <a:cubicBezTo>
                    <a:pt x="61" y="188"/>
                    <a:pt x="87" y="81"/>
                    <a:pt x="87" y="1"/>
                  </a:cubicBezTo>
                  <a:cubicBezTo>
                    <a:pt x="47" y="34"/>
                    <a:pt x="0" y="221"/>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9"/>
            <p:cNvSpPr/>
            <p:nvPr/>
          </p:nvSpPr>
          <p:spPr>
            <a:xfrm>
              <a:off x="6457075" y="1336054"/>
              <a:ext cx="2668" cy="5912"/>
            </a:xfrm>
            <a:custGeom>
              <a:rect b="b" l="l" r="r" t="t"/>
              <a:pathLst>
                <a:path extrusionOk="0" h="195" w="88">
                  <a:moveTo>
                    <a:pt x="21" y="195"/>
                  </a:moveTo>
                  <a:cubicBezTo>
                    <a:pt x="48" y="175"/>
                    <a:pt x="74" y="94"/>
                    <a:pt x="81" y="54"/>
                  </a:cubicBezTo>
                  <a:cubicBezTo>
                    <a:pt x="81" y="47"/>
                    <a:pt x="88" y="34"/>
                    <a:pt x="88" y="27"/>
                  </a:cubicBezTo>
                  <a:cubicBezTo>
                    <a:pt x="88" y="14"/>
                    <a:pt x="81" y="7"/>
                    <a:pt x="81" y="1"/>
                  </a:cubicBezTo>
                  <a:lnTo>
                    <a:pt x="68" y="14"/>
                  </a:lnTo>
                  <a:cubicBezTo>
                    <a:pt x="61" y="27"/>
                    <a:pt x="61" y="27"/>
                    <a:pt x="54" y="41"/>
                  </a:cubicBezTo>
                  <a:cubicBezTo>
                    <a:pt x="34" y="74"/>
                    <a:pt x="1" y="161"/>
                    <a:pt x="21"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9"/>
            <p:cNvSpPr/>
            <p:nvPr/>
          </p:nvSpPr>
          <p:spPr>
            <a:xfrm>
              <a:off x="6680018" y="1440324"/>
              <a:ext cx="14038" cy="25802"/>
            </a:xfrm>
            <a:custGeom>
              <a:rect b="b" l="l" r="r" t="t"/>
              <a:pathLst>
                <a:path extrusionOk="0" h="851" w="463">
                  <a:moveTo>
                    <a:pt x="34" y="790"/>
                  </a:moveTo>
                  <a:cubicBezTo>
                    <a:pt x="141" y="536"/>
                    <a:pt x="456" y="67"/>
                    <a:pt x="462" y="1"/>
                  </a:cubicBezTo>
                  <a:cubicBezTo>
                    <a:pt x="416" y="47"/>
                    <a:pt x="375" y="128"/>
                    <a:pt x="335" y="195"/>
                  </a:cubicBezTo>
                  <a:cubicBezTo>
                    <a:pt x="228" y="348"/>
                    <a:pt x="28" y="670"/>
                    <a:pt x="1" y="85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19"/>
            <p:cNvSpPr/>
            <p:nvPr/>
          </p:nvSpPr>
          <p:spPr>
            <a:xfrm>
              <a:off x="6669284" y="1436686"/>
              <a:ext cx="8732" cy="21527"/>
            </a:xfrm>
            <a:custGeom>
              <a:rect b="b" l="l" r="r" t="t"/>
              <a:pathLst>
                <a:path extrusionOk="0" h="710" w="288">
                  <a:moveTo>
                    <a:pt x="20" y="709"/>
                  </a:moveTo>
                  <a:cubicBezTo>
                    <a:pt x="54" y="663"/>
                    <a:pt x="60" y="569"/>
                    <a:pt x="80" y="515"/>
                  </a:cubicBezTo>
                  <a:cubicBezTo>
                    <a:pt x="134" y="368"/>
                    <a:pt x="261" y="194"/>
                    <a:pt x="288" y="0"/>
                  </a:cubicBezTo>
                  <a:lnTo>
                    <a:pt x="254" y="47"/>
                  </a:lnTo>
                  <a:cubicBezTo>
                    <a:pt x="248" y="60"/>
                    <a:pt x="248" y="80"/>
                    <a:pt x="241" y="94"/>
                  </a:cubicBezTo>
                  <a:cubicBezTo>
                    <a:pt x="161" y="308"/>
                    <a:pt x="0" y="515"/>
                    <a:pt x="20" y="7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19"/>
            <p:cNvSpPr/>
            <p:nvPr/>
          </p:nvSpPr>
          <p:spPr>
            <a:xfrm>
              <a:off x="6525234" y="1817232"/>
              <a:ext cx="8550" cy="13826"/>
            </a:xfrm>
            <a:custGeom>
              <a:rect b="b" l="l" r="r" t="t"/>
              <a:pathLst>
                <a:path extrusionOk="0" h="456" w="282">
                  <a:moveTo>
                    <a:pt x="14" y="456"/>
                  </a:moveTo>
                  <a:cubicBezTo>
                    <a:pt x="48" y="422"/>
                    <a:pt x="54" y="375"/>
                    <a:pt x="74" y="329"/>
                  </a:cubicBezTo>
                  <a:cubicBezTo>
                    <a:pt x="128" y="222"/>
                    <a:pt x="262" y="68"/>
                    <a:pt x="282" y="1"/>
                  </a:cubicBezTo>
                  <a:cubicBezTo>
                    <a:pt x="215" y="34"/>
                    <a:pt x="1" y="322"/>
                    <a:pt x="14"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19"/>
            <p:cNvSpPr/>
            <p:nvPr/>
          </p:nvSpPr>
          <p:spPr>
            <a:xfrm>
              <a:off x="6854297" y="1644802"/>
              <a:ext cx="6913" cy="11794"/>
            </a:xfrm>
            <a:custGeom>
              <a:rect b="b" l="l" r="r" t="t"/>
              <a:pathLst>
                <a:path extrusionOk="0" h="389" w="228">
                  <a:moveTo>
                    <a:pt x="0" y="389"/>
                  </a:moveTo>
                  <a:cubicBezTo>
                    <a:pt x="20" y="375"/>
                    <a:pt x="13" y="382"/>
                    <a:pt x="27" y="362"/>
                  </a:cubicBezTo>
                  <a:cubicBezTo>
                    <a:pt x="33" y="349"/>
                    <a:pt x="33" y="349"/>
                    <a:pt x="40" y="335"/>
                  </a:cubicBezTo>
                  <a:cubicBezTo>
                    <a:pt x="47" y="322"/>
                    <a:pt x="60" y="302"/>
                    <a:pt x="67" y="288"/>
                  </a:cubicBezTo>
                  <a:cubicBezTo>
                    <a:pt x="100" y="235"/>
                    <a:pt x="227" y="61"/>
                    <a:pt x="194" y="1"/>
                  </a:cubicBezTo>
                  <a:cubicBezTo>
                    <a:pt x="167" y="54"/>
                    <a:pt x="127" y="128"/>
                    <a:pt x="94" y="188"/>
                  </a:cubicBezTo>
                  <a:cubicBezTo>
                    <a:pt x="54" y="248"/>
                    <a:pt x="7" y="308"/>
                    <a:pt x="0" y="3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19"/>
            <p:cNvSpPr/>
            <p:nvPr/>
          </p:nvSpPr>
          <p:spPr>
            <a:xfrm>
              <a:off x="6515107" y="1817050"/>
              <a:ext cx="6731" cy="10157"/>
            </a:xfrm>
            <a:custGeom>
              <a:rect b="b" l="l" r="r" t="t"/>
              <a:pathLst>
                <a:path extrusionOk="0" h="335" w="222">
                  <a:moveTo>
                    <a:pt x="20" y="335"/>
                  </a:moveTo>
                  <a:cubicBezTo>
                    <a:pt x="40" y="308"/>
                    <a:pt x="54" y="248"/>
                    <a:pt x="114" y="161"/>
                  </a:cubicBezTo>
                  <a:cubicBezTo>
                    <a:pt x="147" y="114"/>
                    <a:pt x="201" y="67"/>
                    <a:pt x="221" y="0"/>
                  </a:cubicBezTo>
                  <a:cubicBezTo>
                    <a:pt x="168" y="20"/>
                    <a:pt x="181" y="34"/>
                    <a:pt x="147" y="74"/>
                  </a:cubicBezTo>
                  <a:cubicBezTo>
                    <a:pt x="94" y="134"/>
                    <a:pt x="0" y="234"/>
                    <a:pt x="20"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19"/>
            <p:cNvSpPr/>
            <p:nvPr/>
          </p:nvSpPr>
          <p:spPr>
            <a:xfrm>
              <a:off x="6842320" y="1338085"/>
              <a:ext cx="6307" cy="7944"/>
            </a:xfrm>
            <a:custGeom>
              <a:rect b="b" l="l" r="r" t="t"/>
              <a:pathLst>
                <a:path extrusionOk="0" h="262" w="208">
                  <a:moveTo>
                    <a:pt x="0" y="261"/>
                  </a:moveTo>
                  <a:cubicBezTo>
                    <a:pt x="47" y="241"/>
                    <a:pt x="34" y="248"/>
                    <a:pt x="60" y="208"/>
                  </a:cubicBezTo>
                  <a:cubicBezTo>
                    <a:pt x="107" y="148"/>
                    <a:pt x="181" y="74"/>
                    <a:pt x="208" y="1"/>
                  </a:cubicBezTo>
                  <a:cubicBezTo>
                    <a:pt x="161" y="7"/>
                    <a:pt x="147" y="47"/>
                    <a:pt x="94" y="114"/>
                  </a:cubicBezTo>
                  <a:cubicBezTo>
                    <a:pt x="60" y="161"/>
                    <a:pt x="20"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19"/>
            <p:cNvSpPr/>
            <p:nvPr/>
          </p:nvSpPr>
          <p:spPr>
            <a:xfrm>
              <a:off x="6766248" y="1407882"/>
              <a:ext cx="4093" cy="8338"/>
            </a:xfrm>
            <a:custGeom>
              <a:rect b="b" l="l" r="r" t="t"/>
              <a:pathLst>
                <a:path extrusionOk="0" h="275" w="135">
                  <a:moveTo>
                    <a:pt x="0" y="274"/>
                  </a:moveTo>
                  <a:cubicBezTo>
                    <a:pt x="27" y="261"/>
                    <a:pt x="27" y="254"/>
                    <a:pt x="47" y="214"/>
                  </a:cubicBezTo>
                  <a:cubicBezTo>
                    <a:pt x="81" y="161"/>
                    <a:pt x="121" y="80"/>
                    <a:pt x="134" y="13"/>
                  </a:cubicBezTo>
                  <a:cubicBezTo>
                    <a:pt x="101" y="20"/>
                    <a:pt x="134" y="0"/>
                    <a:pt x="107" y="34"/>
                  </a:cubicBezTo>
                  <a:lnTo>
                    <a:pt x="54" y="127"/>
                  </a:lnTo>
                  <a:cubicBezTo>
                    <a:pt x="34" y="181"/>
                    <a:pt x="7" y="221"/>
                    <a:pt x="0"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19"/>
            <p:cNvSpPr/>
            <p:nvPr/>
          </p:nvSpPr>
          <p:spPr>
            <a:xfrm>
              <a:off x="6515501" y="1125481"/>
              <a:ext cx="2456" cy="8156"/>
            </a:xfrm>
            <a:custGeom>
              <a:rect b="b" l="l" r="r" t="t"/>
              <a:pathLst>
                <a:path extrusionOk="0" h="269" w="81">
                  <a:moveTo>
                    <a:pt x="1" y="268"/>
                  </a:moveTo>
                  <a:cubicBezTo>
                    <a:pt x="34" y="248"/>
                    <a:pt x="41" y="201"/>
                    <a:pt x="54" y="155"/>
                  </a:cubicBezTo>
                  <a:cubicBezTo>
                    <a:pt x="68" y="94"/>
                    <a:pt x="74" y="61"/>
                    <a:pt x="81" y="1"/>
                  </a:cubicBezTo>
                  <a:cubicBezTo>
                    <a:pt x="27" y="48"/>
                    <a:pt x="1" y="208"/>
                    <a:pt x="1"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9"/>
            <p:cNvSpPr/>
            <p:nvPr/>
          </p:nvSpPr>
          <p:spPr>
            <a:xfrm>
              <a:off x="6804390" y="1278052"/>
              <a:ext cx="2244" cy="6094"/>
            </a:xfrm>
            <a:custGeom>
              <a:rect b="b" l="l" r="r" t="t"/>
              <a:pathLst>
                <a:path extrusionOk="0" h="201" w="74">
                  <a:moveTo>
                    <a:pt x="74" y="194"/>
                  </a:moveTo>
                  <a:cubicBezTo>
                    <a:pt x="60" y="121"/>
                    <a:pt x="40" y="47"/>
                    <a:pt x="7" y="0"/>
                  </a:cubicBezTo>
                  <a:cubicBezTo>
                    <a:pt x="7" y="0"/>
                    <a:pt x="0" y="0"/>
                    <a:pt x="0" y="7"/>
                  </a:cubicBezTo>
                  <a:lnTo>
                    <a:pt x="47" y="174"/>
                  </a:lnTo>
                  <a:cubicBezTo>
                    <a:pt x="67" y="201"/>
                    <a:pt x="40" y="174"/>
                    <a:pt x="74"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9"/>
            <p:cNvSpPr/>
            <p:nvPr/>
          </p:nvSpPr>
          <p:spPr>
            <a:xfrm>
              <a:off x="6771705" y="1418221"/>
              <a:ext cx="3093" cy="7944"/>
            </a:xfrm>
            <a:custGeom>
              <a:rect b="b" l="l" r="r" t="t"/>
              <a:pathLst>
                <a:path extrusionOk="0" h="262" w="102">
                  <a:moveTo>
                    <a:pt x="21" y="261"/>
                  </a:moveTo>
                  <a:cubicBezTo>
                    <a:pt x="48" y="234"/>
                    <a:pt x="101" y="47"/>
                    <a:pt x="88" y="0"/>
                  </a:cubicBezTo>
                  <a:cubicBezTo>
                    <a:pt x="54" y="27"/>
                    <a:pt x="48" y="74"/>
                    <a:pt x="34" y="127"/>
                  </a:cubicBezTo>
                  <a:cubicBezTo>
                    <a:pt x="28" y="168"/>
                    <a:pt x="1" y="228"/>
                    <a:pt x="21"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6" name="Google Shape;3916;p1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17" name="Google Shape;3917;p19"/>
          <p:cNvSpPr txBox="1"/>
          <p:nvPr>
            <p:ph idx="2" type="title"/>
          </p:nvPr>
        </p:nvSpPr>
        <p:spPr>
          <a:xfrm>
            <a:off x="713100" y="1699938"/>
            <a:ext cx="19782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18" name="Google Shape;3918;p19"/>
          <p:cNvSpPr txBox="1"/>
          <p:nvPr>
            <p:ph idx="1" type="subTitle"/>
          </p:nvPr>
        </p:nvSpPr>
        <p:spPr>
          <a:xfrm>
            <a:off x="713100" y="2152113"/>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19" name="Google Shape;3919;p19"/>
          <p:cNvSpPr txBox="1"/>
          <p:nvPr>
            <p:ph idx="3" type="title"/>
          </p:nvPr>
        </p:nvSpPr>
        <p:spPr>
          <a:xfrm>
            <a:off x="6452704" y="1699938"/>
            <a:ext cx="19782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l">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20" name="Google Shape;3920;p19"/>
          <p:cNvSpPr txBox="1"/>
          <p:nvPr>
            <p:ph idx="4" type="subTitle"/>
          </p:nvPr>
        </p:nvSpPr>
        <p:spPr>
          <a:xfrm>
            <a:off x="6452702" y="2152113"/>
            <a:ext cx="1978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21" name="Google Shape;3921;p19"/>
          <p:cNvSpPr txBox="1"/>
          <p:nvPr>
            <p:ph idx="5" type="title"/>
          </p:nvPr>
        </p:nvSpPr>
        <p:spPr>
          <a:xfrm>
            <a:off x="713100" y="3133413"/>
            <a:ext cx="19782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22" name="Google Shape;3922;p19"/>
          <p:cNvSpPr txBox="1"/>
          <p:nvPr>
            <p:ph idx="6" type="subTitle"/>
          </p:nvPr>
        </p:nvSpPr>
        <p:spPr>
          <a:xfrm>
            <a:off x="713100" y="3585513"/>
            <a:ext cx="1978200" cy="572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23" name="Google Shape;3923;p19"/>
          <p:cNvSpPr txBox="1"/>
          <p:nvPr>
            <p:ph idx="7" type="title"/>
          </p:nvPr>
        </p:nvSpPr>
        <p:spPr>
          <a:xfrm>
            <a:off x="6452704" y="3133413"/>
            <a:ext cx="19782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l">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924" name="Google Shape;3924;p19"/>
          <p:cNvSpPr txBox="1"/>
          <p:nvPr>
            <p:ph idx="8" type="subTitle"/>
          </p:nvPr>
        </p:nvSpPr>
        <p:spPr>
          <a:xfrm>
            <a:off x="6452701" y="3585513"/>
            <a:ext cx="1978200" cy="57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25" name="Google Shape;3925;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926" name="Shape 3926"/>
        <p:cNvGrpSpPr/>
        <p:nvPr/>
      </p:nvGrpSpPr>
      <p:grpSpPr>
        <a:xfrm>
          <a:off x="0" y="0"/>
          <a:ext cx="0" cy="0"/>
          <a:chOff x="0" y="0"/>
          <a:chExt cx="0" cy="0"/>
        </a:xfrm>
      </p:grpSpPr>
      <p:grpSp>
        <p:nvGrpSpPr>
          <p:cNvPr id="3927" name="Google Shape;3927;p20"/>
          <p:cNvGrpSpPr/>
          <p:nvPr/>
        </p:nvGrpSpPr>
        <p:grpSpPr>
          <a:xfrm>
            <a:off x="7885522" y="-349229"/>
            <a:ext cx="1601813" cy="1571424"/>
            <a:chOff x="5128950" y="1787875"/>
            <a:chExt cx="581125" cy="570100"/>
          </a:xfrm>
        </p:grpSpPr>
        <p:sp>
          <p:nvSpPr>
            <p:cNvPr id="3928" name="Google Shape;3928;p20"/>
            <p:cNvSpPr/>
            <p:nvPr/>
          </p:nvSpPr>
          <p:spPr>
            <a:xfrm>
              <a:off x="5128950" y="1787875"/>
              <a:ext cx="581125" cy="570100"/>
            </a:xfrm>
            <a:custGeom>
              <a:rect b="b" l="l" r="r" t="t"/>
              <a:pathLst>
                <a:path extrusionOk="0" h="22804" w="23245">
                  <a:moveTo>
                    <a:pt x="10900" y="249"/>
                  </a:moveTo>
                  <a:cubicBezTo>
                    <a:pt x="12987" y="249"/>
                    <a:pt x="15055" y="711"/>
                    <a:pt x="16714" y="1360"/>
                  </a:cubicBezTo>
                  <a:cubicBezTo>
                    <a:pt x="19330" y="2377"/>
                    <a:pt x="21224" y="4371"/>
                    <a:pt x="22053" y="6960"/>
                  </a:cubicBezTo>
                  <a:cubicBezTo>
                    <a:pt x="22990" y="9877"/>
                    <a:pt x="22816" y="13109"/>
                    <a:pt x="21578" y="15812"/>
                  </a:cubicBezTo>
                  <a:cubicBezTo>
                    <a:pt x="20862" y="17391"/>
                    <a:pt x="19772" y="18823"/>
                    <a:pt x="18434" y="19967"/>
                  </a:cubicBezTo>
                  <a:cubicBezTo>
                    <a:pt x="16449" y="21654"/>
                    <a:pt x="13890" y="22555"/>
                    <a:pt x="11250" y="22555"/>
                  </a:cubicBezTo>
                  <a:cubicBezTo>
                    <a:pt x="10320" y="22555"/>
                    <a:pt x="9380" y="22443"/>
                    <a:pt x="8451" y="22215"/>
                  </a:cubicBezTo>
                  <a:cubicBezTo>
                    <a:pt x="5113" y="21392"/>
                    <a:pt x="2497" y="19191"/>
                    <a:pt x="1279" y="16166"/>
                  </a:cubicBezTo>
                  <a:cubicBezTo>
                    <a:pt x="456" y="14126"/>
                    <a:pt x="255" y="11690"/>
                    <a:pt x="697" y="9135"/>
                  </a:cubicBezTo>
                  <a:cubicBezTo>
                    <a:pt x="1025" y="7228"/>
                    <a:pt x="1654" y="5582"/>
                    <a:pt x="2550" y="4244"/>
                  </a:cubicBezTo>
                  <a:cubicBezTo>
                    <a:pt x="2965" y="3635"/>
                    <a:pt x="3447" y="3080"/>
                    <a:pt x="3989" y="2605"/>
                  </a:cubicBezTo>
                  <a:cubicBezTo>
                    <a:pt x="5936" y="885"/>
                    <a:pt x="8438" y="249"/>
                    <a:pt x="10900" y="249"/>
                  </a:cubicBezTo>
                  <a:close/>
                  <a:moveTo>
                    <a:pt x="10904" y="1"/>
                  </a:moveTo>
                  <a:cubicBezTo>
                    <a:pt x="8389" y="1"/>
                    <a:pt x="5826" y="655"/>
                    <a:pt x="3828" y="2417"/>
                  </a:cubicBezTo>
                  <a:cubicBezTo>
                    <a:pt x="3266" y="2906"/>
                    <a:pt x="2771" y="3474"/>
                    <a:pt x="2343" y="4103"/>
                  </a:cubicBezTo>
                  <a:cubicBezTo>
                    <a:pt x="1426" y="5468"/>
                    <a:pt x="790" y="7147"/>
                    <a:pt x="449" y="9088"/>
                  </a:cubicBezTo>
                  <a:cubicBezTo>
                    <a:pt x="1" y="11697"/>
                    <a:pt x="208" y="14173"/>
                    <a:pt x="1051" y="16260"/>
                  </a:cubicBezTo>
                  <a:cubicBezTo>
                    <a:pt x="2296" y="19358"/>
                    <a:pt x="4972" y="21619"/>
                    <a:pt x="8391" y="22456"/>
                  </a:cubicBezTo>
                  <a:cubicBezTo>
                    <a:pt x="9341" y="22690"/>
                    <a:pt x="10298" y="22803"/>
                    <a:pt x="11248" y="22803"/>
                  </a:cubicBezTo>
                  <a:cubicBezTo>
                    <a:pt x="13951" y="22803"/>
                    <a:pt x="16567" y="21887"/>
                    <a:pt x="18594" y="20154"/>
                  </a:cubicBezTo>
                  <a:cubicBezTo>
                    <a:pt x="19966" y="18990"/>
                    <a:pt x="21076" y="17525"/>
                    <a:pt x="21806" y="15919"/>
                  </a:cubicBezTo>
                  <a:cubicBezTo>
                    <a:pt x="23064" y="13156"/>
                    <a:pt x="23244" y="9864"/>
                    <a:pt x="22294" y="6887"/>
                  </a:cubicBezTo>
                  <a:cubicBezTo>
                    <a:pt x="21438" y="4217"/>
                    <a:pt x="19491" y="2176"/>
                    <a:pt x="16808" y="1126"/>
                  </a:cubicBezTo>
                  <a:cubicBezTo>
                    <a:pt x="15120" y="467"/>
                    <a:pt x="13029" y="1"/>
                    <a:pt x="10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0"/>
            <p:cNvSpPr/>
            <p:nvPr/>
          </p:nvSpPr>
          <p:spPr>
            <a:xfrm>
              <a:off x="5148200" y="1806750"/>
              <a:ext cx="542475" cy="532325"/>
            </a:xfrm>
            <a:custGeom>
              <a:rect b="b" l="l" r="r" t="t"/>
              <a:pathLst>
                <a:path extrusionOk="0" h="21293" w="21699">
                  <a:moveTo>
                    <a:pt x="10170" y="251"/>
                  </a:moveTo>
                  <a:cubicBezTo>
                    <a:pt x="12122" y="251"/>
                    <a:pt x="14045" y="681"/>
                    <a:pt x="15596" y="1288"/>
                  </a:cubicBezTo>
                  <a:cubicBezTo>
                    <a:pt x="18032" y="2238"/>
                    <a:pt x="19798" y="4091"/>
                    <a:pt x="20574" y="6506"/>
                  </a:cubicBezTo>
                  <a:cubicBezTo>
                    <a:pt x="21444" y="9229"/>
                    <a:pt x="21283" y="12233"/>
                    <a:pt x="20132" y="14756"/>
                  </a:cubicBezTo>
                  <a:cubicBezTo>
                    <a:pt x="19463" y="16228"/>
                    <a:pt x="18446" y="17566"/>
                    <a:pt x="17195" y="18630"/>
                  </a:cubicBezTo>
                  <a:cubicBezTo>
                    <a:pt x="15346" y="20202"/>
                    <a:pt x="12963" y="21043"/>
                    <a:pt x="10503" y="21043"/>
                  </a:cubicBezTo>
                  <a:cubicBezTo>
                    <a:pt x="9635" y="21043"/>
                    <a:pt x="8756" y="20939"/>
                    <a:pt x="7889" y="20724"/>
                  </a:cubicBezTo>
                  <a:cubicBezTo>
                    <a:pt x="4777" y="19961"/>
                    <a:pt x="2342" y="17907"/>
                    <a:pt x="1205" y="15084"/>
                  </a:cubicBezTo>
                  <a:cubicBezTo>
                    <a:pt x="442" y="13183"/>
                    <a:pt x="255" y="10915"/>
                    <a:pt x="663" y="8533"/>
                  </a:cubicBezTo>
                  <a:cubicBezTo>
                    <a:pt x="971" y="6754"/>
                    <a:pt x="1553" y="5222"/>
                    <a:pt x="2396" y="3977"/>
                  </a:cubicBezTo>
                  <a:cubicBezTo>
                    <a:pt x="2777" y="3402"/>
                    <a:pt x="3225" y="2887"/>
                    <a:pt x="3734" y="2445"/>
                  </a:cubicBezTo>
                  <a:cubicBezTo>
                    <a:pt x="5548" y="844"/>
                    <a:pt x="7879" y="251"/>
                    <a:pt x="10170" y="251"/>
                  </a:cubicBezTo>
                  <a:close/>
                  <a:moveTo>
                    <a:pt x="10176" y="1"/>
                  </a:moveTo>
                  <a:cubicBezTo>
                    <a:pt x="7828" y="1"/>
                    <a:pt x="5434" y="612"/>
                    <a:pt x="3566" y="2258"/>
                  </a:cubicBezTo>
                  <a:cubicBezTo>
                    <a:pt x="3045" y="2719"/>
                    <a:pt x="2583" y="3248"/>
                    <a:pt x="2188" y="3837"/>
                  </a:cubicBezTo>
                  <a:cubicBezTo>
                    <a:pt x="1325" y="5108"/>
                    <a:pt x="730" y="6673"/>
                    <a:pt x="422" y="8487"/>
                  </a:cubicBezTo>
                  <a:cubicBezTo>
                    <a:pt x="0" y="10922"/>
                    <a:pt x="194" y="13237"/>
                    <a:pt x="977" y="15177"/>
                  </a:cubicBezTo>
                  <a:cubicBezTo>
                    <a:pt x="2141" y="18074"/>
                    <a:pt x="4644" y="20182"/>
                    <a:pt x="7828" y="20971"/>
                  </a:cubicBezTo>
                  <a:cubicBezTo>
                    <a:pt x="8718" y="21185"/>
                    <a:pt x="9615" y="21292"/>
                    <a:pt x="10498" y="21292"/>
                  </a:cubicBezTo>
                  <a:cubicBezTo>
                    <a:pt x="13020" y="21292"/>
                    <a:pt x="15462" y="20436"/>
                    <a:pt x="17356" y="18817"/>
                  </a:cubicBezTo>
                  <a:cubicBezTo>
                    <a:pt x="18634" y="17733"/>
                    <a:pt x="19671" y="16361"/>
                    <a:pt x="20353" y="14863"/>
                  </a:cubicBezTo>
                  <a:cubicBezTo>
                    <a:pt x="21531" y="12280"/>
                    <a:pt x="21698" y="9209"/>
                    <a:pt x="20808" y="6433"/>
                  </a:cubicBezTo>
                  <a:cubicBezTo>
                    <a:pt x="20012" y="3944"/>
                    <a:pt x="18192" y="2030"/>
                    <a:pt x="15690" y="1053"/>
                  </a:cubicBezTo>
                  <a:cubicBezTo>
                    <a:pt x="14115" y="437"/>
                    <a:pt x="12161" y="1"/>
                    <a:pt x="101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0"/>
            <p:cNvSpPr/>
            <p:nvPr/>
          </p:nvSpPr>
          <p:spPr>
            <a:xfrm>
              <a:off x="5387225" y="1837975"/>
              <a:ext cx="158925" cy="210725"/>
            </a:xfrm>
            <a:custGeom>
              <a:rect b="b" l="l" r="r" t="t"/>
              <a:pathLst>
                <a:path extrusionOk="0" h="8429" w="6357">
                  <a:moveTo>
                    <a:pt x="1358" y="427"/>
                  </a:moveTo>
                  <a:lnTo>
                    <a:pt x="1358" y="427"/>
                  </a:lnTo>
                  <a:cubicBezTo>
                    <a:pt x="830" y="1029"/>
                    <a:pt x="462" y="1771"/>
                    <a:pt x="281" y="2554"/>
                  </a:cubicBezTo>
                  <a:cubicBezTo>
                    <a:pt x="301" y="1838"/>
                    <a:pt x="435" y="1136"/>
                    <a:pt x="937" y="694"/>
                  </a:cubicBezTo>
                  <a:cubicBezTo>
                    <a:pt x="1064" y="580"/>
                    <a:pt x="1205" y="493"/>
                    <a:pt x="1358" y="427"/>
                  </a:cubicBezTo>
                  <a:close/>
                  <a:moveTo>
                    <a:pt x="5600" y="1283"/>
                  </a:moveTo>
                  <a:cubicBezTo>
                    <a:pt x="5768" y="1470"/>
                    <a:pt x="5895" y="1671"/>
                    <a:pt x="5968" y="1892"/>
                  </a:cubicBezTo>
                  <a:cubicBezTo>
                    <a:pt x="6102" y="2300"/>
                    <a:pt x="6055" y="2795"/>
                    <a:pt x="5835" y="3283"/>
                  </a:cubicBezTo>
                  <a:cubicBezTo>
                    <a:pt x="5634" y="3738"/>
                    <a:pt x="5313" y="4140"/>
                    <a:pt x="4998" y="4508"/>
                  </a:cubicBezTo>
                  <a:cubicBezTo>
                    <a:pt x="4316" y="5324"/>
                    <a:pt x="3586" y="6107"/>
                    <a:pt x="2817" y="6843"/>
                  </a:cubicBezTo>
                  <a:cubicBezTo>
                    <a:pt x="4128" y="5251"/>
                    <a:pt x="5045" y="3417"/>
                    <a:pt x="5600" y="1283"/>
                  </a:cubicBezTo>
                  <a:close/>
                  <a:moveTo>
                    <a:pt x="2262" y="253"/>
                  </a:moveTo>
                  <a:cubicBezTo>
                    <a:pt x="1084" y="2621"/>
                    <a:pt x="616" y="5351"/>
                    <a:pt x="930" y="7980"/>
                  </a:cubicBezTo>
                  <a:cubicBezTo>
                    <a:pt x="917" y="7960"/>
                    <a:pt x="904" y="7933"/>
                    <a:pt x="890" y="7913"/>
                  </a:cubicBezTo>
                  <a:cubicBezTo>
                    <a:pt x="663" y="7472"/>
                    <a:pt x="609" y="6836"/>
                    <a:pt x="562" y="6274"/>
                  </a:cubicBezTo>
                  <a:cubicBezTo>
                    <a:pt x="549" y="6087"/>
                    <a:pt x="529" y="5913"/>
                    <a:pt x="509" y="5752"/>
                  </a:cubicBezTo>
                  <a:cubicBezTo>
                    <a:pt x="408" y="4936"/>
                    <a:pt x="341" y="4100"/>
                    <a:pt x="301" y="3277"/>
                  </a:cubicBezTo>
                  <a:cubicBezTo>
                    <a:pt x="382" y="2186"/>
                    <a:pt x="850" y="1122"/>
                    <a:pt x="1613" y="340"/>
                  </a:cubicBezTo>
                  <a:cubicBezTo>
                    <a:pt x="1820" y="279"/>
                    <a:pt x="2041" y="253"/>
                    <a:pt x="2262" y="253"/>
                  </a:cubicBezTo>
                  <a:close/>
                  <a:moveTo>
                    <a:pt x="4764" y="721"/>
                  </a:moveTo>
                  <a:cubicBezTo>
                    <a:pt x="4824" y="748"/>
                    <a:pt x="4891" y="774"/>
                    <a:pt x="4951" y="808"/>
                  </a:cubicBezTo>
                  <a:cubicBezTo>
                    <a:pt x="5159" y="915"/>
                    <a:pt x="5339" y="1042"/>
                    <a:pt x="5493" y="1183"/>
                  </a:cubicBezTo>
                  <a:cubicBezTo>
                    <a:pt x="4804" y="3872"/>
                    <a:pt x="3540" y="6087"/>
                    <a:pt x="1639" y="7940"/>
                  </a:cubicBezTo>
                  <a:cubicBezTo>
                    <a:pt x="1613" y="7954"/>
                    <a:pt x="1593" y="7974"/>
                    <a:pt x="1573" y="7994"/>
                  </a:cubicBezTo>
                  <a:lnTo>
                    <a:pt x="4764" y="721"/>
                  </a:lnTo>
                  <a:close/>
                  <a:moveTo>
                    <a:pt x="3647" y="407"/>
                  </a:moveTo>
                  <a:cubicBezTo>
                    <a:pt x="3981" y="467"/>
                    <a:pt x="4322" y="547"/>
                    <a:pt x="4650" y="674"/>
                  </a:cubicBezTo>
                  <a:lnTo>
                    <a:pt x="1379" y="8121"/>
                  </a:lnTo>
                  <a:cubicBezTo>
                    <a:pt x="1358" y="8134"/>
                    <a:pt x="1332" y="8148"/>
                    <a:pt x="1312" y="8154"/>
                  </a:cubicBezTo>
                  <a:cubicBezTo>
                    <a:pt x="1720" y="5471"/>
                    <a:pt x="2503" y="2869"/>
                    <a:pt x="3647" y="407"/>
                  </a:cubicBezTo>
                  <a:close/>
                  <a:moveTo>
                    <a:pt x="2402" y="253"/>
                  </a:moveTo>
                  <a:cubicBezTo>
                    <a:pt x="2743" y="259"/>
                    <a:pt x="3098" y="306"/>
                    <a:pt x="3433" y="366"/>
                  </a:cubicBezTo>
                  <a:cubicBezTo>
                    <a:pt x="3459" y="373"/>
                    <a:pt x="3493" y="380"/>
                    <a:pt x="3520" y="380"/>
                  </a:cubicBezTo>
                  <a:cubicBezTo>
                    <a:pt x="2375" y="2855"/>
                    <a:pt x="1586" y="5478"/>
                    <a:pt x="1178" y="8174"/>
                  </a:cubicBezTo>
                  <a:lnTo>
                    <a:pt x="1158" y="8174"/>
                  </a:lnTo>
                  <a:cubicBezTo>
                    <a:pt x="1131" y="8168"/>
                    <a:pt x="1104" y="8154"/>
                    <a:pt x="1077" y="8141"/>
                  </a:cubicBezTo>
                  <a:cubicBezTo>
                    <a:pt x="716" y="5458"/>
                    <a:pt x="1191" y="2668"/>
                    <a:pt x="2402" y="253"/>
                  </a:cubicBezTo>
                  <a:close/>
                  <a:moveTo>
                    <a:pt x="2342" y="0"/>
                  </a:moveTo>
                  <a:cubicBezTo>
                    <a:pt x="1763" y="0"/>
                    <a:pt x="1206" y="123"/>
                    <a:pt x="770" y="507"/>
                  </a:cubicBezTo>
                  <a:cubicBezTo>
                    <a:pt x="54" y="1136"/>
                    <a:pt x="0" y="2180"/>
                    <a:pt x="40" y="3123"/>
                  </a:cubicBezTo>
                  <a:cubicBezTo>
                    <a:pt x="81" y="4006"/>
                    <a:pt x="154" y="4903"/>
                    <a:pt x="261" y="5779"/>
                  </a:cubicBezTo>
                  <a:cubicBezTo>
                    <a:pt x="281" y="5940"/>
                    <a:pt x="301" y="6114"/>
                    <a:pt x="315" y="6294"/>
                  </a:cubicBezTo>
                  <a:cubicBezTo>
                    <a:pt x="362" y="6876"/>
                    <a:pt x="415" y="7539"/>
                    <a:pt x="669" y="8027"/>
                  </a:cubicBezTo>
                  <a:cubicBezTo>
                    <a:pt x="790" y="8255"/>
                    <a:pt x="937" y="8388"/>
                    <a:pt x="1118" y="8422"/>
                  </a:cubicBezTo>
                  <a:cubicBezTo>
                    <a:pt x="1144" y="8422"/>
                    <a:pt x="1171" y="8429"/>
                    <a:pt x="1198" y="8429"/>
                  </a:cubicBezTo>
                  <a:cubicBezTo>
                    <a:pt x="1492" y="8429"/>
                    <a:pt x="1780" y="8154"/>
                    <a:pt x="2034" y="7907"/>
                  </a:cubicBezTo>
                  <a:cubicBezTo>
                    <a:pt x="2088" y="7860"/>
                    <a:pt x="2141" y="7806"/>
                    <a:pt x="2195" y="7766"/>
                  </a:cubicBezTo>
                  <a:cubicBezTo>
                    <a:pt x="3259" y="6809"/>
                    <a:pt x="4269" y="5766"/>
                    <a:pt x="5192" y="4668"/>
                  </a:cubicBezTo>
                  <a:cubicBezTo>
                    <a:pt x="5513" y="4287"/>
                    <a:pt x="5848" y="3872"/>
                    <a:pt x="6062" y="3384"/>
                  </a:cubicBezTo>
                  <a:cubicBezTo>
                    <a:pt x="6303" y="2842"/>
                    <a:pt x="6356" y="2287"/>
                    <a:pt x="6202" y="1818"/>
                  </a:cubicBezTo>
                  <a:cubicBezTo>
                    <a:pt x="6035" y="1310"/>
                    <a:pt x="5634" y="875"/>
                    <a:pt x="5065" y="587"/>
                  </a:cubicBezTo>
                  <a:cubicBezTo>
                    <a:pt x="4563" y="333"/>
                    <a:pt x="4008" y="219"/>
                    <a:pt x="3479" y="119"/>
                  </a:cubicBezTo>
                  <a:cubicBezTo>
                    <a:pt x="3109" y="53"/>
                    <a:pt x="2720" y="0"/>
                    <a:pt x="23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0"/>
            <p:cNvSpPr/>
            <p:nvPr/>
          </p:nvSpPr>
          <p:spPr>
            <a:xfrm>
              <a:off x="5193025" y="1867800"/>
              <a:ext cx="191050" cy="172700"/>
            </a:xfrm>
            <a:custGeom>
              <a:rect b="b" l="l" r="r" t="t"/>
              <a:pathLst>
                <a:path extrusionOk="0" h="6908" w="7642">
                  <a:moveTo>
                    <a:pt x="4289" y="251"/>
                  </a:moveTo>
                  <a:lnTo>
                    <a:pt x="4289" y="251"/>
                  </a:lnTo>
                  <a:cubicBezTo>
                    <a:pt x="4584" y="264"/>
                    <a:pt x="4851" y="351"/>
                    <a:pt x="5072" y="511"/>
                  </a:cubicBezTo>
                  <a:cubicBezTo>
                    <a:pt x="5346" y="712"/>
                    <a:pt x="5527" y="1013"/>
                    <a:pt x="5687" y="1348"/>
                  </a:cubicBezTo>
                  <a:cubicBezTo>
                    <a:pt x="5467" y="1013"/>
                    <a:pt x="5212" y="706"/>
                    <a:pt x="4871" y="491"/>
                  </a:cubicBezTo>
                  <a:cubicBezTo>
                    <a:pt x="4691" y="384"/>
                    <a:pt x="4497" y="304"/>
                    <a:pt x="4289" y="251"/>
                  </a:cubicBezTo>
                  <a:close/>
                  <a:moveTo>
                    <a:pt x="3803" y="315"/>
                  </a:moveTo>
                  <a:cubicBezTo>
                    <a:pt x="4154" y="315"/>
                    <a:pt x="4510" y="415"/>
                    <a:pt x="4804" y="598"/>
                  </a:cubicBezTo>
                  <a:cubicBezTo>
                    <a:pt x="5299" y="913"/>
                    <a:pt x="5621" y="1441"/>
                    <a:pt x="5895" y="1963"/>
                  </a:cubicBezTo>
                  <a:cubicBezTo>
                    <a:pt x="6022" y="2211"/>
                    <a:pt x="6142" y="2472"/>
                    <a:pt x="6263" y="2726"/>
                  </a:cubicBezTo>
                  <a:cubicBezTo>
                    <a:pt x="6430" y="3161"/>
                    <a:pt x="6597" y="3603"/>
                    <a:pt x="6751" y="4044"/>
                  </a:cubicBezTo>
                  <a:cubicBezTo>
                    <a:pt x="6798" y="4158"/>
                    <a:pt x="6838" y="4272"/>
                    <a:pt x="6885" y="4392"/>
                  </a:cubicBezTo>
                  <a:cubicBezTo>
                    <a:pt x="7066" y="4874"/>
                    <a:pt x="7253" y="5362"/>
                    <a:pt x="7226" y="5744"/>
                  </a:cubicBezTo>
                  <a:cubicBezTo>
                    <a:pt x="6985" y="5148"/>
                    <a:pt x="6617" y="4606"/>
                    <a:pt x="6256" y="4091"/>
                  </a:cubicBezTo>
                  <a:lnTo>
                    <a:pt x="4918" y="2151"/>
                  </a:lnTo>
                  <a:cubicBezTo>
                    <a:pt x="4517" y="1569"/>
                    <a:pt x="4022" y="853"/>
                    <a:pt x="3306" y="471"/>
                  </a:cubicBezTo>
                  <a:cubicBezTo>
                    <a:pt x="3319" y="465"/>
                    <a:pt x="3332" y="458"/>
                    <a:pt x="3346" y="451"/>
                  </a:cubicBezTo>
                  <a:cubicBezTo>
                    <a:pt x="3466" y="398"/>
                    <a:pt x="3587" y="351"/>
                    <a:pt x="3707" y="317"/>
                  </a:cubicBezTo>
                  <a:cubicBezTo>
                    <a:pt x="3739" y="316"/>
                    <a:pt x="3771" y="315"/>
                    <a:pt x="3803" y="315"/>
                  </a:cubicBezTo>
                  <a:close/>
                  <a:moveTo>
                    <a:pt x="3172" y="545"/>
                  </a:moveTo>
                  <a:cubicBezTo>
                    <a:pt x="3901" y="900"/>
                    <a:pt x="4403" y="1629"/>
                    <a:pt x="4811" y="2224"/>
                  </a:cubicBezTo>
                  <a:lnTo>
                    <a:pt x="6156" y="4158"/>
                  </a:lnTo>
                  <a:cubicBezTo>
                    <a:pt x="6551" y="4727"/>
                    <a:pt x="6952" y="5315"/>
                    <a:pt x="7180" y="5978"/>
                  </a:cubicBezTo>
                  <a:cubicBezTo>
                    <a:pt x="7166" y="6011"/>
                    <a:pt x="7153" y="6038"/>
                    <a:pt x="7133" y="6065"/>
                  </a:cubicBezTo>
                  <a:cubicBezTo>
                    <a:pt x="7126" y="6085"/>
                    <a:pt x="7113" y="6105"/>
                    <a:pt x="7099" y="6125"/>
                  </a:cubicBezTo>
                  <a:cubicBezTo>
                    <a:pt x="5687" y="4339"/>
                    <a:pt x="3988" y="2833"/>
                    <a:pt x="2041" y="1656"/>
                  </a:cubicBezTo>
                  <a:cubicBezTo>
                    <a:pt x="2315" y="1274"/>
                    <a:pt x="2690" y="839"/>
                    <a:pt x="3172" y="545"/>
                  </a:cubicBezTo>
                  <a:close/>
                  <a:moveTo>
                    <a:pt x="1968" y="1756"/>
                  </a:moveTo>
                  <a:cubicBezTo>
                    <a:pt x="3881" y="2913"/>
                    <a:pt x="5554" y="4385"/>
                    <a:pt x="6945" y="6132"/>
                  </a:cubicBezTo>
                  <a:cubicBezTo>
                    <a:pt x="4865" y="5469"/>
                    <a:pt x="2891" y="4385"/>
                    <a:pt x="1218" y="2987"/>
                  </a:cubicBezTo>
                  <a:cubicBezTo>
                    <a:pt x="1439" y="2559"/>
                    <a:pt x="1686" y="2151"/>
                    <a:pt x="1968" y="1756"/>
                  </a:cubicBezTo>
                  <a:close/>
                  <a:moveTo>
                    <a:pt x="1158" y="3101"/>
                  </a:moveTo>
                  <a:cubicBezTo>
                    <a:pt x="2851" y="4506"/>
                    <a:pt x="4851" y="5603"/>
                    <a:pt x="6952" y="6265"/>
                  </a:cubicBezTo>
                  <a:cubicBezTo>
                    <a:pt x="6945" y="6272"/>
                    <a:pt x="6939" y="6272"/>
                    <a:pt x="6939" y="6279"/>
                  </a:cubicBezTo>
                  <a:cubicBezTo>
                    <a:pt x="5835" y="6185"/>
                    <a:pt x="4691" y="6091"/>
                    <a:pt x="3587" y="5884"/>
                  </a:cubicBezTo>
                  <a:cubicBezTo>
                    <a:pt x="2376" y="5657"/>
                    <a:pt x="1359" y="5322"/>
                    <a:pt x="475" y="4867"/>
                  </a:cubicBezTo>
                  <a:cubicBezTo>
                    <a:pt x="649" y="4252"/>
                    <a:pt x="877" y="3663"/>
                    <a:pt x="1158" y="3101"/>
                  </a:cubicBezTo>
                  <a:close/>
                  <a:moveTo>
                    <a:pt x="322" y="5663"/>
                  </a:moveTo>
                  <a:cubicBezTo>
                    <a:pt x="342" y="5697"/>
                    <a:pt x="368" y="5723"/>
                    <a:pt x="389" y="5750"/>
                  </a:cubicBezTo>
                  <a:cubicBezTo>
                    <a:pt x="475" y="5857"/>
                    <a:pt x="589" y="5944"/>
                    <a:pt x="676" y="6004"/>
                  </a:cubicBezTo>
                  <a:cubicBezTo>
                    <a:pt x="1051" y="6265"/>
                    <a:pt x="1506" y="6453"/>
                    <a:pt x="2061" y="6593"/>
                  </a:cubicBezTo>
                  <a:cubicBezTo>
                    <a:pt x="2081" y="6593"/>
                    <a:pt x="2095" y="6600"/>
                    <a:pt x="2115" y="6607"/>
                  </a:cubicBezTo>
                  <a:cubicBezTo>
                    <a:pt x="1947" y="6593"/>
                    <a:pt x="1787" y="6587"/>
                    <a:pt x="1620" y="6573"/>
                  </a:cubicBezTo>
                  <a:cubicBezTo>
                    <a:pt x="1178" y="6540"/>
                    <a:pt x="636" y="6459"/>
                    <a:pt x="422" y="6078"/>
                  </a:cubicBezTo>
                  <a:cubicBezTo>
                    <a:pt x="348" y="5958"/>
                    <a:pt x="322" y="5810"/>
                    <a:pt x="322" y="5663"/>
                  </a:cubicBezTo>
                  <a:close/>
                  <a:moveTo>
                    <a:pt x="442" y="4988"/>
                  </a:moveTo>
                  <a:cubicBezTo>
                    <a:pt x="1325" y="5449"/>
                    <a:pt x="2349" y="5777"/>
                    <a:pt x="3567" y="6004"/>
                  </a:cubicBezTo>
                  <a:cubicBezTo>
                    <a:pt x="4610" y="6205"/>
                    <a:pt x="5687" y="6299"/>
                    <a:pt x="6731" y="6386"/>
                  </a:cubicBezTo>
                  <a:cubicBezTo>
                    <a:pt x="6617" y="6433"/>
                    <a:pt x="6484" y="6466"/>
                    <a:pt x="6323" y="6486"/>
                  </a:cubicBezTo>
                  <a:cubicBezTo>
                    <a:pt x="5514" y="6613"/>
                    <a:pt x="4678" y="6659"/>
                    <a:pt x="3859" y="6659"/>
                  </a:cubicBezTo>
                  <a:cubicBezTo>
                    <a:pt x="3601" y="6659"/>
                    <a:pt x="3345" y="6655"/>
                    <a:pt x="3092" y="6647"/>
                  </a:cubicBezTo>
                  <a:cubicBezTo>
                    <a:pt x="2757" y="6607"/>
                    <a:pt x="2416" y="6553"/>
                    <a:pt x="2088" y="6473"/>
                  </a:cubicBezTo>
                  <a:cubicBezTo>
                    <a:pt x="1553" y="6339"/>
                    <a:pt x="1111" y="6152"/>
                    <a:pt x="743" y="5904"/>
                  </a:cubicBezTo>
                  <a:cubicBezTo>
                    <a:pt x="656" y="5844"/>
                    <a:pt x="562" y="5770"/>
                    <a:pt x="482" y="5670"/>
                  </a:cubicBezTo>
                  <a:cubicBezTo>
                    <a:pt x="415" y="5590"/>
                    <a:pt x="368" y="5509"/>
                    <a:pt x="342" y="5442"/>
                  </a:cubicBezTo>
                  <a:cubicBezTo>
                    <a:pt x="355" y="5329"/>
                    <a:pt x="382" y="5215"/>
                    <a:pt x="409" y="5108"/>
                  </a:cubicBezTo>
                  <a:cubicBezTo>
                    <a:pt x="422" y="5068"/>
                    <a:pt x="429" y="5028"/>
                    <a:pt x="442" y="4988"/>
                  </a:cubicBezTo>
                  <a:close/>
                  <a:moveTo>
                    <a:pt x="4207" y="0"/>
                  </a:moveTo>
                  <a:cubicBezTo>
                    <a:pt x="3887" y="0"/>
                    <a:pt x="3553" y="76"/>
                    <a:pt x="3239" y="230"/>
                  </a:cubicBezTo>
                  <a:cubicBezTo>
                    <a:pt x="2583" y="552"/>
                    <a:pt x="2115" y="1127"/>
                    <a:pt x="1780" y="1589"/>
                  </a:cubicBezTo>
                  <a:cubicBezTo>
                    <a:pt x="1031" y="2632"/>
                    <a:pt x="489" y="3797"/>
                    <a:pt x="168" y="5048"/>
                  </a:cubicBezTo>
                  <a:cubicBezTo>
                    <a:pt x="74" y="5416"/>
                    <a:pt x="0" y="5844"/>
                    <a:pt x="201" y="6199"/>
                  </a:cubicBezTo>
                  <a:cubicBezTo>
                    <a:pt x="475" y="6687"/>
                    <a:pt x="1098" y="6787"/>
                    <a:pt x="1606" y="6821"/>
                  </a:cubicBezTo>
                  <a:cubicBezTo>
                    <a:pt x="2315" y="6868"/>
                    <a:pt x="3078" y="6908"/>
                    <a:pt x="3861" y="6908"/>
                  </a:cubicBezTo>
                  <a:cubicBezTo>
                    <a:pt x="4691" y="6908"/>
                    <a:pt x="5540" y="6868"/>
                    <a:pt x="6363" y="6734"/>
                  </a:cubicBezTo>
                  <a:cubicBezTo>
                    <a:pt x="6858" y="6653"/>
                    <a:pt x="7186" y="6480"/>
                    <a:pt x="7353" y="6192"/>
                  </a:cubicBezTo>
                  <a:cubicBezTo>
                    <a:pt x="7641" y="5697"/>
                    <a:pt x="7374" y="4988"/>
                    <a:pt x="7119" y="4305"/>
                  </a:cubicBezTo>
                  <a:cubicBezTo>
                    <a:pt x="7072" y="4185"/>
                    <a:pt x="7032" y="4071"/>
                    <a:pt x="6992" y="3957"/>
                  </a:cubicBezTo>
                  <a:cubicBezTo>
                    <a:pt x="6704" y="3148"/>
                    <a:pt x="6383" y="2338"/>
                    <a:pt x="6049" y="1549"/>
                  </a:cubicBezTo>
                  <a:cubicBezTo>
                    <a:pt x="5841" y="1067"/>
                    <a:pt x="5621" y="612"/>
                    <a:pt x="5219" y="311"/>
                  </a:cubicBezTo>
                  <a:cubicBezTo>
                    <a:pt x="4938" y="105"/>
                    <a:pt x="4582" y="0"/>
                    <a:pt x="42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0"/>
            <p:cNvSpPr/>
            <p:nvPr/>
          </p:nvSpPr>
          <p:spPr>
            <a:xfrm>
              <a:off x="5198550" y="2069125"/>
              <a:ext cx="192375" cy="206400"/>
            </a:xfrm>
            <a:custGeom>
              <a:rect b="b" l="l" r="r" t="t"/>
              <a:pathLst>
                <a:path extrusionOk="0" h="8256" w="7695">
                  <a:moveTo>
                    <a:pt x="6508" y="249"/>
                  </a:moveTo>
                  <a:cubicBezTo>
                    <a:pt x="6550" y="249"/>
                    <a:pt x="6591" y="250"/>
                    <a:pt x="6631" y="253"/>
                  </a:cubicBezTo>
                  <a:cubicBezTo>
                    <a:pt x="4784" y="788"/>
                    <a:pt x="3044" y="1618"/>
                    <a:pt x="1459" y="2722"/>
                  </a:cubicBezTo>
                  <a:cubicBezTo>
                    <a:pt x="1024" y="3023"/>
                    <a:pt x="602" y="3371"/>
                    <a:pt x="395" y="3826"/>
                  </a:cubicBezTo>
                  <a:cubicBezTo>
                    <a:pt x="288" y="3210"/>
                    <a:pt x="402" y="2608"/>
                    <a:pt x="716" y="2193"/>
                  </a:cubicBezTo>
                  <a:cubicBezTo>
                    <a:pt x="1091" y="1698"/>
                    <a:pt x="1713" y="1451"/>
                    <a:pt x="2268" y="1257"/>
                  </a:cubicBezTo>
                  <a:cubicBezTo>
                    <a:pt x="3198" y="929"/>
                    <a:pt x="4169" y="668"/>
                    <a:pt x="5145" y="487"/>
                  </a:cubicBezTo>
                  <a:cubicBezTo>
                    <a:pt x="5246" y="467"/>
                    <a:pt x="5366" y="440"/>
                    <a:pt x="5487" y="414"/>
                  </a:cubicBezTo>
                  <a:cubicBezTo>
                    <a:pt x="5801" y="336"/>
                    <a:pt x="6179" y="249"/>
                    <a:pt x="6508" y="249"/>
                  </a:cubicBezTo>
                  <a:close/>
                  <a:moveTo>
                    <a:pt x="6878" y="300"/>
                  </a:moveTo>
                  <a:cubicBezTo>
                    <a:pt x="6912" y="307"/>
                    <a:pt x="6938" y="320"/>
                    <a:pt x="6972" y="333"/>
                  </a:cubicBezTo>
                  <a:cubicBezTo>
                    <a:pt x="4764" y="1805"/>
                    <a:pt x="2850" y="3625"/>
                    <a:pt x="1271" y="5753"/>
                  </a:cubicBezTo>
                  <a:cubicBezTo>
                    <a:pt x="930" y="5231"/>
                    <a:pt x="596" y="4669"/>
                    <a:pt x="442" y="4060"/>
                  </a:cubicBezTo>
                  <a:cubicBezTo>
                    <a:pt x="442" y="4060"/>
                    <a:pt x="442" y="4053"/>
                    <a:pt x="442" y="4053"/>
                  </a:cubicBezTo>
                  <a:cubicBezTo>
                    <a:pt x="596" y="3531"/>
                    <a:pt x="1057" y="3157"/>
                    <a:pt x="1532" y="2822"/>
                  </a:cubicBezTo>
                  <a:cubicBezTo>
                    <a:pt x="3152" y="1692"/>
                    <a:pt x="4938" y="849"/>
                    <a:pt x="6845" y="320"/>
                  </a:cubicBezTo>
                  <a:cubicBezTo>
                    <a:pt x="6858" y="320"/>
                    <a:pt x="6872" y="307"/>
                    <a:pt x="6878" y="300"/>
                  </a:cubicBezTo>
                  <a:close/>
                  <a:moveTo>
                    <a:pt x="7092" y="407"/>
                  </a:moveTo>
                  <a:cubicBezTo>
                    <a:pt x="7139" y="440"/>
                    <a:pt x="7173" y="487"/>
                    <a:pt x="7213" y="534"/>
                  </a:cubicBezTo>
                  <a:cubicBezTo>
                    <a:pt x="6878" y="1738"/>
                    <a:pt x="6189" y="2909"/>
                    <a:pt x="5159" y="4027"/>
                  </a:cubicBezTo>
                  <a:cubicBezTo>
                    <a:pt x="4182" y="5090"/>
                    <a:pt x="3004" y="5980"/>
                    <a:pt x="1967" y="6730"/>
                  </a:cubicBezTo>
                  <a:cubicBezTo>
                    <a:pt x="1740" y="6455"/>
                    <a:pt x="1539" y="6154"/>
                    <a:pt x="1345" y="5860"/>
                  </a:cubicBezTo>
                  <a:cubicBezTo>
                    <a:pt x="2931" y="3719"/>
                    <a:pt x="4864" y="1879"/>
                    <a:pt x="7086" y="407"/>
                  </a:cubicBezTo>
                  <a:close/>
                  <a:moveTo>
                    <a:pt x="7300" y="688"/>
                  </a:moveTo>
                  <a:cubicBezTo>
                    <a:pt x="7320" y="735"/>
                    <a:pt x="7333" y="788"/>
                    <a:pt x="7353" y="835"/>
                  </a:cubicBezTo>
                  <a:cubicBezTo>
                    <a:pt x="7347" y="842"/>
                    <a:pt x="7347" y="849"/>
                    <a:pt x="7347" y="849"/>
                  </a:cubicBezTo>
                  <a:cubicBezTo>
                    <a:pt x="7166" y="3605"/>
                    <a:pt x="5734" y="6241"/>
                    <a:pt x="3520" y="7894"/>
                  </a:cubicBezTo>
                  <a:cubicBezTo>
                    <a:pt x="3252" y="7813"/>
                    <a:pt x="2984" y="7673"/>
                    <a:pt x="2737" y="7492"/>
                  </a:cubicBezTo>
                  <a:cubicBezTo>
                    <a:pt x="2482" y="7298"/>
                    <a:pt x="2255" y="7071"/>
                    <a:pt x="2048" y="6830"/>
                  </a:cubicBezTo>
                  <a:cubicBezTo>
                    <a:pt x="3085" y="6074"/>
                    <a:pt x="4262" y="5177"/>
                    <a:pt x="5252" y="4114"/>
                  </a:cubicBezTo>
                  <a:cubicBezTo>
                    <a:pt x="6256" y="3016"/>
                    <a:pt x="6945" y="1865"/>
                    <a:pt x="7300" y="688"/>
                  </a:cubicBezTo>
                  <a:close/>
                  <a:moveTo>
                    <a:pt x="7427" y="1344"/>
                  </a:moveTo>
                  <a:cubicBezTo>
                    <a:pt x="7434" y="1511"/>
                    <a:pt x="7434" y="1671"/>
                    <a:pt x="7434" y="1819"/>
                  </a:cubicBezTo>
                  <a:cubicBezTo>
                    <a:pt x="7434" y="1865"/>
                    <a:pt x="7434" y="1912"/>
                    <a:pt x="7434" y="1952"/>
                  </a:cubicBezTo>
                  <a:cubicBezTo>
                    <a:pt x="7427" y="3565"/>
                    <a:pt x="6999" y="5137"/>
                    <a:pt x="6196" y="6509"/>
                  </a:cubicBezTo>
                  <a:cubicBezTo>
                    <a:pt x="5727" y="7305"/>
                    <a:pt x="5252" y="7753"/>
                    <a:pt x="4697" y="7927"/>
                  </a:cubicBezTo>
                  <a:cubicBezTo>
                    <a:pt x="4531" y="7979"/>
                    <a:pt x="4357" y="8004"/>
                    <a:pt x="4178" y="8004"/>
                  </a:cubicBezTo>
                  <a:cubicBezTo>
                    <a:pt x="4012" y="8004"/>
                    <a:pt x="3841" y="7982"/>
                    <a:pt x="3667" y="7941"/>
                  </a:cubicBezTo>
                  <a:cubicBezTo>
                    <a:pt x="5741" y="6355"/>
                    <a:pt x="7119" y="3926"/>
                    <a:pt x="7427" y="1344"/>
                  </a:cubicBezTo>
                  <a:close/>
                  <a:moveTo>
                    <a:pt x="6506" y="1"/>
                  </a:moveTo>
                  <a:cubicBezTo>
                    <a:pt x="6146" y="1"/>
                    <a:pt x="5757" y="91"/>
                    <a:pt x="5433" y="166"/>
                  </a:cubicBezTo>
                  <a:cubicBezTo>
                    <a:pt x="5313" y="200"/>
                    <a:pt x="5192" y="226"/>
                    <a:pt x="5099" y="240"/>
                  </a:cubicBezTo>
                  <a:cubicBezTo>
                    <a:pt x="4108" y="427"/>
                    <a:pt x="3131" y="688"/>
                    <a:pt x="2181" y="1022"/>
                  </a:cubicBezTo>
                  <a:cubicBezTo>
                    <a:pt x="1552" y="1237"/>
                    <a:pt x="917" y="1518"/>
                    <a:pt x="515" y="2039"/>
                  </a:cubicBezTo>
                  <a:cubicBezTo>
                    <a:pt x="121" y="2568"/>
                    <a:pt x="0" y="3351"/>
                    <a:pt x="201" y="4120"/>
                  </a:cubicBezTo>
                  <a:cubicBezTo>
                    <a:pt x="375" y="4809"/>
                    <a:pt x="756" y="5425"/>
                    <a:pt x="1138" y="5994"/>
                  </a:cubicBezTo>
                  <a:cubicBezTo>
                    <a:pt x="1539" y="6602"/>
                    <a:pt x="1981" y="7238"/>
                    <a:pt x="2590" y="7693"/>
                  </a:cubicBezTo>
                  <a:cubicBezTo>
                    <a:pt x="3085" y="8061"/>
                    <a:pt x="3653" y="8255"/>
                    <a:pt x="4182" y="8255"/>
                  </a:cubicBezTo>
                  <a:cubicBezTo>
                    <a:pt x="4383" y="8255"/>
                    <a:pt x="4583" y="8228"/>
                    <a:pt x="4771" y="8168"/>
                  </a:cubicBezTo>
                  <a:cubicBezTo>
                    <a:pt x="5393" y="7974"/>
                    <a:pt x="5908" y="7486"/>
                    <a:pt x="6410" y="6636"/>
                  </a:cubicBezTo>
                  <a:cubicBezTo>
                    <a:pt x="7233" y="5224"/>
                    <a:pt x="7674" y="3605"/>
                    <a:pt x="7681" y="1952"/>
                  </a:cubicBezTo>
                  <a:cubicBezTo>
                    <a:pt x="7681" y="1912"/>
                    <a:pt x="7681" y="1865"/>
                    <a:pt x="7681" y="1825"/>
                  </a:cubicBezTo>
                  <a:cubicBezTo>
                    <a:pt x="7688" y="1297"/>
                    <a:pt x="7694" y="568"/>
                    <a:pt x="7246" y="213"/>
                  </a:cubicBezTo>
                  <a:cubicBezTo>
                    <a:pt x="7047" y="55"/>
                    <a:pt x="6786" y="1"/>
                    <a:pt x="6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0"/>
            <p:cNvSpPr/>
            <p:nvPr/>
          </p:nvSpPr>
          <p:spPr>
            <a:xfrm>
              <a:off x="5404625" y="2089600"/>
              <a:ext cx="168125" cy="205650"/>
            </a:xfrm>
            <a:custGeom>
              <a:rect b="b" l="l" r="r" t="t"/>
              <a:pathLst>
                <a:path extrusionOk="0" h="8226" w="6725">
                  <a:moveTo>
                    <a:pt x="1315" y="255"/>
                  </a:moveTo>
                  <a:cubicBezTo>
                    <a:pt x="2064" y="255"/>
                    <a:pt x="3050" y="685"/>
                    <a:pt x="3519" y="893"/>
                  </a:cubicBezTo>
                  <a:lnTo>
                    <a:pt x="3580" y="919"/>
                  </a:lnTo>
                  <a:cubicBezTo>
                    <a:pt x="4316" y="1241"/>
                    <a:pt x="5312" y="1843"/>
                    <a:pt x="5874" y="2866"/>
                  </a:cubicBezTo>
                  <a:cubicBezTo>
                    <a:pt x="6309" y="3676"/>
                    <a:pt x="6390" y="4666"/>
                    <a:pt x="6129" y="5549"/>
                  </a:cubicBezTo>
                  <a:cubicBezTo>
                    <a:pt x="5861" y="4278"/>
                    <a:pt x="5225" y="3087"/>
                    <a:pt x="4322" y="2164"/>
                  </a:cubicBezTo>
                  <a:cubicBezTo>
                    <a:pt x="3432" y="1247"/>
                    <a:pt x="2282" y="585"/>
                    <a:pt x="1044" y="277"/>
                  </a:cubicBezTo>
                  <a:cubicBezTo>
                    <a:pt x="1129" y="262"/>
                    <a:pt x="1220" y="255"/>
                    <a:pt x="1315" y="255"/>
                  </a:cubicBezTo>
                  <a:close/>
                  <a:moveTo>
                    <a:pt x="803" y="351"/>
                  </a:moveTo>
                  <a:cubicBezTo>
                    <a:pt x="2094" y="632"/>
                    <a:pt x="3312" y="1301"/>
                    <a:pt x="4235" y="2251"/>
                  </a:cubicBezTo>
                  <a:cubicBezTo>
                    <a:pt x="5172" y="3214"/>
                    <a:pt x="5808" y="4465"/>
                    <a:pt x="6048" y="5783"/>
                  </a:cubicBezTo>
                  <a:cubicBezTo>
                    <a:pt x="5961" y="6004"/>
                    <a:pt x="5861" y="6212"/>
                    <a:pt x="5734" y="6406"/>
                  </a:cubicBezTo>
                  <a:cubicBezTo>
                    <a:pt x="5607" y="6600"/>
                    <a:pt x="5466" y="6774"/>
                    <a:pt x="5306" y="6934"/>
                  </a:cubicBezTo>
                  <a:cubicBezTo>
                    <a:pt x="4831" y="4766"/>
                    <a:pt x="3673" y="2773"/>
                    <a:pt x="2021" y="1294"/>
                  </a:cubicBezTo>
                  <a:cubicBezTo>
                    <a:pt x="1666" y="973"/>
                    <a:pt x="1191" y="598"/>
                    <a:pt x="636" y="451"/>
                  </a:cubicBezTo>
                  <a:cubicBezTo>
                    <a:pt x="683" y="411"/>
                    <a:pt x="743" y="377"/>
                    <a:pt x="803" y="351"/>
                  </a:cubicBezTo>
                  <a:close/>
                  <a:moveTo>
                    <a:pt x="535" y="551"/>
                  </a:moveTo>
                  <a:cubicBezTo>
                    <a:pt x="1091" y="685"/>
                    <a:pt x="1579" y="1067"/>
                    <a:pt x="1940" y="1388"/>
                  </a:cubicBezTo>
                  <a:cubicBezTo>
                    <a:pt x="3593" y="2866"/>
                    <a:pt x="4744" y="4867"/>
                    <a:pt x="5199" y="7035"/>
                  </a:cubicBezTo>
                  <a:cubicBezTo>
                    <a:pt x="4824" y="7376"/>
                    <a:pt x="4376" y="7637"/>
                    <a:pt x="3894" y="7797"/>
                  </a:cubicBezTo>
                  <a:cubicBezTo>
                    <a:pt x="3452" y="6078"/>
                    <a:pt x="2837" y="4405"/>
                    <a:pt x="2047" y="2813"/>
                  </a:cubicBezTo>
                  <a:cubicBezTo>
                    <a:pt x="1653" y="2003"/>
                    <a:pt x="1178" y="1200"/>
                    <a:pt x="408" y="772"/>
                  </a:cubicBezTo>
                  <a:cubicBezTo>
                    <a:pt x="422" y="739"/>
                    <a:pt x="442" y="699"/>
                    <a:pt x="462" y="665"/>
                  </a:cubicBezTo>
                  <a:cubicBezTo>
                    <a:pt x="482" y="625"/>
                    <a:pt x="509" y="585"/>
                    <a:pt x="535" y="551"/>
                  </a:cubicBezTo>
                  <a:close/>
                  <a:moveTo>
                    <a:pt x="315" y="1381"/>
                  </a:moveTo>
                  <a:cubicBezTo>
                    <a:pt x="763" y="1896"/>
                    <a:pt x="997" y="2552"/>
                    <a:pt x="1198" y="3187"/>
                  </a:cubicBezTo>
                  <a:cubicBezTo>
                    <a:pt x="1693" y="4733"/>
                    <a:pt x="2061" y="6325"/>
                    <a:pt x="2295" y="7931"/>
                  </a:cubicBezTo>
                  <a:cubicBezTo>
                    <a:pt x="1626" y="7817"/>
                    <a:pt x="1071" y="7483"/>
                    <a:pt x="776" y="7015"/>
                  </a:cubicBezTo>
                  <a:cubicBezTo>
                    <a:pt x="442" y="6479"/>
                    <a:pt x="435" y="5777"/>
                    <a:pt x="422" y="5208"/>
                  </a:cubicBezTo>
                  <a:lnTo>
                    <a:pt x="388" y="2686"/>
                  </a:lnTo>
                  <a:cubicBezTo>
                    <a:pt x="381" y="2525"/>
                    <a:pt x="368" y="2344"/>
                    <a:pt x="355" y="2157"/>
                  </a:cubicBezTo>
                  <a:cubicBezTo>
                    <a:pt x="335" y="1903"/>
                    <a:pt x="308" y="1635"/>
                    <a:pt x="315" y="1381"/>
                  </a:cubicBezTo>
                  <a:close/>
                  <a:moveTo>
                    <a:pt x="368" y="893"/>
                  </a:moveTo>
                  <a:cubicBezTo>
                    <a:pt x="1097" y="1307"/>
                    <a:pt x="1552" y="2084"/>
                    <a:pt x="1940" y="2866"/>
                  </a:cubicBezTo>
                  <a:cubicBezTo>
                    <a:pt x="2716" y="4452"/>
                    <a:pt x="3332" y="6125"/>
                    <a:pt x="3774" y="7831"/>
                  </a:cubicBezTo>
                  <a:cubicBezTo>
                    <a:pt x="3462" y="7926"/>
                    <a:pt x="3133" y="7975"/>
                    <a:pt x="2808" y="7975"/>
                  </a:cubicBezTo>
                  <a:cubicBezTo>
                    <a:pt x="2721" y="7975"/>
                    <a:pt x="2635" y="7972"/>
                    <a:pt x="2549" y="7965"/>
                  </a:cubicBezTo>
                  <a:cubicBezTo>
                    <a:pt x="2509" y="7958"/>
                    <a:pt x="2462" y="7958"/>
                    <a:pt x="2422" y="7951"/>
                  </a:cubicBezTo>
                  <a:cubicBezTo>
                    <a:pt x="2188" y="6325"/>
                    <a:pt x="1820" y="4713"/>
                    <a:pt x="1318" y="3154"/>
                  </a:cubicBezTo>
                  <a:cubicBezTo>
                    <a:pt x="1104" y="2478"/>
                    <a:pt x="857" y="1782"/>
                    <a:pt x="355" y="1241"/>
                  </a:cubicBezTo>
                  <a:cubicBezTo>
                    <a:pt x="348" y="1227"/>
                    <a:pt x="335" y="1220"/>
                    <a:pt x="321" y="1220"/>
                  </a:cubicBezTo>
                  <a:cubicBezTo>
                    <a:pt x="328" y="1107"/>
                    <a:pt x="348" y="1000"/>
                    <a:pt x="368" y="893"/>
                  </a:cubicBezTo>
                  <a:close/>
                  <a:moveTo>
                    <a:pt x="1312" y="0"/>
                  </a:moveTo>
                  <a:cubicBezTo>
                    <a:pt x="855" y="0"/>
                    <a:pt x="458" y="142"/>
                    <a:pt x="241" y="545"/>
                  </a:cubicBezTo>
                  <a:cubicBezTo>
                    <a:pt x="0" y="986"/>
                    <a:pt x="60" y="1615"/>
                    <a:pt x="107" y="2177"/>
                  </a:cubicBezTo>
                  <a:cubicBezTo>
                    <a:pt x="121" y="2365"/>
                    <a:pt x="134" y="2538"/>
                    <a:pt x="141" y="2692"/>
                  </a:cubicBezTo>
                  <a:lnTo>
                    <a:pt x="174" y="5215"/>
                  </a:lnTo>
                  <a:cubicBezTo>
                    <a:pt x="181" y="5810"/>
                    <a:pt x="194" y="6553"/>
                    <a:pt x="562" y="7142"/>
                  </a:cubicBezTo>
                  <a:cubicBezTo>
                    <a:pt x="937" y="7737"/>
                    <a:pt x="1666" y="8139"/>
                    <a:pt x="2529" y="8212"/>
                  </a:cubicBezTo>
                  <a:cubicBezTo>
                    <a:pt x="2623" y="8219"/>
                    <a:pt x="2716" y="8226"/>
                    <a:pt x="2817" y="8226"/>
                  </a:cubicBezTo>
                  <a:cubicBezTo>
                    <a:pt x="4041" y="8226"/>
                    <a:pt x="5272" y="7570"/>
                    <a:pt x="5941" y="6546"/>
                  </a:cubicBezTo>
                  <a:cubicBezTo>
                    <a:pt x="6664" y="5436"/>
                    <a:pt x="6724" y="3910"/>
                    <a:pt x="6089" y="2746"/>
                  </a:cubicBezTo>
                  <a:cubicBezTo>
                    <a:pt x="5500" y="1662"/>
                    <a:pt x="4449" y="1033"/>
                    <a:pt x="3680" y="692"/>
                  </a:cubicBezTo>
                  <a:lnTo>
                    <a:pt x="3620" y="665"/>
                  </a:lnTo>
                  <a:cubicBezTo>
                    <a:pt x="3088" y="431"/>
                    <a:pt x="2109" y="0"/>
                    <a:pt x="13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0"/>
            <p:cNvSpPr/>
            <p:nvPr/>
          </p:nvSpPr>
          <p:spPr>
            <a:xfrm>
              <a:off x="5443425" y="1965700"/>
              <a:ext cx="187850" cy="153575"/>
            </a:xfrm>
            <a:custGeom>
              <a:rect b="b" l="l" r="r" t="t"/>
              <a:pathLst>
                <a:path extrusionOk="0" h="6143" w="7514">
                  <a:moveTo>
                    <a:pt x="5654" y="249"/>
                  </a:moveTo>
                  <a:cubicBezTo>
                    <a:pt x="5794" y="249"/>
                    <a:pt x="5935" y="269"/>
                    <a:pt x="6069" y="322"/>
                  </a:cubicBezTo>
                  <a:cubicBezTo>
                    <a:pt x="6149" y="349"/>
                    <a:pt x="6223" y="382"/>
                    <a:pt x="6296" y="429"/>
                  </a:cubicBezTo>
                  <a:cubicBezTo>
                    <a:pt x="4717" y="1627"/>
                    <a:pt x="2897" y="2543"/>
                    <a:pt x="991" y="3105"/>
                  </a:cubicBezTo>
                  <a:cubicBezTo>
                    <a:pt x="1011" y="3092"/>
                    <a:pt x="1031" y="3072"/>
                    <a:pt x="1051" y="3059"/>
                  </a:cubicBezTo>
                  <a:cubicBezTo>
                    <a:pt x="2008" y="2309"/>
                    <a:pt x="3018" y="1580"/>
                    <a:pt x="4055" y="898"/>
                  </a:cubicBezTo>
                  <a:cubicBezTo>
                    <a:pt x="4550" y="563"/>
                    <a:pt x="5112" y="249"/>
                    <a:pt x="5654" y="249"/>
                  </a:cubicBezTo>
                  <a:close/>
                  <a:moveTo>
                    <a:pt x="6410" y="503"/>
                  </a:moveTo>
                  <a:cubicBezTo>
                    <a:pt x="6644" y="690"/>
                    <a:pt x="6845" y="971"/>
                    <a:pt x="6972" y="1312"/>
                  </a:cubicBezTo>
                  <a:cubicBezTo>
                    <a:pt x="6999" y="1399"/>
                    <a:pt x="7025" y="1486"/>
                    <a:pt x="7052" y="1573"/>
                  </a:cubicBezTo>
                  <a:cubicBezTo>
                    <a:pt x="5018" y="2543"/>
                    <a:pt x="2851" y="3166"/>
                    <a:pt x="616" y="3420"/>
                  </a:cubicBezTo>
                  <a:cubicBezTo>
                    <a:pt x="649" y="3386"/>
                    <a:pt x="689" y="3346"/>
                    <a:pt x="736" y="3306"/>
                  </a:cubicBezTo>
                  <a:cubicBezTo>
                    <a:pt x="2770" y="2744"/>
                    <a:pt x="4731" y="1781"/>
                    <a:pt x="6410" y="503"/>
                  </a:cubicBezTo>
                  <a:close/>
                  <a:moveTo>
                    <a:pt x="7079" y="1700"/>
                  </a:moveTo>
                  <a:cubicBezTo>
                    <a:pt x="7153" y="2042"/>
                    <a:pt x="7173" y="2396"/>
                    <a:pt x="7193" y="2744"/>
                  </a:cubicBezTo>
                  <a:cubicBezTo>
                    <a:pt x="7199" y="2798"/>
                    <a:pt x="7199" y="2858"/>
                    <a:pt x="7206" y="2918"/>
                  </a:cubicBezTo>
                  <a:cubicBezTo>
                    <a:pt x="5935" y="3514"/>
                    <a:pt x="4530" y="3848"/>
                    <a:pt x="3132" y="3875"/>
                  </a:cubicBezTo>
                  <a:cubicBezTo>
                    <a:pt x="3054" y="3877"/>
                    <a:pt x="2976" y="3877"/>
                    <a:pt x="2899" y="3877"/>
                  </a:cubicBezTo>
                  <a:cubicBezTo>
                    <a:pt x="2086" y="3877"/>
                    <a:pt x="1269" y="3786"/>
                    <a:pt x="475" y="3694"/>
                  </a:cubicBezTo>
                  <a:cubicBezTo>
                    <a:pt x="475" y="3647"/>
                    <a:pt x="495" y="3601"/>
                    <a:pt x="516" y="3560"/>
                  </a:cubicBezTo>
                  <a:cubicBezTo>
                    <a:pt x="2797" y="3306"/>
                    <a:pt x="5005" y="2684"/>
                    <a:pt x="7079" y="1700"/>
                  </a:cubicBezTo>
                  <a:close/>
                  <a:moveTo>
                    <a:pt x="7213" y="3052"/>
                  </a:moveTo>
                  <a:lnTo>
                    <a:pt x="7213" y="3052"/>
                  </a:lnTo>
                  <a:cubicBezTo>
                    <a:pt x="7233" y="3520"/>
                    <a:pt x="7240" y="3995"/>
                    <a:pt x="7133" y="4444"/>
                  </a:cubicBezTo>
                  <a:cubicBezTo>
                    <a:pt x="7126" y="4450"/>
                    <a:pt x="7126" y="4457"/>
                    <a:pt x="7126" y="4464"/>
                  </a:cubicBezTo>
                  <a:cubicBezTo>
                    <a:pt x="6279" y="4659"/>
                    <a:pt x="5409" y="4756"/>
                    <a:pt x="4538" y="4756"/>
                  </a:cubicBezTo>
                  <a:cubicBezTo>
                    <a:pt x="3202" y="4756"/>
                    <a:pt x="1865" y="4527"/>
                    <a:pt x="609" y="4069"/>
                  </a:cubicBezTo>
                  <a:cubicBezTo>
                    <a:pt x="589" y="4042"/>
                    <a:pt x="569" y="4015"/>
                    <a:pt x="549" y="3982"/>
                  </a:cubicBezTo>
                  <a:cubicBezTo>
                    <a:pt x="516" y="3928"/>
                    <a:pt x="495" y="3875"/>
                    <a:pt x="482" y="3821"/>
                  </a:cubicBezTo>
                  <a:lnTo>
                    <a:pt x="482" y="3821"/>
                  </a:lnTo>
                  <a:cubicBezTo>
                    <a:pt x="1278" y="3915"/>
                    <a:pt x="2094" y="4002"/>
                    <a:pt x="2911" y="4002"/>
                  </a:cubicBezTo>
                  <a:lnTo>
                    <a:pt x="3132" y="4002"/>
                  </a:lnTo>
                  <a:cubicBezTo>
                    <a:pt x="4530" y="3975"/>
                    <a:pt x="5942" y="3647"/>
                    <a:pt x="7213" y="3052"/>
                  </a:cubicBezTo>
                  <a:close/>
                  <a:moveTo>
                    <a:pt x="810" y="4276"/>
                  </a:moveTo>
                  <a:lnTo>
                    <a:pt x="810" y="4276"/>
                  </a:lnTo>
                  <a:cubicBezTo>
                    <a:pt x="2008" y="4678"/>
                    <a:pt x="3272" y="4885"/>
                    <a:pt x="4537" y="4885"/>
                  </a:cubicBezTo>
                  <a:cubicBezTo>
                    <a:pt x="5400" y="4885"/>
                    <a:pt x="6256" y="4785"/>
                    <a:pt x="7086" y="4597"/>
                  </a:cubicBezTo>
                  <a:lnTo>
                    <a:pt x="7086" y="4597"/>
                  </a:lnTo>
                  <a:cubicBezTo>
                    <a:pt x="7025" y="4805"/>
                    <a:pt x="6939" y="4986"/>
                    <a:pt x="6838" y="5153"/>
                  </a:cubicBezTo>
                  <a:lnTo>
                    <a:pt x="6818" y="5153"/>
                  </a:lnTo>
                  <a:cubicBezTo>
                    <a:pt x="6210" y="5459"/>
                    <a:pt x="5524" y="5615"/>
                    <a:pt x="4839" y="5615"/>
                  </a:cubicBezTo>
                  <a:cubicBezTo>
                    <a:pt x="4521" y="5615"/>
                    <a:pt x="4204" y="5582"/>
                    <a:pt x="3894" y="5514"/>
                  </a:cubicBezTo>
                  <a:lnTo>
                    <a:pt x="1813" y="4765"/>
                  </a:lnTo>
                  <a:cubicBezTo>
                    <a:pt x="1479" y="4644"/>
                    <a:pt x="1091" y="4504"/>
                    <a:pt x="810" y="4276"/>
                  </a:cubicBezTo>
                  <a:close/>
                  <a:moveTo>
                    <a:pt x="6684" y="5353"/>
                  </a:moveTo>
                  <a:lnTo>
                    <a:pt x="6684" y="5353"/>
                  </a:lnTo>
                  <a:cubicBezTo>
                    <a:pt x="6544" y="5514"/>
                    <a:pt x="6383" y="5648"/>
                    <a:pt x="6209" y="5735"/>
                  </a:cubicBezTo>
                  <a:cubicBezTo>
                    <a:pt x="5984" y="5846"/>
                    <a:pt x="5743" y="5891"/>
                    <a:pt x="5494" y="5891"/>
                  </a:cubicBezTo>
                  <a:cubicBezTo>
                    <a:pt x="5188" y="5891"/>
                    <a:pt x="4870" y="5824"/>
                    <a:pt x="4550" y="5728"/>
                  </a:cubicBezTo>
                  <a:lnTo>
                    <a:pt x="4550" y="5728"/>
                  </a:lnTo>
                  <a:cubicBezTo>
                    <a:pt x="4644" y="5735"/>
                    <a:pt x="4744" y="5742"/>
                    <a:pt x="4844" y="5742"/>
                  </a:cubicBezTo>
                  <a:cubicBezTo>
                    <a:pt x="5473" y="5742"/>
                    <a:pt x="6109" y="5608"/>
                    <a:pt x="6684" y="5353"/>
                  </a:cubicBezTo>
                  <a:close/>
                  <a:moveTo>
                    <a:pt x="5649" y="1"/>
                  </a:moveTo>
                  <a:cubicBezTo>
                    <a:pt x="5048" y="1"/>
                    <a:pt x="4447" y="335"/>
                    <a:pt x="3914" y="690"/>
                  </a:cubicBezTo>
                  <a:cubicBezTo>
                    <a:pt x="2871" y="1379"/>
                    <a:pt x="1860" y="2109"/>
                    <a:pt x="897" y="2865"/>
                  </a:cubicBezTo>
                  <a:cubicBezTo>
                    <a:pt x="863" y="2891"/>
                    <a:pt x="830" y="2918"/>
                    <a:pt x="797" y="2945"/>
                  </a:cubicBezTo>
                  <a:cubicBezTo>
                    <a:pt x="442" y="3212"/>
                    <a:pt x="0" y="3547"/>
                    <a:pt x="335" y="4109"/>
                  </a:cubicBezTo>
                  <a:cubicBezTo>
                    <a:pt x="629" y="4604"/>
                    <a:pt x="1238" y="4825"/>
                    <a:pt x="1727" y="4999"/>
                  </a:cubicBezTo>
                  <a:lnTo>
                    <a:pt x="3901" y="5782"/>
                  </a:lnTo>
                  <a:cubicBezTo>
                    <a:pt x="4430" y="5969"/>
                    <a:pt x="4971" y="6143"/>
                    <a:pt x="5487" y="6143"/>
                  </a:cubicBezTo>
                  <a:cubicBezTo>
                    <a:pt x="5774" y="6143"/>
                    <a:pt x="6055" y="6089"/>
                    <a:pt x="6316" y="5956"/>
                  </a:cubicBezTo>
                  <a:cubicBezTo>
                    <a:pt x="6825" y="5708"/>
                    <a:pt x="7213" y="5173"/>
                    <a:pt x="7373" y="4504"/>
                  </a:cubicBezTo>
                  <a:cubicBezTo>
                    <a:pt x="7514" y="3915"/>
                    <a:pt x="7474" y="3313"/>
                    <a:pt x="7440" y="2724"/>
                  </a:cubicBezTo>
                  <a:cubicBezTo>
                    <a:pt x="7414" y="2229"/>
                    <a:pt x="7380" y="1714"/>
                    <a:pt x="7206" y="1225"/>
                  </a:cubicBezTo>
                  <a:cubicBezTo>
                    <a:pt x="6999" y="663"/>
                    <a:pt x="6617" y="249"/>
                    <a:pt x="6156" y="88"/>
                  </a:cubicBezTo>
                  <a:cubicBezTo>
                    <a:pt x="5988" y="28"/>
                    <a:pt x="5818" y="1"/>
                    <a:pt x="5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0"/>
            <p:cNvSpPr/>
            <p:nvPr/>
          </p:nvSpPr>
          <p:spPr>
            <a:xfrm>
              <a:off x="5422500" y="1885225"/>
              <a:ext cx="14750" cy="41200"/>
            </a:xfrm>
            <a:custGeom>
              <a:rect b="b" l="l" r="r" t="t"/>
              <a:pathLst>
                <a:path extrusionOk="0" h="1648" w="590">
                  <a:moveTo>
                    <a:pt x="529" y="1"/>
                  </a:moveTo>
                  <a:cubicBezTo>
                    <a:pt x="500" y="1"/>
                    <a:pt x="468" y="19"/>
                    <a:pt x="463" y="42"/>
                  </a:cubicBezTo>
                  <a:lnTo>
                    <a:pt x="8" y="1567"/>
                  </a:lnTo>
                  <a:cubicBezTo>
                    <a:pt x="1" y="1601"/>
                    <a:pt x="21" y="1641"/>
                    <a:pt x="55" y="1648"/>
                  </a:cubicBezTo>
                  <a:lnTo>
                    <a:pt x="68" y="1648"/>
                  </a:lnTo>
                  <a:cubicBezTo>
                    <a:pt x="95" y="1648"/>
                    <a:pt x="121" y="1634"/>
                    <a:pt x="128" y="1608"/>
                  </a:cubicBezTo>
                  <a:lnTo>
                    <a:pt x="583" y="82"/>
                  </a:lnTo>
                  <a:cubicBezTo>
                    <a:pt x="590" y="49"/>
                    <a:pt x="576" y="15"/>
                    <a:pt x="543" y="2"/>
                  </a:cubicBezTo>
                  <a:cubicBezTo>
                    <a:pt x="539" y="1"/>
                    <a:pt x="534" y="1"/>
                    <a:pt x="5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0"/>
            <p:cNvSpPr/>
            <p:nvPr/>
          </p:nvSpPr>
          <p:spPr>
            <a:xfrm>
              <a:off x="5420000" y="1930925"/>
              <a:ext cx="3550" cy="4875"/>
            </a:xfrm>
            <a:custGeom>
              <a:rect b="b" l="l" r="r" t="t"/>
              <a:pathLst>
                <a:path extrusionOk="0" h="195" w="142">
                  <a:moveTo>
                    <a:pt x="88" y="0"/>
                  </a:moveTo>
                  <a:cubicBezTo>
                    <a:pt x="54" y="0"/>
                    <a:pt x="21" y="20"/>
                    <a:pt x="14" y="54"/>
                  </a:cubicBezTo>
                  <a:lnTo>
                    <a:pt x="1" y="121"/>
                  </a:lnTo>
                  <a:cubicBezTo>
                    <a:pt x="1" y="154"/>
                    <a:pt x="21" y="188"/>
                    <a:pt x="54" y="188"/>
                  </a:cubicBezTo>
                  <a:cubicBezTo>
                    <a:pt x="61" y="194"/>
                    <a:pt x="61" y="194"/>
                    <a:pt x="68" y="194"/>
                  </a:cubicBezTo>
                  <a:cubicBezTo>
                    <a:pt x="94" y="194"/>
                    <a:pt x="121" y="168"/>
                    <a:pt x="128" y="141"/>
                  </a:cubicBezTo>
                  <a:lnTo>
                    <a:pt x="134" y="74"/>
                  </a:lnTo>
                  <a:cubicBezTo>
                    <a:pt x="141" y="41"/>
                    <a:pt x="121" y="7"/>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0"/>
            <p:cNvSpPr/>
            <p:nvPr/>
          </p:nvSpPr>
          <p:spPr>
            <a:xfrm>
              <a:off x="5232325" y="1938825"/>
              <a:ext cx="19100" cy="18225"/>
            </a:xfrm>
            <a:custGeom>
              <a:rect b="b" l="l" r="r" t="t"/>
              <a:pathLst>
                <a:path extrusionOk="0" h="729" w="764">
                  <a:moveTo>
                    <a:pt x="70" y="1"/>
                  </a:moveTo>
                  <a:cubicBezTo>
                    <a:pt x="57" y="1"/>
                    <a:pt x="45" y="4"/>
                    <a:pt x="34" y="12"/>
                  </a:cubicBezTo>
                  <a:cubicBezTo>
                    <a:pt x="7" y="32"/>
                    <a:pt x="1" y="72"/>
                    <a:pt x="28" y="99"/>
                  </a:cubicBezTo>
                  <a:cubicBezTo>
                    <a:pt x="208" y="333"/>
                    <a:pt x="422" y="541"/>
                    <a:pt x="656" y="715"/>
                  </a:cubicBezTo>
                  <a:cubicBezTo>
                    <a:pt x="670" y="721"/>
                    <a:pt x="683" y="728"/>
                    <a:pt x="697" y="728"/>
                  </a:cubicBezTo>
                  <a:cubicBezTo>
                    <a:pt x="710" y="728"/>
                    <a:pt x="730" y="721"/>
                    <a:pt x="743" y="701"/>
                  </a:cubicBezTo>
                  <a:cubicBezTo>
                    <a:pt x="763" y="675"/>
                    <a:pt x="757" y="634"/>
                    <a:pt x="730" y="614"/>
                  </a:cubicBezTo>
                  <a:cubicBezTo>
                    <a:pt x="503" y="447"/>
                    <a:pt x="295" y="246"/>
                    <a:pt x="121" y="26"/>
                  </a:cubicBezTo>
                  <a:cubicBezTo>
                    <a:pt x="109" y="9"/>
                    <a:pt x="90"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0"/>
            <p:cNvSpPr/>
            <p:nvPr/>
          </p:nvSpPr>
          <p:spPr>
            <a:xfrm>
              <a:off x="5252900" y="1958175"/>
              <a:ext cx="7550" cy="5725"/>
            </a:xfrm>
            <a:custGeom>
              <a:rect b="b" l="l" r="r" t="t"/>
              <a:pathLst>
                <a:path extrusionOk="0" h="229" w="302">
                  <a:moveTo>
                    <a:pt x="71" y="1"/>
                  </a:moveTo>
                  <a:cubicBezTo>
                    <a:pt x="51" y="1"/>
                    <a:pt x="30" y="10"/>
                    <a:pt x="21" y="28"/>
                  </a:cubicBezTo>
                  <a:cubicBezTo>
                    <a:pt x="1" y="54"/>
                    <a:pt x="7" y="95"/>
                    <a:pt x="34" y="115"/>
                  </a:cubicBezTo>
                  <a:lnTo>
                    <a:pt x="195" y="222"/>
                  </a:lnTo>
                  <a:cubicBezTo>
                    <a:pt x="208" y="228"/>
                    <a:pt x="221" y="228"/>
                    <a:pt x="228" y="228"/>
                  </a:cubicBezTo>
                  <a:cubicBezTo>
                    <a:pt x="248" y="228"/>
                    <a:pt x="268" y="222"/>
                    <a:pt x="282" y="202"/>
                  </a:cubicBezTo>
                  <a:cubicBezTo>
                    <a:pt x="302" y="175"/>
                    <a:pt x="295" y="135"/>
                    <a:pt x="262" y="115"/>
                  </a:cubicBezTo>
                  <a:lnTo>
                    <a:pt x="101" y="8"/>
                  </a:lnTo>
                  <a:cubicBezTo>
                    <a:pt x="92" y="3"/>
                    <a:pt x="8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0"/>
            <p:cNvSpPr/>
            <p:nvPr/>
          </p:nvSpPr>
          <p:spPr>
            <a:xfrm>
              <a:off x="5264100" y="1966425"/>
              <a:ext cx="5400" cy="4500"/>
            </a:xfrm>
            <a:custGeom>
              <a:rect b="b" l="l" r="r" t="t"/>
              <a:pathLst>
                <a:path extrusionOk="0" h="180" w="216">
                  <a:moveTo>
                    <a:pt x="72" y="0"/>
                  </a:moveTo>
                  <a:cubicBezTo>
                    <a:pt x="53" y="0"/>
                    <a:pt x="33" y="9"/>
                    <a:pt x="21" y="26"/>
                  </a:cubicBezTo>
                  <a:cubicBezTo>
                    <a:pt x="1" y="52"/>
                    <a:pt x="8" y="92"/>
                    <a:pt x="34" y="113"/>
                  </a:cubicBezTo>
                  <a:lnTo>
                    <a:pt x="108" y="166"/>
                  </a:lnTo>
                  <a:cubicBezTo>
                    <a:pt x="115" y="179"/>
                    <a:pt x="128" y="179"/>
                    <a:pt x="141" y="179"/>
                  </a:cubicBezTo>
                  <a:cubicBezTo>
                    <a:pt x="162" y="179"/>
                    <a:pt x="182" y="173"/>
                    <a:pt x="195" y="159"/>
                  </a:cubicBezTo>
                  <a:cubicBezTo>
                    <a:pt x="215" y="133"/>
                    <a:pt x="208" y="92"/>
                    <a:pt x="182" y="72"/>
                  </a:cubicBezTo>
                  <a:lnTo>
                    <a:pt x="108" y="12"/>
                  </a:ln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0"/>
            <p:cNvSpPr/>
            <p:nvPr/>
          </p:nvSpPr>
          <p:spPr>
            <a:xfrm>
              <a:off x="5310100" y="1949375"/>
              <a:ext cx="32825" cy="28900"/>
            </a:xfrm>
            <a:custGeom>
              <a:rect b="b" l="l" r="r" t="t"/>
              <a:pathLst>
                <a:path extrusionOk="0" h="1156" w="1313">
                  <a:moveTo>
                    <a:pt x="72" y="0"/>
                  </a:moveTo>
                  <a:cubicBezTo>
                    <a:pt x="53" y="0"/>
                    <a:pt x="33" y="9"/>
                    <a:pt x="21" y="25"/>
                  </a:cubicBezTo>
                  <a:cubicBezTo>
                    <a:pt x="1" y="59"/>
                    <a:pt x="8" y="92"/>
                    <a:pt x="34" y="112"/>
                  </a:cubicBezTo>
                  <a:cubicBezTo>
                    <a:pt x="463" y="406"/>
                    <a:pt x="851" y="748"/>
                    <a:pt x="1199" y="1136"/>
                  </a:cubicBezTo>
                  <a:cubicBezTo>
                    <a:pt x="1205" y="1149"/>
                    <a:pt x="1225" y="1156"/>
                    <a:pt x="1239" y="1156"/>
                  </a:cubicBezTo>
                  <a:cubicBezTo>
                    <a:pt x="1259" y="1156"/>
                    <a:pt x="1272" y="1156"/>
                    <a:pt x="1285" y="1142"/>
                  </a:cubicBezTo>
                  <a:cubicBezTo>
                    <a:pt x="1312" y="1122"/>
                    <a:pt x="1312" y="1082"/>
                    <a:pt x="1285" y="1055"/>
                  </a:cubicBezTo>
                  <a:cubicBezTo>
                    <a:pt x="938" y="661"/>
                    <a:pt x="543" y="306"/>
                    <a:pt x="108" y="12"/>
                  </a:cubicBez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0"/>
            <p:cNvSpPr/>
            <p:nvPr/>
          </p:nvSpPr>
          <p:spPr>
            <a:xfrm>
              <a:off x="5254900" y="2064325"/>
              <a:ext cx="7575" cy="11150"/>
            </a:xfrm>
            <a:custGeom>
              <a:rect b="b" l="l" r="r" t="t"/>
              <a:pathLst>
                <a:path extrusionOk="0" h="446" w="303">
                  <a:moveTo>
                    <a:pt x="229" y="1"/>
                  </a:moveTo>
                  <a:cubicBezTo>
                    <a:pt x="205" y="1"/>
                    <a:pt x="184" y="14"/>
                    <a:pt x="175" y="37"/>
                  </a:cubicBezTo>
                  <a:lnTo>
                    <a:pt x="14" y="358"/>
                  </a:lnTo>
                  <a:cubicBezTo>
                    <a:pt x="1" y="385"/>
                    <a:pt x="14" y="425"/>
                    <a:pt x="41" y="438"/>
                  </a:cubicBezTo>
                  <a:cubicBezTo>
                    <a:pt x="48" y="445"/>
                    <a:pt x="61" y="445"/>
                    <a:pt x="68" y="445"/>
                  </a:cubicBezTo>
                  <a:cubicBezTo>
                    <a:pt x="95" y="445"/>
                    <a:pt x="115" y="432"/>
                    <a:pt x="128" y="412"/>
                  </a:cubicBezTo>
                  <a:lnTo>
                    <a:pt x="289" y="90"/>
                  </a:lnTo>
                  <a:cubicBezTo>
                    <a:pt x="302" y="57"/>
                    <a:pt x="289" y="24"/>
                    <a:pt x="262" y="10"/>
                  </a:cubicBezTo>
                  <a:cubicBezTo>
                    <a:pt x="251" y="4"/>
                    <a:pt x="240" y="1"/>
                    <a:pt x="2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0"/>
            <p:cNvSpPr/>
            <p:nvPr/>
          </p:nvSpPr>
          <p:spPr>
            <a:xfrm>
              <a:off x="5271125" y="2061950"/>
              <a:ext cx="4725" cy="7500"/>
            </a:xfrm>
            <a:custGeom>
              <a:rect b="b" l="l" r="r" t="t"/>
              <a:pathLst>
                <a:path extrusionOk="0" h="300" w="189">
                  <a:moveTo>
                    <a:pt x="114" y="1"/>
                  </a:moveTo>
                  <a:cubicBezTo>
                    <a:pt x="88" y="1"/>
                    <a:pt x="66" y="19"/>
                    <a:pt x="61" y="45"/>
                  </a:cubicBezTo>
                  <a:lnTo>
                    <a:pt x="8" y="219"/>
                  </a:lnTo>
                  <a:cubicBezTo>
                    <a:pt x="1" y="252"/>
                    <a:pt x="21" y="292"/>
                    <a:pt x="48" y="299"/>
                  </a:cubicBezTo>
                  <a:lnTo>
                    <a:pt x="68" y="299"/>
                  </a:lnTo>
                  <a:cubicBezTo>
                    <a:pt x="95" y="299"/>
                    <a:pt x="121" y="286"/>
                    <a:pt x="128" y="259"/>
                  </a:cubicBezTo>
                  <a:lnTo>
                    <a:pt x="182" y="78"/>
                  </a:lnTo>
                  <a:cubicBezTo>
                    <a:pt x="188" y="45"/>
                    <a:pt x="168" y="11"/>
                    <a:pt x="135" y="5"/>
                  </a:cubicBezTo>
                  <a:cubicBezTo>
                    <a:pt x="128" y="2"/>
                    <a:pt x="120"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0"/>
            <p:cNvSpPr/>
            <p:nvPr/>
          </p:nvSpPr>
          <p:spPr>
            <a:xfrm>
              <a:off x="5291550" y="2059525"/>
              <a:ext cx="5200" cy="9925"/>
            </a:xfrm>
            <a:custGeom>
              <a:rect b="b" l="l" r="r" t="t"/>
              <a:pathLst>
                <a:path extrusionOk="0" h="397" w="208">
                  <a:moveTo>
                    <a:pt x="141" y="0"/>
                  </a:moveTo>
                  <a:cubicBezTo>
                    <a:pt x="112" y="0"/>
                    <a:pt x="85" y="19"/>
                    <a:pt x="74" y="48"/>
                  </a:cubicBezTo>
                  <a:lnTo>
                    <a:pt x="14" y="323"/>
                  </a:lnTo>
                  <a:cubicBezTo>
                    <a:pt x="0" y="356"/>
                    <a:pt x="27" y="389"/>
                    <a:pt x="60" y="396"/>
                  </a:cubicBezTo>
                  <a:lnTo>
                    <a:pt x="74" y="396"/>
                  </a:lnTo>
                  <a:cubicBezTo>
                    <a:pt x="101" y="396"/>
                    <a:pt x="127" y="376"/>
                    <a:pt x="134" y="349"/>
                  </a:cubicBezTo>
                  <a:lnTo>
                    <a:pt x="201" y="75"/>
                  </a:lnTo>
                  <a:cubicBezTo>
                    <a:pt x="208" y="42"/>
                    <a:pt x="188" y="8"/>
                    <a:pt x="154" y="1"/>
                  </a:cubicBezTo>
                  <a:cubicBezTo>
                    <a:pt x="150" y="1"/>
                    <a:pt x="145"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0"/>
            <p:cNvSpPr/>
            <p:nvPr/>
          </p:nvSpPr>
          <p:spPr>
            <a:xfrm>
              <a:off x="5535250" y="2032850"/>
              <a:ext cx="48875" cy="13675"/>
            </a:xfrm>
            <a:custGeom>
              <a:rect b="b" l="l" r="r" t="t"/>
              <a:pathLst>
                <a:path extrusionOk="0" h="547" w="1955">
                  <a:moveTo>
                    <a:pt x="1882" y="0"/>
                  </a:moveTo>
                  <a:cubicBezTo>
                    <a:pt x="1875" y="0"/>
                    <a:pt x="1868" y="2"/>
                    <a:pt x="1860" y="5"/>
                  </a:cubicBezTo>
                  <a:cubicBezTo>
                    <a:pt x="1278" y="225"/>
                    <a:pt x="676" y="366"/>
                    <a:pt x="61" y="419"/>
                  </a:cubicBezTo>
                  <a:cubicBezTo>
                    <a:pt x="27" y="426"/>
                    <a:pt x="0" y="453"/>
                    <a:pt x="0" y="486"/>
                  </a:cubicBezTo>
                  <a:cubicBezTo>
                    <a:pt x="7" y="520"/>
                    <a:pt x="34" y="547"/>
                    <a:pt x="67" y="547"/>
                  </a:cubicBezTo>
                  <a:cubicBezTo>
                    <a:pt x="696" y="486"/>
                    <a:pt x="1312" y="346"/>
                    <a:pt x="1901" y="125"/>
                  </a:cubicBezTo>
                  <a:cubicBezTo>
                    <a:pt x="1934" y="112"/>
                    <a:pt x="1954" y="72"/>
                    <a:pt x="1941" y="45"/>
                  </a:cubicBezTo>
                  <a:cubicBezTo>
                    <a:pt x="1930" y="18"/>
                    <a:pt x="1907" y="0"/>
                    <a:pt x="1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0"/>
            <p:cNvSpPr/>
            <p:nvPr/>
          </p:nvSpPr>
          <p:spPr>
            <a:xfrm>
              <a:off x="5587775" y="2026900"/>
              <a:ext cx="8725" cy="5075"/>
            </a:xfrm>
            <a:custGeom>
              <a:rect b="b" l="l" r="r" t="t"/>
              <a:pathLst>
                <a:path extrusionOk="0" h="203" w="349">
                  <a:moveTo>
                    <a:pt x="272" y="0"/>
                  </a:moveTo>
                  <a:cubicBezTo>
                    <a:pt x="266" y="0"/>
                    <a:pt x="260" y="1"/>
                    <a:pt x="255" y="2"/>
                  </a:cubicBezTo>
                  <a:lnTo>
                    <a:pt x="47" y="82"/>
                  </a:lnTo>
                  <a:cubicBezTo>
                    <a:pt x="14" y="95"/>
                    <a:pt x="0" y="136"/>
                    <a:pt x="14" y="162"/>
                  </a:cubicBezTo>
                  <a:cubicBezTo>
                    <a:pt x="20" y="189"/>
                    <a:pt x="47" y="202"/>
                    <a:pt x="67" y="202"/>
                  </a:cubicBezTo>
                  <a:lnTo>
                    <a:pt x="94" y="202"/>
                  </a:lnTo>
                  <a:lnTo>
                    <a:pt x="301" y="122"/>
                  </a:lnTo>
                  <a:cubicBezTo>
                    <a:pt x="335" y="109"/>
                    <a:pt x="348" y="75"/>
                    <a:pt x="335" y="42"/>
                  </a:cubicBezTo>
                  <a:cubicBezTo>
                    <a:pt x="329" y="14"/>
                    <a:pt x="300"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0"/>
            <p:cNvSpPr/>
            <p:nvPr/>
          </p:nvSpPr>
          <p:spPr>
            <a:xfrm>
              <a:off x="5442250" y="2125925"/>
              <a:ext cx="26450" cy="45375"/>
            </a:xfrm>
            <a:custGeom>
              <a:rect b="b" l="l" r="r" t="t"/>
              <a:pathLst>
                <a:path extrusionOk="0" h="1815" w="1058">
                  <a:moveTo>
                    <a:pt x="70" y="1"/>
                  </a:moveTo>
                  <a:cubicBezTo>
                    <a:pt x="55" y="1"/>
                    <a:pt x="40" y="6"/>
                    <a:pt x="27" y="15"/>
                  </a:cubicBezTo>
                  <a:cubicBezTo>
                    <a:pt x="0" y="35"/>
                    <a:pt x="0" y="75"/>
                    <a:pt x="21" y="102"/>
                  </a:cubicBezTo>
                  <a:cubicBezTo>
                    <a:pt x="435" y="584"/>
                    <a:pt x="743" y="1166"/>
                    <a:pt x="930" y="1768"/>
                  </a:cubicBezTo>
                  <a:cubicBezTo>
                    <a:pt x="937" y="1795"/>
                    <a:pt x="957" y="1815"/>
                    <a:pt x="984" y="1815"/>
                  </a:cubicBezTo>
                  <a:lnTo>
                    <a:pt x="1004" y="1815"/>
                  </a:lnTo>
                  <a:cubicBezTo>
                    <a:pt x="1038" y="1801"/>
                    <a:pt x="1058" y="1768"/>
                    <a:pt x="1044" y="1734"/>
                  </a:cubicBezTo>
                  <a:cubicBezTo>
                    <a:pt x="857" y="1112"/>
                    <a:pt x="536" y="517"/>
                    <a:pt x="114" y="22"/>
                  </a:cubicBezTo>
                  <a:cubicBezTo>
                    <a:pt x="103" y="7"/>
                    <a:pt x="87"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0"/>
            <p:cNvSpPr/>
            <p:nvPr/>
          </p:nvSpPr>
          <p:spPr>
            <a:xfrm>
              <a:off x="5472700" y="2180525"/>
              <a:ext cx="8050" cy="12700"/>
            </a:xfrm>
            <a:custGeom>
              <a:rect b="b" l="l" r="r" t="t"/>
              <a:pathLst>
                <a:path extrusionOk="0" h="508" w="322">
                  <a:moveTo>
                    <a:pt x="73" y="0"/>
                  </a:moveTo>
                  <a:cubicBezTo>
                    <a:pt x="64" y="0"/>
                    <a:pt x="56" y="2"/>
                    <a:pt x="47" y="5"/>
                  </a:cubicBezTo>
                  <a:cubicBezTo>
                    <a:pt x="14" y="19"/>
                    <a:pt x="0" y="59"/>
                    <a:pt x="20" y="86"/>
                  </a:cubicBezTo>
                  <a:lnTo>
                    <a:pt x="194" y="474"/>
                  </a:lnTo>
                  <a:cubicBezTo>
                    <a:pt x="208" y="494"/>
                    <a:pt x="228" y="507"/>
                    <a:pt x="254" y="507"/>
                  </a:cubicBezTo>
                  <a:lnTo>
                    <a:pt x="281" y="507"/>
                  </a:lnTo>
                  <a:cubicBezTo>
                    <a:pt x="308" y="487"/>
                    <a:pt x="321" y="454"/>
                    <a:pt x="308" y="420"/>
                  </a:cubicBezTo>
                  <a:lnTo>
                    <a:pt x="127" y="39"/>
                  </a:lnTo>
                  <a:cubicBezTo>
                    <a:pt x="117" y="14"/>
                    <a:pt x="96"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0"/>
            <p:cNvSpPr/>
            <p:nvPr/>
          </p:nvSpPr>
          <p:spPr>
            <a:xfrm>
              <a:off x="5485400" y="2205475"/>
              <a:ext cx="15925" cy="38925"/>
            </a:xfrm>
            <a:custGeom>
              <a:rect b="b" l="l" r="r" t="t"/>
              <a:pathLst>
                <a:path extrusionOk="0" h="1557" w="637">
                  <a:moveTo>
                    <a:pt x="75" y="0"/>
                  </a:moveTo>
                  <a:cubicBezTo>
                    <a:pt x="68" y="0"/>
                    <a:pt x="61" y="1"/>
                    <a:pt x="54" y="4"/>
                  </a:cubicBezTo>
                  <a:cubicBezTo>
                    <a:pt x="21" y="18"/>
                    <a:pt x="1" y="51"/>
                    <a:pt x="14" y="85"/>
                  </a:cubicBezTo>
                  <a:lnTo>
                    <a:pt x="509" y="1516"/>
                  </a:lnTo>
                  <a:cubicBezTo>
                    <a:pt x="516" y="1543"/>
                    <a:pt x="543" y="1557"/>
                    <a:pt x="569" y="1557"/>
                  </a:cubicBezTo>
                  <a:lnTo>
                    <a:pt x="589" y="1557"/>
                  </a:lnTo>
                  <a:cubicBezTo>
                    <a:pt x="623" y="1543"/>
                    <a:pt x="636" y="1510"/>
                    <a:pt x="630" y="1476"/>
                  </a:cubicBezTo>
                  <a:lnTo>
                    <a:pt x="134" y="44"/>
                  </a:lnTo>
                  <a:cubicBezTo>
                    <a:pt x="124"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0"/>
            <p:cNvSpPr/>
            <p:nvPr/>
          </p:nvSpPr>
          <p:spPr>
            <a:xfrm>
              <a:off x="5520375" y="2179650"/>
              <a:ext cx="3525" cy="10050"/>
            </a:xfrm>
            <a:custGeom>
              <a:rect b="b" l="l" r="r" t="t"/>
              <a:pathLst>
                <a:path extrusionOk="0" h="402" w="141">
                  <a:moveTo>
                    <a:pt x="80" y="0"/>
                  </a:moveTo>
                  <a:cubicBezTo>
                    <a:pt x="47" y="0"/>
                    <a:pt x="20" y="27"/>
                    <a:pt x="13" y="61"/>
                  </a:cubicBezTo>
                  <a:lnTo>
                    <a:pt x="0" y="335"/>
                  </a:lnTo>
                  <a:cubicBezTo>
                    <a:pt x="0" y="368"/>
                    <a:pt x="27" y="402"/>
                    <a:pt x="60" y="402"/>
                  </a:cubicBezTo>
                  <a:cubicBezTo>
                    <a:pt x="94" y="402"/>
                    <a:pt x="120" y="375"/>
                    <a:pt x="127" y="342"/>
                  </a:cubicBezTo>
                  <a:lnTo>
                    <a:pt x="141" y="67"/>
                  </a:lnTo>
                  <a:cubicBezTo>
                    <a:pt x="141" y="34"/>
                    <a:pt x="114" y="7"/>
                    <a:pt x="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0"/>
            <p:cNvSpPr/>
            <p:nvPr/>
          </p:nvSpPr>
          <p:spPr>
            <a:xfrm>
              <a:off x="5532575" y="2190175"/>
              <a:ext cx="3025" cy="7225"/>
            </a:xfrm>
            <a:custGeom>
              <a:rect b="b" l="l" r="r" t="t"/>
              <a:pathLst>
                <a:path extrusionOk="0" h="289" w="121">
                  <a:moveTo>
                    <a:pt x="61" y="1"/>
                  </a:moveTo>
                  <a:cubicBezTo>
                    <a:pt x="27" y="1"/>
                    <a:pt x="0" y="28"/>
                    <a:pt x="0" y="61"/>
                  </a:cubicBezTo>
                  <a:lnTo>
                    <a:pt x="0" y="222"/>
                  </a:lnTo>
                  <a:cubicBezTo>
                    <a:pt x="0" y="255"/>
                    <a:pt x="27" y="289"/>
                    <a:pt x="61" y="289"/>
                  </a:cubicBezTo>
                  <a:cubicBezTo>
                    <a:pt x="94" y="289"/>
                    <a:pt x="121" y="255"/>
                    <a:pt x="121" y="222"/>
                  </a:cubicBezTo>
                  <a:lnTo>
                    <a:pt x="121" y="61"/>
                  </a:lnTo>
                  <a:cubicBezTo>
                    <a:pt x="121" y="28"/>
                    <a:pt x="94"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0"/>
            <p:cNvSpPr/>
            <p:nvPr/>
          </p:nvSpPr>
          <p:spPr>
            <a:xfrm>
              <a:off x="5593450" y="2141150"/>
              <a:ext cx="5375" cy="11600"/>
            </a:xfrm>
            <a:custGeom>
              <a:rect b="b" l="l" r="r" t="t"/>
              <a:pathLst>
                <a:path extrusionOk="0" h="464" w="215">
                  <a:moveTo>
                    <a:pt x="148" y="0"/>
                  </a:moveTo>
                  <a:cubicBezTo>
                    <a:pt x="120" y="0"/>
                    <a:pt x="94" y="19"/>
                    <a:pt x="88" y="48"/>
                  </a:cubicBezTo>
                  <a:lnTo>
                    <a:pt x="8" y="383"/>
                  </a:lnTo>
                  <a:cubicBezTo>
                    <a:pt x="1" y="416"/>
                    <a:pt x="21" y="450"/>
                    <a:pt x="54" y="456"/>
                  </a:cubicBezTo>
                  <a:cubicBezTo>
                    <a:pt x="61" y="463"/>
                    <a:pt x="61" y="463"/>
                    <a:pt x="68" y="463"/>
                  </a:cubicBezTo>
                  <a:cubicBezTo>
                    <a:pt x="94" y="463"/>
                    <a:pt x="121" y="443"/>
                    <a:pt x="128" y="416"/>
                  </a:cubicBezTo>
                  <a:lnTo>
                    <a:pt x="208" y="75"/>
                  </a:lnTo>
                  <a:cubicBezTo>
                    <a:pt x="215" y="42"/>
                    <a:pt x="195" y="8"/>
                    <a:pt x="161" y="1"/>
                  </a:cubicBezTo>
                  <a:cubicBezTo>
                    <a:pt x="157" y="1"/>
                    <a:pt x="153" y="0"/>
                    <a:pt x="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0"/>
            <p:cNvSpPr/>
            <p:nvPr/>
          </p:nvSpPr>
          <p:spPr>
            <a:xfrm>
              <a:off x="5613025" y="2139500"/>
              <a:ext cx="4550" cy="10050"/>
            </a:xfrm>
            <a:custGeom>
              <a:rect b="b" l="l" r="r" t="t"/>
              <a:pathLst>
                <a:path extrusionOk="0" h="402" w="182">
                  <a:moveTo>
                    <a:pt x="128" y="1"/>
                  </a:moveTo>
                  <a:cubicBezTo>
                    <a:pt x="94" y="1"/>
                    <a:pt x="61" y="21"/>
                    <a:pt x="54" y="54"/>
                  </a:cubicBezTo>
                  <a:lnTo>
                    <a:pt x="7" y="328"/>
                  </a:lnTo>
                  <a:cubicBezTo>
                    <a:pt x="1" y="362"/>
                    <a:pt x="21" y="395"/>
                    <a:pt x="54" y="402"/>
                  </a:cubicBezTo>
                  <a:lnTo>
                    <a:pt x="68" y="402"/>
                  </a:lnTo>
                  <a:cubicBezTo>
                    <a:pt x="94" y="402"/>
                    <a:pt x="121" y="382"/>
                    <a:pt x="128" y="348"/>
                  </a:cubicBezTo>
                  <a:lnTo>
                    <a:pt x="175" y="74"/>
                  </a:lnTo>
                  <a:cubicBezTo>
                    <a:pt x="181" y="41"/>
                    <a:pt x="161" y="7"/>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0"/>
            <p:cNvSpPr/>
            <p:nvPr/>
          </p:nvSpPr>
          <p:spPr>
            <a:xfrm>
              <a:off x="5633425" y="2131800"/>
              <a:ext cx="3050" cy="5225"/>
            </a:xfrm>
            <a:custGeom>
              <a:rect b="b" l="l" r="r" t="t"/>
              <a:pathLst>
                <a:path extrusionOk="0" h="209" w="122">
                  <a:moveTo>
                    <a:pt x="61" y="1"/>
                  </a:moveTo>
                  <a:cubicBezTo>
                    <a:pt x="28" y="1"/>
                    <a:pt x="1" y="34"/>
                    <a:pt x="1" y="68"/>
                  </a:cubicBezTo>
                  <a:lnTo>
                    <a:pt x="1" y="148"/>
                  </a:lnTo>
                  <a:cubicBezTo>
                    <a:pt x="1" y="181"/>
                    <a:pt x="28" y="208"/>
                    <a:pt x="61" y="208"/>
                  </a:cubicBezTo>
                  <a:cubicBezTo>
                    <a:pt x="95" y="208"/>
                    <a:pt x="121" y="181"/>
                    <a:pt x="121" y="148"/>
                  </a:cubicBezTo>
                  <a:lnTo>
                    <a:pt x="121" y="68"/>
                  </a:lnTo>
                  <a:cubicBezTo>
                    <a:pt x="121" y="34"/>
                    <a:pt x="95"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0"/>
            <p:cNvSpPr/>
            <p:nvPr/>
          </p:nvSpPr>
          <p:spPr>
            <a:xfrm>
              <a:off x="5640450" y="2104100"/>
              <a:ext cx="5900" cy="11175"/>
            </a:xfrm>
            <a:custGeom>
              <a:rect b="b" l="l" r="r" t="t"/>
              <a:pathLst>
                <a:path extrusionOk="0" h="447" w="236">
                  <a:moveTo>
                    <a:pt x="166" y="1"/>
                  </a:moveTo>
                  <a:cubicBezTo>
                    <a:pt x="139" y="1"/>
                    <a:pt x="113" y="19"/>
                    <a:pt x="108" y="45"/>
                  </a:cubicBezTo>
                  <a:lnTo>
                    <a:pt x="8" y="366"/>
                  </a:lnTo>
                  <a:cubicBezTo>
                    <a:pt x="1" y="400"/>
                    <a:pt x="21" y="433"/>
                    <a:pt x="54" y="446"/>
                  </a:cubicBezTo>
                  <a:lnTo>
                    <a:pt x="68" y="446"/>
                  </a:lnTo>
                  <a:cubicBezTo>
                    <a:pt x="95" y="446"/>
                    <a:pt x="121" y="433"/>
                    <a:pt x="128" y="406"/>
                  </a:cubicBezTo>
                  <a:lnTo>
                    <a:pt x="228" y="78"/>
                  </a:lnTo>
                  <a:cubicBezTo>
                    <a:pt x="235" y="52"/>
                    <a:pt x="215" y="12"/>
                    <a:pt x="188" y="5"/>
                  </a:cubicBezTo>
                  <a:cubicBezTo>
                    <a:pt x="181" y="2"/>
                    <a:pt x="174"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0"/>
            <p:cNvSpPr/>
            <p:nvPr/>
          </p:nvSpPr>
          <p:spPr>
            <a:xfrm>
              <a:off x="5298900" y="2144600"/>
              <a:ext cx="9725" cy="12325"/>
            </a:xfrm>
            <a:custGeom>
              <a:rect b="b" l="l" r="r" t="t"/>
              <a:pathLst>
                <a:path extrusionOk="0" h="493" w="389">
                  <a:moveTo>
                    <a:pt x="319" y="1"/>
                  </a:moveTo>
                  <a:cubicBezTo>
                    <a:pt x="297" y="1"/>
                    <a:pt x="275" y="13"/>
                    <a:pt x="262" y="31"/>
                  </a:cubicBezTo>
                  <a:lnTo>
                    <a:pt x="14" y="399"/>
                  </a:lnTo>
                  <a:cubicBezTo>
                    <a:pt x="1" y="425"/>
                    <a:pt x="7" y="466"/>
                    <a:pt x="34" y="486"/>
                  </a:cubicBezTo>
                  <a:cubicBezTo>
                    <a:pt x="47" y="492"/>
                    <a:pt x="54" y="492"/>
                    <a:pt x="68" y="492"/>
                  </a:cubicBezTo>
                  <a:cubicBezTo>
                    <a:pt x="88" y="492"/>
                    <a:pt x="108" y="486"/>
                    <a:pt x="121" y="466"/>
                  </a:cubicBezTo>
                  <a:lnTo>
                    <a:pt x="369" y="98"/>
                  </a:lnTo>
                  <a:cubicBezTo>
                    <a:pt x="389" y="71"/>
                    <a:pt x="375" y="31"/>
                    <a:pt x="349" y="11"/>
                  </a:cubicBezTo>
                  <a:cubicBezTo>
                    <a:pt x="340" y="4"/>
                    <a:pt x="329" y="1"/>
                    <a:pt x="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0"/>
            <p:cNvSpPr/>
            <p:nvPr/>
          </p:nvSpPr>
          <p:spPr>
            <a:xfrm>
              <a:off x="5313300" y="2143550"/>
              <a:ext cx="5525" cy="8025"/>
            </a:xfrm>
            <a:custGeom>
              <a:rect b="b" l="l" r="r" t="t"/>
              <a:pathLst>
                <a:path extrusionOk="0" h="321" w="221">
                  <a:moveTo>
                    <a:pt x="151" y="1"/>
                  </a:moveTo>
                  <a:cubicBezTo>
                    <a:pt x="128" y="1"/>
                    <a:pt x="104" y="14"/>
                    <a:pt x="94" y="39"/>
                  </a:cubicBezTo>
                  <a:lnTo>
                    <a:pt x="13" y="233"/>
                  </a:lnTo>
                  <a:cubicBezTo>
                    <a:pt x="0" y="267"/>
                    <a:pt x="13" y="300"/>
                    <a:pt x="47" y="314"/>
                  </a:cubicBezTo>
                  <a:cubicBezTo>
                    <a:pt x="54" y="320"/>
                    <a:pt x="60" y="320"/>
                    <a:pt x="67" y="320"/>
                  </a:cubicBezTo>
                  <a:cubicBezTo>
                    <a:pt x="94" y="320"/>
                    <a:pt x="114" y="307"/>
                    <a:pt x="127" y="280"/>
                  </a:cubicBezTo>
                  <a:lnTo>
                    <a:pt x="207" y="86"/>
                  </a:lnTo>
                  <a:cubicBezTo>
                    <a:pt x="221" y="59"/>
                    <a:pt x="207" y="19"/>
                    <a:pt x="174" y="6"/>
                  </a:cubicBezTo>
                  <a:cubicBezTo>
                    <a:pt x="167" y="2"/>
                    <a:pt x="15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0"/>
            <p:cNvSpPr/>
            <p:nvPr/>
          </p:nvSpPr>
          <p:spPr>
            <a:xfrm>
              <a:off x="5304925" y="2296275"/>
              <a:ext cx="104400" cy="23225"/>
            </a:xfrm>
            <a:custGeom>
              <a:rect b="b" l="l" r="r" t="t"/>
              <a:pathLst>
                <a:path extrusionOk="0" h="929" w="4176">
                  <a:moveTo>
                    <a:pt x="69" y="0"/>
                  </a:moveTo>
                  <a:cubicBezTo>
                    <a:pt x="45" y="0"/>
                    <a:pt x="24" y="14"/>
                    <a:pt x="14" y="39"/>
                  </a:cubicBezTo>
                  <a:cubicBezTo>
                    <a:pt x="0" y="72"/>
                    <a:pt x="14" y="106"/>
                    <a:pt x="47" y="119"/>
                  </a:cubicBezTo>
                  <a:cubicBezTo>
                    <a:pt x="1325" y="648"/>
                    <a:pt x="2730" y="929"/>
                    <a:pt x="4115" y="929"/>
                  </a:cubicBezTo>
                  <a:cubicBezTo>
                    <a:pt x="4149" y="929"/>
                    <a:pt x="4175" y="902"/>
                    <a:pt x="4175" y="868"/>
                  </a:cubicBezTo>
                  <a:cubicBezTo>
                    <a:pt x="4175" y="835"/>
                    <a:pt x="4149" y="802"/>
                    <a:pt x="4115" y="802"/>
                  </a:cubicBezTo>
                  <a:cubicBezTo>
                    <a:pt x="2750" y="802"/>
                    <a:pt x="1359" y="527"/>
                    <a:pt x="94" y="5"/>
                  </a:cubicBezTo>
                  <a:cubicBezTo>
                    <a:pt x="86" y="2"/>
                    <a:pt x="77"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0"/>
            <p:cNvSpPr/>
            <p:nvPr/>
          </p:nvSpPr>
          <p:spPr>
            <a:xfrm>
              <a:off x="5425850" y="2313250"/>
              <a:ext cx="7900" cy="4425"/>
            </a:xfrm>
            <a:custGeom>
              <a:rect b="b" l="l" r="r" t="t"/>
              <a:pathLst>
                <a:path extrusionOk="0" h="177" w="316">
                  <a:moveTo>
                    <a:pt x="241" y="1"/>
                  </a:moveTo>
                  <a:cubicBezTo>
                    <a:pt x="237" y="1"/>
                    <a:pt x="233" y="1"/>
                    <a:pt x="228" y="2"/>
                  </a:cubicBezTo>
                  <a:lnTo>
                    <a:pt x="54" y="49"/>
                  </a:lnTo>
                  <a:cubicBezTo>
                    <a:pt x="21" y="62"/>
                    <a:pt x="1" y="96"/>
                    <a:pt x="8" y="129"/>
                  </a:cubicBezTo>
                  <a:cubicBezTo>
                    <a:pt x="14" y="156"/>
                    <a:pt x="41" y="176"/>
                    <a:pt x="68" y="176"/>
                  </a:cubicBezTo>
                  <a:cubicBezTo>
                    <a:pt x="74" y="176"/>
                    <a:pt x="81" y="176"/>
                    <a:pt x="81" y="169"/>
                  </a:cubicBezTo>
                  <a:lnTo>
                    <a:pt x="262" y="123"/>
                  </a:lnTo>
                  <a:cubicBezTo>
                    <a:pt x="295" y="116"/>
                    <a:pt x="315" y="82"/>
                    <a:pt x="302" y="49"/>
                  </a:cubicBezTo>
                  <a:cubicBezTo>
                    <a:pt x="296" y="20"/>
                    <a:pt x="270" y="1"/>
                    <a:pt x="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0"/>
            <p:cNvSpPr/>
            <p:nvPr/>
          </p:nvSpPr>
          <p:spPr>
            <a:xfrm>
              <a:off x="5312275" y="1825550"/>
              <a:ext cx="88350" cy="17925"/>
            </a:xfrm>
            <a:custGeom>
              <a:rect b="b" l="l" r="r" t="t"/>
              <a:pathLst>
                <a:path extrusionOk="0" h="717" w="3534">
                  <a:moveTo>
                    <a:pt x="3467" y="0"/>
                  </a:moveTo>
                  <a:cubicBezTo>
                    <a:pt x="2302" y="27"/>
                    <a:pt x="1158" y="228"/>
                    <a:pt x="54" y="596"/>
                  </a:cubicBezTo>
                  <a:cubicBezTo>
                    <a:pt x="21" y="602"/>
                    <a:pt x="1" y="636"/>
                    <a:pt x="14" y="669"/>
                  </a:cubicBezTo>
                  <a:cubicBezTo>
                    <a:pt x="21" y="696"/>
                    <a:pt x="48" y="716"/>
                    <a:pt x="74" y="716"/>
                  </a:cubicBezTo>
                  <a:cubicBezTo>
                    <a:pt x="81" y="716"/>
                    <a:pt x="88" y="716"/>
                    <a:pt x="95" y="709"/>
                  </a:cubicBezTo>
                  <a:cubicBezTo>
                    <a:pt x="1185" y="355"/>
                    <a:pt x="2323" y="154"/>
                    <a:pt x="3467" y="127"/>
                  </a:cubicBezTo>
                  <a:cubicBezTo>
                    <a:pt x="3507" y="127"/>
                    <a:pt x="3534" y="94"/>
                    <a:pt x="3534" y="60"/>
                  </a:cubicBezTo>
                  <a:cubicBezTo>
                    <a:pt x="3527" y="27"/>
                    <a:pt x="3500" y="0"/>
                    <a:pt x="3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0"/>
            <p:cNvSpPr/>
            <p:nvPr/>
          </p:nvSpPr>
          <p:spPr>
            <a:xfrm>
              <a:off x="5416650" y="1822200"/>
              <a:ext cx="8400" cy="3200"/>
            </a:xfrm>
            <a:custGeom>
              <a:rect b="b" l="l" r="r" t="t"/>
              <a:pathLst>
                <a:path extrusionOk="0" h="128" w="336">
                  <a:moveTo>
                    <a:pt x="68" y="0"/>
                  </a:moveTo>
                  <a:cubicBezTo>
                    <a:pt x="28" y="0"/>
                    <a:pt x="1" y="34"/>
                    <a:pt x="1" y="67"/>
                  </a:cubicBezTo>
                  <a:cubicBezTo>
                    <a:pt x="1" y="101"/>
                    <a:pt x="28" y="128"/>
                    <a:pt x="68" y="128"/>
                  </a:cubicBezTo>
                  <a:lnTo>
                    <a:pt x="275" y="128"/>
                  </a:lnTo>
                  <a:cubicBezTo>
                    <a:pt x="309" y="128"/>
                    <a:pt x="335" y="101"/>
                    <a:pt x="335" y="67"/>
                  </a:cubicBezTo>
                  <a:cubicBezTo>
                    <a:pt x="335" y="34"/>
                    <a:pt x="309" y="0"/>
                    <a:pt x="2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0"/>
            <p:cNvSpPr/>
            <p:nvPr/>
          </p:nvSpPr>
          <p:spPr>
            <a:xfrm>
              <a:off x="5591125" y="1902400"/>
              <a:ext cx="49850" cy="55300"/>
            </a:xfrm>
            <a:custGeom>
              <a:rect b="b" l="l" r="r" t="t"/>
              <a:pathLst>
                <a:path extrusionOk="0" h="2212" w="1994">
                  <a:moveTo>
                    <a:pt x="71" y="1"/>
                  </a:moveTo>
                  <a:cubicBezTo>
                    <a:pt x="50" y="1"/>
                    <a:pt x="29" y="13"/>
                    <a:pt x="20" y="31"/>
                  </a:cubicBezTo>
                  <a:cubicBezTo>
                    <a:pt x="0" y="64"/>
                    <a:pt x="14" y="104"/>
                    <a:pt x="40" y="118"/>
                  </a:cubicBezTo>
                  <a:cubicBezTo>
                    <a:pt x="863" y="579"/>
                    <a:pt x="1512" y="1309"/>
                    <a:pt x="1867" y="2178"/>
                  </a:cubicBezTo>
                  <a:cubicBezTo>
                    <a:pt x="1874" y="2198"/>
                    <a:pt x="1900" y="2212"/>
                    <a:pt x="1920" y="2212"/>
                  </a:cubicBezTo>
                  <a:lnTo>
                    <a:pt x="1947" y="2212"/>
                  </a:lnTo>
                  <a:cubicBezTo>
                    <a:pt x="1981" y="2198"/>
                    <a:pt x="1994" y="2158"/>
                    <a:pt x="1981" y="2132"/>
                  </a:cubicBezTo>
                  <a:cubicBezTo>
                    <a:pt x="1613" y="1235"/>
                    <a:pt x="944" y="479"/>
                    <a:pt x="101" y="11"/>
                  </a:cubicBezTo>
                  <a:cubicBezTo>
                    <a:pt x="92" y="4"/>
                    <a:pt x="81"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0"/>
            <p:cNvSpPr/>
            <p:nvPr/>
          </p:nvSpPr>
          <p:spPr>
            <a:xfrm>
              <a:off x="5405275" y="2059950"/>
              <a:ext cx="5900" cy="10675"/>
            </a:xfrm>
            <a:custGeom>
              <a:rect b="b" l="l" r="r" t="t"/>
              <a:pathLst>
                <a:path extrusionOk="0" h="427" w="236">
                  <a:moveTo>
                    <a:pt x="163" y="0"/>
                  </a:moveTo>
                  <a:cubicBezTo>
                    <a:pt x="139" y="0"/>
                    <a:pt x="113" y="18"/>
                    <a:pt x="108" y="45"/>
                  </a:cubicBezTo>
                  <a:lnTo>
                    <a:pt x="8" y="346"/>
                  </a:lnTo>
                  <a:cubicBezTo>
                    <a:pt x="1" y="379"/>
                    <a:pt x="21" y="413"/>
                    <a:pt x="48" y="426"/>
                  </a:cubicBezTo>
                  <a:lnTo>
                    <a:pt x="68" y="426"/>
                  </a:lnTo>
                  <a:cubicBezTo>
                    <a:pt x="95" y="426"/>
                    <a:pt x="121" y="413"/>
                    <a:pt x="128" y="386"/>
                  </a:cubicBezTo>
                  <a:lnTo>
                    <a:pt x="228" y="78"/>
                  </a:lnTo>
                  <a:cubicBezTo>
                    <a:pt x="235" y="45"/>
                    <a:pt x="215" y="11"/>
                    <a:pt x="182" y="5"/>
                  </a:cubicBezTo>
                  <a:cubicBezTo>
                    <a:pt x="176" y="2"/>
                    <a:pt x="169" y="0"/>
                    <a:pt x="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0"/>
            <p:cNvSpPr/>
            <p:nvPr/>
          </p:nvSpPr>
          <p:spPr>
            <a:xfrm>
              <a:off x="5415475" y="2064025"/>
              <a:ext cx="7725" cy="14275"/>
            </a:xfrm>
            <a:custGeom>
              <a:rect b="b" l="l" r="r" t="t"/>
              <a:pathLst>
                <a:path extrusionOk="0" h="571" w="309">
                  <a:moveTo>
                    <a:pt x="239" y="0"/>
                  </a:moveTo>
                  <a:cubicBezTo>
                    <a:pt x="211" y="0"/>
                    <a:pt x="186" y="14"/>
                    <a:pt x="175" y="42"/>
                  </a:cubicBezTo>
                  <a:lnTo>
                    <a:pt x="14" y="491"/>
                  </a:lnTo>
                  <a:cubicBezTo>
                    <a:pt x="1" y="524"/>
                    <a:pt x="14" y="557"/>
                    <a:pt x="48" y="571"/>
                  </a:cubicBezTo>
                  <a:lnTo>
                    <a:pt x="75" y="571"/>
                  </a:lnTo>
                  <a:cubicBezTo>
                    <a:pt x="95" y="571"/>
                    <a:pt x="121" y="557"/>
                    <a:pt x="128" y="531"/>
                  </a:cubicBezTo>
                  <a:lnTo>
                    <a:pt x="295" y="82"/>
                  </a:lnTo>
                  <a:cubicBezTo>
                    <a:pt x="309" y="49"/>
                    <a:pt x="289" y="15"/>
                    <a:pt x="255" y="2"/>
                  </a:cubicBezTo>
                  <a:cubicBezTo>
                    <a:pt x="250" y="1"/>
                    <a:pt x="244" y="0"/>
                    <a:pt x="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0"/>
            <p:cNvSpPr/>
            <p:nvPr/>
          </p:nvSpPr>
          <p:spPr>
            <a:xfrm>
              <a:off x="5166925" y="2059050"/>
              <a:ext cx="3700" cy="14075"/>
            </a:xfrm>
            <a:custGeom>
              <a:rect b="b" l="l" r="r" t="t"/>
              <a:pathLst>
                <a:path extrusionOk="0" h="563" w="148">
                  <a:moveTo>
                    <a:pt x="88" y="0"/>
                  </a:moveTo>
                  <a:cubicBezTo>
                    <a:pt x="54" y="0"/>
                    <a:pt x="21" y="27"/>
                    <a:pt x="21" y="61"/>
                  </a:cubicBezTo>
                  <a:lnTo>
                    <a:pt x="7" y="495"/>
                  </a:lnTo>
                  <a:cubicBezTo>
                    <a:pt x="1" y="529"/>
                    <a:pt x="27" y="562"/>
                    <a:pt x="68" y="562"/>
                  </a:cubicBezTo>
                  <a:cubicBezTo>
                    <a:pt x="101" y="562"/>
                    <a:pt x="128" y="536"/>
                    <a:pt x="128" y="502"/>
                  </a:cubicBezTo>
                  <a:lnTo>
                    <a:pt x="148" y="67"/>
                  </a:lnTo>
                  <a:cubicBezTo>
                    <a:pt x="148" y="34"/>
                    <a:pt x="121" y="0"/>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0"/>
            <p:cNvSpPr/>
            <p:nvPr/>
          </p:nvSpPr>
          <p:spPr>
            <a:xfrm>
              <a:off x="5175125" y="2065575"/>
              <a:ext cx="3025" cy="9050"/>
            </a:xfrm>
            <a:custGeom>
              <a:rect b="b" l="l" r="r" t="t"/>
              <a:pathLst>
                <a:path extrusionOk="0" h="362" w="121">
                  <a:moveTo>
                    <a:pt x="61" y="0"/>
                  </a:moveTo>
                  <a:cubicBezTo>
                    <a:pt x="27" y="0"/>
                    <a:pt x="1" y="27"/>
                    <a:pt x="1" y="61"/>
                  </a:cubicBezTo>
                  <a:lnTo>
                    <a:pt x="1" y="301"/>
                  </a:lnTo>
                  <a:cubicBezTo>
                    <a:pt x="1" y="335"/>
                    <a:pt x="27" y="362"/>
                    <a:pt x="61" y="362"/>
                  </a:cubicBezTo>
                  <a:cubicBezTo>
                    <a:pt x="94" y="362"/>
                    <a:pt x="121" y="335"/>
                    <a:pt x="121" y="301"/>
                  </a:cubicBezTo>
                  <a:lnTo>
                    <a:pt x="121" y="61"/>
                  </a:lnTo>
                  <a:cubicBezTo>
                    <a:pt x="121"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6" name="Google Shape;3966;p20"/>
          <p:cNvGrpSpPr/>
          <p:nvPr/>
        </p:nvGrpSpPr>
        <p:grpSpPr>
          <a:xfrm rot="757664">
            <a:off x="-311698" y="-249361"/>
            <a:ext cx="1449182" cy="1288391"/>
            <a:chOff x="5205933" y="1253480"/>
            <a:chExt cx="340221" cy="302472"/>
          </a:xfrm>
        </p:grpSpPr>
        <p:sp>
          <p:nvSpPr>
            <p:cNvPr id="3967" name="Google Shape;3967;p20"/>
            <p:cNvSpPr/>
            <p:nvPr/>
          </p:nvSpPr>
          <p:spPr>
            <a:xfrm>
              <a:off x="5205933" y="1253480"/>
              <a:ext cx="340221" cy="302472"/>
            </a:xfrm>
            <a:custGeom>
              <a:rect b="b" l="l" r="r" t="t"/>
              <a:pathLst>
                <a:path extrusionOk="0" h="9976" w="11221">
                  <a:moveTo>
                    <a:pt x="8377" y="7607"/>
                  </a:moveTo>
                  <a:cubicBezTo>
                    <a:pt x="8371" y="7514"/>
                    <a:pt x="8364" y="7413"/>
                    <a:pt x="8371" y="7313"/>
                  </a:cubicBezTo>
                  <a:cubicBezTo>
                    <a:pt x="8384" y="7313"/>
                    <a:pt x="8397" y="7306"/>
                    <a:pt x="8411" y="7306"/>
                  </a:cubicBezTo>
                  <a:cubicBezTo>
                    <a:pt x="8645" y="7259"/>
                    <a:pt x="8826" y="7105"/>
                    <a:pt x="8939" y="6891"/>
                  </a:cubicBezTo>
                  <a:cubicBezTo>
                    <a:pt x="9046" y="6691"/>
                    <a:pt x="9100" y="6430"/>
                    <a:pt x="9080" y="6155"/>
                  </a:cubicBezTo>
                  <a:cubicBezTo>
                    <a:pt x="9073" y="6068"/>
                    <a:pt x="9066" y="5988"/>
                    <a:pt x="9046" y="5901"/>
                  </a:cubicBezTo>
                  <a:cubicBezTo>
                    <a:pt x="8966" y="5513"/>
                    <a:pt x="8518" y="5025"/>
                    <a:pt x="7681" y="4704"/>
                  </a:cubicBezTo>
                  <a:cubicBezTo>
                    <a:pt x="7053" y="4463"/>
                    <a:pt x="6196" y="4315"/>
                    <a:pt x="5099" y="4362"/>
                  </a:cubicBezTo>
                  <a:cubicBezTo>
                    <a:pt x="4590" y="4382"/>
                    <a:pt x="4162" y="4456"/>
                    <a:pt x="3808" y="4550"/>
                  </a:cubicBezTo>
                  <a:cubicBezTo>
                    <a:pt x="3172" y="4730"/>
                    <a:pt x="2764" y="5005"/>
                    <a:pt x="2510" y="5299"/>
                  </a:cubicBezTo>
                  <a:cubicBezTo>
                    <a:pt x="2255" y="5600"/>
                    <a:pt x="2168" y="5921"/>
                    <a:pt x="2182" y="6175"/>
                  </a:cubicBezTo>
                  <a:cubicBezTo>
                    <a:pt x="2182" y="6242"/>
                    <a:pt x="2195" y="6309"/>
                    <a:pt x="2208" y="6363"/>
                  </a:cubicBezTo>
                  <a:cubicBezTo>
                    <a:pt x="2349" y="6878"/>
                    <a:pt x="2971" y="7326"/>
                    <a:pt x="3132" y="7440"/>
                  </a:cubicBezTo>
                  <a:cubicBezTo>
                    <a:pt x="3132" y="7587"/>
                    <a:pt x="3112" y="7728"/>
                    <a:pt x="3098" y="7861"/>
                  </a:cubicBezTo>
                  <a:lnTo>
                    <a:pt x="3092" y="7908"/>
                  </a:lnTo>
                  <a:cubicBezTo>
                    <a:pt x="3058" y="7902"/>
                    <a:pt x="3018" y="7888"/>
                    <a:pt x="2985" y="7882"/>
                  </a:cubicBezTo>
                  <a:cubicBezTo>
                    <a:pt x="2122" y="7601"/>
                    <a:pt x="1352" y="6985"/>
                    <a:pt x="870" y="6196"/>
                  </a:cubicBezTo>
                  <a:cubicBezTo>
                    <a:pt x="382" y="5406"/>
                    <a:pt x="175" y="4443"/>
                    <a:pt x="435" y="3446"/>
                  </a:cubicBezTo>
                  <a:cubicBezTo>
                    <a:pt x="456" y="3379"/>
                    <a:pt x="476" y="3312"/>
                    <a:pt x="496" y="3245"/>
                  </a:cubicBezTo>
                  <a:cubicBezTo>
                    <a:pt x="904" y="1987"/>
                    <a:pt x="2195" y="1057"/>
                    <a:pt x="3741" y="582"/>
                  </a:cubicBezTo>
                  <a:cubicBezTo>
                    <a:pt x="4684" y="288"/>
                    <a:pt x="5728" y="167"/>
                    <a:pt x="6718" y="241"/>
                  </a:cubicBezTo>
                  <a:cubicBezTo>
                    <a:pt x="7701" y="314"/>
                    <a:pt x="8638" y="589"/>
                    <a:pt x="9381" y="1091"/>
                  </a:cubicBezTo>
                  <a:cubicBezTo>
                    <a:pt x="10284" y="1693"/>
                    <a:pt x="10906" y="2636"/>
                    <a:pt x="10993" y="3968"/>
                  </a:cubicBezTo>
                  <a:cubicBezTo>
                    <a:pt x="11054" y="4904"/>
                    <a:pt x="10806" y="5828"/>
                    <a:pt x="10304" y="6510"/>
                  </a:cubicBezTo>
                  <a:cubicBezTo>
                    <a:pt x="9856" y="7112"/>
                    <a:pt x="9200" y="7527"/>
                    <a:pt x="8377" y="7607"/>
                  </a:cubicBezTo>
                  <a:close/>
                  <a:moveTo>
                    <a:pt x="3072" y="8082"/>
                  </a:moveTo>
                  <a:cubicBezTo>
                    <a:pt x="3025" y="8069"/>
                    <a:pt x="2978" y="8056"/>
                    <a:pt x="2931" y="8035"/>
                  </a:cubicBezTo>
                  <a:cubicBezTo>
                    <a:pt x="2035" y="7748"/>
                    <a:pt x="1232" y="7105"/>
                    <a:pt x="723" y="6282"/>
                  </a:cubicBezTo>
                  <a:cubicBezTo>
                    <a:pt x="215" y="5460"/>
                    <a:pt x="1" y="4449"/>
                    <a:pt x="275" y="3406"/>
                  </a:cubicBezTo>
                  <a:cubicBezTo>
                    <a:pt x="295" y="3332"/>
                    <a:pt x="315" y="3265"/>
                    <a:pt x="335" y="3191"/>
                  </a:cubicBezTo>
                  <a:cubicBezTo>
                    <a:pt x="763" y="1880"/>
                    <a:pt x="2101" y="917"/>
                    <a:pt x="3694" y="422"/>
                  </a:cubicBezTo>
                  <a:cubicBezTo>
                    <a:pt x="4657" y="120"/>
                    <a:pt x="5714" y="0"/>
                    <a:pt x="6725" y="74"/>
                  </a:cubicBezTo>
                  <a:cubicBezTo>
                    <a:pt x="7742" y="154"/>
                    <a:pt x="8705" y="435"/>
                    <a:pt x="9475" y="950"/>
                  </a:cubicBezTo>
                  <a:cubicBezTo>
                    <a:pt x="10425" y="1586"/>
                    <a:pt x="11074" y="2569"/>
                    <a:pt x="11161" y="3954"/>
                  </a:cubicBezTo>
                  <a:cubicBezTo>
                    <a:pt x="11221" y="4931"/>
                    <a:pt x="10967" y="5894"/>
                    <a:pt x="10438" y="6610"/>
                  </a:cubicBezTo>
                  <a:cubicBezTo>
                    <a:pt x="9963" y="7246"/>
                    <a:pt x="9267" y="7688"/>
                    <a:pt x="8391" y="7775"/>
                  </a:cubicBezTo>
                  <a:cubicBezTo>
                    <a:pt x="8397" y="7801"/>
                    <a:pt x="8397" y="7835"/>
                    <a:pt x="8404" y="7861"/>
                  </a:cubicBezTo>
                  <a:cubicBezTo>
                    <a:pt x="8458" y="8303"/>
                    <a:pt x="8504" y="8704"/>
                    <a:pt x="8023" y="9233"/>
                  </a:cubicBezTo>
                  <a:cubicBezTo>
                    <a:pt x="7340" y="9976"/>
                    <a:pt x="5848" y="9895"/>
                    <a:pt x="5748" y="9889"/>
                  </a:cubicBezTo>
                  <a:cubicBezTo>
                    <a:pt x="5647" y="9895"/>
                    <a:pt x="4155" y="9976"/>
                    <a:pt x="3480" y="9233"/>
                  </a:cubicBezTo>
                  <a:cubicBezTo>
                    <a:pt x="3078" y="8798"/>
                    <a:pt x="3045" y="8444"/>
                    <a:pt x="3072" y="8082"/>
                  </a:cubicBezTo>
                  <a:close/>
                  <a:moveTo>
                    <a:pt x="2851" y="6711"/>
                  </a:moveTo>
                  <a:cubicBezTo>
                    <a:pt x="2811" y="6731"/>
                    <a:pt x="2764" y="6704"/>
                    <a:pt x="2744" y="6664"/>
                  </a:cubicBezTo>
                  <a:cubicBezTo>
                    <a:pt x="2730" y="6617"/>
                    <a:pt x="2750" y="6570"/>
                    <a:pt x="2797" y="6557"/>
                  </a:cubicBezTo>
                  <a:cubicBezTo>
                    <a:pt x="2797" y="6557"/>
                    <a:pt x="3192" y="6410"/>
                    <a:pt x="3286" y="7226"/>
                  </a:cubicBezTo>
                  <a:cubicBezTo>
                    <a:pt x="3312" y="7467"/>
                    <a:pt x="3286" y="7681"/>
                    <a:pt x="3266" y="7882"/>
                  </a:cubicBezTo>
                  <a:cubicBezTo>
                    <a:pt x="3212" y="8283"/>
                    <a:pt x="3172" y="8651"/>
                    <a:pt x="3600" y="9119"/>
                  </a:cubicBezTo>
                  <a:cubicBezTo>
                    <a:pt x="4236" y="9815"/>
                    <a:pt x="5688" y="9721"/>
                    <a:pt x="5741" y="9721"/>
                  </a:cubicBezTo>
                  <a:lnTo>
                    <a:pt x="5741" y="9721"/>
                  </a:lnTo>
                  <a:cubicBezTo>
                    <a:pt x="5748" y="9721"/>
                    <a:pt x="5748" y="9721"/>
                    <a:pt x="5748" y="9721"/>
                  </a:cubicBezTo>
                  <a:cubicBezTo>
                    <a:pt x="5755" y="9721"/>
                    <a:pt x="5755" y="9721"/>
                    <a:pt x="5755" y="9721"/>
                  </a:cubicBezTo>
                  <a:lnTo>
                    <a:pt x="5755" y="9721"/>
                  </a:lnTo>
                  <a:cubicBezTo>
                    <a:pt x="5808" y="9721"/>
                    <a:pt x="7260" y="9815"/>
                    <a:pt x="7896" y="9119"/>
                  </a:cubicBezTo>
                  <a:cubicBezTo>
                    <a:pt x="8330" y="8651"/>
                    <a:pt x="8284" y="8283"/>
                    <a:pt x="8237" y="7882"/>
                  </a:cubicBezTo>
                  <a:cubicBezTo>
                    <a:pt x="8210" y="7681"/>
                    <a:pt x="8183" y="7467"/>
                    <a:pt x="8210" y="7226"/>
                  </a:cubicBezTo>
                  <a:cubicBezTo>
                    <a:pt x="8310" y="6410"/>
                    <a:pt x="8705" y="6557"/>
                    <a:pt x="8705" y="6557"/>
                  </a:cubicBezTo>
                  <a:cubicBezTo>
                    <a:pt x="8745" y="6570"/>
                    <a:pt x="8772" y="6617"/>
                    <a:pt x="8752" y="6664"/>
                  </a:cubicBezTo>
                  <a:cubicBezTo>
                    <a:pt x="8739" y="6704"/>
                    <a:pt x="8692" y="6731"/>
                    <a:pt x="8645" y="6711"/>
                  </a:cubicBezTo>
                  <a:cubicBezTo>
                    <a:pt x="8645" y="6711"/>
                    <a:pt x="8478" y="6644"/>
                    <a:pt x="8397" y="7139"/>
                  </a:cubicBezTo>
                  <a:cubicBezTo>
                    <a:pt x="8565" y="7099"/>
                    <a:pt x="8698" y="6978"/>
                    <a:pt x="8792" y="6811"/>
                  </a:cubicBezTo>
                  <a:cubicBezTo>
                    <a:pt x="8886" y="6637"/>
                    <a:pt x="8926" y="6410"/>
                    <a:pt x="8913" y="6162"/>
                  </a:cubicBezTo>
                  <a:cubicBezTo>
                    <a:pt x="8913" y="6088"/>
                    <a:pt x="8899" y="6015"/>
                    <a:pt x="8886" y="5935"/>
                  </a:cubicBezTo>
                  <a:cubicBezTo>
                    <a:pt x="8812" y="5593"/>
                    <a:pt x="8404" y="5158"/>
                    <a:pt x="7621" y="4857"/>
                  </a:cubicBezTo>
                  <a:cubicBezTo>
                    <a:pt x="7012" y="4630"/>
                    <a:pt x="6176" y="4483"/>
                    <a:pt x="5106" y="4530"/>
                  </a:cubicBezTo>
                  <a:cubicBezTo>
                    <a:pt x="4610" y="4550"/>
                    <a:pt x="4196" y="4617"/>
                    <a:pt x="3854" y="4710"/>
                  </a:cubicBezTo>
                  <a:cubicBezTo>
                    <a:pt x="3252" y="4877"/>
                    <a:pt x="2871" y="5138"/>
                    <a:pt x="2643" y="5413"/>
                  </a:cubicBezTo>
                  <a:cubicBezTo>
                    <a:pt x="2416" y="5674"/>
                    <a:pt x="2336" y="5955"/>
                    <a:pt x="2349" y="6169"/>
                  </a:cubicBezTo>
                  <a:cubicBezTo>
                    <a:pt x="2349" y="6222"/>
                    <a:pt x="2356" y="6276"/>
                    <a:pt x="2369" y="6323"/>
                  </a:cubicBezTo>
                  <a:cubicBezTo>
                    <a:pt x="2476" y="6704"/>
                    <a:pt x="2891" y="7059"/>
                    <a:pt x="3118" y="7219"/>
                  </a:cubicBezTo>
                  <a:cubicBezTo>
                    <a:pt x="3045" y="6637"/>
                    <a:pt x="2851" y="6711"/>
                    <a:pt x="2851" y="6711"/>
                  </a:cubicBez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0"/>
            <p:cNvSpPr/>
            <p:nvPr/>
          </p:nvSpPr>
          <p:spPr>
            <a:xfrm>
              <a:off x="5431514" y="1519205"/>
              <a:ext cx="6519" cy="10188"/>
            </a:xfrm>
            <a:custGeom>
              <a:rect b="b" l="l" r="r" t="t"/>
              <a:pathLst>
                <a:path extrusionOk="0" h="336" w="215">
                  <a:moveTo>
                    <a:pt x="74" y="222"/>
                  </a:moveTo>
                  <a:cubicBezTo>
                    <a:pt x="101" y="228"/>
                    <a:pt x="34" y="335"/>
                    <a:pt x="215" y="222"/>
                  </a:cubicBezTo>
                  <a:cubicBezTo>
                    <a:pt x="1" y="1"/>
                    <a:pt x="81" y="215"/>
                    <a:pt x="74" y="2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0"/>
            <p:cNvSpPr/>
            <p:nvPr/>
          </p:nvSpPr>
          <p:spPr>
            <a:xfrm>
              <a:off x="5398253" y="1404201"/>
              <a:ext cx="9369" cy="72647"/>
            </a:xfrm>
            <a:custGeom>
              <a:rect b="b" l="l" r="r" t="t"/>
              <a:pathLst>
                <a:path extrusionOk="0" h="2396" w="309">
                  <a:moveTo>
                    <a:pt x="74" y="0"/>
                  </a:moveTo>
                  <a:cubicBezTo>
                    <a:pt x="0" y="308"/>
                    <a:pt x="67" y="2188"/>
                    <a:pt x="181" y="2395"/>
                  </a:cubicBezTo>
                  <a:cubicBezTo>
                    <a:pt x="308" y="2101"/>
                    <a:pt x="161" y="268"/>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0"/>
            <p:cNvSpPr/>
            <p:nvPr/>
          </p:nvSpPr>
          <p:spPr>
            <a:xfrm>
              <a:off x="5370055" y="1498527"/>
              <a:ext cx="4700" cy="12613"/>
            </a:xfrm>
            <a:custGeom>
              <a:rect b="b" l="l" r="r" t="t"/>
              <a:pathLst>
                <a:path extrusionOk="0" h="416" w="155">
                  <a:moveTo>
                    <a:pt x="54" y="308"/>
                  </a:moveTo>
                  <a:cubicBezTo>
                    <a:pt x="94" y="281"/>
                    <a:pt x="114" y="415"/>
                    <a:pt x="141" y="154"/>
                  </a:cubicBezTo>
                  <a:cubicBezTo>
                    <a:pt x="154" y="0"/>
                    <a:pt x="107" y="54"/>
                    <a:pt x="101" y="47"/>
                  </a:cubicBezTo>
                  <a:cubicBezTo>
                    <a:pt x="7" y="161"/>
                    <a:pt x="0" y="174"/>
                    <a:pt x="54"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0"/>
            <p:cNvSpPr/>
            <p:nvPr/>
          </p:nvSpPr>
          <p:spPr>
            <a:xfrm>
              <a:off x="5321149" y="1331767"/>
              <a:ext cx="5518" cy="8338"/>
            </a:xfrm>
            <a:custGeom>
              <a:rect b="b" l="l" r="r" t="t"/>
              <a:pathLst>
                <a:path extrusionOk="0" h="275" w="182">
                  <a:moveTo>
                    <a:pt x="61" y="275"/>
                  </a:moveTo>
                  <a:cubicBezTo>
                    <a:pt x="61" y="248"/>
                    <a:pt x="115" y="275"/>
                    <a:pt x="135" y="181"/>
                  </a:cubicBezTo>
                  <a:cubicBezTo>
                    <a:pt x="182" y="1"/>
                    <a:pt x="108" y="74"/>
                    <a:pt x="101" y="67"/>
                  </a:cubicBezTo>
                  <a:cubicBezTo>
                    <a:pt x="21" y="154"/>
                    <a:pt x="1" y="148"/>
                    <a:pt x="61"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0"/>
            <p:cNvSpPr/>
            <p:nvPr/>
          </p:nvSpPr>
          <p:spPr>
            <a:xfrm>
              <a:off x="5405348" y="1535032"/>
              <a:ext cx="11400" cy="4487"/>
            </a:xfrm>
            <a:custGeom>
              <a:rect b="b" l="l" r="r" t="t"/>
              <a:pathLst>
                <a:path extrusionOk="0" h="148" w="376">
                  <a:moveTo>
                    <a:pt x="0" y="67"/>
                  </a:moveTo>
                  <a:cubicBezTo>
                    <a:pt x="121" y="148"/>
                    <a:pt x="194" y="141"/>
                    <a:pt x="315" y="67"/>
                  </a:cubicBezTo>
                  <a:cubicBezTo>
                    <a:pt x="281" y="47"/>
                    <a:pt x="375" y="21"/>
                    <a:pt x="174" y="7"/>
                  </a:cubicBezTo>
                  <a:cubicBezTo>
                    <a:pt x="21" y="1"/>
                    <a:pt x="54" y="27"/>
                    <a:pt x="0" y="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0"/>
            <p:cNvSpPr/>
            <p:nvPr/>
          </p:nvSpPr>
          <p:spPr>
            <a:xfrm>
              <a:off x="5431120" y="1466054"/>
              <a:ext cx="3275" cy="10794"/>
            </a:xfrm>
            <a:custGeom>
              <a:rect b="b" l="l" r="r" t="t"/>
              <a:pathLst>
                <a:path extrusionOk="0" h="356" w="108">
                  <a:moveTo>
                    <a:pt x="20" y="355"/>
                  </a:moveTo>
                  <a:cubicBezTo>
                    <a:pt x="67" y="315"/>
                    <a:pt x="107" y="315"/>
                    <a:pt x="101" y="181"/>
                  </a:cubicBezTo>
                  <a:cubicBezTo>
                    <a:pt x="87" y="1"/>
                    <a:pt x="67" y="74"/>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0"/>
            <p:cNvSpPr/>
            <p:nvPr/>
          </p:nvSpPr>
          <p:spPr>
            <a:xfrm>
              <a:off x="5301077" y="1400532"/>
              <a:ext cx="30654" cy="81591"/>
            </a:xfrm>
            <a:custGeom>
              <a:rect b="b" l="l" r="r" t="t"/>
              <a:pathLst>
                <a:path extrusionOk="0" h="2691" w="1011">
                  <a:moveTo>
                    <a:pt x="0" y="141"/>
                  </a:moveTo>
                  <a:cubicBezTo>
                    <a:pt x="275" y="302"/>
                    <a:pt x="342" y="208"/>
                    <a:pt x="509" y="482"/>
                  </a:cubicBezTo>
                  <a:cubicBezTo>
                    <a:pt x="870" y="1091"/>
                    <a:pt x="710" y="2463"/>
                    <a:pt x="844" y="2690"/>
                  </a:cubicBezTo>
                  <a:cubicBezTo>
                    <a:pt x="1011" y="1928"/>
                    <a:pt x="930" y="1"/>
                    <a:pt x="0" y="1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0"/>
            <p:cNvSpPr/>
            <p:nvPr/>
          </p:nvSpPr>
          <p:spPr>
            <a:xfrm>
              <a:off x="5428270" y="1260575"/>
              <a:ext cx="18707" cy="28016"/>
            </a:xfrm>
            <a:custGeom>
              <a:rect b="b" l="l" r="r" t="t"/>
              <a:pathLst>
                <a:path extrusionOk="0" h="924" w="617">
                  <a:moveTo>
                    <a:pt x="1" y="0"/>
                  </a:moveTo>
                  <a:lnTo>
                    <a:pt x="335" y="435"/>
                  </a:lnTo>
                  <a:cubicBezTo>
                    <a:pt x="462" y="616"/>
                    <a:pt x="429" y="790"/>
                    <a:pt x="522" y="923"/>
                  </a:cubicBezTo>
                  <a:cubicBezTo>
                    <a:pt x="616" y="442"/>
                    <a:pt x="275" y="13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0"/>
            <p:cNvSpPr/>
            <p:nvPr/>
          </p:nvSpPr>
          <p:spPr>
            <a:xfrm>
              <a:off x="5506768" y="1299506"/>
              <a:ext cx="12219" cy="44661"/>
            </a:xfrm>
            <a:custGeom>
              <a:rect b="b" l="l" r="r" t="t"/>
              <a:pathLst>
                <a:path extrusionOk="0" h="1473" w="403">
                  <a:moveTo>
                    <a:pt x="101" y="161"/>
                  </a:moveTo>
                  <a:cubicBezTo>
                    <a:pt x="7" y="1"/>
                    <a:pt x="74" y="108"/>
                    <a:pt x="1" y="48"/>
                  </a:cubicBezTo>
                  <a:cubicBezTo>
                    <a:pt x="34" y="288"/>
                    <a:pt x="155" y="462"/>
                    <a:pt x="195" y="710"/>
                  </a:cubicBezTo>
                  <a:cubicBezTo>
                    <a:pt x="228" y="984"/>
                    <a:pt x="148" y="1212"/>
                    <a:pt x="202" y="1473"/>
                  </a:cubicBezTo>
                  <a:cubicBezTo>
                    <a:pt x="402" y="1131"/>
                    <a:pt x="315" y="523"/>
                    <a:pt x="10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0"/>
            <p:cNvSpPr/>
            <p:nvPr/>
          </p:nvSpPr>
          <p:spPr>
            <a:xfrm>
              <a:off x="5341251" y="1539095"/>
              <a:ext cx="47299" cy="4882"/>
            </a:xfrm>
            <a:custGeom>
              <a:rect b="b" l="l" r="r" t="t"/>
              <a:pathLst>
                <a:path extrusionOk="0" h="161" w="1560">
                  <a:moveTo>
                    <a:pt x="1559" y="20"/>
                  </a:moveTo>
                  <a:cubicBezTo>
                    <a:pt x="1305" y="0"/>
                    <a:pt x="1111" y="54"/>
                    <a:pt x="870" y="54"/>
                  </a:cubicBezTo>
                  <a:cubicBezTo>
                    <a:pt x="609" y="61"/>
                    <a:pt x="382" y="7"/>
                    <a:pt x="107" y="14"/>
                  </a:cubicBezTo>
                  <a:cubicBezTo>
                    <a:pt x="214" y="87"/>
                    <a:pt x="0" y="14"/>
                    <a:pt x="254" y="87"/>
                  </a:cubicBezTo>
                  <a:lnTo>
                    <a:pt x="823" y="161"/>
                  </a:lnTo>
                  <a:cubicBezTo>
                    <a:pt x="1051" y="161"/>
                    <a:pt x="1399" y="128"/>
                    <a:pt x="1559"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0"/>
            <p:cNvSpPr/>
            <p:nvPr/>
          </p:nvSpPr>
          <p:spPr>
            <a:xfrm>
              <a:off x="5297621" y="1424485"/>
              <a:ext cx="13007" cy="76710"/>
            </a:xfrm>
            <a:custGeom>
              <a:rect b="b" l="l" r="r" t="t"/>
              <a:pathLst>
                <a:path extrusionOk="0" h="2530" w="429">
                  <a:moveTo>
                    <a:pt x="201" y="2529"/>
                  </a:moveTo>
                  <a:cubicBezTo>
                    <a:pt x="375" y="1532"/>
                    <a:pt x="429" y="883"/>
                    <a:pt x="48" y="0"/>
                  </a:cubicBezTo>
                  <a:cubicBezTo>
                    <a:pt x="1" y="94"/>
                    <a:pt x="242" y="910"/>
                    <a:pt x="242" y="1184"/>
                  </a:cubicBezTo>
                  <a:cubicBezTo>
                    <a:pt x="248" y="1579"/>
                    <a:pt x="94" y="2141"/>
                    <a:pt x="168" y="2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0"/>
            <p:cNvSpPr/>
            <p:nvPr/>
          </p:nvSpPr>
          <p:spPr>
            <a:xfrm>
              <a:off x="5451798" y="1419392"/>
              <a:ext cx="17889" cy="15251"/>
            </a:xfrm>
            <a:custGeom>
              <a:rect b="b" l="l" r="r" t="t"/>
              <a:pathLst>
                <a:path extrusionOk="0" h="503" w="590">
                  <a:moveTo>
                    <a:pt x="168" y="503"/>
                  </a:moveTo>
                  <a:cubicBezTo>
                    <a:pt x="235" y="402"/>
                    <a:pt x="228" y="269"/>
                    <a:pt x="302" y="195"/>
                  </a:cubicBezTo>
                  <a:cubicBezTo>
                    <a:pt x="422" y="68"/>
                    <a:pt x="402" y="208"/>
                    <a:pt x="589" y="48"/>
                  </a:cubicBezTo>
                  <a:cubicBezTo>
                    <a:pt x="268" y="1"/>
                    <a:pt x="1" y="255"/>
                    <a:pt x="168" y="5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0"/>
            <p:cNvSpPr/>
            <p:nvPr/>
          </p:nvSpPr>
          <p:spPr>
            <a:xfrm>
              <a:off x="5441853" y="1299506"/>
              <a:ext cx="4305" cy="11794"/>
            </a:xfrm>
            <a:custGeom>
              <a:rect b="b" l="l" r="r" t="t"/>
              <a:pathLst>
                <a:path extrusionOk="0" h="389" w="142">
                  <a:moveTo>
                    <a:pt x="81" y="255"/>
                  </a:moveTo>
                  <a:cubicBezTo>
                    <a:pt x="128" y="141"/>
                    <a:pt x="141" y="208"/>
                    <a:pt x="81" y="74"/>
                  </a:cubicBezTo>
                  <a:cubicBezTo>
                    <a:pt x="21" y="128"/>
                    <a:pt x="48" y="1"/>
                    <a:pt x="28" y="161"/>
                  </a:cubicBezTo>
                  <a:cubicBezTo>
                    <a:pt x="1" y="389"/>
                    <a:pt x="14" y="175"/>
                    <a:pt x="81"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0"/>
            <p:cNvSpPr/>
            <p:nvPr/>
          </p:nvSpPr>
          <p:spPr>
            <a:xfrm>
              <a:off x="5425632" y="1398926"/>
              <a:ext cx="10794" cy="57032"/>
            </a:xfrm>
            <a:custGeom>
              <a:rect b="b" l="l" r="r" t="t"/>
              <a:pathLst>
                <a:path extrusionOk="0" h="1881" w="356">
                  <a:moveTo>
                    <a:pt x="134" y="783"/>
                  </a:moveTo>
                  <a:cubicBezTo>
                    <a:pt x="134" y="596"/>
                    <a:pt x="141" y="301"/>
                    <a:pt x="241" y="141"/>
                  </a:cubicBezTo>
                  <a:lnTo>
                    <a:pt x="355" y="0"/>
                  </a:lnTo>
                  <a:cubicBezTo>
                    <a:pt x="161" y="40"/>
                    <a:pt x="121" y="107"/>
                    <a:pt x="67" y="335"/>
                  </a:cubicBezTo>
                  <a:cubicBezTo>
                    <a:pt x="1" y="629"/>
                    <a:pt x="27" y="1312"/>
                    <a:pt x="67" y="1613"/>
                  </a:cubicBezTo>
                  <a:cubicBezTo>
                    <a:pt x="74" y="1646"/>
                    <a:pt x="81" y="1693"/>
                    <a:pt x="94" y="1726"/>
                  </a:cubicBezTo>
                  <a:cubicBezTo>
                    <a:pt x="148" y="1880"/>
                    <a:pt x="74" y="1726"/>
                    <a:pt x="168" y="18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0"/>
            <p:cNvSpPr/>
            <p:nvPr/>
          </p:nvSpPr>
          <p:spPr>
            <a:xfrm>
              <a:off x="5242256" y="1307420"/>
              <a:ext cx="9157" cy="41811"/>
            </a:xfrm>
            <a:custGeom>
              <a:rect b="b" l="l" r="r" t="t"/>
              <a:pathLst>
                <a:path extrusionOk="0" h="1379" w="302">
                  <a:moveTo>
                    <a:pt x="228" y="1379"/>
                  </a:moveTo>
                  <a:cubicBezTo>
                    <a:pt x="174" y="1105"/>
                    <a:pt x="94" y="951"/>
                    <a:pt x="121" y="630"/>
                  </a:cubicBezTo>
                  <a:cubicBezTo>
                    <a:pt x="141" y="342"/>
                    <a:pt x="281" y="195"/>
                    <a:pt x="301" y="1"/>
                  </a:cubicBezTo>
                  <a:cubicBezTo>
                    <a:pt x="121" y="135"/>
                    <a:pt x="34" y="335"/>
                    <a:pt x="14" y="636"/>
                  </a:cubicBezTo>
                  <a:cubicBezTo>
                    <a:pt x="0" y="784"/>
                    <a:pt x="20" y="944"/>
                    <a:pt x="47" y="1078"/>
                  </a:cubicBezTo>
                  <a:cubicBezTo>
                    <a:pt x="121" y="1372"/>
                    <a:pt x="167" y="1339"/>
                    <a:pt x="228" y="1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0"/>
            <p:cNvSpPr/>
            <p:nvPr/>
          </p:nvSpPr>
          <p:spPr>
            <a:xfrm>
              <a:off x="5388308" y="1349837"/>
              <a:ext cx="9763" cy="4882"/>
            </a:xfrm>
            <a:custGeom>
              <a:rect b="b" l="l" r="r" t="t"/>
              <a:pathLst>
                <a:path extrusionOk="0" h="161" w="322">
                  <a:moveTo>
                    <a:pt x="154" y="134"/>
                  </a:moveTo>
                  <a:cubicBezTo>
                    <a:pt x="322" y="94"/>
                    <a:pt x="241" y="87"/>
                    <a:pt x="268" y="60"/>
                  </a:cubicBezTo>
                  <a:cubicBezTo>
                    <a:pt x="121" y="0"/>
                    <a:pt x="114" y="0"/>
                    <a:pt x="0" y="107"/>
                  </a:cubicBezTo>
                  <a:cubicBezTo>
                    <a:pt x="54" y="147"/>
                    <a:pt x="41" y="161"/>
                    <a:pt x="154"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0"/>
            <p:cNvSpPr/>
            <p:nvPr/>
          </p:nvSpPr>
          <p:spPr>
            <a:xfrm>
              <a:off x="5313236" y="1510079"/>
              <a:ext cx="116277" cy="18495"/>
            </a:xfrm>
            <a:custGeom>
              <a:rect b="b" l="l" r="r" t="t"/>
              <a:pathLst>
                <a:path extrusionOk="0" h="610" w="3835">
                  <a:moveTo>
                    <a:pt x="1" y="609"/>
                  </a:moveTo>
                  <a:lnTo>
                    <a:pt x="88" y="442"/>
                  </a:lnTo>
                  <a:cubicBezTo>
                    <a:pt x="877" y="1"/>
                    <a:pt x="2737" y="436"/>
                    <a:pt x="3594" y="523"/>
                  </a:cubicBezTo>
                  <a:cubicBezTo>
                    <a:pt x="3808" y="543"/>
                    <a:pt x="3795" y="496"/>
                    <a:pt x="3835" y="462"/>
                  </a:cubicBezTo>
                  <a:cubicBezTo>
                    <a:pt x="3072" y="342"/>
                    <a:pt x="2363" y="241"/>
                    <a:pt x="1560" y="168"/>
                  </a:cubicBezTo>
                  <a:cubicBezTo>
                    <a:pt x="1239" y="155"/>
                    <a:pt x="904" y="141"/>
                    <a:pt x="590" y="188"/>
                  </a:cubicBezTo>
                  <a:cubicBezTo>
                    <a:pt x="248" y="235"/>
                    <a:pt x="21" y="288"/>
                    <a:pt x="1" y="6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0"/>
            <p:cNvSpPr/>
            <p:nvPr/>
          </p:nvSpPr>
          <p:spPr>
            <a:xfrm>
              <a:off x="5364780" y="1391831"/>
              <a:ext cx="7944" cy="91718"/>
            </a:xfrm>
            <a:custGeom>
              <a:rect b="b" l="l" r="r" t="t"/>
              <a:pathLst>
                <a:path extrusionOk="0" h="3025" w="262">
                  <a:moveTo>
                    <a:pt x="74" y="174"/>
                  </a:moveTo>
                  <a:cubicBezTo>
                    <a:pt x="0" y="522"/>
                    <a:pt x="154" y="2830"/>
                    <a:pt x="261" y="3024"/>
                  </a:cubicBezTo>
                  <a:lnTo>
                    <a:pt x="1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0"/>
            <p:cNvSpPr/>
            <p:nvPr/>
          </p:nvSpPr>
          <p:spPr>
            <a:xfrm>
              <a:off x="5465988" y="1373366"/>
              <a:ext cx="14250" cy="6701"/>
            </a:xfrm>
            <a:custGeom>
              <a:rect b="b" l="l" r="r" t="t"/>
              <a:pathLst>
                <a:path extrusionOk="0" h="221" w="470">
                  <a:moveTo>
                    <a:pt x="1" y="0"/>
                  </a:moveTo>
                  <a:cubicBezTo>
                    <a:pt x="28" y="27"/>
                    <a:pt x="8" y="134"/>
                    <a:pt x="162" y="167"/>
                  </a:cubicBezTo>
                  <a:cubicBezTo>
                    <a:pt x="469" y="221"/>
                    <a:pt x="315" y="134"/>
                    <a:pt x="35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0"/>
            <p:cNvSpPr/>
            <p:nvPr/>
          </p:nvSpPr>
          <p:spPr>
            <a:xfrm>
              <a:off x="5236162" y="1345350"/>
              <a:ext cx="135136" cy="96600"/>
            </a:xfrm>
            <a:custGeom>
              <a:rect b="b" l="l" r="r" t="t"/>
              <a:pathLst>
                <a:path extrusionOk="0" h="3186" w="4457">
                  <a:moveTo>
                    <a:pt x="161" y="3186"/>
                  </a:moveTo>
                  <a:cubicBezTo>
                    <a:pt x="469" y="2891"/>
                    <a:pt x="27" y="1981"/>
                    <a:pt x="1620" y="1038"/>
                  </a:cubicBezTo>
                  <a:cubicBezTo>
                    <a:pt x="2918" y="268"/>
                    <a:pt x="3720" y="483"/>
                    <a:pt x="4456" y="268"/>
                  </a:cubicBezTo>
                  <a:cubicBezTo>
                    <a:pt x="3138" y="1"/>
                    <a:pt x="0" y="1112"/>
                    <a:pt x="161" y="31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0"/>
            <p:cNvSpPr/>
            <p:nvPr/>
          </p:nvSpPr>
          <p:spPr>
            <a:xfrm>
              <a:off x="5485878" y="1384099"/>
              <a:ext cx="51362" cy="88292"/>
            </a:xfrm>
            <a:custGeom>
              <a:rect b="b" l="l" r="r" t="t"/>
              <a:pathLst>
                <a:path extrusionOk="0" h="2912" w="1694">
                  <a:moveTo>
                    <a:pt x="1" y="1"/>
                  </a:moveTo>
                  <a:cubicBezTo>
                    <a:pt x="268" y="396"/>
                    <a:pt x="636" y="697"/>
                    <a:pt x="850" y="1259"/>
                  </a:cubicBezTo>
                  <a:cubicBezTo>
                    <a:pt x="1212" y="2215"/>
                    <a:pt x="757" y="2550"/>
                    <a:pt x="717" y="2911"/>
                  </a:cubicBezTo>
                  <a:cubicBezTo>
                    <a:pt x="1693" y="1667"/>
                    <a:pt x="422" y="21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0"/>
            <p:cNvSpPr/>
            <p:nvPr/>
          </p:nvSpPr>
          <p:spPr>
            <a:xfrm>
              <a:off x="5440428" y="1441313"/>
              <a:ext cx="8156" cy="69008"/>
            </a:xfrm>
            <a:custGeom>
              <a:rect b="b" l="l" r="r" t="t"/>
              <a:pathLst>
                <a:path extrusionOk="0" h="2276" w="269">
                  <a:moveTo>
                    <a:pt x="95" y="1"/>
                  </a:moveTo>
                  <a:cubicBezTo>
                    <a:pt x="1" y="536"/>
                    <a:pt x="95" y="1693"/>
                    <a:pt x="208" y="2208"/>
                  </a:cubicBezTo>
                  <a:cubicBezTo>
                    <a:pt x="242" y="2148"/>
                    <a:pt x="269" y="2275"/>
                    <a:pt x="235" y="1954"/>
                  </a:cubicBezTo>
                  <a:cubicBezTo>
                    <a:pt x="188" y="1452"/>
                    <a:pt x="208" y="134"/>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0"/>
            <p:cNvSpPr/>
            <p:nvPr/>
          </p:nvSpPr>
          <p:spPr>
            <a:xfrm>
              <a:off x="5320967" y="1267246"/>
              <a:ext cx="13401" cy="57456"/>
            </a:xfrm>
            <a:custGeom>
              <a:rect b="b" l="l" r="r" t="t"/>
              <a:pathLst>
                <a:path extrusionOk="0" h="1895" w="442">
                  <a:moveTo>
                    <a:pt x="167" y="1633"/>
                  </a:moveTo>
                  <a:cubicBezTo>
                    <a:pt x="201" y="1352"/>
                    <a:pt x="147" y="1025"/>
                    <a:pt x="188" y="710"/>
                  </a:cubicBezTo>
                  <a:cubicBezTo>
                    <a:pt x="241" y="322"/>
                    <a:pt x="328" y="289"/>
                    <a:pt x="442" y="8"/>
                  </a:cubicBezTo>
                  <a:cubicBezTo>
                    <a:pt x="281" y="75"/>
                    <a:pt x="361" y="1"/>
                    <a:pt x="261" y="175"/>
                  </a:cubicBezTo>
                  <a:cubicBezTo>
                    <a:pt x="241" y="208"/>
                    <a:pt x="188" y="302"/>
                    <a:pt x="167" y="356"/>
                  </a:cubicBezTo>
                  <a:cubicBezTo>
                    <a:pt x="34" y="697"/>
                    <a:pt x="0" y="1587"/>
                    <a:pt x="147" y="18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0"/>
            <p:cNvSpPr/>
            <p:nvPr/>
          </p:nvSpPr>
          <p:spPr>
            <a:xfrm>
              <a:off x="5325000" y="1493645"/>
              <a:ext cx="2880" cy="14038"/>
            </a:xfrm>
            <a:custGeom>
              <a:rect b="b" l="l" r="r" t="t"/>
              <a:pathLst>
                <a:path extrusionOk="0" h="463" w="95">
                  <a:moveTo>
                    <a:pt x="21" y="329"/>
                  </a:moveTo>
                  <a:cubicBezTo>
                    <a:pt x="75" y="275"/>
                    <a:pt x="95" y="462"/>
                    <a:pt x="95" y="188"/>
                  </a:cubicBezTo>
                  <a:cubicBezTo>
                    <a:pt x="95" y="1"/>
                    <a:pt x="28" y="68"/>
                    <a:pt x="1" y="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0"/>
            <p:cNvSpPr/>
            <p:nvPr/>
          </p:nvSpPr>
          <p:spPr>
            <a:xfrm>
              <a:off x="5247714" y="1363421"/>
              <a:ext cx="8156" cy="5912"/>
            </a:xfrm>
            <a:custGeom>
              <a:rect b="b" l="l" r="r" t="t"/>
              <a:pathLst>
                <a:path extrusionOk="0" h="195" w="269">
                  <a:moveTo>
                    <a:pt x="135" y="194"/>
                  </a:moveTo>
                  <a:cubicBezTo>
                    <a:pt x="268" y="0"/>
                    <a:pt x="148" y="67"/>
                    <a:pt x="135" y="47"/>
                  </a:cubicBezTo>
                  <a:cubicBezTo>
                    <a:pt x="108" y="81"/>
                    <a:pt x="1" y="27"/>
                    <a:pt x="135"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0"/>
            <p:cNvSpPr/>
            <p:nvPr/>
          </p:nvSpPr>
          <p:spPr>
            <a:xfrm>
              <a:off x="5292557" y="1284922"/>
              <a:ext cx="18707" cy="44237"/>
            </a:xfrm>
            <a:custGeom>
              <a:rect b="b" l="l" r="r" t="t"/>
              <a:pathLst>
                <a:path extrusionOk="0" h="1459" w="617">
                  <a:moveTo>
                    <a:pt x="14" y="1459"/>
                  </a:moveTo>
                  <a:cubicBezTo>
                    <a:pt x="41" y="1439"/>
                    <a:pt x="74" y="1298"/>
                    <a:pt x="87" y="1271"/>
                  </a:cubicBezTo>
                  <a:cubicBezTo>
                    <a:pt x="141" y="1097"/>
                    <a:pt x="235" y="883"/>
                    <a:pt x="302" y="723"/>
                  </a:cubicBezTo>
                  <a:cubicBezTo>
                    <a:pt x="355" y="602"/>
                    <a:pt x="409" y="482"/>
                    <a:pt x="462" y="361"/>
                  </a:cubicBezTo>
                  <a:cubicBezTo>
                    <a:pt x="489" y="315"/>
                    <a:pt x="616" y="40"/>
                    <a:pt x="616" y="0"/>
                  </a:cubicBezTo>
                  <a:cubicBezTo>
                    <a:pt x="596" y="13"/>
                    <a:pt x="576" y="60"/>
                    <a:pt x="562" y="80"/>
                  </a:cubicBezTo>
                  <a:cubicBezTo>
                    <a:pt x="429" y="341"/>
                    <a:pt x="0" y="1291"/>
                    <a:pt x="14" y="14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0"/>
            <p:cNvSpPr/>
            <p:nvPr/>
          </p:nvSpPr>
          <p:spPr>
            <a:xfrm>
              <a:off x="5280793" y="1301144"/>
              <a:ext cx="6913" cy="18495"/>
            </a:xfrm>
            <a:custGeom>
              <a:rect b="b" l="l" r="r" t="t"/>
              <a:pathLst>
                <a:path extrusionOk="0" h="610" w="228">
                  <a:moveTo>
                    <a:pt x="215" y="0"/>
                  </a:moveTo>
                  <a:cubicBezTo>
                    <a:pt x="188" y="0"/>
                    <a:pt x="188" y="27"/>
                    <a:pt x="181" y="61"/>
                  </a:cubicBezTo>
                  <a:cubicBezTo>
                    <a:pt x="168" y="87"/>
                    <a:pt x="161" y="114"/>
                    <a:pt x="154" y="141"/>
                  </a:cubicBezTo>
                  <a:cubicBezTo>
                    <a:pt x="141" y="194"/>
                    <a:pt x="121" y="241"/>
                    <a:pt x="107" y="295"/>
                  </a:cubicBezTo>
                  <a:cubicBezTo>
                    <a:pt x="87" y="368"/>
                    <a:pt x="61" y="455"/>
                    <a:pt x="34" y="522"/>
                  </a:cubicBezTo>
                  <a:cubicBezTo>
                    <a:pt x="27" y="536"/>
                    <a:pt x="0" y="582"/>
                    <a:pt x="14" y="589"/>
                  </a:cubicBezTo>
                  <a:cubicBezTo>
                    <a:pt x="47" y="609"/>
                    <a:pt x="128" y="342"/>
                    <a:pt x="134" y="315"/>
                  </a:cubicBezTo>
                  <a:cubicBezTo>
                    <a:pt x="148" y="268"/>
                    <a:pt x="228" y="27"/>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0"/>
            <p:cNvSpPr/>
            <p:nvPr/>
          </p:nvSpPr>
          <p:spPr>
            <a:xfrm>
              <a:off x="5372693" y="1297081"/>
              <a:ext cx="5094" cy="20314"/>
            </a:xfrm>
            <a:custGeom>
              <a:rect b="b" l="l" r="r" t="t"/>
              <a:pathLst>
                <a:path extrusionOk="0" h="670" w="168">
                  <a:moveTo>
                    <a:pt x="54" y="308"/>
                  </a:moveTo>
                  <a:cubicBezTo>
                    <a:pt x="67" y="261"/>
                    <a:pt x="114" y="134"/>
                    <a:pt x="141" y="74"/>
                  </a:cubicBezTo>
                  <a:cubicBezTo>
                    <a:pt x="147" y="47"/>
                    <a:pt x="168" y="0"/>
                    <a:pt x="147" y="0"/>
                  </a:cubicBezTo>
                  <a:lnTo>
                    <a:pt x="27" y="281"/>
                  </a:lnTo>
                  <a:cubicBezTo>
                    <a:pt x="0" y="375"/>
                    <a:pt x="7" y="516"/>
                    <a:pt x="14" y="616"/>
                  </a:cubicBezTo>
                  <a:lnTo>
                    <a:pt x="20" y="649"/>
                  </a:lnTo>
                  <a:cubicBezTo>
                    <a:pt x="27" y="670"/>
                    <a:pt x="14" y="649"/>
                    <a:pt x="20" y="656"/>
                  </a:cubicBezTo>
                  <a:cubicBezTo>
                    <a:pt x="54" y="603"/>
                    <a:pt x="14" y="375"/>
                    <a:pt x="54"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0"/>
            <p:cNvSpPr/>
            <p:nvPr/>
          </p:nvSpPr>
          <p:spPr>
            <a:xfrm>
              <a:off x="5261934" y="1302963"/>
              <a:ext cx="5306" cy="14220"/>
            </a:xfrm>
            <a:custGeom>
              <a:rect b="b" l="l" r="r" t="t"/>
              <a:pathLst>
                <a:path extrusionOk="0" h="469" w="175">
                  <a:moveTo>
                    <a:pt x="40" y="469"/>
                  </a:moveTo>
                  <a:cubicBezTo>
                    <a:pt x="60" y="449"/>
                    <a:pt x="60" y="389"/>
                    <a:pt x="67" y="348"/>
                  </a:cubicBezTo>
                  <a:cubicBezTo>
                    <a:pt x="94" y="261"/>
                    <a:pt x="174" y="67"/>
                    <a:pt x="174" y="1"/>
                  </a:cubicBezTo>
                  <a:cubicBezTo>
                    <a:pt x="147" y="14"/>
                    <a:pt x="134" y="81"/>
                    <a:pt x="121" y="108"/>
                  </a:cubicBezTo>
                  <a:cubicBezTo>
                    <a:pt x="107" y="148"/>
                    <a:pt x="94" y="181"/>
                    <a:pt x="80" y="221"/>
                  </a:cubicBezTo>
                  <a:cubicBezTo>
                    <a:pt x="67" y="261"/>
                    <a:pt x="0" y="442"/>
                    <a:pt x="40" y="46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0"/>
            <p:cNvSpPr/>
            <p:nvPr/>
          </p:nvSpPr>
          <p:spPr>
            <a:xfrm>
              <a:off x="5366811" y="1288955"/>
              <a:ext cx="2850" cy="14038"/>
            </a:xfrm>
            <a:custGeom>
              <a:rect b="b" l="l" r="r" t="t"/>
              <a:pathLst>
                <a:path extrusionOk="0" h="463" w="94">
                  <a:moveTo>
                    <a:pt x="0" y="275"/>
                  </a:moveTo>
                  <a:cubicBezTo>
                    <a:pt x="0" y="315"/>
                    <a:pt x="0" y="449"/>
                    <a:pt x="20" y="463"/>
                  </a:cubicBezTo>
                  <a:cubicBezTo>
                    <a:pt x="34" y="442"/>
                    <a:pt x="27" y="268"/>
                    <a:pt x="40" y="215"/>
                  </a:cubicBezTo>
                  <a:cubicBezTo>
                    <a:pt x="47" y="182"/>
                    <a:pt x="94" y="28"/>
                    <a:pt x="81" y="1"/>
                  </a:cubicBezTo>
                  <a:cubicBezTo>
                    <a:pt x="54" y="28"/>
                    <a:pt x="0" y="215"/>
                    <a:pt x="0"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0"/>
            <p:cNvSpPr/>
            <p:nvPr/>
          </p:nvSpPr>
          <p:spPr>
            <a:xfrm>
              <a:off x="5355835" y="1288955"/>
              <a:ext cx="5518" cy="12219"/>
            </a:xfrm>
            <a:custGeom>
              <a:rect b="b" l="l" r="r" t="t"/>
              <a:pathLst>
                <a:path extrusionOk="0" h="403" w="182">
                  <a:moveTo>
                    <a:pt x="48" y="402"/>
                  </a:moveTo>
                  <a:cubicBezTo>
                    <a:pt x="61" y="382"/>
                    <a:pt x="68" y="322"/>
                    <a:pt x="75" y="295"/>
                  </a:cubicBezTo>
                  <a:cubicBezTo>
                    <a:pt x="88" y="242"/>
                    <a:pt x="128" y="155"/>
                    <a:pt x="148" y="108"/>
                  </a:cubicBezTo>
                  <a:cubicBezTo>
                    <a:pt x="162" y="88"/>
                    <a:pt x="168" y="74"/>
                    <a:pt x="175" y="54"/>
                  </a:cubicBezTo>
                  <a:lnTo>
                    <a:pt x="182" y="1"/>
                  </a:lnTo>
                  <a:cubicBezTo>
                    <a:pt x="155" y="14"/>
                    <a:pt x="141" y="61"/>
                    <a:pt x="128" y="88"/>
                  </a:cubicBezTo>
                  <a:cubicBezTo>
                    <a:pt x="95" y="148"/>
                    <a:pt x="1" y="342"/>
                    <a:pt x="48"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0"/>
            <p:cNvSpPr/>
            <p:nvPr/>
          </p:nvSpPr>
          <p:spPr>
            <a:xfrm>
              <a:off x="5274517" y="1302963"/>
              <a:ext cx="2638" cy="12189"/>
            </a:xfrm>
            <a:custGeom>
              <a:rect b="b" l="l" r="r" t="t"/>
              <a:pathLst>
                <a:path extrusionOk="0" h="402" w="87">
                  <a:moveTo>
                    <a:pt x="27" y="402"/>
                  </a:moveTo>
                  <a:cubicBezTo>
                    <a:pt x="40" y="335"/>
                    <a:pt x="27" y="261"/>
                    <a:pt x="47" y="195"/>
                  </a:cubicBezTo>
                  <a:cubicBezTo>
                    <a:pt x="54" y="134"/>
                    <a:pt x="87" y="67"/>
                    <a:pt x="87" y="1"/>
                  </a:cubicBezTo>
                  <a:cubicBezTo>
                    <a:pt x="74" y="14"/>
                    <a:pt x="87" y="1"/>
                    <a:pt x="74" y="21"/>
                  </a:cubicBezTo>
                  <a:cubicBezTo>
                    <a:pt x="60" y="41"/>
                    <a:pt x="20" y="161"/>
                    <a:pt x="13" y="181"/>
                  </a:cubicBezTo>
                  <a:cubicBezTo>
                    <a:pt x="7" y="221"/>
                    <a:pt x="7" y="248"/>
                    <a:pt x="7" y="295"/>
                  </a:cubicBezTo>
                  <a:cubicBezTo>
                    <a:pt x="7" y="322"/>
                    <a:pt x="0" y="389"/>
                    <a:pt x="27"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0"/>
            <p:cNvSpPr/>
            <p:nvPr/>
          </p:nvSpPr>
          <p:spPr>
            <a:xfrm>
              <a:off x="5461349" y="1283073"/>
              <a:ext cx="8338" cy="9975"/>
            </a:xfrm>
            <a:custGeom>
              <a:rect b="b" l="l" r="r" t="t"/>
              <a:pathLst>
                <a:path extrusionOk="0" h="329" w="275">
                  <a:moveTo>
                    <a:pt x="7" y="322"/>
                  </a:moveTo>
                  <a:cubicBezTo>
                    <a:pt x="13" y="329"/>
                    <a:pt x="0" y="329"/>
                    <a:pt x="13" y="329"/>
                  </a:cubicBezTo>
                  <a:cubicBezTo>
                    <a:pt x="27" y="322"/>
                    <a:pt x="60" y="295"/>
                    <a:pt x="67" y="282"/>
                  </a:cubicBezTo>
                  <a:cubicBezTo>
                    <a:pt x="87" y="262"/>
                    <a:pt x="94" y="255"/>
                    <a:pt x="87" y="222"/>
                  </a:cubicBezTo>
                  <a:cubicBezTo>
                    <a:pt x="107" y="208"/>
                    <a:pt x="114" y="181"/>
                    <a:pt x="134" y="161"/>
                  </a:cubicBezTo>
                  <a:cubicBezTo>
                    <a:pt x="141" y="148"/>
                    <a:pt x="167" y="128"/>
                    <a:pt x="181" y="108"/>
                  </a:cubicBezTo>
                  <a:cubicBezTo>
                    <a:pt x="207" y="81"/>
                    <a:pt x="254" y="34"/>
                    <a:pt x="274" y="1"/>
                  </a:cubicBezTo>
                  <a:lnTo>
                    <a:pt x="261" y="1"/>
                  </a:lnTo>
                  <a:lnTo>
                    <a:pt x="187" y="68"/>
                  </a:lnTo>
                  <a:cubicBezTo>
                    <a:pt x="161" y="95"/>
                    <a:pt x="54" y="202"/>
                    <a:pt x="54" y="228"/>
                  </a:cubicBezTo>
                  <a:cubicBezTo>
                    <a:pt x="54" y="262"/>
                    <a:pt x="74" y="242"/>
                    <a:pt x="40" y="275"/>
                  </a:cubicBezTo>
                  <a:cubicBezTo>
                    <a:pt x="27" y="289"/>
                    <a:pt x="13" y="309"/>
                    <a:pt x="7" y="3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0"/>
            <p:cNvSpPr/>
            <p:nvPr/>
          </p:nvSpPr>
          <p:spPr>
            <a:xfrm>
              <a:off x="5469444" y="1286923"/>
              <a:ext cx="4487" cy="12219"/>
            </a:xfrm>
            <a:custGeom>
              <a:rect b="b" l="l" r="r" t="t"/>
              <a:pathLst>
                <a:path extrusionOk="0" h="403" w="148">
                  <a:moveTo>
                    <a:pt x="14" y="335"/>
                  </a:moveTo>
                  <a:cubicBezTo>
                    <a:pt x="7" y="356"/>
                    <a:pt x="1" y="369"/>
                    <a:pt x="1" y="402"/>
                  </a:cubicBezTo>
                  <a:cubicBezTo>
                    <a:pt x="14" y="396"/>
                    <a:pt x="14" y="402"/>
                    <a:pt x="27" y="362"/>
                  </a:cubicBezTo>
                  <a:cubicBezTo>
                    <a:pt x="94" y="235"/>
                    <a:pt x="88" y="289"/>
                    <a:pt x="121" y="121"/>
                  </a:cubicBezTo>
                  <a:cubicBezTo>
                    <a:pt x="128" y="101"/>
                    <a:pt x="135" y="81"/>
                    <a:pt x="135" y="61"/>
                  </a:cubicBezTo>
                  <a:cubicBezTo>
                    <a:pt x="135" y="54"/>
                    <a:pt x="141" y="21"/>
                    <a:pt x="141" y="14"/>
                  </a:cubicBezTo>
                  <a:cubicBezTo>
                    <a:pt x="135" y="1"/>
                    <a:pt x="148" y="8"/>
                    <a:pt x="128" y="8"/>
                  </a:cubicBezTo>
                  <a:cubicBezTo>
                    <a:pt x="128" y="21"/>
                    <a:pt x="88" y="148"/>
                    <a:pt x="81" y="175"/>
                  </a:cubicBezTo>
                  <a:cubicBezTo>
                    <a:pt x="74" y="208"/>
                    <a:pt x="68" y="235"/>
                    <a:pt x="54" y="262"/>
                  </a:cubicBezTo>
                  <a:cubicBezTo>
                    <a:pt x="41" y="282"/>
                    <a:pt x="27" y="302"/>
                    <a:pt x="14"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0"/>
            <p:cNvSpPr/>
            <p:nvPr/>
          </p:nvSpPr>
          <p:spPr>
            <a:xfrm>
              <a:off x="5461349" y="1292624"/>
              <a:ext cx="424" cy="637"/>
            </a:xfrm>
            <a:custGeom>
              <a:rect b="b" l="l" r="r" t="t"/>
              <a:pathLst>
                <a:path extrusionOk="0" h="21" w="14">
                  <a:moveTo>
                    <a:pt x="13" y="14"/>
                  </a:moveTo>
                  <a:cubicBezTo>
                    <a:pt x="0" y="14"/>
                    <a:pt x="13" y="14"/>
                    <a:pt x="7" y="7"/>
                  </a:cubicBezTo>
                  <a:cubicBezTo>
                    <a:pt x="7" y="14"/>
                    <a:pt x="0" y="0"/>
                    <a:pt x="7"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3" name="Google Shape;4003;p2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04" name="Google Shape;4004;p20"/>
          <p:cNvSpPr txBox="1"/>
          <p:nvPr>
            <p:ph idx="2" type="title"/>
          </p:nvPr>
        </p:nvSpPr>
        <p:spPr>
          <a:xfrm>
            <a:off x="1101175" y="1786113"/>
            <a:ext cx="19860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05" name="Google Shape;4005;p20"/>
          <p:cNvSpPr txBox="1"/>
          <p:nvPr>
            <p:ph idx="1" type="subTitle"/>
          </p:nvPr>
        </p:nvSpPr>
        <p:spPr>
          <a:xfrm>
            <a:off x="1101175" y="2238227"/>
            <a:ext cx="19860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06" name="Google Shape;4006;p20"/>
          <p:cNvSpPr txBox="1"/>
          <p:nvPr>
            <p:ph idx="3" type="title"/>
          </p:nvPr>
        </p:nvSpPr>
        <p:spPr>
          <a:xfrm>
            <a:off x="3578947" y="1786113"/>
            <a:ext cx="19860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07" name="Google Shape;4007;p20"/>
          <p:cNvSpPr txBox="1"/>
          <p:nvPr>
            <p:ph idx="4" type="subTitle"/>
          </p:nvPr>
        </p:nvSpPr>
        <p:spPr>
          <a:xfrm>
            <a:off x="3579000" y="2238227"/>
            <a:ext cx="19860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08" name="Google Shape;4008;p20"/>
          <p:cNvSpPr txBox="1"/>
          <p:nvPr>
            <p:ph idx="5" type="title"/>
          </p:nvPr>
        </p:nvSpPr>
        <p:spPr>
          <a:xfrm>
            <a:off x="1101175" y="3579300"/>
            <a:ext cx="19860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09" name="Google Shape;4009;p20"/>
          <p:cNvSpPr txBox="1"/>
          <p:nvPr>
            <p:ph idx="6" type="subTitle"/>
          </p:nvPr>
        </p:nvSpPr>
        <p:spPr>
          <a:xfrm>
            <a:off x="1101175" y="4031400"/>
            <a:ext cx="19860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10" name="Google Shape;4010;p20"/>
          <p:cNvSpPr txBox="1"/>
          <p:nvPr>
            <p:ph idx="7" type="title"/>
          </p:nvPr>
        </p:nvSpPr>
        <p:spPr>
          <a:xfrm>
            <a:off x="3578947" y="3579300"/>
            <a:ext cx="19860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11" name="Google Shape;4011;p20"/>
          <p:cNvSpPr txBox="1"/>
          <p:nvPr>
            <p:ph idx="8" type="subTitle"/>
          </p:nvPr>
        </p:nvSpPr>
        <p:spPr>
          <a:xfrm>
            <a:off x="3578947" y="4031400"/>
            <a:ext cx="19860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12" name="Google Shape;4012;p20"/>
          <p:cNvSpPr txBox="1"/>
          <p:nvPr>
            <p:ph idx="9" type="title"/>
          </p:nvPr>
        </p:nvSpPr>
        <p:spPr>
          <a:xfrm>
            <a:off x="6056725" y="1786113"/>
            <a:ext cx="19860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13" name="Google Shape;4013;p20"/>
          <p:cNvSpPr txBox="1"/>
          <p:nvPr>
            <p:ph idx="13" type="subTitle"/>
          </p:nvPr>
        </p:nvSpPr>
        <p:spPr>
          <a:xfrm>
            <a:off x="6056725" y="2238227"/>
            <a:ext cx="19860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14" name="Google Shape;4014;p20"/>
          <p:cNvSpPr txBox="1"/>
          <p:nvPr>
            <p:ph idx="14" type="title"/>
          </p:nvPr>
        </p:nvSpPr>
        <p:spPr>
          <a:xfrm>
            <a:off x="6056725" y="3579300"/>
            <a:ext cx="19860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500"/>
              <a:buNone/>
              <a:defRPr sz="23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4015" name="Google Shape;4015;p20"/>
          <p:cNvSpPr txBox="1"/>
          <p:nvPr>
            <p:ph idx="15" type="subTitle"/>
          </p:nvPr>
        </p:nvSpPr>
        <p:spPr>
          <a:xfrm>
            <a:off x="6056725" y="4031400"/>
            <a:ext cx="19860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16" name="Google Shape;4016;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13" name="Shape 13"/>
        <p:cNvGrpSpPr/>
        <p:nvPr/>
      </p:nvGrpSpPr>
      <p:grpSpPr>
        <a:xfrm>
          <a:off x="0" y="0"/>
          <a:ext cx="0" cy="0"/>
          <a:chOff x="0" y="0"/>
          <a:chExt cx="0" cy="0"/>
        </a:xfrm>
      </p:grpSpPr>
      <p:grpSp>
        <p:nvGrpSpPr>
          <p:cNvPr id="14" name="Google Shape;14;p3"/>
          <p:cNvGrpSpPr/>
          <p:nvPr/>
        </p:nvGrpSpPr>
        <p:grpSpPr>
          <a:xfrm rot="9404784">
            <a:off x="7802770" y="-914667"/>
            <a:ext cx="1612190" cy="2908149"/>
            <a:chOff x="6100663" y="2011159"/>
            <a:chExt cx="485059" cy="874975"/>
          </a:xfrm>
        </p:grpSpPr>
        <p:sp>
          <p:nvSpPr>
            <p:cNvPr id="15" name="Google Shape;15;p3"/>
            <p:cNvSpPr/>
            <p:nvPr/>
          </p:nvSpPr>
          <p:spPr>
            <a:xfrm>
              <a:off x="6100663" y="2011159"/>
              <a:ext cx="485059" cy="874975"/>
            </a:xfrm>
            <a:custGeom>
              <a:rect b="b" l="l" r="r" t="t"/>
              <a:pathLst>
                <a:path extrusionOk="0" h="28858" w="15998">
                  <a:moveTo>
                    <a:pt x="2636" y="15925"/>
                  </a:moveTo>
                  <a:cubicBezTo>
                    <a:pt x="3473" y="15537"/>
                    <a:pt x="6711" y="13924"/>
                    <a:pt x="8103" y="11743"/>
                  </a:cubicBezTo>
                  <a:cubicBezTo>
                    <a:pt x="7996" y="11877"/>
                    <a:pt x="7882" y="12011"/>
                    <a:pt x="7755" y="12138"/>
                  </a:cubicBezTo>
                  <a:cubicBezTo>
                    <a:pt x="7066" y="12820"/>
                    <a:pt x="6149" y="13369"/>
                    <a:pt x="5152" y="13670"/>
                  </a:cubicBezTo>
                  <a:cubicBezTo>
                    <a:pt x="3633" y="14132"/>
                    <a:pt x="2877" y="15430"/>
                    <a:pt x="2636" y="15925"/>
                  </a:cubicBezTo>
                  <a:close/>
                  <a:moveTo>
                    <a:pt x="15021" y="20969"/>
                  </a:moveTo>
                  <a:cubicBezTo>
                    <a:pt x="15001" y="20849"/>
                    <a:pt x="14519" y="18360"/>
                    <a:pt x="12840" y="16607"/>
                  </a:cubicBezTo>
                  <a:cubicBezTo>
                    <a:pt x="11963" y="15704"/>
                    <a:pt x="11200" y="14854"/>
                    <a:pt x="10792" y="13877"/>
                  </a:cubicBezTo>
                  <a:cubicBezTo>
                    <a:pt x="10404" y="12954"/>
                    <a:pt x="10331" y="11924"/>
                    <a:pt x="10766" y="10612"/>
                  </a:cubicBezTo>
                  <a:cubicBezTo>
                    <a:pt x="10605" y="10773"/>
                    <a:pt x="10485" y="10940"/>
                    <a:pt x="10444" y="10987"/>
                  </a:cubicBezTo>
                  <a:cubicBezTo>
                    <a:pt x="10197" y="12693"/>
                    <a:pt x="10197" y="13864"/>
                    <a:pt x="10478" y="15001"/>
                  </a:cubicBezTo>
                  <a:cubicBezTo>
                    <a:pt x="10752" y="16139"/>
                    <a:pt x="11314" y="17249"/>
                    <a:pt x="12177" y="18815"/>
                  </a:cubicBezTo>
                  <a:cubicBezTo>
                    <a:pt x="13676" y="21518"/>
                    <a:pt x="13321" y="23793"/>
                    <a:pt x="13181" y="24415"/>
                  </a:cubicBezTo>
                  <a:cubicBezTo>
                    <a:pt x="15315" y="23431"/>
                    <a:pt x="15027" y="21009"/>
                    <a:pt x="15021" y="20969"/>
                  </a:cubicBezTo>
                  <a:close/>
                  <a:moveTo>
                    <a:pt x="10244" y="10713"/>
                  </a:moveTo>
                  <a:cubicBezTo>
                    <a:pt x="10244" y="10713"/>
                    <a:pt x="10244" y="10713"/>
                    <a:pt x="10237" y="10713"/>
                  </a:cubicBezTo>
                  <a:cubicBezTo>
                    <a:pt x="10117" y="10077"/>
                    <a:pt x="9876" y="9562"/>
                    <a:pt x="9628" y="9301"/>
                  </a:cubicBezTo>
                  <a:cubicBezTo>
                    <a:pt x="9541" y="9207"/>
                    <a:pt x="9454" y="9147"/>
                    <a:pt x="9374" y="9127"/>
                  </a:cubicBezTo>
                  <a:cubicBezTo>
                    <a:pt x="9307" y="9114"/>
                    <a:pt x="9247" y="9127"/>
                    <a:pt x="9193" y="9174"/>
                  </a:cubicBezTo>
                  <a:cubicBezTo>
                    <a:pt x="9086" y="9274"/>
                    <a:pt x="8999" y="9495"/>
                    <a:pt x="8959" y="9856"/>
                  </a:cubicBezTo>
                  <a:cubicBezTo>
                    <a:pt x="8939" y="10017"/>
                    <a:pt x="8912" y="10171"/>
                    <a:pt x="8865" y="10325"/>
                  </a:cubicBezTo>
                  <a:cubicBezTo>
                    <a:pt x="8283" y="13603"/>
                    <a:pt x="2717" y="16079"/>
                    <a:pt x="2509" y="16165"/>
                  </a:cubicBezTo>
                  <a:cubicBezTo>
                    <a:pt x="569" y="17403"/>
                    <a:pt x="870" y="19524"/>
                    <a:pt x="1064" y="20314"/>
                  </a:cubicBezTo>
                  <a:cubicBezTo>
                    <a:pt x="1251" y="19645"/>
                    <a:pt x="1907" y="18092"/>
                    <a:pt x="4128" y="16955"/>
                  </a:cubicBezTo>
                  <a:cubicBezTo>
                    <a:pt x="5560" y="16226"/>
                    <a:pt x="6624" y="15550"/>
                    <a:pt x="7400" y="14660"/>
                  </a:cubicBezTo>
                  <a:cubicBezTo>
                    <a:pt x="8176" y="13764"/>
                    <a:pt x="8665" y="12646"/>
                    <a:pt x="8932" y="11034"/>
                  </a:cubicBezTo>
                  <a:cubicBezTo>
                    <a:pt x="8939" y="10987"/>
                    <a:pt x="8986" y="10960"/>
                    <a:pt x="9033" y="10967"/>
                  </a:cubicBezTo>
                  <a:cubicBezTo>
                    <a:pt x="9073" y="10974"/>
                    <a:pt x="9106" y="11020"/>
                    <a:pt x="9100" y="11061"/>
                  </a:cubicBezTo>
                  <a:cubicBezTo>
                    <a:pt x="8825" y="12706"/>
                    <a:pt x="8323" y="13851"/>
                    <a:pt x="7527" y="14767"/>
                  </a:cubicBezTo>
                  <a:cubicBezTo>
                    <a:pt x="6738" y="15684"/>
                    <a:pt x="5654" y="16366"/>
                    <a:pt x="4209" y="17109"/>
                  </a:cubicBezTo>
                  <a:cubicBezTo>
                    <a:pt x="1379" y="18554"/>
                    <a:pt x="1158" y="20662"/>
                    <a:pt x="1158" y="20668"/>
                  </a:cubicBezTo>
                  <a:cubicBezTo>
                    <a:pt x="1158" y="20668"/>
                    <a:pt x="1158" y="20668"/>
                    <a:pt x="1158" y="20675"/>
                  </a:cubicBezTo>
                  <a:cubicBezTo>
                    <a:pt x="509" y="25291"/>
                    <a:pt x="4637" y="25486"/>
                    <a:pt x="5386" y="25486"/>
                  </a:cubicBezTo>
                  <a:cubicBezTo>
                    <a:pt x="5246" y="25064"/>
                    <a:pt x="4898" y="23485"/>
                    <a:pt x="6109" y="20374"/>
                  </a:cubicBezTo>
                  <a:cubicBezTo>
                    <a:pt x="6724" y="18795"/>
                    <a:pt x="7273" y="17765"/>
                    <a:pt x="7735" y="16908"/>
                  </a:cubicBezTo>
                  <a:cubicBezTo>
                    <a:pt x="8330" y="15784"/>
                    <a:pt x="8778" y="14954"/>
                    <a:pt x="9013" y="13536"/>
                  </a:cubicBezTo>
                  <a:cubicBezTo>
                    <a:pt x="9019" y="13496"/>
                    <a:pt x="9066" y="13462"/>
                    <a:pt x="9113" y="13469"/>
                  </a:cubicBezTo>
                  <a:cubicBezTo>
                    <a:pt x="9153" y="13476"/>
                    <a:pt x="9187" y="13523"/>
                    <a:pt x="9180" y="13570"/>
                  </a:cubicBezTo>
                  <a:cubicBezTo>
                    <a:pt x="8939" y="15008"/>
                    <a:pt x="8491" y="15851"/>
                    <a:pt x="7882" y="16988"/>
                  </a:cubicBezTo>
                  <a:cubicBezTo>
                    <a:pt x="7427" y="17838"/>
                    <a:pt x="6878" y="18862"/>
                    <a:pt x="6269" y="20434"/>
                  </a:cubicBezTo>
                  <a:cubicBezTo>
                    <a:pt x="4945" y="23820"/>
                    <a:pt x="5493" y="25318"/>
                    <a:pt x="5574" y="25506"/>
                  </a:cubicBezTo>
                  <a:cubicBezTo>
                    <a:pt x="10063" y="28664"/>
                    <a:pt x="12820" y="24756"/>
                    <a:pt x="12980" y="24522"/>
                  </a:cubicBezTo>
                  <a:cubicBezTo>
                    <a:pt x="13034" y="24341"/>
                    <a:pt x="13689" y="21893"/>
                    <a:pt x="12030" y="18895"/>
                  </a:cubicBezTo>
                  <a:cubicBezTo>
                    <a:pt x="11160" y="17316"/>
                    <a:pt x="10598" y="16199"/>
                    <a:pt x="10311" y="15041"/>
                  </a:cubicBezTo>
                  <a:cubicBezTo>
                    <a:pt x="10030" y="13884"/>
                    <a:pt x="10030" y="12686"/>
                    <a:pt x="10284" y="10960"/>
                  </a:cubicBezTo>
                  <a:cubicBezTo>
                    <a:pt x="10270" y="10873"/>
                    <a:pt x="10257" y="10793"/>
                    <a:pt x="10244" y="10713"/>
                  </a:cubicBezTo>
                  <a:close/>
                  <a:moveTo>
                    <a:pt x="10899" y="3386"/>
                  </a:moveTo>
                  <a:cubicBezTo>
                    <a:pt x="10899" y="3386"/>
                    <a:pt x="10899" y="3380"/>
                    <a:pt x="10899" y="3380"/>
                  </a:cubicBezTo>
                  <a:cubicBezTo>
                    <a:pt x="10866" y="2410"/>
                    <a:pt x="10598" y="1299"/>
                    <a:pt x="10351" y="670"/>
                  </a:cubicBezTo>
                  <a:cubicBezTo>
                    <a:pt x="10270" y="476"/>
                    <a:pt x="10197" y="329"/>
                    <a:pt x="10130" y="255"/>
                  </a:cubicBezTo>
                  <a:cubicBezTo>
                    <a:pt x="10117" y="242"/>
                    <a:pt x="10103" y="235"/>
                    <a:pt x="10103" y="235"/>
                  </a:cubicBezTo>
                  <a:cubicBezTo>
                    <a:pt x="10063" y="329"/>
                    <a:pt x="10043" y="563"/>
                    <a:pt x="10070" y="964"/>
                  </a:cubicBezTo>
                  <a:cubicBezTo>
                    <a:pt x="10197" y="3199"/>
                    <a:pt x="9468" y="8170"/>
                    <a:pt x="9347" y="8953"/>
                  </a:cubicBezTo>
                  <a:cubicBezTo>
                    <a:pt x="9374" y="8953"/>
                    <a:pt x="9394" y="8960"/>
                    <a:pt x="9414" y="8966"/>
                  </a:cubicBezTo>
                  <a:cubicBezTo>
                    <a:pt x="9528" y="8993"/>
                    <a:pt x="9642" y="9067"/>
                    <a:pt x="9749" y="9187"/>
                  </a:cubicBezTo>
                  <a:cubicBezTo>
                    <a:pt x="9949" y="9401"/>
                    <a:pt x="10143" y="9763"/>
                    <a:pt x="10284" y="10211"/>
                  </a:cubicBezTo>
                  <a:cubicBezTo>
                    <a:pt x="10404" y="8973"/>
                    <a:pt x="10725" y="5634"/>
                    <a:pt x="10886" y="4022"/>
                  </a:cubicBezTo>
                  <a:cubicBezTo>
                    <a:pt x="10906" y="3821"/>
                    <a:pt x="10906" y="3607"/>
                    <a:pt x="10899" y="3386"/>
                  </a:cubicBezTo>
                  <a:close/>
                  <a:moveTo>
                    <a:pt x="11221" y="10305"/>
                  </a:moveTo>
                  <a:cubicBezTo>
                    <a:pt x="11214" y="10311"/>
                    <a:pt x="11200" y="10311"/>
                    <a:pt x="11194" y="10311"/>
                  </a:cubicBezTo>
                  <a:cubicBezTo>
                    <a:pt x="11134" y="10331"/>
                    <a:pt x="11073" y="10365"/>
                    <a:pt x="11020" y="10405"/>
                  </a:cubicBezTo>
                  <a:cubicBezTo>
                    <a:pt x="10498" y="11797"/>
                    <a:pt x="10551" y="12867"/>
                    <a:pt x="10946" y="13810"/>
                  </a:cubicBezTo>
                  <a:cubicBezTo>
                    <a:pt x="11348" y="14767"/>
                    <a:pt x="12097" y="15597"/>
                    <a:pt x="12960" y="16493"/>
                  </a:cubicBezTo>
                  <a:cubicBezTo>
                    <a:pt x="14318" y="17912"/>
                    <a:pt x="14907" y="19805"/>
                    <a:pt x="15108" y="20588"/>
                  </a:cubicBezTo>
                  <a:cubicBezTo>
                    <a:pt x="15676" y="17791"/>
                    <a:pt x="14010" y="16500"/>
                    <a:pt x="12666" y="15463"/>
                  </a:cubicBezTo>
                  <a:cubicBezTo>
                    <a:pt x="12311" y="15189"/>
                    <a:pt x="11983" y="14934"/>
                    <a:pt x="11716" y="14667"/>
                  </a:cubicBezTo>
                  <a:cubicBezTo>
                    <a:pt x="10839" y="13804"/>
                    <a:pt x="11134" y="12245"/>
                    <a:pt x="11328" y="11208"/>
                  </a:cubicBezTo>
                  <a:cubicBezTo>
                    <a:pt x="11428" y="10679"/>
                    <a:pt x="11495" y="10305"/>
                    <a:pt x="11408" y="10291"/>
                  </a:cubicBezTo>
                  <a:cubicBezTo>
                    <a:pt x="11348" y="10278"/>
                    <a:pt x="11287" y="10284"/>
                    <a:pt x="11221" y="10305"/>
                  </a:cubicBezTo>
                  <a:close/>
                  <a:moveTo>
                    <a:pt x="11067" y="3380"/>
                  </a:moveTo>
                  <a:cubicBezTo>
                    <a:pt x="11073" y="3614"/>
                    <a:pt x="11073" y="3835"/>
                    <a:pt x="11053" y="4035"/>
                  </a:cubicBezTo>
                  <a:cubicBezTo>
                    <a:pt x="10859" y="5989"/>
                    <a:pt x="10431" y="10438"/>
                    <a:pt x="10404" y="10693"/>
                  </a:cubicBezTo>
                  <a:cubicBezTo>
                    <a:pt x="10411" y="10713"/>
                    <a:pt x="10418" y="10733"/>
                    <a:pt x="10418" y="10753"/>
                  </a:cubicBezTo>
                  <a:cubicBezTo>
                    <a:pt x="10525" y="10619"/>
                    <a:pt x="10692" y="10438"/>
                    <a:pt x="10886" y="10298"/>
                  </a:cubicBezTo>
                  <a:cubicBezTo>
                    <a:pt x="10893" y="10291"/>
                    <a:pt x="10906" y="10284"/>
                    <a:pt x="10919" y="10278"/>
                  </a:cubicBezTo>
                  <a:cubicBezTo>
                    <a:pt x="10980" y="10238"/>
                    <a:pt x="11040" y="10197"/>
                    <a:pt x="11107" y="10171"/>
                  </a:cubicBezTo>
                  <a:cubicBezTo>
                    <a:pt x="11187" y="9555"/>
                    <a:pt x="12077" y="2992"/>
                    <a:pt x="12793" y="1547"/>
                  </a:cubicBezTo>
                  <a:cubicBezTo>
                    <a:pt x="12913" y="1312"/>
                    <a:pt x="12947" y="1165"/>
                    <a:pt x="12920" y="1092"/>
                  </a:cubicBezTo>
                  <a:cubicBezTo>
                    <a:pt x="12907" y="1051"/>
                    <a:pt x="12853" y="1045"/>
                    <a:pt x="12779" y="1058"/>
                  </a:cubicBezTo>
                  <a:cubicBezTo>
                    <a:pt x="12672" y="1078"/>
                    <a:pt x="12525" y="1152"/>
                    <a:pt x="12371" y="1265"/>
                  </a:cubicBezTo>
                  <a:cubicBezTo>
                    <a:pt x="11823" y="1647"/>
                    <a:pt x="11134" y="2476"/>
                    <a:pt x="11067" y="3380"/>
                  </a:cubicBezTo>
                  <a:close/>
                  <a:moveTo>
                    <a:pt x="5487" y="25646"/>
                  </a:moveTo>
                  <a:cubicBezTo>
                    <a:pt x="5079" y="25659"/>
                    <a:pt x="295" y="25706"/>
                    <a:pt x="991" y="20668"/>
                  </a:cubicBezTo>
                  <a:cubicBezTo>
                    <a:pt x="904" y="20414"/>
                    <a:pt x="0" y="17584"/>
                    <a:pt x="2402" y="16038"/>
                  </a:cubicBezTo>
                  <a:cubicBezTo>
                    <a:pt x="2496" y="15811"/>
                    <a:pt x="3265" y="14071"/>
                    <a:pt x="5105" y="13516"/>
                  </a:cubicBezTo>
                  <a:cubicBezTo>
                    <a:pt x="6075" y="13222"/>
                    <a:pt x="6965" y="12686"/>
                    <a:pt x="7634" y="12017"/>
                  </a:cubicBezTo>
                  <a:cubicBezTo>
                    <a:pt x="8277" y="11375"/>
                    <a:pt x="8705" y="10619"/>
                    <a:pt x="8792" y="9843"/>
                  </a:cubicBezTo>
                  <a:cubicBezTo>
                    <a:pt x="8839" y="9435"/>
                    <a:pt x="8939" y="9180"/>
                    <a:pt x="9080" y="9053"/>
                  </a:cubicBezTo>
                  <a:cubicBezTo>
                    <a:pt x="9106" y="9027"/>
                    <a:pt x="9140" y="9000"/>
                    <a:pt x="9173" y="8986"/>
                  </a:cubicBezTo>
                  <a:cubicBezTo>
                    <a:pt x="9260" y="8438"/>
                    <a:pt x="10030" y="3259"/>
                    <a:pt x="9902" y="971"/>
                  </a:cubicBezTo>
                  <a:cubicBezTo>
                    <a:pt x="9876" y="543"/>
                    <a:pt x="9896" y="282"/>
                    <a:pt x="9949" y="168"/>
                  </a:cubicBezTo>
                  <a:cubicBezTo>
                    <a:pt x="10030" y="1"/>
                    <a:pt x="10137" y="8"/>
                    <a:pt x="10257" y="148"/>
                  </a:cubicBezTo>
                  <a:cubicBezTo>
                    <a:pt x="10331" y="235"/>
                    <a:pt x="10418" y="396"/>
                    <a:pt x="10505" y="610"/>
                  </a:cubicBezTo>
                  <a:cubicBezTo>
                    <a:pt x="10705" y="1125"/>
                    <a:pt x="10926" y="1961"/>
                    <a:pt x="11020" y="2791"/>
                  </a:cubicBezTo>
                  <a:cubicBezTo>
                    <a:pt x="11267" y="2068"/>
                    <a:pt x="11816" y="1446"/>
                    <a:pt x="12278" y="1125"/>
                  </a:cubicBezTo>
                  <a:cubicBezTo>
                    <a:pt x="12452" y="1005"/>
                    <a:pt x="12612" y="924"/>
                    <a:pt x="12746" y="898"/>
                  </a:cubicBezTo>
                  <a:cubicBezTo>
                    <a:pt x="12907" y="857"/>
                    <a:pt x="13027" y="904"/>
                    <a:pt x="13074" y="1038"/>
                  </a:cubicBezTo>
                  <a:cubicBezTo>
                    <a:pt x="13114" y="1152"/>
                    <a:pt x="13081" y="1346"/>
                    <a:pt x="12947" y="1620"/>
                  </a:cubicBezTo>
                  <a:cubicBezTo>
                    <a:pt x="12258" y="2998"/>
                    <a:pt x="11408" y="9187"/>
                    <a:pt x="11281" y="10124"/>
                  </a:cubicBezTo>
                  <a:cubicBezTo>
                    <a:pt x="11334" y="10117"/>
                    <a:pt x="11381" y="10117"/>
                    <a:pt x="11435" y="10124"/>
                  </a:cubicBezTo>
                  <a:cubicBezTo>
                    <a:pt x="11696" y="10164"/>
                    <a:pt x="11609" y="10612"/>
                    <a:pt x="11488" y="11235"/>
                  </a:cubicBezTo>
                  <a:cubicBezTo>
                    <a:pt x="11301" y="12238"/>
                    <a:pt x="11020" y="13743"/>
                    <a:pt x="11829" y="14553"/>
                  </a:cubicBezTo>
                  <a:cubicBezTo>
                    <a:pt x="12090" y="14807"/>
                    <a:pt x="12418" y="15062"/>
                    <a:pt x="12766" y="15329"/>
                  </a:cubicBezTo>
                  <a:cubicBezTo>
                    <a:pt x="14205" y="16440"/>
                    <a:pt x="15998" y="17831"/>
                    <a:pt x="15188" y="20969"/>
                  </a:cubicBezTo>
                  <a:cubicBezTo>
                    <a:pt x="15215" y="21177"/>
                    <a:pt x="15429" y="23672"/>
                    <a:pt x="13114" y="24629"/>
                  </a:cubicBezTo>
                  <a:cubicBezTo>
                    <a:pt x="12893" y="24944"/>
                    <a:pt x="10056" y="28858"/>
                    <a:pt x="5487" y="25646"/>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6362749" y="2510196"/>
              <a:ext cx="4700" cy="4518"/>
            </a:xfrm>
            <a:custGeom>
              <a:rect b="b" l="l" r="r" t="t"/>
              <a:pathLst>
                <a:path extrusionOk="0" h="149" w="155">
                  <a:moveTo>
                    <a:pt x="121" y="81"/>
                  </a:moveTo>
                  <a:cubicBezTo>
                    <a:pt x="154" y="1"/>
                    <a:pt x="128" y="68"/>
                    <a:pt x="108" y="8"/>
                  </a:cubicBezTo>
                  <a:cubicBezTo>
                    <a:pt x="27" y="61"/>
                    <a:pt x="1" y="21"/>
                    <a:pt x="41" y="148"/>
                  </a:cubicBezTo>
                  <a:cubicBezTo>
                    <a:pt x="47" y="135"/>
                    <a:pt x="88" y="148"/>
                    <a:pt x="121" y="8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6553250" y="2574110"/>
              <a:ext cx="15827" cy="50543"/>
            </a:xfrm>
            <a:custGeom>
              <a:rect b="b" l="l" r="r" t="t"/>
              <a:pathLst>
                <a:path extrusionOk="0" h="1667" w="522">
                  <a:moveTo>
                    <a:pt x="0" y="0"/>
                  </a:moveTo>
                  <a:cubicBezTo>
                    <a:pt x="40" y="241"/>
                    <a:pt x="194" y="496"/>
                    <a:pt x="261" y="803"/>
                  </a:cubicBezTo>
                  <a:cubicBezTo>
                    <a:pt x="315" y="1011"/>
                    <a:pt x="301" y="1559"/>
                    <a:pt x="368" y="1666"/>
                  </a:cubicBezTo>
                  <a:cubicBezTo>
                    <a:pt x="522" y="1084"/>
                    <a:pt x="288" y="255"/>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6410412" y="2193534"/>
              <a:ext cx="6125" cy="14857"/>
            </a:xfrm>
            <a:custGeom>
              <a:rect b="b" l="l" r="r" t="t"/>
              <a:pathLst>
                <a:path extrusionOk="0" h="490" w="202">
                  <a:moveTo>
                    <a:pt x="61" y="489"/>
                  </a:moveTo>
                  <a:cubicBezTo>
                    <a:pt x="141" y="382"/>
                    <a:pt x="202" y="141"/>
                    <a:pt x="141" y="1"/>
                  </a:cubicBezTo>
                  <a:cubicBezTo>
                    <a:pt x="21" y="115"/>
                    <a:pt x="1" y="362"/>
                    <a:pt x="61" y="48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6520777" y="2591969"/>
              <a:ext cx="7550" cy="6701"/>
            </a:xfrm>
            <a:custGeom>
              <a:rect b="b" l="l" r="r" t="t"/>
              <a:pathLst>
                <a:path extrusionOk="0" h="221" w="249">
                  <a:moveTo>
                    <a:pt x="88" y="0"/>
                  </a:moveTo>
                  <a:cubicBezTo>
                    <a:pt x="154" y="141"/>
                    <a:pt x="1" y="147"/>
                    <a:pt x="221" y="221"/>
                  </a:cubicBezTo>
                  <a:cubicBezTo>
                    <a:pt x="228" y="27"/>
                    <a:pt x="248" y="74"/>
                    <a:pt x="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6390552" y="2386066"/>
              <a:ext cx="19102" cy="131468"/>
            </a:xfrm>
            <a:custGeom>
              <a:rect b="b" l="l" r="r" t="t"/>
              <a:pathLst>
                <a:path extrusionOk="0" h="4336" w="630">
                  <a:moveTo>
                    <a:pt x="629" y="54"/>
                  </a:moveTo>
                  <a:cubicBezTo>
                    <a:pt x="562" y="101"/>
                    <a:pt x="609" y="0"/>
                    <a:pt x="535" y="161"/>
                  </a:cubicBezTo>
                  <a:cubicBezTo>
                    <a:pt x="529" y="181"/>
                    <a:pt x="509" y="275"/>
                    <a:pt x="502" y="295"/>
                  </a:cubicBezTo>
                  <a:lnTo>
                    <a:pt x="355" y="1205"/>
                  </a:lnTo>
                  <a:cubicBezTo>
                    <a:pt x="234" y="2034"/>
                    <a:pt x="0" y="3673"/>
                    <a:pt x="288" y="4336"/>
                  </a:cubicBezTo>
                  <a:cubicBezTo>
                    <a:pt x="308" y="4055"/>
                    <a:pt x="234" y="3714"/>
                    <a:pt x="248" y="3379"/>
                  </a:cubicBezTo>
                  <a:cubicBezTo>
                    <a:pt x="268" y="2656"/>
                    <a:pt x="475" y="596"/>
                    <a:pt x="629" y="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6266392" y="2384641"/>
              <a:ext cx="100662" cy="101663"/>
            </a:xfrm>
            <a:custGeom>
              <a:rect b="b" l="l" r="r" t="t"/>
              <a:pathLst>
                <a:path extrusionOk="0" h="3353" w="3320">
                  <a:moveTo>
                    <a:pt x="1" y="3352"/>
                  </a:moveTo>
                  <a:cubicBezTo>
                    <a:pt x="569" y="3232"/>
                    <a:pt x="3299" y="1151"/>
                    <a:pt x="3319" y="0"/>
                  </a:cubicBezTo>
                  <a:cubicBezTo>
                    <a:pt x="3038" y="248"/>
                    <a:pt x="3312" y="582"/>
                    <a:pt x="1840" y="1934"/>
                  </a:cubicBezTo>
                  <a:cubicBezTo>
                    <a:pt x="944" y="2757"/>
                    <a:pt x="402" y="2998"/>
                    <a:pt x="1" y="33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6379395" y="2280764"/>
              <a:ext cx="7944" cy="27015"/>
            </a:xfrm>
            <a:custGeom>
              <a:rect b="b" l="l" r="r" t="t"/>
              <a:pathLst>
                <a:path extrusionOk="0" h="891" w="262">
                  <a:moveTo>
                    <a:pt x="121" y="242"/>
                  </a:moveTo>
                  <a:cubicBezTo>
                    <a:pt x="94" y="349"/>
                    <a:pt x="60" y="449"/>
                    <a:pt x="47" y="563"/>
                  </a:cubicBezTo>
                  <a:cubicBezTo>
                    <a:pt x="0" y="891"/>
                    <a:pt x="60" y="810"/>
                    <a:pt x="81" y="837"/>
                  </a:cubicBezTo>
                  <a:lnTo>
                    <a:pt x="214" y="302"/>
                  </a:lnTo>
                  <a:cubicBezTo>
                    <a:pt x="254" y="1"/>
                    <a:pt x="261" y="215"/>
                    <a:pt x="174"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6406380" y="2540243"/>
              <a:ext cx="36930" cy="280975"/>
            </a:xfrm>
            <a:custGeom>
              <a:rect b="b" l="l" r="r" t="t"/>
              <a:pathLst>
                <a:path extrusionOk="0" h="9267" w="1218">
                  <a:moveTo>
                    <a:pt x="622" y="1967"/>
                  </a:moveTo>
                  <a:cubicBezTo>
                    <a:pt x="515" y="1004"/>
                    <a:pt x="221" y="669"/>
                    <a:pt x="20" y="0"/>
                  </a:cubicBezTo>
                  <a:cubicBezTo>
                    <a:pt x="0" y="207"/>
                    <a:pt x="241" y="736"/>
                    <a:pt x="315" y="984"/>
                  </a:cubicBezTo>
                  <a:cubicBezTo>
                    <a:pt x="609" y="1894"/>
                    <a:pt x="522" y="2302"/>
                    <a:pt x="636" y="3192"/>
                  </a:cubicBezTo>
                  <a:cubicBezTo>
                    <a:pt x="683" y="3573"/>
                    <a:pt x="770" y="3901"/>
                    <a:pt x="816" y="4262"/>
                  </a:cubicBezTo>
                  <a:cubicBezTo>
                    <a:pt x="1144" y="6644"/>
                    <a:pt x="422" y="7473"/>
                    <a:pt x="254" y="9267"/>
                  </a:cubicBezTo>
                  <a:cubicBezTo>
                    <a:pt x="489" y="8644"/>
                    <a:pt x="736" y="7447"/>
                    <a:pt x="870" y="6731"/>
                  </a:cubicBezTo>
                  <a:cubicBezTo>
                    <a:pt x="1218" y="4891"/>
                    <a:pt x="877" y="4443"/>
                    <a:pt x="736" y="3125"/>
                  </a:cubicBezTo>
                  <a:cubicBezTo>
                    <a:pt x="689" y="2743"/>
                    <a:pt x="669" y="2362"/>
                    <a:pt x="622" y="19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6454043" y="2614466"/>
              <a:ext cx="5912" cy="10582"/>
            </a:xfrm>
            <a:custGeom>
              <a:rect b="b" l="l" r="r" t="t"/>
              <a:pathLst>
                <a:path extrusionOk="0" h="349" w="195">
                  <a:moveTo>
                    <a:pt x="67" y="315"/>
                  </a:moveTo>
                  <a:cubicBezTo>
                    <a:pt x="194" y="88"/>
                    <a:pt x="67" y="74"/>
                    <a:pt x="61" y="54"/>
                  </a:cubicBezTo>
                  <a:cubicBezTo>
                    <a:pt x="41" y="81"/>
                    <a:pt x="0" y="1"/>
                    <a:pt x="0" y="195"/>
                  </a:cubicBezTo>
                  <a:cubicBezTo>
                    <a:pt x="0" y="349"/>
                    <a:pt x="47" y="295"/>
                    <a:pt x="67" y="3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6415294" y="2034293"/>
              <a:ext cx="10188" cy="149144"/>
            </a:xfrm>
            <a:custGeom>
              <a:rect b="b" l="l" r="r" t="t"/>
              <a:pathLst>
                <a:path extrusionOk="0" h="4919" w="336">
                  <a:moveTo>
                    <a:pt x="0" y="4918"/>
                  </a:moveTo>
                  <a:cubicBezTo>
                    <a:pt x="201" y="4671"/>
                    <a:pt x="248" y="2777"/>
                    <a:pt x="261" y="2329"/>
                  </a:cubicBezTo>
                  <a:cubicBezTo>
                    <a:pt x="268" y="2035"/>
                    <a:pt x="335" y="221"/>
                    <a:pt x="41" y="1"/>
                  </a:cubicBezTo>
                  <a:cubicBezTo>
                    <a:pt x="322" y="2362"/>
                    <a:pt x="41" y="2797"/>
                    <a:pt x="0" y="49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6449767" y="2444068"/>
              <a:ext cx="90111" cy="122553"/>
            </a:xfrm>
            <a:custGeom>
              <a:rect b="b" l="l" r="r" t="t"/>
              <a:pathLst>
                <a:path extrusionOk="0" h="4042" w="2972">
                  <a:moveTo>
                    <a:pt x="1" y="1"/>
                  </a:moveTo>
                  <a:cubicBezTo>
                    <a:pt x="21" y="34"/>
                    <a:pt x="128" y="268"/>
                    <a:pt x="168" y="329"/>
                  </a:cubicBezTo>
                  <a:cubicBezTo>
                    <a:pt x="422" y="757"/>
                    <a:pt x="516" y="777"/>
                    <a:pt x="737" y="1078"/>
                  </a:cubicBezTo>
                  <a:cubicBezTo>
                    <a:pt x="998" y="1433"/>
                    <a:pt x="1265" y="1687"/>
                    <a:pt x="1533" y="2028"/>
                  </a:cubicBezTo>
                  <a:lnTo>
                    <a:pt x="2323" y="3025"/>
                  </a:lnTo>
                  <a:cubicBezTo>
                    <a:pt x="2436" y="3185"/>
                    <a:pt x="2557" y="3346"/>
                    <a:pt x="2664" y="3540"/>
                  </a:cubicBezTo>
                  <a:cubicBezTo>
                    <a:pt x="2764" y="3721"/>
                    <a:pt x="2864" y="3921"/>
                    <a:pt x="2972" y="4042"/>
                  </a:cubicBezTo>
                  <a:cubicBezTo>
                    <a:pt x="2818" y="3406"/>
                    <a:pt x="2021" y="2416"/>
                    <a:pt x="1620" y="1968"/>
                  </a:cubicBezTo>
                  <a:lnTo>
                    <a:pt x="416" y="509"/>
                  </a:lnTo>
                  <a:cubicBezTo>
                    <a:pt x="295" y="302"/>
                    <a:pt x="175" y="10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6182193" y="2659097"/>
              <a:ext cx="21558" cy="116489"/>
            </a:xfrm>
            <a:custGeom>
              <a:rect b="b" l="l" r="r" t="t"/>
              <a:pathLst>
                <a:path extrusionOk="0" h="3842" w="711">
                  <a:moveTo>
                    <a:pt x="710" y="3841"/>
                  </a:moveTo>
                  <a:cubicBezTo>
                    <a:pt x="630" y="3480"/>
                    <a:pt x="1" y="2971"/>
                    <a:pt x="396" y="1038"/>
                  </a:cubicBezTo>
                  <a:cubicBezTo>
                    <a:pt x="469" y="656"/>
                    <a:pt x="610" y="349"/>
                    <a:pt x="683" y="1"/>
                  </a:cubicBezTo>
                  <a:cubicBezTo>
                    <a:pt x="329" y="302"/>
                    <a:pt x="175" y="1667"/>
                    <a:pt x="175" y="2082"/>
                  </a:cubicBezTo>
                  <a:cubicBezTo>
                    <a:pt x="175" y="2530"/>
                    <a:pt x="282" y="3614"/>
                    <a:pt x="710" y="38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6378970" y="2310599"/>
              <a:ext cx="4305" cy="8550"/>
            </a:xfrm>
            <a:custGeom>
              <a:rect b="b" l="l" r="r" t="t"/>
              <a:pathLst>
                <a:path extrusionOk="0" h="282" w="142">
                  <a:moveTo>
                    <a:pt x="68" y="261"/>
                  </a:moveTo>
                  <a:cubicBezTo>
                    <a:pt x="141" y="148"/>
                    <a:pt x="141" y="188"/>
                    <a:pt x="108" y="40"/>
                  </a:cubicBezTo>
                  <a:cubicBezTo>
                    <a:pt x="61" y="81"/>
                    <a:pt x="54" y="0"/>
                    <a:pt x="34" y="127"/>
                  </a:cubicBezTo>
                  <a:cubicBezTo>
                    <a:pt x="1" y="281"/>
                    <a:pt x="54" y="241"/>
                    <a:pt x="68" y="2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6265998" y="2389310"/>
              <a:ext cx="109758" cy="201871"/>
            </a:xfrm>
            <a:custGeom>
              <a:rect b="b" l="l" r="r" t="t"/>
              <a:pathLst>
                <a:path extrusionOk="0" h="6658" w="3620">
                  <a:moveTo>
                    <a:pt x="602" y="5962"/>
                  </a:moveTo>
                  <a:cubicBezTo>
                    <a:pt x="1204" y="5139"/>
                    <a:pt x="1606" y="4389"/>
                    <a:pt x="2121" y="3667"/>
                  </a:cubicBezTo>
                  <a:cubicBezTo>
                    <a:pt x="2482" y="3152"/>
                    <a:pt x="2777" y="2590"/>
                    <a:pt x="3004" y="1941"/>
                  </a:cubicBezTo>
                  <a:lnTo>
                    <a:pt x="3620" y="0"/>
                  </a:lnTo>
                  <a:cubicBezTo>
                    <a:pt x="3285" y="509"/>
                    <a:pt x="3111" y="1332"/>
                    <a:pt x="2891" y="1954"/>
                  </a:cubicBezTo>
                  <a:cubicBezTo>
                    <a:pt x="2529" y="2958"/>
                    <a:pt x="1653" y="4209"/>
                    <a:pt x="1031" y="5165"/>
                  </a:cubicBezTo>
                  <a:lnTo>
                    <a:pt x="0" y="665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6454649" y="2638207"/>
              <a:ext cx="17464" cy="149963"/>
            </a:xfrm>
            <a:custGeom>
              <a:rect b="b" l="l" r="r" t="t"/>
              <a:pathLst>
                <a:path extrusionOk="0" h="4946" w="576">
                  <a:moveTo>
                    <a:pt x="502" y="2235"/>
                  </a:moveTo>
                  <a:cubicBezTo>
                    <a:pt x="429" y="1633"/>
                    <a:pt x="208" y="516"/>
                    <a:pt x="27" y="1"/>
                  </a:cubicBezTo>
                  <a:cubicBezTo>
                    <a:pt x="0" y="469"/>
                    <a:pt x="322" y="1693"/>
                    <a:pt x="402" y="2269"/>
                  </a:cubicBezTo>
                  <a:cubicBezTo>
                    <a:pt x="522" y="3125"/>
                    <a:pt x="375" y="4048"/>
                    <a:pt x="275" y="4945"/>
                  </a:cubicBezTo>
                  <a:cubicBezTo>
                    <a:pt x="569" y="4524"/>
                    <a:pt x="576" y="2777"/>
                    <a:pt x="502" y="22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6127830" y="2506770"/>
              <a:ext cx="82410" cy="104695"/>
            </a:xfrm>
            <a:custGeom>
              <a:rect b="b" l="l" r="r" t="t"/>
              <a:pathLst>
                <a:path extrusionOk="0" h="3453" w="2718">
                  <a:moveTo>
                    <a:pt x="8" y="3319"/>
                  </a:moveTo>
                  <a:lnTo>
                    <a:pt x="1" y="3452"/>
                  </a:lnTo>
                  <a:cubicBezTo>
                    <a:pt x="463" y="2389"/>
                    <a:pt x="469" y="1940"/>
                    <a:pt x="1446" y="970"/>
                  </a:cubicBezTo>
                  <a:cubicBezTo>
                    <a:pt x="1633" y="783"/>
                    <a:pt x="2035" y="435"/>
                    <a:pt x="2256" y="321"/>
                  </a:cubicBezTo>
                  <a:cubicBezTo>
                    <a:pt x="2383" y="254"/>
                    <a:pt x="2637" y="134"/>
                    <a:pt x="2717" y="20"/>
                  </a:cubicBezTo>
                  <a:lnTo>
                    <a:pt x="2704" y="0"/>
                  </a:lnTo>
                  <a:cubicBezTo>
                    <a:pt x="2570" y="80"/>
                    <a:pt x="2416" y="134"/>
                    <a:pt x="2262" y="221"/>
                  </a:cubicBezTo>
                  <a:cubicBezTo>
                    <a:pt x="1158" y="836"/>
                    <a:pt x="282" y="1987"/>
                    <a:pt x="8" y="33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368419" y="2342253"/>
              <a:ext cx="28652" cy="161090"/>
            </a:xfrm>
            <a:custGeom>
              <a:rect b="b" l="l" r="r" t="t"/>
              <a:pathLst>
                <a:path extrusionOk="0" h="5313" w="945">
                  <a:moveTo>
                    <a:pt x="690" y="2629"/>
                  </a:moveTo>
                  <a:cubicBezTo>
                    <a:pt x="750" y="2141"/>
                    <a:pt x="944" y="321"/>
                    <a:pt x="777" y="0"/>
                  </a:cubicBezTo>
                  <a:cubicBezTo>
                    <a:pt x="657" y="80"/>
                    <a:pt x="737" y="569"/>
                    <a:pt x="730" y="769"/>
                  </a:cubicBezTo>
                  <a:cubicBezTo>
                    <a:pt x="710" y="1505"/>
                    <a:pt x="596" y="2690"/>
                    <a:pt x="483" y="3385"/>
                  </a:cubicBezTo>
                  <a:lnTo>
                    <a:pt x="1" y="5312"/>
                  </a:lnTo>
                  <a:cubicBezTo>
                    <a:pt x="409" y="4463"/>
                    <a:pt x="576" y="3620"/>
                    <a:pt x="690" y="26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384064" y="2675137"/>
              <a:ext cx="7519" cy="147901"/>
            </a:xfrm>
            <a:custGeom>
              <a:rect b="b" l="l" r="r" t="t"/>
              <a:pathLst>
                <a:path extrusionOk="0" h="4878" w="248">
                  <a:moveTo>
                    <a:pt x="234" y="1158"/>
                  </a:moveTo>
                  <a:cubicBezTo>
                    <a:pt x="228" y="930"/>
                    <a:pt x="228" y="214"/>
                    <a:pt x="121" y="0"/>
                  </a:cubicBezTo>
                  <a:cubicBezTo>
                    <a:pt x="60" y="723"/>
                    <a:pt x="141" y="1666"/>
                    <a:pt x="134" y="2422"/>
                  </a:cubicBezTo>
                  <a:cubicBezTo>
                    <a:pt x="134" y="2810"/>
                    <a:pt x="0" y="4711"/>
                    <a:pt x="60" y="4878"/>
                  </a:cubicBezTo>
                  <a:cubicBezTo>
                    <a:pt x="234" y="4115"/>
                    <a:pt x="241" y="3118"/>
                    <a:pt x="241" y="2349"/>
                  </a:cubicBezTo>
                  <a:cubicBezTo>
                    <a:pt x="248" y="1954"/>
                    <a:pt x="241" y="1553"/>
                    <a:pt x="234" y="115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6509831" y="2599064"/>
              <a:ext cx="21527" cy="151570"/>
            </a:xfrm>
            <a:custGeom>
              <a:rect b="b" l="l" r="r" t="t"/>
              <a:pathLst>
                <a:path extrusionOk="0" h="4999" w="710">
                  <a:moveTo>
                    <a:pt x="609" y="3734"/>
                  </a:moveTo>
                  <a:cubicBezTo>
                    <a:pt x="710" y="2730"/>
                    <a:pt x="388" y="683"/>
                    <a:pt x="0" y="0"/>
                  </a:cubicBezTo>
                  <a:cubicBezTo>
                    <a:pt x="0" y="382"/>
                    <a:pt x="643" y="2088"/>
                    <a:pt x="515" y="3687"/>
                  </a:cubicBezTo>
                  <a:cubicBezTo>
                    <a:pt x="442" y="4604"/>
                    <a:pt x="241" y="4577"/>
                    <a:pt x="87" y="4971"/>
                  </a:cubicBezTo>
                  <a:cubicBezTo>
                    <a:pt x="161" y="4931"/>
                    <a:pt x="154" y="4998"/>
                    <a:pt x="308" y="4744"/>
                  </a:cubicBezTo>
                  <a:cubicBezTo>
                    <a:pt x="515" y="4409"/>
                    <a:pt x="569" y="4142"/>
                    <a:pt x="609" y="37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6279975" y="2659916"/>
              <a:ext cx="30472" cy="141837"/>
            </a:xfrm>
            <a:custGeom>
              <a:rect b="b" l="l" r="r" t="t"/>
              <a:pathLst>
                <a:path extrusionOk="0" h="4678" w="1005">
                  <a:moveTo>
                    <a:pt x="496" y="4677"/>
                  </a:moveTo>
                  <a:cubicBezTo>
                    <a:pt x="496" y="4008"/>
                    <a:pt x="262" y="3928"/>
                    <a:pt x="429" y="2436"/>
                  </a:cubicBezTo>
                  <a:cubicBezTo>
                    <a:pt x="590" y="971"/>
                    <a:pt x="770" y="997"/>
                    <a:pt x="1004" y="1"/>
                  </a:cubicBezTo>
                  <a:cubicBezTo>
                    <a:pt x="871" y="121"/>
                    <a:pt x="824" y="275"/>
                    <a:pt x="743" y="502"/>
                  </a:cubicBezTo>
                  <a:cubicBezTo>
                    <a:pt x="369" y="1499"/>
                    <a:pt x="1" y="4102"/>
                    <a:pt x="496" y="46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6453830" y="2467202"/>
              <a:ext cx="64127" cy="117884"/>
            </a:xfrm>
            <a:custGeom>
              <a:rect b="b" l="l" r="r" t="t"/>
              <a:pathLst>
                <a:path extrusionOk="0" h="3888" w="2115">
                  <a:moveTo>
                    <a:pt x="1" y="0"/>
                  </a:moveTo>
                  <a:cubicBezTo>
                    <a:pt x="34" y="188"/>
                    <a:pt x="21" y="87"/>
                    <a:pt x="128" y="295"/>
                  </a:cubicBezTo>
                  <a:cubicBezTo>
                    <a:pt x="188" y="395"/>
                    <a:pt x="195" y="409"/>
                    <a:pt x="262" y="516"/>
                  </a:cubicBezTo>
                  <a:lnTo>
                    <a:pt x="1051" y="1954"/>
                  </a:lnTo>
                  <a:cubicBezTo>
                    <a:pt x="1225" y="2269"/>
                    <a:pt x="1392" y="2603"/>
                    <a:pt x="1573" y="2938"/>
                  </a:cubicBezTo>
                  <a:cubicBezTo>
                    <a:pt x="1687" y="3158"/>
                    <a:pt x="1941" y="3767"/>
                    <a:pt x="2115" y="3888"/>
                  </a:cubicBezTo>
                  <a:cubicBezTo>
                    <a:pt x="2061" y="3560"/>
                    <a:pt x="1305" y="2228"/>
                    <a:pt x="1131" y="1894"/>
                  </a:cubicBezTo>
                  <a:cubicBezTo>
                    <a:pt x="944" y="1526"/>
                    <a:pt x="242" y="181"/>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6235769" y="2654428"/>
              <a:ext cx="28622" cy="131104"/>
            </a:xfrm>
            <a:custGeom>
              <a:rect b="b" l="l" r="r" t="t"/>
              <a:pathLst>
                <a:path extrusionOk="0" h="4324" w="944">
                  <a:moveTo>
                    <a:pt x="562" y="4323"/>
                  </a:moveTo>
                  <a:cubicBezTo>
                    <a:pt x="368" y="3641"/>
                    <a:pt x="362" y="2998"/>
                    <a:pt x="435" y="2189"/>
                  </a:cubicBezTo>
                  <a:cubicBezTo>
                    <a:pt x="469" y="1794"/>
                    <a:pt x="522" y="1399"/>
                    <a:pt x="609" y="1011"/>
                  </a:cubicBezTo>
                  <a:cubicBezTo>
                    <a:pt x="696" y="616"/>
                    <a:pt x="863" y="342"/>
                    <a:pt x="944" y="1"/>
                  </a:cubicBezTo>
                  <a:cubicBezTo>
                    <a:pt x="395" y="416"/>
                    <a:pt x="0" y="3888"/>
                    <a:pt x="562" y="43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6233950" y="2383003"/>
              <a:ext cx="97994" cy="59882"/>
            </a:xfrm>
            <a:custGeom>
              <a:rect b="b" l="l" r="r" t="t"/>
              <a:pathLst>
                <a:path extrusionOk="0" h="1975" w="3232">
                  <a:moveTo>
                    <a:pt x="0" y="1968"/>
                  </a:moveTo>
                  <a:cubicBezTo>
                    <a:pt x="830" y="1975"/>
                    <a:pt x="3018" y="376"/>
                    <a:pt x="3232" y="1"/>
                  </a:cubicBezTo>
                  <a:cubicBezTo>
                    <a:pt x="3044" y="74"/>
                    <a:pt x="2997" y="155"/>
                    <a:pt x="2844" y="282"/>
                  </a:cubicBezTo>
                  <a:cubicBezTo>
                    <a:pt x="2730" y="376"/>
                    <a:pt x="2596" y="442"/>
                    <a:pt x="2476" y="543"/>
                  </a:cubicBezTo>
                  <a:cubicBezTo>
                    <a:pt x="977" y="1714"/>
                    <a:pt x="248" y="1794"/>
                    <a:pt x="0" y="19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6426057" y="2228826"/>
              <a:ext cx="10976" cy="99450"/>
            </a:xfrm>
            <a:custGeom>
              <a:rect b="b" l="l" r="r" t="t"/>
              <a:pathLst>
                <a:path extrusionOk="0" h="3280" w="362">
                  <a:moveTo>
                    <a:pt x="0" y="3279"/>
                  </a:moveTo>
                  <a:cubicBezTo>
                    <a:pt x="127" y="2798"/>
                    <a:pt x="361" y="349"/>
                    <a:pt x="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6441066" y="2144658"/>
              <a:ext cx="5094" cy="14645"/>
            </a:xfrm>
            <a:custGeom>
              <a:rect b="b" l="l" r="r" t="t"/>
              <a:pathLst>
                <a:path extrusionOk="0" h="483" w="168">
                  <a:moveTo>
                    <a:pt x="34" y="395"/>
                  </a:moveTo>
                  <a:cubicBezTo>
                    <a:pt x="40" y="388"/>
                    <a:pt x="101" y="482"/>
                    <a:pt x="134" y="228"/>
                  </a:cubicBezTo>
                  <a:cubicBezTo>
                    <a:pt x="167" y="0"/>
                    <a:pt x="107" y="74"/>
                    <a:pt x="80" y="34"/>
                  </a:cubicBezTo>
                  <a:cubicBezTo>
                    <a:pt x="27" y="161"/>
                    <a:pt x="0" y="241"/>
                    <a:pt x="34"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6152389" y="2510196"/>
              <a:ext cx="136743" cy="250170"/>
            </a:xfrm>
            <a:custGeom>
              <a:rect b="b" l="l" r="r" t="t"/>
              <a:pathLst>
                <a:path extrusionOk="0" h="8251" w="4510">
                  <a:moveTo>
                    <a:pt x="4376" y="235"/>
                  </a:moveTo>
                  <a:cubicBezTo>
                    <a:pt x="4015" y="710"/>
                    <a:pt x="3446" y="1399"/>
                    <a:pt x="3025" y="1807"/>
                  </a:cubicBezTo>
                  <a:cubicBezTo>
                    <a:pt x="2730" y="2095"/>
                    <a:pt x="2489" y="2222"/>
                    <a:pt x="2088" y="2617"/>
                  </a:cubicBezTo>
                  <a:cubicBezTo>
                    <a:pt x="1733" y="2972"/>
                    <a:pt x="1352" y="3453"/>
                    <a:pt x="1044" y="3955"/>
                  </a:cubicBezTo>
                  <a:cubicBezTo>
                    <a:pt x="723" y="4477"/>
                    <a:pt x="542" y="4852"/>
                    <a:pt x="342" y="5420"/>
                  </a:cubicBezTo>
                  <a:cubicBezTo>
                    <a:pt x="328" y="5447"/>
                    <a:pt x="308" y="5514"/>
                    <a:pt x="302" y="5534"/>
                  </a:cubicBezTo>
                  <a:lnTo>
                    <a:pt x="221" y="5675"/>
                  </a:lnTo>
                  <a:cubicBezTo>
                    <a:pt x="248" y="6029"/>
                    <a:pt x="0" y="6397"/>
                    <a:pt x="114" y="7180"/>
                  </a:cubicBezTo>
                  <a:cubicBezTo>
                    <a:pt x="174" y="7568"/>
                    <a:pt x="388" y="8070"/>
                    <a:pt x="636" y="8250"/>
                  </a:cubicBezTo>
                  <a:cubicBezTo>
                    <a:pt x="556" y="7849"/>
                    <a:pt x="275" y="7802"/>
                    <a:pt x="201" y="7160"/>
                  </a:cubicBezTo>
                  <a:cubicBezTo>
                    <a:pt x="47" y="5869"/>
                    <a:pt x="790" y="4437"/>
                    <a:pt x="1506" y="3473"/>
                  </a:cubicBezTo>
                  <a:cubicBezTo>
                    <a:pt x="2302" y="2396"/>
                    <a:pt x="2422" y="2530"/>
                    <a:pt x="3105" y="1854"/>
                  </a:cubicBezTo>
                  <a:cubicBezTo>
                    <a:pt x="3426" y="1540"/>
                    <a:pt x="4416" y="503"/>
                    <a:pt x="45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341252" y="2561133"/>
              <a:ext cx="30259" cy="260479"/>
            </a:xfrm>
            <a:custGeom>
              <a:rect b="b" l="l" r="r" t="t"/>
              <a:pathLst>
                <a:path extrusionOk="0" h="8591" w="998">
                  <a:moveTo>
                    <a:pt x="215" y="4503"/>
                  </a:moveTo>
                  <a:cubicBezTo>
                    <a:pt x="107" y="5199"/>
                    <a:pt x="0" y="8149"/>
                    <a:pt x="121" y="8591"/>
                  </a:cubicBezTo>
                  <a:cubicBezTo>
                    <a:pt x="288" y="7969"/>
                    <a:pt x="74" y="6002"/>
                    <a:pt x="335" y="4429"/>
                  </a:cubicBezTo>
                  <a:cubicBezTo>
                    <a:pt x="455" y="3707"/>
                    <a:pt x="997" y="495"/>
                    <a:pt x="8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6146719" y="2539637"/>
              <a:ext cx="92719" cy="117066"/>
            </a:xfrm>
            <a:custGeom>
              <a:rect b="b" l="l" r="r" t="t"/>
              <a:pathLst>
                <a:path extrusionOk="0" h="3861" w="3058">
                  <a:moveTo>
                    <a:pt x="60" y="3860"/>
                  </a:moveTo>
                  <a:cubicBezTo>
                    <a:pt x="462" y="2877"/>
                    <a:pt x="402" y="2536"/>
                    <a:pt x="1238" y="1525"/>
                  </a:cubicBezTo>
                  <a:cubicBezTo>
                    <a:pt x="1512" y="1191"/>
                    <a:pt x="1773" y="943"/>
                    <a:pt x="2081" y="703"/>
                  </a:cubicBezTo>
                  <a:lnTo>
                    <a:pt x="3058" y="0"/>
                  </a:lnTo>
                  <a:cubicBezTo>
                    <a:pt x="2710" y="74"/>
                    <a:pt x="1880" y="709"/>
                    <a:pt x="1599" y="977"/>
                  </a:cubicBezTo>
                  <a:cubicBezTo>
                    <a:pt x="1459" y="1111"/>
                    <a:pt x="1332" y="1258"/>
                    <a:pt x="1191" y="1418"/>
                  </a:cubicBezTo>
                  <a:cubicBezTo>
                    <a:pt x="816" y="1853"/>
                    <a:pt x="0" y="3098"/>
                    <a:pt x="60" y="38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6394403" y="2256630"/>
              <a:ext cx="13220" cy="142443"/>
            </a:xfrm>
            <a:custGeom>
              <a:rect b="b" l="l" r="r" t="t"/>
              <a:pathLst>
                <a:path extrusionOk="0" h="4698" w="436">
                  <a:moveTo>
                    <a:pt x="34" y="850"/>
                  </a:moveTo>
                  <a:lnTo>
                    <a:pt x="61" y="931"/>
                  </a:lnTo>
                  <a:cubicBezTo>
                    <a:pt x="101" y="1272"/>
                    <a:pt x="47" y="683"/>
                    <a:pt x="67" y="1018"/>
                  </a:cubicBezTo>
                  <a:cubicBezTo>
                    <a:pt x="87" y="1479"/>
                    <a:pt x="101" y="1185"/>
                    <a:pt x="181" y="1526"/>
                  </a:cubicBezTo>
                  <a:cubicBezTo>
                    <a:pt x="235" y="1754"/>
                    <a:pt x="228" y="1988"/>
                    <a:pt x="261" y="2215"/>
                  </a:cubicBezTo>
                  <a:cubicBezTo>
                    <a:pt x="241" y="2637"/>
                    <a:pt x="228" y="3031"/>
                    <a:pt x="188" y="3460"/>
                  </a:cubicBezTo>
                  <a:cubicBezTo>
                    <a:pt x="161" y="3741"/>
                    <a:pt x="0" y="4510"/>
                    <a:pt x="87" y="4697"/>
                  </a:cubicBezTo>
                  <a:cubicBezTo>
                    <a:pt x="295" y="3968"/>
                    <a:pt x="435" y="2429"/>
                    <a:pt x="295" y="1647"/>
                  </a:cubicBezTo>
                  <a:cubicBezTo>
                    <a:pt x="268" y="1473"/>
                    <a:pt x="168" y="1285"/>
                    <a:pt x="154" y="1198"/>
                  </a:cubicBezTo>
                  <a:cubicBezTo>
                    <a:pt x="107" y="824"/>
                    <a:pt x="288" y="355"/>
                    <a:pt x="181" y="1"/>
                  </a:cubicBezTo>
                  <a:cubicBezTo>
                    <a:pt x="14" y="215"/>
                    <a:pt x="148" y="596"/>
                    <a:pt x="34" y="85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6409412" y="2378546"/>
              <a:ext cx="49725" cy="144475"/>
            </a:xfrm>
            <a:custGeom>
              <a:rect b="b" l="l" r="r" t="t"/>
              <a:pathLst>
                <a:path extrusionOk="0" h="4765" w="1640">
                  <a:moveTo>
                    <a:pt x="362" y="302"/>
                  </a:moveTo>
                  <a:cubicBezTo>
                    <a:pt x="362" y="275"/>
                    <a:pt x="362" y="181"/>
                    <a:pt x="355" y="148"/>
                  </a:cubicBezTo>
                  <a:cubicBezTo>
                    <a:pt x="348" y="1"/>
                    <a:pt x="355" y="81"/>
                    <a:pt x="328" y="21"/>
                  </a:cubicBezTo>
                  <a:cubicBezTo>
                    <a:pt x="0" y="1198"/>
                    <a:pt x="977" y="3359"/>
                    <a:pt x="1492" y="4530"/>
                  </a:cubicBezTo>
                  <a:lnTo>
                    <a:pt x="1640" y="4764"/>
                  </a:lnTo>
                  <a:cubicBezTo>
                    <a:pt x="1606" y="4490"/>
                    <a:pt x="1319" y="3868"/>
                    <a:pt x="1211" y="3614"/>
                  </a:cubicBezTo>
                  <a:cubicBezTo>
                    <a:pt x="716" y="2456"/>
                    <a:pt x="375" y="1560"/>
                    <a:pt x="362" y="3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412656" y="2462139"/>
              <a:ext cx="36960" cy="128011"/>
            </a:xfrm>
            <a:custGeom>
              <a:rect b="b" l="l" r="r" t="t"/>
              <a:pathLst>
                <a:path extrusionOk="0" h="4222" w="1219">
                  <a:moveTo>
                    <a:pt x="268" y="1091"/>
                  </a:moveTo>
                  <a:cubicBezTo>
                    <a:pt x="221" y="857"/>
                    <a:pt x="141" y="208"/>
                    <a:pt x="34" y="0"/>
                  </a:cubicBezTo>
                  <a:cubicBezTo>
                    <a:pt x="1" y="502"/>
                    <a:pt x="315" y="1793"/>
                    <a:pt x="462" y="2228"/>
                  </a:cubicBezTo>
                  <a:cubicBezTo>
                    <a:pt x="583" y="2583"/>
                    <a:pt x="690" y="2884"/>
                    <a:pt x="817" y="3218"/>
                  </a:cubicBezTo>
                  <a:lnTo>
                    <a:pt x="1151" y="4102"/>
                  </a:lnTo>
                  <a:cubicBezTo>
                    <a:pt x="1218" y="4222"/>
                    <a:pt x="1158" y="4115"/>
                    <a:pt x="1212" y="4189"/>
                  </a:cubicBezTo>
                  <a:cubicBezTo>
                    <a:pt x="1185" y="3847"/>
                    <a:pt x="469" y="2034"/>
                    <a:pt x="268" y="10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308779" y="2321545"/>
              <a:ext cx="61095" cy="117884"/>
            </a:xfrm>
            <a:custGeom>
              <a:rect b="b" l="l" r="r" t="t"/>
              <a:pathLst>
                <a:path extrusionOk="0" h="3888" w="2015">
                  <a:moveTo>
                    <a:pt x="1165" y="2075"/>
                  </a:moveTo>
                  <a:cubicBezTo>
                    <a:pt x="1091" y="2543"/>
                    <a:pt x="115" y="3587"/>
                    <a:pt x="1" y="3888"/>
                  </a:cubicBezTo>
                  <a:cubicBezTo>
                    <a:pt x="396" y="3573"/>
                    <a:pt x="931" y="2797"/>
                    <a:pt x="1225" y="2262"/>
                  </a:cubicBezTo>
                  <a:cubicBezTo>
                    <a:pt x="1881" y="1044"/>
                    <a:pt x="1707" y="991"/>
                    <a:pt x="2015" y="1"/>
                  </a:cubicBezTo>
                  <a:cubicBezTo>
                    <a:pt x="1868" y="114"/>
                    <a:pt x="1774" y="723"/>
                    <a:pt x="1633" y="1098"/>
                  </a:cubicBezTo>
                  <a:cubicBezTo>
                    <a:pt x="1533" y="1372"/>
                    <a:pt x="1359" y="1928"/>
                    <a:pt x="1165" y="20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442491" y="2043238"/>
              <a:ext cx="48694" cy="88868"/>
            </a:xfrm>
            <a:custGeom>
              <a:rect b="b" l="l" r="r" t="t"/>
              <a:pathLst>
                <a:path extrusionOk="0" h="2931" w="1606">
                  <a:moveTo>
                    <a:pt x="107" y="2931"/>
                  </a:moveTo>
                  <a:cubicBezTo>
                    <a:pt x="335" y="1853"/>
                    <a:pt x="294" y="957"/>
                    <a:pt x="1077" y="348"/>
                  </a:cubicBezTo>
                  <a:cubicBezTo>
                    <a:pt x="1231" y="228"/>
                    <a:pt x="1472" y="127"/>
                    <a:pt x="1606" y="20"/>
                  </a:cubicBezTo>
                  <a:cubicBezTo>
                    <a:pt x="1258" y="0"/>
                    <a:pt x="656" y="502"/>
                    <a:pt x="442" y="970"/>
                  </a:cubicBezTo>
                  <a:cubicBezTo>
                    <a:pt x="274" y="1338"/>
                    <a:pt x="0" y="2583"/>
                    <a:pt x="107" y="293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6538635" y="2632325"/>
              <a:ext cx="9975" cy="87473"/>
            </a:xfrm>
            <a:custGeom>
              <a:rect b="b" l="l" r="r" t="t"/>
              <a:pathLst>
                <a:path extrusionOk="0" h="2885" w="329">
                  <a:moveTo>
                    <a:pt x="295" y="2403"/>
                  </a:moveTo>
                  <a:cubicBezTo>
                    <a:pt x="241" y="2255"/>
                    <a:pt x="328" y="1332"/>
                    <a:pt x="315" y="1064"/>
                  </a:cubicBezTo>
                  <a:cubicBezTo>
                    <a:pt x="301" y="630"/>
                    <a:pt x="281" y="215"/>
                    <a:pt x="0" y="1"/>
                  </a:cubicBezTo>
                  <a:lnTo>
                    <a:pt x="54" y="134"/>
                  </a:lnTo>
                  <a:cubicBezTo>
                    <a:pt x="148" y="335"/>
                    <a:pt x="148" y="349"/>
                    <a:pt x="181" y="603"/>
                  </a:cubicBezTo>
                  <a:cubicBezTo>
                    <a:pt x="281" y="1319"/>
                    <a:pt x="101" y="2724"/>
                    <a:pt x="154" y="2884"/>
                  </a:cubicBezTo>
                  <a:cubicBezTo>
                    <a:pt x="241" y="2791"/>
                    <a:pt x="228" y="2577"/>
                    <a:pt x="295" y="24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6430514" y="2317088"/>
              <a:ext cx="14614" cy="79135"/>
            </a:xfrm>
            <a:custGeom>
              <a:rect b="b" l="l" r="r" t="t"/>
              <a:pathLst>
                <a:path extrusionOk="0" h="2610" w="482">
                  <a:moveTo>
                    <a:pt x="147" y="2610"/>
                  </a:moveTo>
                  <a:cubicBezTo>
                    <a:pt x="308" y="1760"/>
                    <a:pt x="0" y="897"/>
                    <a:pt x="482" y="74"/>
                  </a:cubicBezTo>
                  <a:cubicBezTo>
                    <a:pt x="368" y="114"/>
                    <a:pt x="462" y="0"/>
                    <a:pt x="335" y="181"/>
                  </a:cubicBezTo>
                  <a:cubicBezTo>
                    <a:pt x="154" y="442"/>
                    <a:pt x="94" y="1051"/>
                    <a:pt x="87" y="1345"/>
                  </a:cubicBezTo>
                  <a:cubicBezTo>
                    <a:pt x="74" y="1633"/>
                    <a:pt x="20" y="2369"/>
                    <a:pt x="147" y="26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6212241" y="2638813"/>
              <a:ext cx="5488" cy="9369"/>
            </a:xfrm>
            <a:custGeom>
              <a:rect b="b" l="l" r="r" t="t"/>
              <a:pathLst>
                <a:path extrusionOk="0" h="309" w="181">
                  <a:moveTo>
                    <a:pt x="67" y="308"/>
                  </a:moveTo>
                  <a:cubicBezTo>
                    <a:pt x="101" y="275"/>
                    <a:pt x="134" y="242"/>
                    <a:pt x="167" y="168"/>
                  </a:cubicBezTo>
                  <a:lnTo>
                    <a:pt x="181" y="34"/>
                  </a:lnTo>
                  <a:cubicBezTo>
                    <a:pt x="181" y="14"/>
                    <a:pt x="174" y="7"/>
                    <a:pt x="174" y="1"/>
                  </a:cubicBezTo>
                  <a:cubicBezTo>
                    <a:pt x="67" y="88"/>
                    <a:pt x="0" y="155"/>
                    <a:pt x="67"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228856" y="2491337"/>
              <a:ext cx="5518" cy="6943"/>
            </a:xfrm>
            <a:custGeom>
              <a:rect b="b" l="l" r="r" t="t"/>
              <a:pathLst>
                <a:path extrusionOk="0" h="229" w="182">
                  <a:moveTo>
                    <a:pt x="181" y="1"/>
                  </a:moveTo>
                  <a:cubicBezTo>
                    <a:pt x="1" y="41"/>
                    <a:pt x="7" y="1"/>
                    <a:pt x="1" y="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6357079" y="2730925"/>
              <a:ext cx="16039" cy="16039"/>
            </a:xfrm>
            <a:custGeom>
              <a:rect b="b" l="l" r="r" t="t"/>
              <a:pathLst>
                <a:path extrusionOk="0" h="529" w="529">
                  <a:moveTo>
                    <a:pt x="0" y="529"/>
                  </a:moveTo>
                  <a:cubicBezTo>
                    <a:pt x="74" y="495"/>
                    <a:pt x="94" y="455"/>
                    <a:pt x="147" y="402"/>
                  </a:cubicBezTo>
                  <a:cubicBezTo>
                    <a:pt x="221" y="328"/>
                    <a:pt x="502" y="67"/>
                    <a:pt x="529" y="0"/>
                  </a:cubicBezTo>
                  <a:cubicBezTo>
                    <a:pt x="482" y="27"/>
                    <a:pt x="422" y="81"/>
                    <a:pt x="388" y="121"/>
                  </a:cubicBezTo>
                  <a:cubicBezTo>
                    <a:pt x="295" y="241"/>
                    <a:pt x="34" y="449"/>
                    <a:pt x="0" y="5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6286888" y="2446312"/>
              <a:ext cx="4275" cy="19920"/>
            </a:xfrm>
            <a:custGeom>
              <a:rect b="b" l="l" r="r" t="t"/>
              <a:pathLst>
                <a:path extrusionOk="0" h="657" w="141">
                  <a:moveTo>
                    <a:pt x="0" y="656"/>
                  </a:moveTo>
                  <a:cubicBezTo>
                    <a:pt x="34" y="623"/>
                    <a:pt x="40" y="556"/>
                    <a:pt x="47" y="509"/>
                  </a:cubicBezTo>
                  <a:cubicBezTo>
                    <a:pt x="74" y="388"/>
                    <a:pt x="141" y="94"/>
                    <a:pt x="141" y="0"/>
                  </a:cubicBezTo>
                  <a:cubicBezTo>
                    <a:pt x="94" y="47"/>
                    <a:pt x="0" y="589"/>
                    <a:pt x="0" y="6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6359111" y="2720981"/>
              <a:ext cx="14008" cy="12007"/>
            </a:xfrm>
            <a:custGeom>
              <a:rect b="b" l="l" r="r" t="t"/>
              <a:pathLst>
                <a:path extrusionOk="0" h="396" w="462">
                  <a:moveTo>
                    <a:pt x="0" y="395"/>
                  </a:moveTo>
                  <a:cubicBezTo>
                    <a:pt x="54" y="382"/>
                    <a:pt x="194" y="248"/>
                    <a:pt x="248" y="208"/>
                  </a:cubicBezTo>
                  <a:lnTo>
                    <a:pt x="361" y="107"/>
                  </a:lnTo>
                  <a:cubicBezTo>
                    <a:pt x="388" y="87"/>
                    <a:pt x="402" y="74"/>
                    <a:pt x="422" y="54"/>
                  </a:cubicBezTo>
                  <a:cubicBezTo>
                    <a:pt x="442" y="34"/>
                    <a:pt x="455" y="27"/>
                    <a:pt x="462" y="0"/>
                  </a:cubicBezTo>
                  <a:cubicBezTo>
                    <a:pt x="422" y="14"/>
                    <a:pt x="254" y="154"/>
                    <a:pt x="221" y="181"/>
                  </a:cubicBezTo>
                  <a:cubicBezTo>
                    <a:pt x="154" y="248"/>
                    <a:pt x="47" y="322"/>
                    <a:pt x="0"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6311023" y="2778983"/>
              <a:ext cx="14038" cy="14038"/>
            </a:xfrm>
            <a:custGeom>
              <a:rect b="b" l="l" r="r" t="t"/>
              <a:pathLst>
                <a:path extrusionOk="0" h="463" w="463">
                  <a:moveTo>
                    <a:pt x="1" y="463"/>
                  </a:moveTo>
                  <a:cubicBezTo>
                    <a:pt x="54" y="443"/>
                    <a:pt x="188" y="302"/>
                    <a:pt x="241" y="248"/>
                  </a:cubicBezTo>
                  <a:cubicBezTo>
                    <a:pt x="302" y="188"/>
                    <a:pt x="435" y="61"/>
                    <a:pt x="462" y="1"/>
                  </a:cubicBezTo>
                  <a:cubicBezTo>
                    <a:pt x="415" y="28"/>
                    <a:pt x="362" y="75"/>
                    <a:pt x="335" y="115"/>
                  </a:cubicBezTo>
                  <a:cubicBezTo>
                    <a:pt x="241" y="222"/>
                    <a:pt x="41" y="376"/>
                    <a:pt x="1" y="46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6298865" y="2440217"/>
              <a:ext cx="4275" cy="14038"/>
            </a:xfrm>
            <a:custGeom>
              <a:rect b="b" l="l" r="r" t="t"/>
              <a:pathLst>
                <a:path extrusionOk="0" h="463" w="141">
                  <a:moveTo>
                    <a:pt x="0" y="462"/>
                  </a:moveTo>
                  <a:cubicBezTo>
                    <a:pt x="13" y="456"/>
                    <a:pt x="13" y="462"/>
                    <a:pt x="27" y="442"/>
                  </a:cubicBezTo>
                  <a:lnTo>
                    <a:pt x="87" y="241"/>
                  </a:lnTo>
                  <a:cubicBezTo>
                    <a:pt x="107" y="175"/>
                    <a:pt x="141" y="74"/>
                    <a:pt x="141" y="1"/>
                  </a:cubicBezTo>
                  <a:cubicBezTo>
                    <a:pt x="94" y="41"/>
                    <a:pt x="7" y="402"/>
                    <a:pt x="0" y="4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6315086" y="2700909"/>
              <a:ext cx="6125" cy="6094"/>
            </a:xfrm>
            <a:custGeom>
              <a:rect b="b" l="l" r="r" t="t"/>
              <a:pathLst>
                <a:path extrusionOk="0" h="201" w="202">
                  <a:moveTo>
                    <a:pt x="0" y="201"/>
                  </a:moveTo>
                  <a:cubicBezTo>
                    <a:pt x="47" y="187"/>
                    <a:pt x="54" y="167"/>
                    <a:pt x="114" y="107"/>
                  </a:cubicBezTo>
                  <a:cubicBezTo>
                    <a:pt x="168" y="47"/>
                    <a:pt x="188" y="40"/>
                    <a:pt x="201" y="0"/>
                  </a:cubicBezTo>
                  <a:cubicBezTo>
                    <a:pt x="154" y="13"/>
                    <a:pt x="14" y="154"/>
                    <a:pt x="0" y="2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308992" y="2753029"/>
              <a:ext cx="16070" cy="14432"/>
            </a:xfrm>
            <a:custGeom>
              <a:rect b="b" l="l" r="r" t="t"/>
              <a:pathLst>
                <a:path extrusionOk="0" h="476" w="530">
                  <a:moveTo>
                    <a:pt x="34" y="435"/>
                  </a:moveTo>
                  <a:cubicBezTo>
                    <a:pt x="61" y="302"/>
                    <a:pt x="476" y="101"/>
                    <a:pt x="529" y="1"/>
                  </a:cubicBezTo>
                  <a:cubicBezTo>
                    <a:pt x="469" y="7"/>
                    <a:pt x="175" y="241"/>
                    <a:pt x="101" y="302"/>
                  </a:cubicBezTo>
                  <a:cubicBezTo>
                    <a:pt x="61" y="328"/>
                    <a:pt x="1" y="382"/>
                    <a:pt x="14" y="455"/>
                  </a:cubicBezTo>
                  <a:cubicBezTo>
                    <a:pt x="47" y="469"/>
                    <a:pt x="88" y="476"/>
                    <a:pt x="134" y="469"/>
                  </a:cubicBezTo>
                  <a:lnTo>
                    <a:pt x="88" y="449"/>
                  </a:lnTo>
                  <a:cubicBezTo>
                    <a:pt x="61" y="449"/>
                    <a:pt x="54" y="442"/>
                    <a:pt x="34" y="4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6306960" y="2765187"/>
              <a:ext cx="18101" cy="15857"/>
            </a:xfrm>
            <a:custGeom>
              <a:rect b="b" l="l" r="r" t="t"/>
              <a:pathLst>
                <a:path extrusionOk="0" h="523" w="597">
                  <a:moveTo>
                    <a:pt x="1" y="523"/>
                  </a:moveTo>
                  <a:cubicBezTo>
                    <a:pt x="54" y="516"/>
                    <a:pt x="569" y="48"/>
                    <a:pt x="596" y="1"/>
                  </a:cubicBezTo>
                  <a:cubicBezTo>
                    <a:pt x="543" y="1"/>
                    <a:pt x="34" y="469"/>
                    <a:pt x="1" y="5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6313055" y="2699059"/>
              <a:ext cx="18071" cy="15857"/>
            </a:xfrm>
            <a:custGeom>
              <a:rect b="b" l="l" r="r" t="t"/>
              <a:pathLst>
                <a:path extrusionOk="0" h="523" w="596">
                  <a:moveTo>
                    <a:pt x="0" y="523"/>
                  </a:moveTo>
                  <a:cubicBezTo>
                    <a:pt x="74" y="496"/>
                    <a:pt x="248" y="322"/>
                    <a:pt x="315" y="262"/>
                  </a:cubicBezTo>
                  <a:lnTo>
                    <a:pt x="596" y="1"/>
                  </a:lnTo>
                  <a:cubicBezTo>
                    <a:pt x="556" y="1"/>
                    <a:pt x="536" y="28"/>
                    <a:pt x="509" y="54"/>
                  </a:cubicBezTo>
                  <a:cubicBezTo>
                    <a:pt x="442" y="115"/>
                    <a:pt x="34" y="449"/>
                    <a:pt x="0" y="5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403317" y="2181770"/>
              <a:ext cx="16070" cy="12219"/>
            </a:xfrm>
            <a:custGeom>
              <a:rect b="b" l="l" r="r" t="t"/>
              <a:pathLst>
                <a:path extrusionOk="0" h="403" w="530">
                  <a:moveTo>
                    <a:pt x="1" y="402"/>
                  </a:moveTo>
                  <a:cubicBezTo>
                    <a:pt x="94" y="382"/>
                    <a:pt x="255" y="282"/>
                    <a:pt x="309" y="235"/>
                  </a:cubicBezTo>
                  <a:cubicBezTo>
                    <a:pt x="349" y="195"/>
                    <a:pt x="389" y="168"/>
                    <a:pt x="429" y="128"/>
                  </a:cubicBezTo>
                  <a:cubicBezTo>
                    <a:pt x="456" y="94"/>
                    <a:pt x="516" y="41"/>
                    <a:pt x="529" y="1"/>
                  </a:cubicBezTo>
                  <a:cubicBezTo>
                    <a:pt x="469" y="14"/>
                    <a:pt x="322" y="175"/>
                    <a:pt x="288" y="222"/>
                  </a:cubicBezTo>
                  <a:cubicBezTo>
                    <a:pt x="222" y="302"/>
                    <a:pt x="41" y="309"/>
                    <a:pt x="1" y="4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311023" y="2714886"/>
              <a:ext cx="12007" cy="12007"/>
            </a:xfrm>
            <a:custGeom>
              <a:rect b="b" l="l" r="r" t="t"/>
              <a:pathLst>
                <a:path extrusionOk="0" h="396" w="396">
                  <a:moveTo>
                    <a:pt x="1" y="395"/>
                  </a:moveTo>
                  <a:cubicBezTo>
                    <a:pt x="47" y="382"/>
                    <a:pt x="368" y="81"/>
                    <a:pt x="395" y="1"/>
                  </a:cubicBezTo>
                  <a:cubicBezTo>
                    <a:pt x="335" y="27"/>
                    <a:pt x="14" y="355"/>
                    <a:pt x="1" y="3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359111" y="2712855"/>
              <a:ext cx="12189" cy="8156"/>
            </a:xfrm>
            <a:custGeom>
              <a:rect b="b" l="l" r="r" t="t"/>
              <a:pathLst>
                <a:path extrusionOk="0" h="269" w="402">
                  <a:moveTo>
                    <a:pt x="7" y="268"/>
                  </a:moveTo>
                  <a:cubicBezTo>
                    <a:pt x="67" y="248"/>
                    <a:pt x="368" y="54"/>
                    <a:pt x="402" y="1"/>
                  </a:cubicBezTo>
                  <a:cubicBezTo>
                    <a:pt x="348" y="14"/>
                    <a:pt x="40" y="215"/>
                    <a:pt x="20" y="242"/>
                  </a:cubicBezTo>
                  <a:cubicBezTo>
                    <a:pt x="0" y="262"/>
                    <a:pt x="20" y="228"/>
                    <a:pt x="7"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6306960" y="2730925"/>
              <a:ext cx="8156" cy="9975"/>
            </a:xfrm>
            <a:custGeom>
              <a:rect b="b" l="l" r="r" t="t"/>
              <a:pathLst>
                <a:path extrusionOk="0" h="329" w="269">
                  <a:moveTo>
                    <a:pt x="1" y="328"/>
                  </a:moveTo>
                  <a:cubicBezTo>
                    <a:pt x="34" y="321"/>
                    <a:pt x="54" y="295"/>
                    <a:pt x="81" y="261"/>
                  </a:cubicBezTo>
                  <a:cubicBezTo>
                    <a:pt x="121" y="214"/>
                    <a:pt x="262" y="40"/>
                    <a:pt x="268" y="0"/>
                  </a:cubicBezTo>
                  <a:cubicBezTo>
                    <a:pt x="215" y="27"/>
                    <a:pt x="14" y="288"/>
                    <a:pt x="1" y="3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407380" y="2195777"/>
              <a:ext cx="9975" cy="8156"/>
            </a:xfrm>
            <a:custGeom>
              <a:rect b="b" l="l" r="r" t="t"/>
              <a:pathLst>
                <a:path extrusionOk="0" h="269" w="329">
                  <a:moveTo>
                    <a:pt x="1" y="268"/>
                  </a:moveTo>
                  <a:cubicBezTo>
                    <a:pt x="61" y="241"/>
                    <a:pt x="308" y="47"/>
                    <a:pt x="328" y="0"/>
                  </a:cubicBezTo>
                  <a:cubicBezTo>
                    <a:pt x="268" y="14"/>
                    <a:pt x="34" y="201"/>
                    <a:pt x="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409412" y="2207754"/>
              <a:ext cx="5912" cy="8126"/>
            </a:xfrm>
            <a:custGeom>
              <a:rect b="b" l="l" r="r" t="t"/>
              <a:pathLst>
                <a:path extrusionOk="0" h="268" w="195">
                  <a:moveTo>
                    <a:pt x="0" y="268"/>
                  </a:moveTo>
                  <a:cubicBezTo>
                    <a:pt x="27" y="248"/>
                    <a:pt x="81" y="181"/>
                    <a:pt x="108" y="141"/>
                  </a:cubicBezTo>
                  <a:cubicBezTo>
                    <a:pt x="134" y="107"/>
                    <a:pt x="188" y="47"/>
                    <a:pt x="194" y="0"/>
                  </a:cubicBezTo>
                  <a:cubicBezTo>
                    <a:pt x="148" y="14"/>
                    <a:pt x="0" y="221"/>
                    <a:pt x="0"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3"/>
          <p:cNvGrpSpPr/>
          <p:nvPr/>
        </p:nvGrpSpPr>
        <p:grpSpPr>
          <a:xfrm rot="-6783444">
            <a:off x="3006416" y="3607941"/>
            <a:ext cx="1103920" cy="2407007"/>
            <a:chOff x="2430300" y="1487150"/>
            <a:chExt cx="284200" cy="619675"/>
          </a:xfrm>
        </p:grpSpPr>
        <p:sp>
          <p:nvSpPr>
            <p:cNvPr id="69" name="Google Shape;69;p3"/>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2590375" y="2040150"/>
              <a:ext cx="175" cy="525"/>
            </a:xfrm>
            <a:custGeom>
              <a:rect b="b" l="l" r="r" t="t"/>
              <a:pathLst>
                <a:path extrusionOk="0" h="21" w="7">
                  <a:moveTo>
                    <a:pt x="0" y="0"/>
                  </a:moveTo>
                  <a:lnTo>
                    <a:pt x="0" y="20"/>
                  </a:ln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2518625" y="1832400"/>
              <a:ext cx="350" cy="200"/>
            </a:xfrm>
            <a:custGeom>
              <a:rect b="b" l="l" r="r" t="t"/>
              <a:pathLst>
                <a:path extrusionOk="0" h="8" w="14">
                  <a:moveTo>
                    <a:pt x="0" y="1"/>
                  </a:moveTo>
                  <a:lnTo>
                    <a:pt x="13" y="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2475300" y="1780875"/>
              <a:ext cx="675" cy="200"/>
            </a:xfrm>
            <a:custGeom>
              <a:rect b="b" l="l" r="r" t="t"/>
              <a:pathLst>
                <a:path extrusionOk="0" h="8" w="27">
                  <a:moveTo>
                    <a:pt x="0" y="1"/>
                  </a:moveTo>
                  <a:lnTo>
                    <a:pt x="27" y="8"/>
                  </a:lnTo>
                  <a:lnTo>
                    <a:pt x="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3"/>
          <p:cNvSpPr txBox="1"/>
          <p:nvPr>
            <p:ph type="title"/>
          </p:nvPr>
        </p:nvSpPr>
        <p:spPr>
          <a:xfrm>
            <a:off x="4482900" y="2026050"/>
            <a:ext cx="39480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339" name="Google Shape;339;p3"/>
          <p:cNvSpPr txBox="1"/>
          <p:nvPr>
            <p:ph hasCustomPrompt="1" idx="2" type="title"/>
          </p:nvPr>
        </p:nvSpPr>
        <p:spPr>
          <a:xfrm>
            <a:off x="5830950" y="1449675"/>
            <a:ext cx="1251900" cy="5763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0" name="Google Shape;340;p3"/>
          <p:cNvSpPr txBox="1"/>
          <p:nvPr>
            <p:ph idx="1" type="subTitle"/>
          </p:nvPr>
        </p:nvSpPr>
        <p:spPr>
          <a:xfrm>
            <a:off x="4482900" y="3022050"/>
            <a:ext cx="3948000" cy="5154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341" name="Google Shape;341;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4017" name="Shape 4017"/>
        <p:cNvGrpSpPr/>
        <p:nvPr/>
      </p:nvGrpSpPr>
      <p:grpSpPr>
        <a:xfrm>
          <a:off x="0" y="0"/>
          <a:ext cx="0" cy="0"/>
          <a:chOff x="0" y="0"/>
          <a:chExt cx="0" cy="0"/>
        </a:xfrm>
      </p:grpSpPr>
      <p:grpSp>
        <p:nvGrpSpPr>
          <p:cNvPr id="4018" name="Google Shape;4018;p21"/>
          <p:cNvGrpSpPr/>
          <p:nvPr/>
        </p:nvGrpSpPr>
        <p:grpSpPr>
          <a:xfrm rot="2853489">
            <a:off x="-221016" y="-326941"/>
            <a:ext cx="1318267" cy="1546528"/>
            <a:chOff x="1580133" y="3247002"/>
            <a:chExt cx="346709" cy="406743"/>
          </a:xfrm>
        </p:grpSpPr>
        <p:sp>
          <p:nvSpPr>
            <p:cNvPr id="4019" name="Google Shape;4019;p21"/>
            <p:cNvSpPr/>
            <p:nvPr/>
          </p:nvSpPr>
          <p:spPr>
            <a:xfrm>
              <a:off x="1763114" y="3368676"/>
              <a:ext cx="39507" cy="163758"/>
            </a:xfrm>
            <a:custGeom>
              <a:rect b="b" l="l" r="r" t="t"/>
              <a:pathLst>
                <a:path extrusionOk="0" h="5401" w="1303">
                  <a:moveTo>
                    <a:pt x="1287" y="1"/>
                  </a:moveTo>
                  <a:cubicBezTo>
                    <a:pt x="1282" y="1"/>
                    <a:pt x="1278" y="3"/>
                    <a:pt x="1278" y="8"/>
                  </a:cubicBezTo>
                  <a:cubicBezTo>
                    <a:pt x="549" y="1728"/>
                    <a:pt x="0" y="3487"/>
                    <a:pt x="208" y="5381"/>
                  </a:cubicBezTo>
                  <a:cubicBezTo>
                    <a:pt x="208" y="5394"/>
                    <a:pt x="219" y="5401"/>
                    <a:pt x="231" y="5401"/>
                  </a:cubicBezTo>
                  <a:cubicBezTo>
                    <a:pt x="243" y="5401"/>
                    <a:pt x="255" y="5394"/>
                    <a:pt x="255" y="5381"/>
                  </a:cubicBezTo>
                  <a:cubicBezTo>
                    <a:pt x="234" y="4484"/>
                    <a:pt x="281" y="3574"/>
                    <a:pt x="469" y="2698"/>
                  </a:cubicBezTo>
                  <a:cubicBezTo>
                    <a:pt x="663" y="1781"/>
                    <a:pt x="991" y="891"/>
                    <a:pt x="1298" y="15"/>
                  </a:cubicBezTo>
                  <a:cubicBezTo>
                    <a:pt x="1302" y="7"/>
                    <a:pt x="1294" y="1"/>
                    <a:pt x="12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1"/>
            <p:cNvSpPr/>
            <p:nvPr/>
          </p:nvSpPr>
          <p:spPr>
            <a:xfrm>
              <a:off x="1763114" y="3368494"/>
              <a:ext cx="39568" cy="164152"/>
            </a:xfrm>
            <a:custGeom>
              <a:rect b="b" l="l" r="r" t="t"/>
              <a:pathLst>
                <a:path extrusionOk="0" fill="none" h="5414" w="1305">
                  <a:moveTo>
                    <a:pt x="1278" y="14"/>
                  </a:moveTo>
                  <a:cubicBezTo>
                    <a:pt x="549" y="1734"/>
                    <a:pt x="0" y="3493"/>
                    <a:pt x="208" y="5387"/>
                  </a:cubicBezTo>
                  <a:cubicBezTo>
                    <a:pt x="208" y="5414"/>
                    <a:pt x="255" y="5414"/>
                    <a:pt x="255" y="5387"/>
                  </a:cubicBezTo>
                  <a:cubicBezTo>
                    <a:pt x="234" y="4490"/>
                    <a:pt x="281" y="3580"/>
                    <a:pt x="469" y="2704"/>
                  </a:cubicBezTo>
                  <a:cubicBezTo>
                    <a:pt x="663" y="1787"/>
                    <a:pt x="991" y="897"/>
                    <a:pt x="1298" y="21"/>
                  </a:cubicBezTo>
                  <a:cubicBezTo>
                    <a:pt x="1305" y="8"/>
                    <a:pt x="1278" y="1"/>
                    <a:pt x="1278" y="1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1"/>
            <p:cNvSpPr/>
            <p:nvPr/>
          </p:nvSpPr>
          <p:spPr>
            <a:xfrm>
              <a:off x="1700958" y="3377863"/>
              <a:ext cx="48603" cy="130588"/>
            </a:xfrm>
            <a:custGeom>
              <a:rect b="b" l="l" r="r" t="t"/>
              <a:pathLst>
                <a:path extrusionOk="0" h="4307" w="1603">
                  <a:moveTo>
                    <a:pt x="1187" y="1"/>
                  </a:moveTo>
                  <a:cubicBezTo>
                    <a:pt x="1169" y="1"/>
                    <a:pt x="1149" y="17"/>
                    <a:pt x="1154" y="40"/>
                  </a:cubicBezTo>
                  <a:cubicBezTo>
                    <a:pt x="1234" y="408"/>
                    <a:pt x="1368" y="749"/>
                    <a:pt x="1401" y="1130"/>
                  </a:cubicBezTo>
                  <a:cubicBezTo>
                    <a:pt x="1428" y="1505"/>
                    <a:pt x="1408" y="1880"/>
                    <a:pt x="1321" y="2248"/>
                  </a:cubicBezTo>
                  <a:cubicBezTo>
                    <a:pt x="1227" y="2642"/>
                    <a:pt x="1060" y="3010"/>
                    <a:pt x="833" y="3345"/>
                  </a:cubicBezTo>
                  <a:cubicBezTo>
                    <a:pt x="598" y="3686"/>
                    <a:pt x="291" y="3927"/>
                    <a:pt x="23" y="4235"/>
                  </a:cubicBezTo>
                  <a:cubicBezTo>
                    <a:pt x="1" y="4268"/>
                    <a:pt x="25" y="4306"/>
                    <a:pt x="57" y="4306"/>
                  </a:cubicBezTo>
                  <a:cubicBezTo>
                    <a:pt x="63" y="4306"/>
                    <a:pt x="70" y="4305"/>
                    <a:pt x="77" y="4302"/>
                  </a:cubicBezTo>
                  <a:cubicBezTo>
                    <a:pt x="438" y="4121"/>
                    <a:pt x="732" y="3740"/>
                    <a:pt x="940" y="3405"/>
                  </a:cubicBezTo>
                  <a:cubicBezTo>
                    <a:pt x="1160" y="3057"/>
                    <a:pt x="1328" y="2669"/>
                    <a:pt x="1421" y="2274"/>
                  </a:cubicBezTo>
                  <a:cubicBezTo>
                    <a:pt x="1589" y="1585"/>
                    <a:pt x="1602" y="635"/>
                    <a:pt x="1207" y="13"/>
                  </a:cubicBezTo>
                  <a:cubicBezTo>
                    <a:pt x="1203" y="4"/>
                    <a:pt x="1195" y="1"/>
                    <a:pt x="11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1"/>
            <p:cNvSpPr/>
            <p:nvPr/>
          </p:nvSpPr>
          <p:spPr>
            <a:xfrm>
              <a:off x="1700837" y="3377439"/>
              <a:ext cx="48724" cy="131468"/>
            </a:xfrm>
            <a:custGeom>
              <a:rect b="b" l="l" r="r" t="t"/>
              <a:pathLst>
                <a:path extrusionOk="0" fill="none" h="4336" w="1607">
                  <a:moveTo>
                    <a:pt x="1158" y="54"/>
                  </a:moveTo>
                  <a:cubicBezTo>
                    <a:pt x="1238" y="422"/>
                    <a:pt x="1372" y="763"/>
                    <a:pt x="1405" y="1144"/>
                  </a:cubicBezTo>
                  <a:cubicBezTo>
                    <a:pt x="1432" y="1519"/>
                    <a:pt x="1412" y="1894"/>
                    <a:pt x="1325" y="2262"/>
                  </a:cubicBezTo>
                  <a:cubicBezTo>
                    <a:pt x="1231" y="2656"/>
                    <a:pt x="1064" y="3024"/>
                    <a:pt x="837" y="3359"/>
                  </a:cubicBezTo>
                  <a:cubicBezTo>
                    <a:pt x="602" y="3700"/>
                    <a:pt x="295" y="3941"/>
                    <a:pt x="27" y="4249"/>
                  </a:cubicBezTo>
                  <a:cubicBezTo>
                    <a:pt x="0" y="4289"/>
                    <a:pt x="40" y="4336"/>
                    <a:pt x="81" y="4316"/>
                  </a:cubicBezTo>
                  <a:cubicBezTo>
                    <a:pt x="442" y="4135"/>
                    <a:pt x="736" y="3754"/>
                    <a:pt x="944" y="3419"/>
                  </a:cubicBezTo>
                  <a:cubicBezTo>
                    <a:pt x="1164" y="3071"/>
                    <a:pt x="1332" y="2683"/>
                    <a:pt x="1425" y="2288"/>
                  </a:cubicBezTo>
                  <a:cubicBezTo>
                    <a:pt x="1593" y="1599"/>
                    <a:pt x="1606" y="649"/>
                    <a:pt x="1211" y="27"/>
                  </a:cubicBezTo>
                  <a:cubicBezTo>
                    <a:pt x="1198" y="0"/>
                    <a:pt x="1151" y="20"/>
                    <a:pt x="1158" y="5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1"/>
            <p:cNvSpPr/>
            <p:nvPr/>
          </p:nvSpPr>
          <p:spPr>
            <a:xfrm>
              <a:off x="1726427" y="3419159"/>
              <a:ext cx="11340" cy="41296"/>
            </a:xfrm>
            <a:custGeom>
              <a:rect b="b" l="l" r="r" t="t"/>
              <a:pathLst>
                <a:path extrusionOk="0" h="1362" w="374">
                  <a:moveTo>
                    <a:pt x="288" y="1"/>
                  </a:moveTo>
                  <a:cubicBezTo>
                    <a:pt x="280" y="1"/>
                    <a:pt x="274" y="6"/>
                    <a:pt x="274" y="16"/>
                  </a:cubicBezTo>
                  <a:cubicBezTo>
                    <a:pt x="334" y="484"/>
                    <a:pt x="187" y="906"/>
                    <a:pt x="6" y="1327"/>
                  </a:cubicBezTo>
                  <a:cubicBezTo>
                    <a:pt x="1" y="1342"/>
                    <a:pt x="11" y="1361"/>
                    <a:pt x="25" y="1361"/>
                  </a:cubicBezTo>
                  <a:cubicBezTo>
                    <a:pt x="29" y="1361"/>
                    <a:pt x="34" y="1359"/>
                    <a:pt x="39" y="1354"/>
                  </a:cubicBezTo>
                  <a:cubicBezTo>
                    <a:pt x="341" y="973"/>
                    <a:pt x="374" y="478"/>
                    <a:pt x="307" y="16"/>
                  </a:cubicBezTo>
                  <a:cubicBezTo>
                    <a:pt x="304" y="6"/>
                    <a:pt x="295"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1"/>
            <p:cNvSpPr/>
            <p:nvPr/>
          </p:nvSpPr>
          <p:spPr>
            <a:xfrm>
              <a:off x="1726397" y="3419008"/>
              <a:ext cx="11370" cy="41842"/>
            </a:xfrm>
            <a:custGeom>
              <a:rect b="b" l="l" r="r" t="t"/>
              <a:pathLst>
                <a:path extrusionOk="0" fill="none" h="1380" w="375">
                  <a:moveTo>
                    <a:pt x="275" y="21"/>
                  </a:moveTo>
                  <a:cubicBezTo>
                    <a:pt x="335" y="489"/>
                    <a:pt x="188" y="911"/>
                    <a:pt x="7" y="1332"/>
                  </a:cubicBezTo>
                  <a:cubicBezTo>
                    <a:pt x="0" y="1352"/>
                    <a:pt x="20" y="1379"/>
                    <a:pt x="40" y="1359"/>
                  </a:cubicBezTo>
                  <a:cubicBezTo>
                    <a:pt x="342" y="978"/>
                    <a:pt x="375" y="483"/>
                    <a:pt x="308" y="21"/>
                  </a:cubicBezTo>
                  <a:cubicBezTo>
                    <a:pt x="301" y="1"/>
                    <a:pt x="275" y="1"/>
                    <a:pt x="275" y="2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1"/>
            <p:cNvSpPr/>
            <p:nvPr/>
          </p:nvSpPr>
          <p:spPr>
            <a:xfrm>
              <a:off x="1777728" y="3437897"/>
              <a:ext cx="9824" cy="40295"/>
            </a:xfrm>
            <a:custGeom>
              <a:rect b="b" l="l" r="r" t="t"/>
              <a:pathLst>
                <a:path extrusionOk="0" h="1329" w="324">
                  <a:moveTo>
                    <a:pt x="232" y="1"/>
                  </a:moveTo>
                  <a:cubicBezTo>
                    <a:pt x="225" y="1"/>
                    <a:pt x="219" y="5"/>
                    <a:pt x="214" y="13"/>
                  </a:cubicBezTo>
                  <a:cubicBezTo>
                    <a:pt x="0" y="435"/>
                    <a:pt x="13" y="917"/>
                    <a:pt x="288" y="1318"/>
                  </a:cubicBezTo>
                  <a:cubicBezTo>
                    <a:pt x="292" y="1325"/>
                    <a:pt x="299" y="1328"/>
                    <a:pt x="304" y="1328"/>
                  </a:cubicBezTo>
                  <a:cubicBezTo>
                    <a:pt x="315" y="1328"/>
                    <a:pt x="323" y="1318"/>
                    <a:pt x="315" y="1305"/>
                  </a:cubicBezTo>
                  <a:cubicBezTo>
                    <a:pt x="100" y="910"/>
                    <a:pt x="67" y="442"/>
                    <a:pt x="248" y="33"/>
                  </a:cubicBezTo>
                  <a:cubicBezTo>
                    <a:pt x="257" y="16"/>
                    <a:pt x="245" y="1"/>
                    <a:pt x="2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1"/>
            <p:cNvSpPr/>
            <p:nvPr/>
          </p:nvSpPr>
          <p:spPr>
            <a:xfrm>
              <a:off x="1777728" y="3437472"/>
              <a:ext cx="9945" cy="41023"/>
            </a:xfrm>
            <a:custGeom>
              <a:rect b="b" l="l" r="r" t="t"/>
              <a:pathLst>
                <a:path extrusionOk="0" fill="none" h="1353" w="328">
                  <a:moveTo>
                    <a:pt x="214" y="27"/>
                  </a:moveTo>
                  <a:cubicBezTo>
                    <a:pt x="0" y="449"/>
                    <a:pt x="13" y="931"/>
                    <a:pt x="288" y="1332"/>
                  </a:cubicBezTo>
                  <a:cubicBezTo>
                    <a:pt x="301" y="1352"/>
                    <a:pt x="328" y="1339"/>
                    <a:pt x="315" y="1319"/>
                  </a:cubicBezTo>
                  <a:cubicBezTo>
                    <a:pt x="100" y="924"/>
                    <a:pt x="67" y="456"/>
                    <a:pt x="248" y="47"/>
                  </a:cubicBezTo>
                  <a:cubicBezTo>
                    <a:pt x="261" y="21"/>
                    <a:pt x="228" y="1"/>
                    <a:pt x="214" y="27"/>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1"/>
            <p:cNvSpPr/>
            <p:nvPr/>
          </p:nvSpPr>
          <p:spPr>
            <a:xfrm>
              <a:off x="1822754" y="3594621"/>
              <a:ext cx="5063" cy="4578"/>
            </a:xfrm>
            <a:custGeom>
              <a:rect b="b" l="l" r="r" t="t"/>
              <a:pathLst>
                <a:path extrusionOk="0" h="151" w="167">
                  <a:moveTo>
                    <a:pt x="55" y="0"/>
                  </a:moveTo>
                  <a:cubicBezTo>
                    <a:pt x="51" y="0"/>
                    <a:pt x="46" y="1"/>
                    <a:pt x="41" y="3"/>
                  </a:cubicBezTo>
                  <a:cubicBezTo>
                    <a:pt x="0" y="30"/>
                    <a:pt x="0" y="90"/>
                    <a:pt x="34" y="130"/>
                  </a:cubicBezTo>
                  <a:cubicBezTo>
                    <a:pt x="50" y="143"/>
                    <a:pt x="72" y="150"/>
                    <a:pt x="93" y="150"/>
                  </a:cubicBezTo>
                  <a:cubicBezTo>
                    <a:pt x="124" y="150"/>
                    <a:pt x="153" y="135"/>
                    <a:pt x="161" y="103"/>
                  </a:cubicBezTo>
                  <a:cubicBezTo>
                    <a:pt x="167" y="85"/>
                    <a:pt x="152" y="62"/>
                    <a:pt x="134" y="62"/>
                  </a:cubicBezTo>
                  <a:cubicBezTo>
                    <a:pt x="132" y="62"/>
                    <a:pt x="130" y="62"/>
                    <a:pt x="127" y="63"/>
                  </a:cubicBezTo>
                  <a:cubicBezTo>
                    <a:pt x="122" y="63"/>
                    <a:pt x="108" y="72"/>
                    <a:pt x="96" y="72"/>
                  </a:cubicBezTo>
                  <a:cubicBezTo>
                    <a:pt x="93" y="72"/>
                    <a:pt x="90" y="71"/>
                    <a:pt x="87" y="70"/>
                  </a:cubicBezTo>
                  <a:cubicBezTo>
                    <a:pt x="86" y="68"/>
                    <a:pt x="85" y="65"/>
                    <a:pt x="84" y="62"/>
                  </a:cubicBezTo>
                  <a:lnTo>
                    <a:pt x="84" y="62"/>
                  </a:lnTo>
                  <a:cubicBezTo>
                    <a:pt x="90" y="64"/>
                    <a:pt x="95" y="67"/>
                    <a:pt x="101" y="70"/>
                  </a:cubicBezTo>
                  <a:cubicBezTo>
                    <a:pt x="114" y="70"/>
                    <a:pt x="127" y="50"/>
                    <a:pt x="114" y="43"/>
                  </a:cubicBezTo>
                  <a:cubicBezTo>
                    <a:pt x="107" y="36"/>
                    <a:pt x="94" y="23"/>
                    <a:pt x="81" y="16"/>
                  </a:cubicBezTo>
                  <a:cubicBezTo>
                    <a:pt x="76" y="6"/>
                    <a:pt x="67" y="0"/>
                    <a:pt x="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1"/>
            <p:cNvSpPr/>
            <p:nvPr/>
          </p:nvSpPr>
          <p:spPr>
            <a:xfrm>
              <a:off x="1822754" y="3594500"/>
              <a:ext cx="5094" cy="5094"/>
            </a:xfrm>
            <a:custGeom>
              <a:rect b="b" l="l" r="r" t="t"/>
              <a:pathLst>
                <a:path extrusionOk="0" fill="none" h="168" w="168">
                  <a:moveTo>
                    <a:pt x="114" y="47"/>
                  </a:moveTo>
                  <a:cubicBezTo>
                    <a:pt x="107" y="40"/>
                    <a:pt x="94" y="27"/>
                    <a:pt x="81" y="20"/>
                  </a:cubicBezTo>
                  <a:cubicBezTo>
                    <a:pt x="74" y="7"/>
                    <a:pt x="61" y="0"/>
                    <a:pt x="41" y="7"/>
                  </a:cubicBezTo>
                  <a:cubicBezTo>
                    <a:pt x="0" y="34"/>
                    <a:pt x="0" y="94"/>
                    <a:pt x="34" y="134"/>
                  </a:cubicBezTo>
                  <a:cubicBezTo>
                    <a:pt x="74" y="167"/>
                    <a:pt x="148" y="161"/>
                    <a:pt x="161" y="107"/>
                  </a:cubicBezTo>
                  <a:cubicBezTo>
                    <a:pt x="168" y="87"/>
                    <a:pt x="148" y="60"/>
                    <a:pt x="127" y="67"/>
                  </a:cubicBezTo>
                  <a:cubicBezTo>
                    <a:pt x="121" y="67"/>
                    <a:pt x="101" y="80"/>
                    <a:pt x="87" y="74"/>
                  </a:cubicBezTo>
                  <a:cubicBezTo>
                    <a:pt x="81" y="67"/>
                    <a:pt x="87" y="47"/>
                    <a:pt x="87" y="40"/>
                  </a:cubicBezTo>
                  <a:cubicBezTo>
                    <a:pt x="81" y="47"/>
                    <a:pt x="67" y="54"/>
                    <a:pt x="61" y="60"/>
                  </a:cubicBezTo>
                  <a:cubicBezTo>
                    <a:pt x="74" y="60"/>
                    <a:pt x="87" y="67"/>
                    <a:pt x="101" y="74"/>
                  </a:cubicBezTo>
                  <a:cubicBezTo>
                    <a:pt x="114" y="74"/>
                    <a:pt x="127" y="54"/>
                    <a:pt x="114" y="47"/>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1"/>
            <p:cNvSpPr/>
            <p:nvPr/>
          </p:nvSpPr>
          <p:spPr>
            <a:xfrm>
              <a:off x="1814628" y="3574913"/>
              <a:ext cx="2486" cy="4396"/>
            </a:xfrm>
            <a:custGeom>
              <a:rect b="b" l="l" r="r" t="t"/>
              <a:pathLst>
                <a:path extrusionOk="0" h="145" w="82">
                  <a:moveTo>
                    <a:pt x="50" y="0"/>
                  </a:moveTo>
                  <a:cubicBezTo>
                    <a:pt x="46" y="0"/>
                    <a:pt x="43" y="1"/>
                    <a:pt x="41" y="4"/>
                  </a:cubicBezTo>
                  <a:cubicBezTo>
                    <a:pt x="14" y="17"/>
                    <a:pt x="1" y="51"/>
                    <a:pt x="1" y="84"/>
                  </a:cubicBezTo>
                  <a:cubicBezTo>
                    <a:pt x="7" y="111"/>
                    <a:pt x="28" y="144"/>
                    <a:pt x="61" y="144"/>
                  </a:cubicBezTo>
                  <a:cubicBezTo>
                    <a:pt x="68" y="144"/>
                    <a:pt x="81" y="131"/>
                    <a:pt x="74" y="118"/>
                  </a:cubicBezTo>
                  <a:cubicBezTo>
                    <a:pt x="54" y="91"/>
                    <a:pt x="28" y="57"/>
                    <a:pt x="61" y="31"/>
                  </a:cubicBezTo>
                  <a:cubicBezTo>
                    <a:pt x="77" y="20"/>
                    <a:pt x="63" y="0"/>
                    <a:pt x="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1"/>
            <p:cNvSpPr/>
            <p:nvPr/>
          </p:nvSpPr>
          <p:spPr>
            <a:xfrm>
              <a:off x="1814628" y="3574610"/>
              <a:ext cx="2486" cy="4700"/>
            </a:xfrm>
            <a:custGeom>
              <a:rect b="b" l="l" r="r" t="t"/>
              <a:pathLst>
                <a:path extrusionOk="0" fill="none" h="155" w="82">
                  <a:moveTo>
                    <a:pt x="41" y="14"/>
                  </a:moveTo>
                  <a:cubicBezTo>
                    <a:pt x="14" y="27"/>
                    <a:pt x="1" y="61"/>
                    <a:pt x="1" y="94"/>
                  </a:cubicBezTo>
                  <a:cubicBezTo>
                    <a:pt x="7" y="121"/>
                    <a:pt x="28" y="154"/>
                    <a:pt x="61" y="154"/>
                  </a:cubicBezTo>
                  <a:cubicBezTo>
                    <a:pt x="68" y="154"/>
                    <a:pt x="81" y="141"/>
                    <a:pt x="74" y="128"/>
                  </a:cubicBezTo>
                  <a:cubicBezTo>
                    <a:pt x="54" y="101"/>
                    <a:pt x="28" y="67"/>
                    <a:pt x="61" y="41"/>
                  </a:cubicBezTo>
                  <a:cubicBezTo>
                    <a:pt x="81" y="27"/>
                    <a:pt x="54" y="1"/>
                    <a:pt x="41" y="1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1"/>
            <p:cNvSpPr/>
            <p:nvPr/>
          </p:nvSpPr>
          <p:spPr>
            <a:xfrm>
              <a:off x="1802257" y="3583008"/>
              <a:ext cx="5852" cy="5427"/>
            </a:xfrm>
            <a:custGeom>
              <a:rect b="b" l="l" r="r" t="t"/>
              <a:pathLst>
                <a:path extrusionOk="0" h="179" w="193">
                  <a:moveTo>
                    <a:pt x="101" y="1"/>
                  </a:moveTo>
                  <a:cubicBezTo>
                    <a:pt x="87" y="1"/>
                    <a:pt x="73" y="4"/>
                    <a:pt x="61" y="11"/>
                  </a:cubicBezTo>
                  <a:cubicBezTo>
                    <a:pt x="7" y="38"/>
                    <a:pt x="1" y="125"/>
                    <a:pt x="47" y="165"/>
                  </a:cubicBezTo>
                  <a:cubicBezTo>
                    <a:pt x="60" y="175"/>
                    <a:pt x="72" y="179"/>
                    <a:pt x="83" y="179"/>
                  </a:cubicBezTo>
                  <a:cubicBezTo>
                    <a:pt x="127" y="179"/>
                    <a:pt x="156" y="117"/>
                    <a:pt x="108" y="85"/>
                  </a:cubicBezTo>
                  <a:cubicBezTo>
                    <a:pt x="110" y="79"/>
                    <a:pt x="115" y="77"/>
                    <a:pt x="119" y="77"/>
                  </a:cubicBezTo>
                  <a:cubicBezTo>
                    <a:pt x="124" y="77"/>
                    <a:pt x="131" y="81"/>
                    <a:pt x="134" y="85"/>
                  </a:cubicBezTo>
                  <a:cubicBezTo>
                    <a:pt x="139" y="97"/>
                    <a:pt x="148" y="102"/>
                    <a:pt x="158" y="102"/>
                  </a:cubicBezTo>
                  <a:cubicBezTo>
                    <a:pt x="175" y="102"/>
                    <a:pt x="192" y="86"/>
                    <a:pt x="188" y="65"/>
                  </a:cubicBezTo>
                  <a:cubicBezTo>
                    <a:pt x="178" y="26"/>
                    <a:pt x="140" y="1"/>
                    <a:pt x="1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1"/>
            <p:cNvSpPr/>
            <p:nvPr/>
          </p:nvSpPr>
          <p:spPr>
            <a:xfrm>
              <a:off x="1802257" y="3582523"/>
              <a:ext cx="5912" cy="6913"/>
            </a:xfrm>
            <a:custGeom>
              <a:rect b="b" l="l" r="r" t="t"/>
              <a:pathLst>
                <a:path extrusionOk="0" fill="none" h="228" w="195">
                  <a:moveTo>
                    <a:pt x="188" y="81"/>
                  </a:moveTo>
                  <a:cubicBezTo>
                    <a:pt x="175" y="27"/>
                    <a:pt x="108" y="0"/>
                    <a:pt x="61" y="27"/>
                  </a:cubicBezTo>
                  <a:cubicBezTo>
                    <a:pt x="7" y="54"/>
                    <a:pt x="1" y="141"/>
                    <a:pt x="47" y="181"/>
                  </a:cubicBezTo>
                  <a:cubicBezTo>
                    <a:pt x="108" y="228"/>
                    <a:pt x="168" y="141"/>
                    <a:pt x="108" y="101"/>
                  </a:cubicBezTo>
                  <a:cubicBezTo>
                    <a:pt x="121" y="108"/>
                    <a:pt x="108" y="101"/>
                    <a:pt x="108" y="101"/>
                  </a:cubicBezTo>
                  <a:cubicBezTo>
                    <a:pt x="114" y="94"/>
                    <a:pt x="108" y="101"/>
                    <a:pt x="108" y="101"/>
                  </a:cubicBezTo>
                  <a:cubicBezTo>
                    <a:pt x="114" y="87"/>
                    <a:pt x="128" y="94"/>
                    <a:pt x="134" y="101"/>
                  </a:cubicBezTo>
                  <a:cubicBezTo>
                    <a:pt x="148" y="134"/>
                    <a:pt x="195" y="114"/>
                    <a:pt x="188" y="8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1"/>
            <p:cNvSpPr/>
            <p:nvPr/>
          </p:nvSpPr>
          <p:spPr>
            <a:xfrm>
              <a:off x="1716664" y="3299941"/>
              <a:ext cx="6094" cy="5458"/>
            </a:xfrm>
            <a:custGeom>
              <a:rect b="b" l="l" r="r" t="t"/>
              <a:pathLst>
                <a:path extrusionOk="0" h="180" w="201">
                  <a:moveTo>
                    <a:pt x="105" y="101"/>
                  </a:moveTo>
                  <a:cubicBezTo>
                    <a:pt x="105" y="101"/>
                    <a:pt x="105" y="102"/>
                    <a:pt x="104" y="102"/>
                  </a:cubicBezTo>
                  <a:lnTo>
                    <a:pt x="104" y="102"/>
                  </a:lnTo>
                  <a:cubicBezTo>
                    <a:pt x="104" y="102"/>
                    <a:pt x="105" y="101"/>
                    <a:pt x="105" y="101"/>
                  </a:cubicBezTo>
                  <a:close/>
                  <a:moveTo>
                    <a:pt x="99" y="1"/>
                  </a:moveTo>
                  <a:cubicBezTo>
                    <a:pt x="84" y="1"/>
                    <a:pt x="68" y="5"/>
                    <a:pt x="54" y="14"/>
                  </a:cubicBezTo>
                  <a:cubicBezTo>
                    <a:pt x="20" y="34"/>
                    <a:pt x="0" y="67"/>
                    <a:pt x="0" y="107"/>
                  </a:cubicBezTo>
                  <a:cubicBezTo>
                    <a:pt x="0" y="141"/>
                    <a:pt x="14" y="161"/>
                    <a:pt x="40" y="174"/>
                  </a:cubicBezTo>
                  <a:cubicBezTo>
                    <a:pt x="44" y="178"/>
                    <a:pt x="48" y="180"/>
                    <a:pt x="52" y="180"/>
                  </a:cubicBezTo>
                  <a:cubicBezTo>
                    <a:pt x="61" y="180"/>
                    <a:pt x="69" y="170"/>
                    <a:pt x="74" y="161"/>
                  </a:cubicBezTo>
                  <a:cubicBezTo>
                    <a:pt x="74" y="157"/>
                    <a:pt x="74" y="148"/>
                    <a:pt x="74" y="148"/>
                  </a:cubicBezTo>
                  <a:cubicBezTo>
                    <a:pt x="78" y="143"/>
                    <a:pt x="79" y="139"/>
                    <a:pt x="80" y="135"/>
                  </a:cubicBezTo>
                  <a:lnTo>
                    <a:pt x="80" y="135"/>
                  </a:lnTo>
                  <a:cubicBezTo>
                    <a:pt x="85" y="126"/>
                    <a:pt x="89" y="119"/>
                    <a:pt x="94" y="114"/>
                  </a:cubicBezTo>
                  <a:cubicBezTo>
                    <a:pt x="94" y="114"/>
                    <a:pt x="97" y="108"/>
                    <a:pt x="99" y="106"/>
                  </a:cubicBezTo>
                  <a:lnTo>
                    <a:pt x="99" y="106"/>
                  </a:lnTo>
                  <a:cubicBezTo>
                    <a:pt x="101" y="108"/>
                    <a:pt x="103" y="110"/>
                    <a:pt x="107" y="114"/>
                  </a:cubicBezTo>
                  <a:cubicBezTo>
                    <a:pt x="110" y="120"/>
                    <a:pt x="112" y="125"/>
                    <a:pt x="114" y="131"/>
                  </a:cubicBezTo>
                  <a:lnTo>
                    <a:pt x="114" y="131"/>
                  </a:lnTo>
                  <a:cubicBezTo>
                    <a:pt x="114" y="132"/>
                    <a:pt x="114" y="133"/>
                    <a:pt x="114" y="134"/>
                  </a:cubicBezTo>
                  <a:cubicBezTo>
                    <a:pt x="101" y="154"/>
                    <a:pt x="121" y="168"/>
                    <a:pt x="141" y="168"/>
                  </a:cubicBezTo>
                  <a:cubicBezTo>
                    <a:pt x="152" y="164"/>
                    <a:pt x="162" y="160"/>
                    <a:pt x="171" y="153"/>
                  </a:cubicBezTo>
                  <a:lnTo>
                    <a:pt x="171" y="153"/>
                  </a:lnTo>
                  <a:cubicBezTo>
                    <a:pt x="189" y="146"/>
                    <a:pt x="201" y="127"/>
                    <a:pt x="201" y="107"/>
                  </a:cubicBezTo>
                  <a:cubicBezTo>
                    <a:pt x="201" y="50"/>
                    <a:pt x="152" y="1"/>
                    <a:pt x="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1"/>
            <p:cNvSpPr/>
            <p:nvPr/>
          </p:nvSpPr>
          <p:spPr>
            <a:xfrm>
              <a:off x="1716664" y="3299122"/>
              <a:ext cx="6094" cy="6519"/>
            </a:xfrm>
            <a:custGeom>
              <a:rect b="b" l="l" r="r" t="t"/>
              <a:pathLst>
                <a:path extrusionOk="0" fill="none" h="215" w="201">
                  <a:moveTo>
                    <a:pt x="141" y="195"/>
                  </a:moveTo>
                  <a:cubicBezTo>
                    <a:pt x="161" y="188"/>
                    <a:pt x="174" y="181"/>
                    <a:pt x="188" y="161"/>
                  </a:cubicBezTo>
                  <a:cubicBezTo>
                    <a:pt x="181" y="168"/>
                    <a:pt x="174" y="175"/>
                    <a:pt x="161" y="181"/>
                  </a:cubicBezTo>
                  <a:cubicBezTo>
                    <a:pt x="167" y="181"/>
                    <a:pt x="167" y="181"/>
                    <a:pt x="167" y="181"/>
                  </a:cubicBezTo>
                  <a:cubicBezTo>
                    <a:pt x="188" y="175"/>
                    <a:pt x="201" y="155"/>
                    <a:pt x="201" y="134"/>
                  </a:cubicBezTo>
                  <a:cubicBezTo>
                    <a:pt x="201" y="61"/>
                    <a:pt x="121" y="1"/>
                    <a:pt x="54" y="41"/>
                  </a:cubicBezTo>
                  <a:cubicBezTo>
                    <a:pt x="20" y="61"/>
                    <a:pt x="0" y="94"/>
                    <a:pt x="0" y="134"/>
                  </a:cubicBezTo>
                  <a:cubicBezTo>
                    <a:pt x="0" y="168"/>
                    <a:pt x="14" y="188"/>
                    <a:pt x="40" y="201"/>
                  </a:cubicBezTo>
                  <a:cubicBezTo>
                    <a:pt x="54" y="215"/>
                    <a:pt x="67" y="201"/>
                    <a:pt x="74" y="188"/>
                  </a:cubicBezTo>
                  <a:cubicBezTo>
                    <a:pt x="74" y="195"/>
                    <a:pt x="74" y="175"/>
                    <a:pt x="74" y="175"/>
                  </a:cubicBezTo>
                  <a:cubicBezTo>
                    <a:pt x="80" y="168"/>
                    <a:pt x="80" y="161"/>
                    <a:pt x="80" y="155"/>
                  </a:cubicBezTo>
                  <a:cubicBezTo>
                    <a:pt x="80" y="161"/>
                    <a:pt x="74" y="168"/>
                    <a:pt x="74" y="175"/>
                  </a:cubicBezTo>
                  <a:cubicBezTo>
                    <a:pt x="80" y="161"/>
                    <a:pt x="87" y="148"/>
                    <a:pt x="94" y="141"/>
                  </a:cubicBezTo>
                  <a:cubicBezTo>
                    <a:pt x="94" y="141"/>
                    <a:pt x="101" y="128"/>
                    <a:pt x="101" y="134"/>
                  </a:cubicBezTo>
                  <a:cubicBezTo>
                    <a:pt x="107" y="121"/>
                    <a:pt x="107" y="134"/>
                    <a:pt x="94" y="128"/>
                  </a:cubicBezTo>
                  <a:cubicBezTo>
                    <a:pt x="101" y="134"/>
                    <a:pt x="101" y="134"/>
                    <a:pt x="107" y="141"/>
                  </a:cubicBezTo>
                  <a:cubicBezTo>
                    <a:pt x="114" y="155"/>
                    <a:pt x="114" y="168"/>
                    <a:pt x="134" y="181"/>
                  </a:cubicBezTo>
                  <a:cubicBezTo>
                    <a:pt x="127" y="168"/>
                    <a:pt x="121" y="161"/>
                    <a:pt x="114" y="155"/>
                  </a:cubicBezTo>
                  <a:cubicBezTo>
                    <a:pt x="114" y="161"/>
                    <a:pt x="114" y="168"/>
                    <a:pt x="121" y="175"/>
                  </a:cubicBezTo>
                  <a:lnTo>
                    <a:pt x="114" y="155"/>
                  </a:lnTo>
                  <a:cubicBezTo>
                    <a:pt x="114" y="155"/>
                    <a:pt x="114" y="155"/>
                    <a:pt x="114" y="161"/>
                  </a:cubicBezTo>
                  <a:cubicBezTo>
                    <a:pt x="101" y="181"/>
                    <a:pt x="121" y="195"/>
                    <a:pt x="141" y="195"/>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1"/>
            <p:cNvSpPr/>
            <p:nvPr/>
          </p:nvSpPr>
          <p:spPr>
            <a:xfrm>
              <a:off x="1718695" y="3311311"/>
              <a:ext cx="3275" cy="3456"/>
            </a:xfrm>
            <a:custGeom>
              <a:rect b="b" l="l" r="r" t="t"/>
              <a:pathLst>
                <a:path extrusionOk="0" h="114" w="108">
                  <a:moveTo>
                    <a:pt x="60" y="0"/>
                  </a:moveTo>
                  <a:cubicBezTo>
                    <a:pt x="27" y="0"/>
                    <a:pt x="0" y="27"/>
                    <a:pt x="0" y="60"/>
                  </a:cubicBezTo>
                  <a:cubicBezTo>
                    <a:pt x="0" y="87"/>
                    <a:pt x="20" y="114"/>
                    <a:pt x="47" y="114"/>
                  </a:cubicBezTo>
                  <a:cubicBezTo>
                    <a:pt x="60" y="114"/>
                    <a:pt x="67" y="100"/>
                    <a:pt x="60" y="87"/>
                  </a:cubicBezTo>
                  <a:cubicBezTo>
                    <a:pt x="60" y="87"/>
                    <a:pt x="60" y="80"/>
                    <a:pt x="60" y="74"/>
                  </a:cubicBezTo>
                  <a:cubicBezTo>
                    <a:pt x="67" y="67"/>
                    <a:pt x="74" y="60"/>
                    <a:pt x="67" y="60"/>
                  </a:cubicBezTo>
                  <a:cubicBezTo>
                    <a:pt x="107" y="60"/>
                    <a:pt x="107" y="0"/>
                    <a:pt x="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1"/>
            <p:cNvSpPr/>
            <p:nvPr/>
          </p:nvSpPr>
          <p:spPr>
            <a:xfrm>
              <a:off x="1718695" y="3311311"/>
              <a:ext cx="3275" cy="3456"/>
            </a:xfrm>
            <a:custGeom>
              <a:rect b="b" l="l" r="r" t="t"/>
              <a:pathLst>
                <a:path extrusionOk="0" fill="none" h="114" w="108">
                  <a:moveTo>
                    <a:pt x="60" y="0"/>
                  </a:moveTo>
                  <a:cubicBezTo>
                    <a:pt x="27" y="0"/>
                    <a:pt x="0" y="27"/>
                    <a:pt x="0" y="60"/>
                  </a:cubicBezTo>
                  <a:cubicBezTo>
                    <a:pt x="0" y="87"/>
                    <a:pt x="20" y="114"/>
                    <a:pt x="47" y="114"/>
                  </a:cubicBezTo>
                  <a:cubicBezTo>
                    <a:pt x="60" y="114"/>
                    <a:pt x="67" y="100"/>
                    <a:pt x="60" y="87"/>
                  </a:cubicBezTo>
                  <a:cubicBezTo>
                    <a:pt x="60" y="87"/>
                    <a:pt x="60" y="80"/>
                    <a:pt x="60" y="74"/>
                  </a:cubicBezTo>
                  <a:cubicBezTo>
                    <a:pt x="67" y="67"/>
                    <a:pt x="74" y="60"/>
                    <a:pt x="67" y="60"/>
                  </a:cubicBezTo>
                  <a:cubicBezTo>
                    <a:pt x="107" y="60"/>
                    <a:pt x="107" y="0"/>
                    <a:pt x="60" y="0"/>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1"/>
            <p:cNvSpPr/>
            <p:nvPr/>
          </p:nvSpPr>
          <p:spPr>
            <a:xfrm>
              <a:off x="1732673" y="3311463"/>
              <a:ext cx="5306" cy="5033"/>
            </a:xfrm>
            <a:custGeom>
              <a:rect b="b" l="l" r="r" t="t"/>
              <a:pathLst>
                <a:path extrusionOk="0" h="166" w="175">
                  <a:moveTo>
                    <a:pt x="94" y="1"/>
                  </a:moveTo>
                  <a:cubicBezTo>
                    <a:pt x="71" y="1"/>
                    <a:pt x="57" y="30"/>
                    <a:pt x="81" y="42"/>
                  </a:cubicBezTo>
                  <a:cubicBezTo>
                    <a:pt x="94" y="55"/>
                    <a:pt x="101" y="89"/>
                    <a:pt x="81" y="109"/>
                  </a:cubicBezTo>
                  <a:cubicBezTo>
                    <a:pt x="73" y="114"/>
                    <a:pt x="64" y="117"/>
                    <a:pt x="56" y="117"/>
                  </a:cubicBezTo>
                  <a:cubicBezTo>
                    <a:pt x="44" y="117"/>
                    <a:pt x="32" y="113"/>
                    <a:pt x="21" y="109"/>
                  </a:cubicBezTo>
                  <a:cubicBezTo>
                    <a:pt x="18" y="108"/>
                    <a:pt x="16" y="107"/>
                    <a:pt x="14" y="107"/>
                  </a:cubicBezTo>
                  <a:cubicBezTo>
                    <a:pt x="5" y="107"/>
                    <a:pt x="1" y="118"/>
                    <a:pt x="1" y="129"/>
                  </a:cubicBezTo>
                  <a:cubicBezTo>
                    <a:pt x="12" y="154"/>
                    <a:pt x="40" y="166"/>
                    <a:pt x="68" y="166"/>
                  </a:cubicBezTo>
                  <a:cubicBezTo>
                    <a:pt x="92" y="166"/>
                    <a:pt x="116" y="158"/>
                    <a:pt x="128" y="142"/>
                  </a:cubicBezTo>
                  <a:cubicBezTo>
                    <a:pt x="175" y="102"/>
                    <a:pt x="155" y="29"/>
                    <a:pt x="101" y="2"/>
                  </a:cubicBezTo>
                  <a:cubicBezTo>
                    <a:pt x="99" y="1"/>
                    <a:pt x="96" y="1"/>
                    <a:pt x="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1"/>
            <p:cNvSpPr/>
            <p:nvPr/>
          </p:nvSpPr>
          <p:spPr>
            <a:xfrm>
              <a:off x="1732673" y="3311311"/>
              <a:ext cx="5306" cy="5488"/>
            </a:xfrm>
            <a:custGeom>
              <a:rect b="b" l="l" r="r" t="t"/>
              <a:pathLst>
                <a:path extrusionOk="0" fill="none" h="181" w="175">
                  <a:moveTo>
                    <a:pt x="81" y="47"/>
                  </a:moveTo>
                  <a:cubicBezTo>
                    <a:pt x="94" y="60"/>
                    <a:pt x="101" y="94"/>
                    <a:pt x="81" y="114"/>
                  </a:cubicBezTo>
                  <a:cubicBezTo>
                    <a:pt x="61" y="127"/>
                    <a:pt x="41" y="121"/>
                    <a:pt x="21" y="114"/>
                  </a:cubicBezTo>
                  <a:cubicBezTo>
                    <a:pt x="7" y="107"/>
                    <a:pt x="1" y="121"/>
                    <a:pt x="1" y="134"/>
                  </a:cubicBezTo>
                  <a:cubicBezTo>
                    <a:pt x="21" y="181"/>
                    <a:pt x="101" y="181"/>
                    <a:pt x="128" y="147"/>
                  </a:cubicBezTo>
                  <a:cubicBezTo>
                    <a:pt x="175" y="107"/>
                    <a:pt x="155" y="34"/>
                    <a:pt x="101" y="7"/>
                  </a:cubicBezTo>
                  <a:cubicBezTo>
                    <a:pt x="74" y="0"/>
                    <a:pt x="54" y="34"/>
                    <a:pt x="81" y="47"/>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1"/>
            <p:cNvSpPr/>
            <p:nvPr/>
          </p:nvSpPr>
          <p:spPr>
            <a:xfrm>
              <a:off x="1834518" y="3326501"/>
              <a:ext cx="7034" cy="6398"/>
            </a:xfrm>
            <a:custGeom>
              <a:rect b="b" l="l" r="r" t="t"/>
              <a:pathLst>
                <a:path extrusionOk="0" h="211" w="232">
                  <a:moveTo>
                    <a:pt x="128" y="1"/>
                  </a:moveTo>
                  <a:cubicBezTo>
                    <a:pt x="87" y="1"/>
                    <a:pt x="54" y="21"/>
                    <a:pt x="34" y="54"/>
                  </a:cubicBezTo>
                  <a:cubicBezTo>
                    <a:pt x="7" y="81"/>
                    <a:pt x="0" y="121"/>
                    <a:pt x="14" y="155"/>
                  </a:cubicBezTo>
                  <a:cubicBezTo>
                    <a:pt x="14" y="168"/>
                    <a:pt x="20" y="175"/>
                    <a:pt x="27" y="182"/>
                  </a:cubicBezTo>
                  <a:cubicBezTo>
                    <a:pt x="33" y="187"/>
                    <a:pt x="35" y="189"/>
                    <a:pt x="35" y="189"/>
                  </a:cubicBezTo>
                  <a:cubicBezTo>
                    <a:pt x="35" y="189"/>
                    <a:pt x="31" y="184"/>
                    <a:pt x="33" y="184"/>
                  </a:cubicBezTo>
                  <a:cubicBezTo>
                    <a:pt x="34" y="184"/>
                    <a:pt x="36" y="185"/>
                    <a:pt x="41" y="188"/>
                  </a:cubicBezTo>
                  <a:cubicBezTo>
                    <a:pt x="47" y="202"/>
                    <a:pt x="61" y="208"/>
                    <a:pt x="81" y="208"/>
                  </a:cubicBezTo>
                  <a:cubicBezTo>
                    <a:pt x="83" y="210"/>
                    <a:pt x="85" y="210"/>
                    <a:pt x="87" y="210"/>
                  </a:cubicBezTo>
                  <a:cubicBezTo>
                    <a:pt x="96" y="210"/>
                    <a:pt x="101" y="199"/>
                    <a:pt x="101" y="188"/>
                  </a:cubicBezTo>
                  <a:cubicBezTo>
                    <a:pt x="101" y="182"/>
                    <a:pt x="94" y="175"/>
                    <a:pt x="94" y="168"/>
                  </a:cubicBezTo>
                  <a:lnTo>
                    <a:pt x="94" y="168"/>
                  </a:lnTo>
                  <a:cubicBezTo>
                    <a:pt x="94" y="169"/>
                    <a:pt x="94" y="170"/>
                    <a:pt x="95" y="170"/>
                  </a:cubicBezTo>
                  <a:cubicBezTo>
                    <a:pt x="96" y="170"/>
                    <a:pt x="101" y="160"/>
                    <a:pt x="101" y="155"/>
                  </a:cubicBezTo>
                  <a:cubicBezTo>
                    <a:pt x="101" y="141"/>
                    <a:pt x="101" y="121"/>
                    <a:pt x="107" y="108"/>
                  </a:cubicBezTo>
                  <a:cubicBezTo>
                    <a:pt x="112" y="90"/>
                    <a:pt x="134" y="81"/>
                    <a:pt x="157" y="81"/>
                  </a:cubicBezTo>
                  <a:cubicBezTo>
                    <a:pt x="168" y="81"/>
                    <a:pt x="179" y="83"/>
                    <a:pt x="188" y="88"/>
                  </a:cubicBezTo>
                  <a:cubicBezTo>
                    <a:pt x="191" y="90"/>
                    <a:pt x="194" y="91"/>
                    <a:pt x="198" y="91"/>
                  </a:cubicBezTo>
                  <a:cubicBezTo>
                    <a:pt x="215" y="91"/>
                    <a:pt x="231" y="65"/>
                    <a:pt x="215" y="48"/>
                  </a:cubicBezTo>
                  <a:cubicBezTo>
                    <a:pt x="188" y="21"/>
                    <a:pt x="168" y="8"/>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1"/>
            <p:cNvSpPr/>
            <p:nvPr/>
          </p:nvSpPr>
          <p:spPr>
            <a:xfrm>
              <a:off x="1834518" y="3326501"/>
              <a:ext cx="7125" cy="6519"/>
            </a:xfrm>
            <a:custGeom>
              <a:rect b="b" l="l" r="r" t="t"/>
              <a:pathLst>
                <a:path extrusionOk="0" fill="none" h="215" w="235">
                  <a:moveTo>
                    <a:pt x="215" y="48"/>
                  </a:moveTo>
                  <a:cubicBezTo>
                    <a:pt x="188" y="21"/>
                    <a:pt x="168" y="8"/>
                    <a:pt x="128" y="1"/>
                  </a:cubicBezTo>
                  <a:cubicBezTo>
                    <a:pt x="87" y="1"/>
                    <a:pt x="54" y="21"/>
                    <a:pt x="34" y="54"/>
                  </a:cubicBezTo>
                  <a:cubicBezTo>
                    <a:pt x="7" y="81"/>
                    <a:pt x="0" y="121"/>
                    <a:pt x="14" y="155"/>
                  </a:cubicBezTo>
                  <a:cubicBezTo>
                    <a:pt x="14" y="168"/>
                    <a:pt x="20" y="175"/>
                    <a:pt x="27" y="182"/>
                  </a:cubicBezTo>
                  <a:cubicBezTo>
                    <a:pt x="47" y="202"/>
                    <a:pt x="20" y="175"/>
                    <a:pt x="41" y="188"/>
                  </a:cubicBezTo>
                  <a:cubicBezTo>
                    <a:pt x="47" y="202"/>
                    <a:pt x="61" y="208"/>
                    <a:pt x="81" y="208"/>
                  </a:cubicBezTo>
                  <a:cubicBezTo>
                    <a:pt x="94" y="215"/>
                    <a:pt x="101" y="202"/>
                    <a:pt x="101" y="188"/>
                  </a:cubicBezTo>
                  <a:cubicBezTo>
                    <a:pt x="101" y="182"/>
                    <a:pt x="94" y="175"/>
                    <a:pt x="94" y="168"/>
                  </a:cubicBezTo>
                  <a:cubicBezTo>
                    <a:pt x="94" y="175"/>
                    <a:pt x="101" y="161"/>
                    <a:pt x="101" y="155"/>
                  </a:cubicBezTo>
                  <a:cubicBezTo>
                    <a:pt x="101" y="141"/>
                    <a:pt x="101" y="121"/>
                    <a:pt x="107" y="108"/>
                  </a:cubicBezTo>
                  <a:cubicBezTo>
                    <a:pt x="114" y="81"/>
                    <a:pt x="161" y="74"/>
                    <a:pt x="188" y="88"/>
                  </a:cubicBezTo>
                  <a:cubicBezTo>
                    <a:pt x="208" y="101"/>
                    <a:pt x="235" y="68"/>
                    <a:pt x="215" y="48"/>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1"/>
            <p:cNvSpPr/>
            <p:nvPr/>
          </p:nvSpPr>
          <p:spPr>
            <a:xfrm>
              <a:off x="1727124" y="3438291"/>
              <a:ext cx="130103" cy="215211"/>
            </a:xfrm>
            <a:custGeom>
              <a:rect b="b" l="l" r="r" t="t"/>
              <a:pathLst>
                <a:path extrusionOk="0" h="7098" w="4291">
                  <a:moveTo>
                    <a:pt x="2240" y="0"/>
                  </a:moveTo>
                  <a:cubicBezTo>
                    <a:pt x="2232" y="0"/>
                    <a:pt x="2224" y="2"/>
                    <a:pt x="2218" y="7"/>
                  </a:cubicBezTo>
                  <a:cubicBezTo>
                    <a:pt x="1856" y="302"/>
                    <a:pt x="1876" y="830"/>
                    <a:pt x="2050" y="1225"/>
                  </a:cubicBezTo>
                  <a:cubicBezTo>
                    <a:pt x="2291" y="1773"/>
                    <a:pt x="2800" y="2108"/>
                    <a:pt x="3121" y="2596"/>
                  </a:cubicBezTo>
                  <a:cubicBezTo>
                    <a:pt x="3469" y="3118"/>
                    <a:pt x="3616" y="3761"/>
                    <a:pt x="3770" y="4363"/>
                  </a:cubicBezTo>
                  <a:cubicBezTo>
                    <a:pt x="3930" y="4995"/>
                    <a:pt x="4053" y="5640"/>
                    <a:pt x="4139" y="6285"/>
                  </a:cubicBezTo>
                  <a:lnTo>
                    <a:pt x="4139" y="6285"/>
                  </a:lnTo>
                  <a:cubicBezTo>
                    <a:pt x="3857" y="6214"/>
                    <a:pt x="3570" y="6149"/>
                    <a:pt x="3288" y="6089"/>
                  </a:cubicBezTo>
                  <a:cubicBezTo>
                    <a:pt x="3282" y="6088"/>
                    <a:pt x="3277" y="6087"/>
                    <a:pt x="3272" y="6087"/>
                  </a:cubicBezTo>
                  <a:cubicBezTo>
                    <a:pt x="3246" y="6087"/>
                    <a:pt x="3226" y="6100"/>
                    <a:pt x="3215" y="6122"/>
                  </a:cubicBezTo>
                  <a:cubicBezTo>
                    <a:pt x="3110" y="6308"/>
                    <a:pt x="3004" y="6493"/>
                    <a:pt x="2899" y="6673"/>
                  </a:cubicBezTo>
                  <a:lnTo>
                    <a:pt x="2899" y="6673"/>
                  </a:lnTo>
                  <a:cubicBezTo>
                    <a:pt x="2628" y="6534"/>
                    <a:pt x="2356" y="6395"/>
                    <a:pt x="2084" y="6256"/>
                  </a:cubicBezTo>
                  <a:cubicBezTo>
                    <a:pt x="2079" y="6251"/>
                    <a:pt x="2071" y="6249"/>
                    <a:pt x="2062" y="6249"/>
                  </a:cubicBezTo>
                  <a:cubicBezTo>
                    <a:pt x="2048" y="6249"/>
                    <a:pt x="2032" y="6255"/>
                    <a:pt x="2024" y="6263"/>
                  </a:cubicBezTo>
                  <a:cubicBezTo>
                    <a:pt x="1836" y="6514"/>
                    <a:pt x="1642" y="6759"/>
                    <a:pt x="1425" y="6976"/>
                  </a:cubicBezTo>
                  <a:lnTo>
                    <a:pt x="1425" y="6976"/>
                  </a:lnTo>
                  <a:cubicBezTo>
                    <a:pt x="1296" y="6697"/>
                    <a:pt x="1143" y="6415"/>
                    <a:pt x="967" y="6162"/>
                  </a:cubicBezTo>
                  <a:cubicBezTo>
                    <a:pt x="951" y="6143"/>
                    <a:pt x="931" y="6133"/>
                    <a:pt x="911" y="6133"/>
                  </a:cubicBezTo>
                  <a:cubicBezTo>
                    <a:pt x="898" y="6133"/>
                    <a:pt x="884" y="6138"/>
                    <a:pt x="873" y="6149"/>
                  </a:cubicBezTo>
                  <a:cubicBezTo>
                    <a:pt x="732" y="6276"/>
                    <a:pt x="592" y="6390"/>
                    <a:pt x="438" y="6484"/>
                  </a:cubicBezTo>
                  <a:cubicBezTo>
                    <a:pt x="356" y="6539"/>
                    <a:pt x="297" y="6570"/>
                    <a:pt x="244" y="6570"/>
                  </a:cubicBezTo>
                  <a:cubicBezTo>
                    <a:pt x="181" y="6570"/>
                    <a:pt x="126" y="6525"/>
                    <a:pt x="50" y="6423"/>
                  </a:cubicBezTo>
                  <a:cubicBezTo>
                    <a:pt x="44" y="6418"/>
                    <a:pt x="37" y="6415"/>
                    <a:pt x="30" y="6415"/>
                  </a:cubicBezTo>
                  <a:cubicBezTo>
                    <a:pt x="14" y="6415"/>
                    <a:pt x="0" y="6429"/>
                    <a:pt x="10" y="6443"/>
                  </a:cubicBezTo>
                  <a:cubicBezTo>
                    <a:pt x="63" y="6544"/>
                    <a:pt x="117" y="6631"/>
                    <a:pt x="190" y="6704"/>
                  </a:cubicBezTo>
                  <a:cubicBezTo>
                    <a:pt x="198" y="6715"/>
                    <a:pt x="209" y="6720"/>
                    <a:pt x="221" y="6720"/>
                  </a:cubicBezTo>
                  <a:cubicBezTo>
                    <a:pt x="231" y="6720"/>
                    <a:pt x="242" y="6717"/>
                    <a:pt x="251" y="6711"/>
                  </a:cubicBezTo>
                  <a:cubicBezTo>
                    <a:pt x="479" y="6588"/>
                    <a:pt x="695" y="6442"/>
                    <a:pt x="901" y="6278"/>
                  </a:cubicBezTo>
                  <a:lnTo>
                    <a:pt x="901" y="6278"/>
                  </a:lnTo>
                  <a:cubicBezTo>
                    <a:pt x="1064" y="6540"/>
                    <a:pt x="1231" y="6797"/>
                    <a:pt x="1375" y="7072"/>
                  </a:cubicBezTo>
                  <a:cubicBezTo>
                    <a:pt x="1383" y="7089"/>
                    <a:pt x="1401" y="7097"/>
                    <a:pt x="1417" y="7097"/>
                  </a:cubicBezTo>
                  <a:cubicBezTo>
                    <a:pt x="1427" y="7097"/>
                    <a:pt x="1436" y="7094"/>
                    <a:pt x="1442" y="7086"/>
                  </a:cubicBezTo>
                  <a:cubicBezTo>
                    <a:pt x="1549" y="6972"/>
                    <a:pt x="1649" y="6872"/>
                    <a:pt x="1749" y="6758"/>
                  </a:cubicBezTo>
                  <a:cubicBezTo>
                    <a:pt x="1823" y="6678"/>
                    <a:pt x="1943" y="6464"/>
                    <a:pt x="2037" y="6417"/>
                  </a:cubicBezTo>
                  <a:cubicBezTo>
                    <a:pt x="2057" y="6408"/>
                    <a:pt x="2078" y="6404"/>
                    <a:pt x="2100" y="6404"/>
                  </a:cubicBezTo>
                  <a:cubicBezTo>
                    <a:pt x="2208" y="6404"/>
                    <a:pt x="2329" y="6500"/>
                    <a:pt x="2418" y="6551"/>
                  </a:cubicBezTo>
                  <a:cubicBezTo>
                    <a:pt x="2572" y="6631"/>
                    <a:pt x="2733" y="6711"/>
                    <a:pt x="2893" y="6798"/>
                  </a:cubicBezTo>
                  <a:cubicBezTo>
                    <a:pt x="2901" y="6802"/>
                    <a:pt x="2908" y="6803"/>
                    <a:pt x="2916" y="6803"/>
                  </a:cubicBezTo>
                  <a:cubicBezTo>
                    <a:pt x="2937" y="6803"/>
                    <a:pt x="2959" y="6791"/>
                    <a:pt x="2974" y="6771"/>
                  </a:cubicBezTo>
                  <a:cubicBezTo>
                    <a:pt x="3041" y="6664"/>
                    <a:pt x="3108" y="6551"/>
                    <a:pt x="3174" y="6443"/>
                  </a:cubicBezTo>
                  <a:cubicBezTo>
                    <a:pt x="3248" y="6327"/>
                    <a:pt x="3265" y="6261"/>
                    <a:pt x="3381" y="6261"/>
                  </a:cubicBezTo>
                  <a:cubicBezTo>
                    <a:pt x="3391" y="6261"/>
                    <a:pt x="3403" y="6262"/>
                    <a:pt x="3415" y="6263"/>
                  </a:cubicBezTo>
                  <a:cubicBezTo>
                    <a:pt x="3670" y="6276"/>
                    <a:pt x="3951" y="6383"/>
                    <a:pt x="4205" y="6437"/>
                  </a:cubicBezTo>
                  <a:cubicBezTo>
                    <a:pt x="4211" y="6438"/>
                    <a:pt x="4217" y="6439"/>
                    <a:pt x="4223" y="6439"/>
                  </a:cubicBezTo>
                  <a:cubicBezTo>
                    <a:pt x="4266" y="6439"/>
                    <a:pt x="4291" y="6398"/>
                    <a:pt x="4285" y="6357"/>
                  </a:cubicBezTo>
                  <a:cubicBezTo>
                    <a:pt x="4111" y="5253"/>
                    <a:pt x="3884" y="4102"/>
                    <a:pt x="3435" y="3071"/>
                  </a:cubicBezTo>
                  <a:cubicBezTo>
                    <a:pt x="3215" y="2550"/>
                    <a:pt x="2833" y="2161"/>
                    <a:pt x="2499" y="1713"/>
                  </a:cubicBezTo>
                  <a:cubicBezTo>
                    <a:pt x="2111" y="1205"/>
                    <a:pt x="1856" y="623"/>
                    <a:pt x="2278" y="54"/>
                  </a:cubicBezTo>
                  <a:cubicBezTo>
                    <a:pt x="2293" y="23"/>
                    <a:pt x="2265" y="0"/>
                    <a:pt x="22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1"/>
            <p:cNvSpPr/>
            <p:nvPr/>
          </p:nvSpPr>
          <p:spPr>
            <a:xfrm>
              <a:off x="1727003" y="3437897"/>
              <a:ext cx="130255" cy="215848"/>
            </a:xfrm>
            <a:custGeom>
              <a:rect b="b" l="l" r="r" t="t"/>
              <a:pathLst>
                <a:path extrusionOk="0" fill="none" h="7119" w="4296">
                  <a:moveTo>
                    <a:pt x="2222" y="20"/>
                  </a:moveTo>
                  <a:cubicBezTo>
                    <a:pt x="1860" y="315"/>
                    <a:pt x="1880" y="843"/>
                    <a:pt x="2054" y="1238"/>
                  </a:cubicBezTo>
                  <a:cubicBezTo>
                    <a:pt x="2295" y="1786"/>
                    <a:pt x="2804" y="2121"/>
                    <a:pt x="3125" y="2609"/>
                  </a:cubicBezTo>
                  <a:cubicBezTo>
                    <a:pt x="3473" y="3131"/>
                    <a:pt x="3620" y="3774"/>
                    <a:pt x="3774" y="4376"/>
                  </a:cubicBezTo>
                  <a:cubicBezTo>
                    <a:pt x="3941" y="5038"/>
                    <a:pt x="4068" y="5714"/>
                    <a:pt x="4155" y="6390"/>
                  </a:cubicBezTo>
                  <a:lnTo>
                    <a:pt x="4242" y="6323"/>
                  </a:lnTo>
                  <a:cubicBezTo>
                    <a:pt x="3928" y="6242"/>
                    <a:pt x="3607" y="6169"/>
                    <a:pt x="3292" y="6102"/>
                  </a:cubicBezTo>
                  <a:cubicBezTo>
                    <a:pt x="3259" y="6095"/>
                    <a:pt x="3232" y="6109"/>
                    <a:pt x="3219" y="6135"/>
                  </a:cubicBezTo>
                  <a:cubicBezTo>
                    <a:pt x="3105" y="6336"/>
                    <a:pt x="2991" y="6537"/>
                    <a:pt x="2877" y="6731"/>
                  </a:cubicBezTo>
                  <a:cubicBezTo>
                    <a:pt x="2897" y="6724"/>
                    <a:pt x="2924" y="6717"/>
                    <a:pt x="2951" y="6711"/>
                  </a:cubicBezTo>
                  <a:cubicBezTo>
                    <a:pt x="2663" y="6564"/>
                    <a:pt x="2376" y="6416"/>
                    <a:pt x="2088" y="6269"/>
                  </a:cubicBezTo>
                  <a:cubicBezTo>
                    <a:pt x="2074" y="6256"/>
                    <a:pt x="2041" y="6262"/>
                    <a:pt x="2028" y="6276"/>
                  </a:cubicBezTo>
                  <a:cubicBezTo>
                    <a:pt x="1827" y="6543"/>
                    <a:pt x="1620" y="6804"/>
                    <a:pt x="1385" y="7032"/>
                  </a:cubicBezTo>
                  <a:lnTo>
                    <a:pt x="1452" y="7039"/>
                  </a:lnTo>
                  <a:cubicBezTo>
                    <a:pt x="1318" y="6744"/>
                    <a:pt x="1158" y="6443"/>
                    <a:pt x="971" y="6175"/>
                  </a:cubicBezTo>
                  <a:cubicBezTo>
                    <a:pt x="944" y="6142"/>
                    <a:pt x="904" y="6135"/>
                    <a:pt x="877" y="6162"/>
                  </a:cubicBezTo>
                  <a:cubicBezTo>
                    <a:pt x="736" y="6289"/>
                    <a:pt x="596" y="6403"/>
                    <a:pt x="442" y="6497"/>
                  </a:cubicBezTo>
                  <a:cubicBezTo>
                    <a:pt x="261" y="6617"/>
                    <a:pt x="194" y="6624"/>
                    <a:pt x="54" y="6436"/>
                  </a:cubicBezTo>
                  <a:cubicBezTo>
                    <a:pt x="34" y="6416"/>
                    <a:pt x="0" y="6436"/>
                    <a:pt x="14" y="6456"/>
                  </a:cubicBezTo>
                  <a:cubicBezTo>
                    <a:pt x="67" y="6557"/>
                    <a:pt x="121" y="6644"/>
                    <a:pt x="194" y="6717"/>
                  </a:cubicBezTo>
                  <a:cubicBezTo>
                    <a:pt x="208" y="6737"/>
                    <a:pt x="235" y="6737"/>
                    <a:pt x="255" y="6724"/>
                  </a:cubicBezTo>
                  <a:cubicBezTo>
                    <a:pt x="502" y="6590"/>
                    <a:pt x="736" y="6430"/>
                    <a:pt x="957" y="6249"/>
                  </a:cubicBezTo>
                  <a:lnTo>
                    <a:pt x="870" y="6236"/>
                  </a:lnTo>
                  <a:cubicBezTo>
                    <a:pt x="1044" y="6517"/>
                    <a:pt x="1225" y="6791"/>
                    <a:pt x="1379" y="7085"/>
                  </a:cubicBezTo>
                  <a:cubicBezTo>
                    <a:pt x="1392" y="7112"/>
                    <a:pt x="1432" y="7119"/>
                    <a:pt x="1446" y="7099"/>
                  </a:cubicBezTo>
                  <a:cubicBezTo>
                    <a:pt x="1553" y="6985"/>
                    <a:pt x="1653" y="6885"/>
                    <a:pt x="1753" y="6771"/>
                  </a:cubicBezTo>
                  <a:cubicBezTo>
                    <a:pt x="1827" y="6691"/>
                    <a:pt x="1947" y="6477"/>
                    <a:pt x="2041" y="6430"/>
                  </a:cubicBezTo>
                  <a:cubicBezTo>
                    <a:pt x="2161" y="6376"/>
                    <a:pt x="2315" y="6503"/>
                    <a:pt x="2422" y="6564"/>
                  </a:cubicBezTo>
                  <a:cubicBezTo>
                    <a:pt x="2576" y="6644"/>
                    <a:pt x="2737" y="6724"/>
                    <a:pt x="2897" y="6811"/>
                  </a:cubicBezTo>
                  <a:cubicBezTo>
                    <a:pt x="2924" y="6824"/>
                    <a:pt x="2958" y="6811"/>
                    <a:pt x="2978" y="6784"/>
                  </a:cubicBezTo>
                  <a:cubicBezTo>
                    <a:pt x="3045" y="6677"/>
                    <a:pt x="3112" y="6564"/>
                    <a:pt x="3178" y="6456"/>
                  </a:cubicBezTo>
                  <a:cubicBezTo>
                    <a:pt x="3259" y="6329"/>
                    <a:pt x="3272" y="6262"/>
                    <a:pt x="3419" y="6276"/>
                  </a:cubicBezTo>
                  <a:cubicBezTo>
                    <a:pt x="3674" y="6289"/>
                    <a:pt x="3955" y="6396"/>
                    <a:pt x="4209" y="6450"/>
                  </a:cubicBezTo>
                  <a:cubicBezTo>
                    <a:pt x="4262" y="6463"/>
                    <a:pt x="4296" y="6416"/>
                    <a:pt x="4289" y="6370"/>
                  </a:cubicBezTo>
                  <a:cubicBezTo>
                    <a:pt x="4115" y="5266"/>
                    <a:pt x="3888" y="4115"/>
                    <a:pt x="3439" y="3084"/>
                  </a:cubicBezTo>
                  <a:cubicBezTo>
                    <a:pt x="3219" y="2563"/>
                    <a:pt x="2837" y="2174"/>
                    <a:pt x="2503" y="1726"/>
                  </a:cubicBezTo>
                  <a:cubicBezTo>
                    <a:pt x="2115" y="1218"/>
                    <a:pt x="1860" y="636"/>
                    <a:pt x="2282" y="67"/>
                  </a:cubicBezTo>
                  <a:cubicBezTo>
                    <a:pt x="2302" y="27"/>
                    <a:pt x="2248" y="0"/>
                    <a:pt x="2222" y="20"/>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1"/>
            <p:cNvSpPr/>
            <p:nvPr/>
          </p:nvSpPr>
          <p:spPr>
            <a:xfrm>
              <a:off x="1582771" y="3556812"/>
              <a:ext cx="152510" cy="84350"/>
            </a:xfrm>
            <a:custGeom>
              <a:rect b="b" l="l" r="r" t="t"/>
              <a:pathLst>
                <a:path extrusionOk="0" h="2782" w="5030">
                  <a:moveTo>
                    <a:pt x="1177" y="1"/>
                  </a:moveTo>
                  <a:cubicBezTo>
                    <a:pt x="1171" y="1"/>
                    <a:pt x="1165" y="2"/>
                    <a:pt x="1158" y="5"/>
                  </a:cubicBezTo>
                  <a:cubicBezTo>
                    <a:pt x="862" y="108"/>
                    <a:pt x="556" y="157"/>
                    <a:pt x="245" y="157"/>
                  </a:cubicBezTo>
                  <a:cubicBezTo>
                    <a:pt x="190" y="157"/>
                    <a:pt x="135" y="156"/>
                    <a:pt x="81" y="153"/>
                  </a:cubicBezTo>
                  <a:cubicBezTo>
                    <a:pt x="78" y="152"/>
                    <a:pt x="76" y="152"/>
                    <a:pt x="74" y="152"/>
                  </a:cubicBezTo>
                  <a:cubicBezTo>
                    <a:pt x="1" y="152"/>
                    <a:pt x="9" y="266"/>
                    <a:pt x="81" y="266"/>
                  </a:cubicBezTo>
                  <a:cubicBezTo>
                    <a:pt x="145" y="271"/>
                    <a:pt x="209" y="273"/>
                    <a:pt x="272" y="273"/>
                  </a:cubicBezTo>
                  <a:cubicBezTo>
                    <a:pt x="561" y="273"/>
                    <a:pt x="833" y="226"/>
                    <a:pt x="1109" y="133"/>
                  </a:cubicBezTo>
                  <a:lnTo>
                    <a:pt x="1109" y="133"/>
                  </a:lnTo>
                  <a:cubicBezTo>
                    <a:pt x="1083" y="398"/>
                    <a:pt x="1080" y="663"/>
                    <a:pt x="1104" y="929"/>
                  </a:cubicBezTo>
                  <a:cubicBezTo>
                    <a:pt x="1104" y="956"/>
                    <a:pt x="1124" y="982"/>
                    <a:pt x="1151" y="989"/>
                  </a:cubicBezTo>
                  <a:cubicBezTo>
                    <a:pt x="1379" y="1009"/>
                    <a:pt x="1653" y="982"/>
                    <a:pt x="1874" y="1036"/>
                  </a:cubicBezTo>
                  <a:cubicBezTo>
                    <a:pt x="2061" y="1083"/>
                    <a:pt x="2121" y="1564"/>
                    <a:pt x="2175" y="1745"/>
                  </a:cubicBezTo>
                  <a:cubicBezTo>
                    <a:pt x="2180" y="1767"/>
                    <a:pt x="2200" y="1780"/>
                    <a:pt x="2218" y="1780"/>
                  </a:cubicBezTo>
                  <a:cubicBezTo>
                    <a:pt x="2221" y="1780"/>
                    <a:pt x="2225" y="1780"/>
                    <a:pt x="2228" y="1778"/>
                  </a:cubicBezTo>
                  <a:cubicBezTo>
                    <a:pt x="2376" y="1738"/>
                    <a:pt x="2523" y="1691"/>
                    <a:pt x="2670" y="1651"/>
                  </a:cubicBezTo>
                  <a:cubicBezTo>
                    <a:pt x="2771" y="1626"/>
                    <a:pt x="2980" y="1523"/>
                    <a:pt x="3093" y="1523"/>
                  </a:cubicBezTo>
                  <a:cubicBezTo>
                    <a:pt x="3099" y="1523"/>
                    <a:pt x="3106" y="1523"/>
                    <a:pt x="3111" y="1524"/>
                  </a:cubicBezTo>
                  <a:cubicBezTo>
                    <a:pt x="3239" y="1551"/>
                    <a:pt x="3279" y="1745"/>
                    <a:pt x="3326" y="1845"/>
                  </a:cubicBezTo>
                  <a:cubicBezTo>
                    <a:pt x="3406" y="2026"/>
                    <a:pt x="3506" y="2207"/>
                    <a:pt x="3553" y="2401"/>
                  </a:cubicBezTo>
                  <a:cubicBezTo>
                    <a:pt x="3560" y="2427"/>
                    <a:pt x="3587" y="2434"/>
                    <a:pt x="3613" y="2434"/>
                  </a:cubicBezTo>
                  <a:cubicBezTo>
                    <a:pt x="3914" y="2371"/>
                    <a:pt x="4191" y="2274"/>
                    <a:pt x="4462" y="2140"/>
                  </a:cubicBezTo>
                  <a:lnTo>
                    <a:pt x="4462" y="2140"/>
                  </a:lnTo>
                  <a:cubicBezTo>
                    <a:pt x="4590" y="2375"/>
                    <a:pt x="4744" y="2581"/>
                    <a:pt x="4938" y="2769"/>
                  </a:cubicBezTo>
                  <a:cubicBezTo>
                    <a:pt x="4947" y="2778"/>
                    <a:pt x="4958" y="2782"/>
                    <a:pt x="4968" y="2782"/>
                  </a:cubicBezTo>
                  <a:cubicBezTo>
                    <a:pt x="5001" y="2782"/>
                    <a:pt x="5029" y="2739"/>
                    <a:pt x="4998" y="2708"/>
                  </a:cubicBezTo>
                  <a:cubicBezTo>
                    <a:pt x="4811" y="2501"/>
                    <a:pt x="4657" y="2287"/>
                    <a:pt x="4530" y="2039"/>
                  </a:cubicBezTo>
                  <a:cubicBezTo>
                    <a:pt x="4522" y="2019"/>
                    <a:pt x="4506" y="2011"/>
                    <a:pt x="4489" y="2011"/>
                  </a:cubicBezTo>
                  <a:cubicBezTo>
                    <a:pt x="4478" y="2011"/>
                    <a:pt x="4467" y="2014"/>
                    <a:pt x="4456" y="2019"/>
                  </a:cubicBezTo>
                  <a:cubicBezTo>
                    <a:pt x="4310" y="2084"/>
                    <a:pt x="3926" y="2308"/>
                    <a:pt x="3712" y="2308"/>
                  </a:cubicBezTo>
                  <a:cubicBezTo>
                    <a:pt x="3682" y="2308"/>
                    <a:pt x="3656" y="2303"/>
                    <a:pt x="3633" y="2294"/>
                  </a:cubicBezTo>
                  <a:cubicBezTo>
                    <a:pt x="3520" y="2247"/>
                    <a:pt x="3459" y="1986"/>
                    <a:pt x="3413" y="1865"/>
                  </a:cubicBezTo>
                  <a:cubicBezTo>
                    <a:pt x="3352" y="1725"/>
                    <a:pt x="3292" y="1591"/>
                    <a:pt x="3232" y="1451"/>
                  </a:cubicBezTo>
                  <a:cubicBezTo>
                    <a:pt x="3226" y="1434"/>
                    <a:pt x="3212" y="1422"/>
                    <a:pt x="3196" y="1422"/>
                  </a:cubicBezTo>
                  <a:cubicBezTo>
                    <a:pt x="3192" y="1422"/>
                    <a:pt x="3189" y="1423"/>
                    <a:pt x="3185" y="1424"/>
                  </a:cubicBezTo>
                  <a:cubicBezTo>
                    <a:pt x="3051" y="1457"/>
                    <a:pt x="2924" y="1491"/>
                    <a:pt x="2790" y="1524"/>
                  </a:cubicBezTo>
                  <a:cubicBezTo>
                    <a:pt x="2657" y="1564"/>
                    <a:pt x="2489" y="1645"/>
                    <a:pt x="2349" y="1651"/>
                  </a:cubicBezTo>
                  <a:cubicBezTo>
                    <a:pt x="2195" y="1651"/>
                    <a:pt x="2208" y="1518"/>
                    <a:pt x="2175" y="1384"/>
                  </a:cubicBezTo>
                  <a:cubicBezTo>
                    <a:pt x="2141" y="1243"/>
                    <a:pt x="2108" y="1103"/>
                    <a:pt x="2068" y="956"/>
                  </a:cubicBezTo>
                  <a:cubicBezTo>
                    <a:pt x="2061" y="935"/>
                    <a:pt x="2034" y="915"/>
                    <a:pt x="2008" y="915"/>
                  </a:cubicBezTo>
                  <a:cubicBezTo>
                    <a:pt x="1914" y="915"/>
                    <a:pt x="1773" y="929"/>
                    <a:pt x="1635" y="929"/>
                  </a:cubicBezTo>
                  <a:cubicBezTo>
                    <a:pt x="1497" y="929"/>
                    <a:pt x="1362" y="915"/>
                    <a:pt x="1278" y="862"/>
                  </a:cubicBezTo>
                  <a:cubicBezTo>
                    <a:pt x="1211" y="848"/>
                    <a:pt x="1185" y="808"/>
                    <a:pt x="1205" y="735"/>
                  </a:cubicBezTo>
                  <a:cubicBezTo>
                    <a:pt x="1198" y="668"/>
                    <a:pt x="1198" y="601"/>
                    <a:pt x="1198" y="541"/>
                  </a:cubicBezTo>
                  <a:cubicBezTo>
                    <a:pt x="1198" y="380"/>
                    <a:pt x="1205" y="226"/>
                    <a:pt x="1225" y="66"/>
                  </a:cubicBezTo>
                  <a:cubicBezTo>
                    <a:pt x="1230" y="38"/>
                    <a:pt x="1208" y="1"/>
                    <a:pt x="11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1"/>
            <p:cNvSpPr/>
            <p:nvPr/>
          </p:nvSpPr>
          <p:spPr>
            <a:xfrm>
              <a:off x="1582771" y="3556357"/>
              <a:ext cx="152782" cy="85624"/>
            </a:xfrm>
            <a:custGeom>
              <a:rect b="b" l="l" r="r" t="t"/>
              <a:pathLst>
                <a:path extrusionOk="0" fill="none" h="2824" w="5039">
                  <a:moveTo>
                    <a:pt x="4998" y="2723"/>
                  </a:moveTo>
                  <a:cubicBezTo>
                    <a:pt x="4811" y="2516"/>
                    <a:pt x="4657" y="2302"/>
                    <a:pt x="4530" y="2054"/>
                  </a:cubicBezTo>
                  <a:cubicBezTo>
                    <a:pt x="4517" y="2021"/>
                    <a:pt x="4483" y="2021"/>
                    <a:pt x="4456" y="2034"/>
                  </a:cubicBezTo>
                  <a:cubicBezTo>
                    <a:pt x="4289" y="2108"/>
                    <a:pt x="3814" y="2389"/>
                    <a:pt x="3633" y="2309"/>
                  </a:cubicBezTo>
                  <a:cubicBezTo>
                    <a:pt x="3520" y="2262"/>
                    <a:pt x="3459" y="2001"/>
                    <a:pt x="3413" y="1880"/>
                  </a:cubicBezTo>
                  <a:cubicBezTo>
                    <a:pt x="3352" y="1740"/>
                    <a:pt x="3292" y="1606"/>
                    <a:pt x="3232" y="1466"/>
                  </a:cubicBezTo>
                  <a:cubicBezTo>
                    <a:pt x="3225" y="1446"/>
                    <a:pt x="3205" y="1432"/>
                    <a:pt x="3185" y="1439"/>
                  </a:cubicBezTo>
                  <a:cubicBezTo>
                    <a:pt x="3051" y="1472"/>
                    <a:pt x="2924" y="1506"/>
                    <a:pt x="2790" y="1539"/>
                  </a:cubicBezTo>
                  <a:cubicBezTo>
                    <a:pt x="2657" y="1579"/>
                    <a:pt x="2489" y="1660"/>
                    <a:pt x="2349" y="1666"/>
                  </a:cubicBezTo>
                  <a:cubicBezTo>
                    <a:pt x="2195" y="1666"/>
                    <a:pt x="2208" y="1533"/>
                    <a:pt x="2175" y="1399"/>
                  </a:cubicBezTo>
                  <a:cubicBezTo>
                    <a:pt x="2141" y="1258"/>
                    <a:pt x="2108" y="1118"/>
                    <a:pt x="2068" y="971"/>
                  </a:cubicBezTo>
                  <a:cubicBezTo>
                    <a:pt x="2061" y="950"/>
                    <a:pt x="2034" y="930"/>
                    <a:pt x="2008" y="930"/>
                  </a:cubicBezTo>
                  <a:cubicBezTo>
                    <a:pt x="1820" y="930"/>
                    <a:pt x="1446" y="984"/>
                    <a:pt x="1278" y="877"/>
                  </a:cubicBezTo>
                  <a:cubicBezTo>
                    <a:pt x="1211" y="863"/>
                    <a:pt x="1185" y="823"/>
                    <a:pt x="1205" y="750"/>
                  </a:cubicBezTo>
                  <a:cubicBezTo>
                    <a:pt x="1198" y="683"/>
                    <a:pt x="1198" y="616"/>
                    <a:pt x="1198" y="556"/>
                  </a:cubicBezTo>
                  <a:cubicBezTo>
                    <a:pt x="1198" y="395"/>
                    <a:pt x="1205" y="241"/>
                    <a:pt x="1225" y="81"/>
                  </a:cubicBezTo>
                  <a:cubicBezTo>
                    <a:pt x="1231" y="47"/>
                    <a:pt x="1198" y="0"/>
                    <a:pt x="1158" y="20"/>
                  </a:cubicBezTo>
                  <a:cubicBezTo>
                    <a:pt x="810" y="141"/>
                    <a:pt x="449" y="188"/>
                    <a:pt x="81" y="168"/>
                  </a:cubicBezTo>
                  <a:cubicBezTo>
                    <a:pt x="0" y="161"/>
                    <a:pt x="7" y="281"/>
                    <a:pt x="81" y="281"/>
                  </a:cubicBezTo>
                  <a:cubicBezTo>
                    <a:pt x="469" y="308"/>
                    <a:pt x="823" y="255"/>
                    <a:pt x="1185" y="121"/>
                  </a:cubicBezTo>
                  <a:cubicBezTo>
                    <a:pt x="1165" y="101"/>
                    <a:pt x="1144" y="81"/>
                    <a:pt x="1118" y="61"/>
                  </a:cubicBezTo>
                  <a:cubicBezTo>
                    <a:pt x="1084" y="355"/>
                    <a:pt x="1078" y="649"/>
                    <a:pt x="1104" y="944"/>
                  </a:cubicBezTo>
                  <a:cubicBezTo>
                    <a:pt x="1104" y="971"/>
                    <a:pt x="1124" y="997"/>
                    <a:pt x="1151" y="1004"/>
                  </a:cubicBezTo>
                  <a:cubicBezTo>
                    <a:pt x="1379" y="1024"/>
                    <a:pt x="1653" y="997"/>
                    <a:pt x="1874" y="1051"/>
                  </a:cubicBezTo>
                  <a:cubicBezTo>
                    <a:pt x="2061" y="1098"/>
                    <a:pt x="2121" y="1579"/>
                    <a:pt x="2175" y="1760"/>
                  </a:cubicBezTo>
                  <a:cubicBezTo>
                    <a:pt x="2182" y="1787"/>
                    <a:pt x="2208" y="1800"/>
                    <a:pt x="2228" y="1793"/>
                  </a:cubicBezTo>
                  <a:cubicBezTo>
                    <a:pt x="2376" y="1753"/>
                    <a:pt x="2523" y="1706"/>
                    <a:pt x="2670" y="1666"/>
                  </a:cubicBezTo>
                  <a:cubicBezTo>
                    <a:pt x="2777" y="1640"/>
                    <a:pt x="3004" y="1526"/>
                    <a:pt x="3111" y="1539"/>
                  </a:cubicBezTo>
                  <a:cubicBezTo>
                    <a:pt x="3239" y="1566"/>
                    <a:pt x="3279" y="1760"/>
                    <a:pt x="3326" y="1860"/>
                  </a:cubicBezTo>
                  <a:cubicBezTo>
                    <a:pt x="3406" y="2041"/>
                    <a:pt x="3506" y="2222"/>
                    <a:pt x="3553" y="2416"/>
                  </a:cubicBezTo>
                  <a:cubicBezTo>
                    <a:pt x="3560" y="2442"/>
                    <a:pt x="3587" y="2449"/>
                    <a:pt x="3613" y="2449"/>
                  </a:cubicBezTo>
                  <a:cubicBezTo>
                    <a:pt x="3934" y="2382"/>
                    <a:pt x="4229" y="2275"/>
                    <a:pt x="4517" y="2128"/>
                  </a:cubicBezTo>
                  <a:cubicBezTo>
                    <a:pt x="4490" y="2121"/>
                    <a:pt x="4463" y="2115"/>
                    <a:pt x="4436" y="2108"/>
                  </a:cubicBezTo>
                  <a:cubicBezTo>
                    <a:pt x="4570" y="2362"/>
                    <a:pt x="4731" y="2583"/>
                    <a:pt x="4938" y="2784"/>
                  </a:cubicBezTo>
                  <a:cubicBezTo>
                    <a:pt x="4978" y="2824"/>
                    <a:pt x="5038" y="2764"/>
                    <a:pt x="4998" y="2723"/>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1"/>
            <p:cNvSpPr/>
            <p:nvPr/>
          </p:nvSpPr>
          <p:spPr>
            <a:xfrm>
              <a:off x="1580133" y="3420220"/>
              <a:ext cx="156421" cy="144626"/>
            </a:xfrm>
            <a:custGeom>
              <a:rect b="b" l="l" r="r" t="t"/>
              <a:pathLst>
                <a:path extrusionOk="0" h="4770" w="5159">
                  <a:moveTo>
                    <a:pt x="4831" y="1"/>
                  </a:moveTo>
                  <a:cubicBezTo>
                    <a:pt x="4811" y="1"/>
                    <a:pt x="4794" y="21"/>
                    <a:pt x="4804" y="41"/>
                  </a:cubicBezTo>
                  <a:cubicBezTo>
                    <a:pt x="5159" y="790"/>
                    <a:pt x="4476" y="1245"/>
                    <a:pt x="3821" y="1406"/>
                  </a:cubicBezTo>
                  <a:cubicBezTo>
                    <a:pt x="3533" y="1480"/>
                    <a:pt x="3232" y="1526"/>
                    <a:pt x="2951" y="1627"/>
                  </a:cubicBezTo>
                  <a:cubicBezTo>
                    <a:pt x="2677" y="1727"/>
                    <a:pt x="2436" y="1888"/>
                    <a:pt x="2208" y="2068"/>
                  </a:cubicBezTo>
                  <a:cubicBezTo>
                    <a:pt x="1693" y="2463"/>
                    <a:pt x="1198" y="2898"/>
                    <a:pt x="743" y="3353"/>
                  </a:cubicBezTo>
                  <a:cubicBezTo>
                    <a:pt x="382" y="3721"/>
                    <a:pt x="0" y="4149"/>
                    <a:pt x="47" y="4698"/>
                  </a:cubicBezTo>
                  <a:cubicBezTo>
                    <a:pt x="54" y="4746"/>
                    <a:pt x="93" y="4770"/>
                    <a:pt x="131" y="4770"/>
                  </a:cubicBezTo>
                  <a:cubicBezTo>
                    <a:pt x="172" y="4770"/>
                    <a:pt x="211" y="4743"/>
                    <a:pt x="208" y="4691"/>
                  </a:cubicBezTo>
                  <a:cubicBezTo>
                    <a:pt x="141" y="3968"/>
                    <a:pt x="910" y="3380"/>
                    <a:pt x="1392" y="2945"/>
                  </a:cubicBezTo>
                  <a:cubicBezTo>
                    <a:pt x="1934" y="2456"/>
                    <a:pt x="2489" y="1881"/>
                    <a:pt x="3212" y="1674"/>
                  </a:cubicBezTo>
                  <a:cubicBezTo>
                    <a:pt x="3740" y="1526"/>
                    <a:pt x="4356" y="1480"/>
                    <a:pt x="4751" y="1051"/>
                  </a:cubicBezTo>
                  <a:cubicBezTo>
                    <a:pt x="4992" y="790"/>
                    <a:pt x="5132" y="295"/>
                    <a:pt x="4851" y="8"/>
                  </a:cubicBezTo>
                  <a:cubicBezTo>
                    <a:pt x="4845" y="3"/>
                    <a:pt x="4838" y="1"/>
                    <a:pt x="48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1"/>
            <p:cNvSpPr/>
            <p:nvPr/>
          </p:nvSpPr>
          <p:spPr>
            <a:xfrm>
              <a:off x="1580133" y="3419826"/>
              <a:ext cx="156421" cy="145900"/>
            </a:xfrm>
            <a:custGeom>
              <a:rect b="b" l="l" r="r" t="t"/>
              <a:pathLst>
                <a:path extrusionOk="0" fill="none" h="4812" w="5159">
                  <a:moveTo>
                    <a:pt x="4804" y="54"/>
                  </a:moveTo>
                  <a:cubicBezTo>
                    <a:pt x="5159" y="803"/>
                    <a:pt x="4476" y="1258"/>
                    <a:pt x="3821" y="1419"/>
                  </a:cubicBezTo>
                  <a:cubicBezTo>
                    <a:pt x="3533" y="1493"/>
                    <a:pt x="3232" y="1539"/>
                    <a:pt x="2951" y="1640"/>
                  </a:cubicBezTo>
                  <a:cubicBezTo>
                    <a:pt x="2677" y="1740"/>
                    <a:pt x="2436" y="1901"/>
                    <a:pt x="2208" y="2081"/>
                  </a:cubicBezTo>
                  <a:cubicBezTo>
                    <a:pt x="1693" y="2476"/>
                    <a:pt x="1198" y="2911"/>
                    <a:pt x="743" y="3366"/>
                  </a:cubicBezTo>
                  <a:cubicBezTo>
                    <a:pt x="382" y="3734"/>
                    <a:pt x="0" y="4162"/>
                    <a:pt x="47" y="4711"/>
                  </a:cubicBezTo>
                  <a:cubicBezTo>
                    <a:pt x="61" y="4811"/>
                    <a:pt x="214" y="4804"/>
                    <a:pt x="208" y="4704"/>
                  </a:cubicBezTo>
                  <a:cubicBezTo>
                    <a:pt x="141" y="3981"/>
                    <a:pt x="910" y="3393"/>
                    <a:pt x="1392" y="2958"/>
                  </a:cubicBezTo>
                  <a:cubicBezTo>
                    <a:pt x="1934" y="2469"/>
                    <a:pt x="2489" y="1894"/>
                    <a:pt x="3212" y="1687"/>
                  </a:cubicBezTo>
                  <a:cubicBezTo>
                    <a:pt x="3740" y="1539"/>
                    <a:pt x="4356" y="1493"/>
                    <a:pt x="4751" y="1064"/>
                  </a:cubicBezTo>
                  <a:cubicBezTo>
                    <a:pt x="4992" y="803"/>
                    <a:pt x="5132" y="308"/>
                    <a:pt x="4851" y="21"/>
                  </a:cubicBezTo>
                  <a:cubicBezTo>
                    <a:pt x="4824" y="1"/>
                    <a:pt x="4791" y="27"/>
                    <a:pt x="4804" y="5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1"/>
            <p:cNvSpPr/>
            <p:nvPr/>
          </p:nvSpPr>
          <p:spPr>
            <a:xfrm>
              <a:off x="1644624" y="3268257"/>
              <a:ext cx="85411" cy="157603"/>
            </a:xfrm>
            <a:custGeom>
              <a:rect b="b" l="l" r="r" t="t"/>
              <a:pathLst>
                <a:path extrusionOk="0" h="5198" w="2817">
                  <a:moveTo>
                    <a:pt x="419" y="0"/>
                  </a:moveTo>
                  <a:cubicBezTo>
                    <a:pt x="410" y="0"/>
                    <a:pt x="401" y="5"/>
                    <a:pt x="396" y="15"/>
                  </a:cubicBezTo>
                  <a:cubicBezTo>
                    <a:pt x="1" y="845"/>
                    <a:pt x="376" y="1962"/>
                    <a:pt x="717" y="2745"/>
                  </a:cubicBezTo>
                  <a:cubicBezTo>
                    <a:pt x="924" y="3206"/>
                    <a:pt x="1158" y="3648"/>
                    <a:pt x="1500" y="4023"/>
                  </a:cubicBezTo>
                  <a:cubicBezTo>
                    <a:pt x="1660" y="4203"/>
                    <a:pt x="1821" y="4371"/>
                    <a:pt x="2022" y="4511"/>
                  </a:cubicBezTo>
                  <a:cubicBezTo>
                    <a:pt x="2283" y="4699"/>
                    <a:pt x="2584" y="4859"/>
                    <a:pt x="2717" y="5167"/>
                  </a:cubicBezTo>
                  <a:cubicBezTo>
                    <a:pt x="2725" y="5188"/>
                    <a:pt x="2744" y="5198"/>
                    <a:pt x="2762" y="5198"/>
                  </a:cubicBezTo>
                  <a:cubicBezTo>
                    <a:pt x="2790" y="5198"/>
                    <a:pt x="2816" y="5176"/>
                    <a:pt x="2804" y="5140"/>
                  </a:cubicBezTo>
                  <a:cubicBezTo>
                    <a:pt x="2664" y="4752"/>
                    <a:pt x="2269" y="4591"/>
                    <a:pt x="1961" y="4351"/>
                  </a:cubicBezTo>
                  <a:cubicBezTo>
                    <a:pt x="1500" y="4003"/>
                    <a:pt x="1205" y="3481"/>
                    <a:pt x="951" y="2966"/>
                  </a:cubicBezTo>
                  <a:cubicBezTo>
                    <a:pt x="730" y="2511"/>
                    <a:pt x="550" y="2036"/>
                    <a:pt x="456" y="1541"/>
                  </a:cubicBezTo>
                  <a:cubicBezTo>
                    <a:pt x="362" y="1019"/>
                    <a:pt x="416" y="544"/>
                    <a:pt x="449" y="28"/>
                  </a:cubicBezTo>
                  <a:cubicBezTo>
                    <a:pt x="449" y="12"/>
                    <a:pt x="434" y="0"/>
                    <a:pt x="4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1"/>
            <p:cNvSpPr/>
            <p:nvPr/>
          </p:nvSpPr>
          <p:spPr>
            <a:xfrm>
              <a:off x="1644624" y="3267893"/>
              <a:ext cx="85654" cy="158665"/>
            </a:xfrm>
            <a:custGeom>
              <a:rect b="b" l="l" r="r" t="t"/>
              <a:pathLst>
                <a:path extrusionOk="0" fill="none" h="5233" w="2825">
                  <a:moveTo>
                    <a:pt x="396" y="27"/>
                  </a:moveTo>
                  <a:cubicBezTo>
                    <a:pt x="1" y="857"/>
                    <a:pt x="376" y="1974"/>
                    <a:pt x="717" y="2757"/>
                  </a:cubicBezTo>
                  <a:cubicBezTo>
                    <a:pt x="924" y="3218"/>
                    <a:pt x="1158" y="3660"/>
                    <a:pt x="1500" y="4035"/>
                  </a:cubicBezTo>
                  <a:cubicBezTo>
                    <a:pt x="1660" y="4215"/>
                    <a:pt x="1821" y="4383"/>
                    <a:pt x="2022" y="4523"/>
                  </a:cubicBezTo>
                  <a:cubicBezTo>
                    <a:pt x="2283" y="4711"/>
                    <a:pt x="2584" y="4871"/>
                    <a:pt x="2717" y="5179"/>
                  </a:cubicBezTo>
                  <a:cubicBezTo>
                    <a:pt x="2737" y="5232"/>
                    <a:pt x="2824" y="5212"/>
                    <a:pt x="2804" y="5152"/>
                  </a:cubicBezTo>
                  <a:cubicBezTo>
                    <a:pt x="2664" y="4764"/>
                    <a:pt x="2269" y="4603"/>
                    <a:pt x="1961" y="4363"/>
                  </a:cubicBezTo>
                  <a:cubicBezTo>
                    <a:pt x="1500" y="4015"/>
                    <a:pt x="1205" y="3493"/>
                    <a:pt x="951" y="2978"/>
                  </a:cubicBezTo>
                  <a:cubicBezTo>
                    <a:pt x="730" y="2523"/>
                    <a:pt x="550" y="2048"/>
                    <a:pt x="456" y="1553"/>
                  </a:cubicBezTo>
                  <a:cubicBezTo>
                    <a:pt x="362" y="1031"/>
                    <a:pt x="416" y="556"/>
                    <a:pt x="449" y="40"/>
                  </a:cubicBezTo>
                  <a:cubicBezTo>
                    <a:pt x="449" y="14"/>
                    <a:pt x="409" y="0"/>
                    <a:pt x="396" y="27"/>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1"/>
            <p:cNvSpPr/>
            <p:nvPr/>
          </p:nvSpPr>
          <p:spPr>
            <a:xfrm>
              <a:off x="1656266" y="3255765"/>
              <a:ext cx="65067" cy="32442"/>
            </a:xfrm>
            <a:custGeom>
              <a:rect b="b" l="l" r="r" t="t"/>
              <a:pathLst>
                <a:path extrusionOk="0" h="1070" w="2146">
                  <a:moveTo>
                    <a:pt x="1357" y="0"/>
                  </a:moveTo>
                  <a:cubicBezTo>
                    <a:pt x="1335" y="0"/>
                    <a:pt x="1314" y="10"/>
                    <a:pt x="1303" y="32"/>
                  </a:cubicBezTo>
                  <a:cubicBezTo>
                    <a:pt x="1237" y="190"/>
                    <a:pt x="1055" y="896"/>
                    <a:pt x="853" y="896"/>
                  </a:cubicBezTo>
                  <a:cubicBezTo>
                    <a:pt x="849" y="896"/>
                    <a:pt x="845" y="896"/>
                    <a:pt x="841" y="895"/>
                  </a:cubicBezTo>
                  <a:cubicBezTo>
                    <a:pt x="728" y="882"/>
                    <a:pt x="554" y="708"/>
                    <a:pt x="453" y="641"/>
                  </a:cubicBezTo>
                  <a:cubicBezTo>
                    <a:pt x="313" y="554"/>
                    <a:pt x="192" y="461"/>
                    <a:pt x="39" y="407"/>
                  </a:cubicBezTo>
                  <a:cubicBezTo>
                    <a:pt x="36" y="406"/>
                    <a:pt x="34" y="406"/>
                    <a:pt x="32" y="406"/>
                  </a:cubicBezTo>
                  <a:cubicBezTo>
                    <a:pt x="10" y="406"/>
                    <a:pt x="0" y="436"/>
                    <a:pt x="18" y="454"/>
                  </a:cubicBezTo>
                  <a:cubicBezTo>
                    <a:pt x="146" y="594"/>
                    <a:pt x="326" y="688"/>
                    <a:pt x="487" y="795"/>
                  </a:cubicBezTo>
                  <a:cubicBezTo>
                    <a:pt x="621" y="882"/>
                    <a:pt x="774" y="1023"/>
                    <a:pt x="935" y="1069"/>
                  </a:cubicBezTo>
                  <a:cubicBezTo>
                    <a:pt x="948" y="1069"/>
                    <a:pt x="975" y="1069"/>
                    <a:pt x="982" y="1049"/>
                  </a:cubicBezTo>
                  <a:cubicBezTo>
                    <a:pt x="1082" y="936"/>
                    <a:pt x="1122" y="775"/>
                    <a:pt x="1183" y="641"/>
                  </a:cubicBezTo>
                  <a:cubicBezTo>
                    <a:pt x="1251" y="486"/>
                    <a:pt x="1315" y="327"/>
                    <a:pt x="1383" y="171"/>
                  </a:cubicBezTo>
                  <a:lnTo>
                    <a:pt x="1383" y="171"/>
                  </a:lnTo>
                  <a:cubicBezTo>
                    <a:pt x="1601" y="385"/>
                    <a:pt x="1816" y="607"/>
                    <a:pt x="2059" y="795"/>
                  </a:cubicBezTo>
                  <a:cubicBezTo>
                    <a:pt x="2069" y="802"/>
                    <a:pt x="2080" y="806"/>
                    <a:pt x="2089" y="806"/>
                  </a:cubicBezTo>
                  <a:cubicBezTo>
                    <a:pt x="2123" y="806"/>
                    <a:pt x="2145" y="766"/>
                    <a:pt x="2119" y="735"/>
                  </a:cubicBezTo>
                  <a:cubicBezTo>
                    <a:pt x="1905" y="474"/>
                    <a:pt x="1651" y="246"/>
                    <a:pt x="1403" y="19"/>
                  </a:cubicBezTo>
                  <a:cubicBezTo>
                    <a:pt x="1391" y="7"/>
                    <a:pt x="1374" y="0"/>
                    <a:pt x="13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1"/>
            <p:cNvSpPr/>
            <p:nvPr/>
          </p:nvSpPr>
          <p:spPr>
            <a:xfrm>
              <a:off x="1656206" y="3255522"/>
              <a:ext cx="65340" cy="32685"/>
            </a:xfrm>
            <a:custGeom>
              <a:rect b="b" l="l" r="r" t="t"/>
              <a:pathLst>
                <a:path extrusionOk="0" fill="none" h="1078" w="2155">
                  <a:moveTo>
                    <a:pt x="20" y="462"/>
                  </a:moveTo>
                  <a:cubicBezTo>
                    <a:pt x="148" y="602"/>
                    <a:pt x="328" y="696"/>
                    <a:pt x="489" y="803"/>
                  </a:cubicBezTo>
                  <a:cubicBezTo>
                    <a:pt x="623" y="890"/>
                    <a:pt x="776" y="1031"/>
                    <a:pt x="937" y="1077"/>
                  </a:cubicBezTo>
                  <a:cubicBezTo>
                    <a:pt x="950" y="1077"/>
                    <a:pt x="977" y="1077"/>
                    <a:pt x="984" y="1057"/>
                  </a:cubicBezTo>
                  <a:cubicBezTo>
                    <a:pt x="1084" y="944"/>
                    <a:pt x="1124" y="783"/>
                    <a:pt x="1185" y="649"/>
                  </a:cubicBezTo>
                  <a:cubicBezTo>
                    <a:pt x="1265" y="469"/>
                    <a:pt x="1338" y="281"/>
                    <a:pt x="1419" y="101"/>
                  </a:cubicBezTo>
                  <a:cubicBezTo>
                    <a:pt x="1385" y="107"/>
                    <a:pt x="1352" y="107"/>
                    <a:pt x="1318" y="114"/>
                  </a:cubicBezTo>
                  <a:cubicBezTo>
                    <a:pt x="1559" y="348"/>
                    <a:pt x="1793" y="596"/>
                    <a:pt x="2061" y="803"/>
                  </a:cubicBezTo>
                  <a:cubicBezTo>
                    <a:pt x="2108" y="837"/>
                    <a:pt x="2155" y="783"/>
                    <a:pt x="2121" y="743"/>
                  </a:cubicBezTo>
                  <a:cubicBezTo>
                    <a:pt x="1907" y="482"/>
                    <a:pt x="1653" y="254"/>
                    <a:pt x="1405" y="27"/>
                  </a:cubicBezTo>
                  <a:cubicBezTo>
                    <a:pt x="1379" y="0"/>
                    <a:pt x="1325" y="0"/>
                    <a:pt x="1305" y="40"/>
                  </a:cubicBezTo>
                  <a:cubicBezTo>
                    <a:pt x="1238" y="201"/>
                    <a:pt x="1051" y="930"/>
                    <a:pt x="843" y="903"/>
                  </a:cubicBezTo>
                  <a:cubicBezTo>
                    <a:pt x="730" y="890"/>
                    <a:pt x="556" y="716"/>
                    <a:pt x="455" y="649"/>
                  </a:cubicBezTo>
                  <a:cubicBezTo>
                    <a:pt x="315" y="562"/>
                    <a:pt x="194" y="469"/>
                    <a:pt x="41" y="415"/>
                  </a:cubicBezTo>
                  <a:cubicBezTo>
                    <a:pt x="14" y="408"/>
                    <a:pt x="0" y="442"/>
                    <a:pt x="20" y="462"/>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1"/>
            <p:cNvSpPr/>
            <p:nvPr/>
          </p:nvSpPr>
          <p:spPr>
            <a:xfrm>
              <a:off x="1718483" y="3247396"/>
              <a:ext cx="79499" cy="32564"/>
            </a:xfrm>
            <a:custGeom>
              <a:rect b="b" l="l" r="r" t="t"/>
              <a:pathLst>
                <a:path extrusionOk="0" h="1074" w="2622">
                  <a:moveTo>
                    <a:pt x="2038" y="0"/>
                  </a:moveTo>
                  <a:cubicBezTo>
                    <a:pt x="2014" y="0"/>
                    <a:pt x="1990" y="12"/>
                    <a:pt x="1974" y="34"/>
                  </a:cubicBezTo>
                  <a:cubicBezTo>
                    <a:pt x="1874" y="181"/>
                    <a:pt x="1760" y="328"/>
                    <a:pt x="1653" y="476"/>
                  </a:cubicBezTo>
                  <a:cubicBezTo>
                    <a:pt x="1599" y="542"/>
                    <a:pt x="1546" y="609"/>
                    <a:pt x="1486" y="676"/>
                  </a:cubicBezTo>
                  <a:cubicBezTo>
                    <a:pt x="1422" y="758"/>
                    <a:pt x="1398" y="814"/>
                    <a:pt x="1314" y="814"/>
                  </a:cubicBezTo>
                  <a:cubicBezTo>
                    <a:pt x="1301" y="814"/>
                    <a:pt x="1287" y="813"/>
                    <a:pt x="1272" y="810"/>
                  </a:cubicBezTo>
                  <a:cubicBezTo>
                    <a:pt x="1124" y="777"/>
                    <a:pt x="997" y="589"/>
                    <a:pt x="904" y="482"/>
                  </a:cubicBezTo>
                  <a:cubicBezTo>
                    <a:pt x="790" y="355"/>
                    <a:pt x="676" y="221"/>
                    <a:pt x="562" y="88"/>
                  </a:cubicBezTo>
                  <a:cubicBezTo>
                    <a:pt x="552" y="77"/>
                    <a:pt x="539" y="73"/>
                    <a:pt x="526" y="73"/>
                  </a:cubicBezTo>
                  <a:cubicBezTo>
                    <a:pt x="504" y="73"/>
                    <a:pt x="481" y="84"/>
                    <a:pt x="469" y="101"/>
                  </a:cubicBezTo>
                  <a:cubicBezTo>
                    <a:pt x="315" y="402"/>
                    <a:pt x="148" y="703"/>
                    <a:pt x="14" y="1011"/>
                  </a:cubicBezTo>
                  <a:cubicBezTo>
                    <a:pt x="0" y="1047"/>
                    <a:pt x="23" y="1073"/>
                    <a:pt x="49" y="1073"/>
                  </a:cubicBezTo>
                  <a:cubicBezTo>
                    <a:pt x="62" y="1073"/>
                    <a:pt x="76" y="1067"/>
                    <a:pt x="87" y="1051"/>
                  </a:cubicBezTo>
                  <a:cubicBezTo>
                    <a:pt x="253" y="787"/>
                    <a:pt x="391" y="512"/>
                    <a:pt x="537" y="235"/>
                  </a:cubicBezTo>
                  <a:lnTo>
                    <a:pt x="537" y="235"/>
                  </a:lnTo>
                  <a:cubicBezTo>
                    <a:pt x="632" y="342"/>
                    <a:pt x="730" y="448"/>
                    <a:pt x="837" y="549"/>
                  </a:cubicBezTo>
                  <a:cubicBezTo>
                    <a:pt x="977" y="690"/>
                    <a:pt x="1165" y="810"/>
                    <a:pt x="1278" y="971"/>
                  </a:cubicBezTo>
                  <a:cubicBezTo>
                    <a:pt x="1287" y="987"/>
                    <a:pt x="1305" y="999"/>
                    <a:pt x="1324" y="999"/>
                  </a:cubicBezTo>
                  <a:cubicBezTo>
                    <a:pt x="1336" y="999"/>
                    <a:pt x="1348" y="994"/>
                    <a:pt x="1359" y="984"/>
                  </a:cubicBezTo>
                  <a:cubicBezTo>
                    <a:pt x="1597" y="740"/>
                    <a:pt x="1819" y="480"/>
                    <a:pt x="2021" y="199"/>
                  </a:cubicBezTo>
                  <a:lnTo>
                    <a:pt x="2021" y="199"/>
                  </a:lnTo>
                  <a:cubicBezTo>
                    <a:pt x="2144" y="488"/>
                    <a:pt x="2306" y="738"/>
                    <a:pt x="2489" y="997"/>
                  </a:cubicBezTo>
                  <a:cubicBezTo>
                    <a:pt x="2504" y="1016"/>
                    <a:pt x="2523" y="1024"/>
                    <a:pt x="2540" y="1024"/>
                  </a:cubicBezTo>
                  <a:cubicBezTo>
                    <a:pt x="2584" y="1024"/>
                    <a:pt x="2621" y="974"/>
                    <a:pt x="2583" y="931"/>
                  </a:cubicBezTo>
                  <a:cubicBezTo>
                    <a:pt x="2369" y="670"/>
                    <a:pt x="2215" y="355"/>
                    <a:pt x="2101" y="47"/>
                  </a:cubicBezTo>
                  <a:cubicBezTo>
                    <a:pt x="2091" y="15"/>
                    <a:pt x="2065" y="0"/>
                    <a:pt x="20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1"/>
            <p:cNvSpPr/>
            <p:nvPr/>
          </p:nvSpPr>
          <p:spPr>
            <a:xfrm>
              <a:off x="1718271" y="3247002"/>
              <a:ext cx="80166" cy="33686"/>
            </a:xfrm>
            <a:custGeom>
              <a:rect b="b" l="l" r="r" t="t"/>
              <a:pathLst>
                <a:path extrusionOk="0" fill="none" h="1111" w="2644">
                  <a:moveTo>
                    <a:pt x="94" y="1064"/>
                  </a:moveTo>
                  <a:cubicBezTo>
                    <a:pt x="275" y="776"/>
                    <a:pt x="422" y="475"/>
                    <a:pt x="583" y="174"/>
                  </a:cubicBezTo>
                  <a:cubicBezTo>
                    <a:pt x="549" y="174"/>
                    <a:pt x="516" y="181"/>
                    <a:pt x="489" y="188"/>
                  </a:cubicBezTo>
                  <a:cubicBezTo>
                    <a:pt x="603" y="315"/>
                    <a:pt x="717" y="442"/>
                    <a:pt x="844" y="562"/>
                  </a:cubicBezTo>
                  <a:cubicBezTo>
                    <a:pt x="984" y="703"/>
                    <a:pt x="1172" y="823"/>
                    <a:pt x="1285" y="984"/>
                  </a:cubicBezTo>
                  <a:cubicBezTo>
                    <a:pt x="1299" y="1010"/>
                    <a:pt x="1339" y="1024"/>
                    <a:pt x="1366" y="997"/>
                  </a:cubicBezTo>
                  <a:cubicBezTo>
                    <a:pt x="1633" y="723"/>
                    <a:pt x="1881" y="428"/>
                    <a:pt x="2102" y="107"/>
                  </a:cubicBezTo>
                  <a:cubicBezTo>
                    <a:pt x="2061" y="107"/>
                    <a:pt x="2021" y="101"/>
                    <a:pt x="1981" y="94"/>
                  </a:cubicBezTo>
                  <a:cubicBezTo>
                    <a:pt x="2108" y="435"/>
                    <a:pt x="2289" y="716"/>
                    <a:pt x="2496" y="1010"/>
                  </a:cubicBezTo>
                  <a:cubicBezTo>
                    <a:pt x="2550" y="1077"/>
                    <a:pt x="2643" y="1004"/>
                    <a:pt x="2590" y="944"/>
                  </a:cubicBezTo>
                  <a:cubicBezTo>
                    <a:pt x="2376" y="683"/>
                    <a:pt x="2222" y="368"/>
                    <a:pt x="2108" y="60"/>
                  </a:cubicBezTo>
                  <a:cubicBezTo>
                    <a:pt x="2088" y="0"/>
                    <a:pt x="2015" y="0"/>
                    <a:pt x="1981" y="47"/>
                  </a:cubicBezTo>
                  <a:cubicBezTo>
                    <a:pt x="1881" y="194"/>
                    <a:pt x="1767" y="341"/>
                    <a:pt x="1660" y="489"/>
                  </a:cubicBezTo>
                  <a:cubicBezTo>
                    <a:pt x="1606" y="555"/>
                    <a:pt x="1553" y="622"/>
                    <a:pt x="1493" y="689"/>
                  </a:cubicBezTo>
                  <a:cubicBezTo>
                    <a:pt x="1419" y="783"/>
                    <a:pt x="1399" y="843"/>
                    <a:pt x="1279" y="823"/>
                  </a:cubicBezTo>
                  <a:cubicBezTo>
                    <a:pt x="1131" y="790"/>
                    <a:pt x="1004" y="602"/>
                    <a:pt x="911" y="495"/>
                  </a:cubicBezTo>
                  <a:cubicBezTo>
                    <a:pt x="797" y="368"/>
                    <a:pt x="683" y="234"/>
                    <a:pt x="569" y="101"/>
                  </a:cubicBezTo>
                  <a:cubicBezTo>
                    <a:pt x="543" y="74"/>
                    <a:pt x="496" y="87"/>
                    <a:pt x="476" y="114"/>
                  </a:cubicBezTo>
                  <a:cubicBezTo>
                    <a:pt x="322" y="415"/>
                    <a:pt x="155" y="716"/>
                    <a:pt x="21" y="1024"/>
                  </a:cubicBezTo>
                  <a:cubicBezTo>
                    <a:pt x="1" y="1077"/>
                    <a:pt x="61" y="1111"/>
                    <a:pt x="94" y="106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1"/>
            <p:cNvSpPr/>
            <p:nvPr/>
          </p:nvSpPr>
          <p:spPr>
            <a:xfrm>
              <a:off x="1794162" y="3262193"/>
              <a:ext cx="70009" cy="57184"/>
            </a:xfrm>
            <a:custGeom>
              <a:rect b="b" l="l" r="r" t="t"/>
              <a:pathLst>
                <a:path extrusionOk="0" h="1886" w="2309">
                  <a:moveTo>
                    <a:pt x="911" y="1"/>
                  </a:moveTo>
                  <a:cubicBezTo>
                    <a:pt x="900" y="1"/>
                    <a:pt x="888" y="3"/>
                    <a:pt x="876" y="8"/>
                  </a:cubicBezTo>
                  <a:cubicBezTo>
                    <a:pt x="595" y="148"/>
                    <a:pt x="321" y="302"/>
                    <a:pt x="40" y="456"/>
                  </a:cubicBezTo>
                  <a:cubicBezTo>
                    <a:pt x="0" y="484"/>
                    <a:pt x="28" y="542"/>
                    <a:pt x="70" y="542"/>
                  </a:cubicBezTo>
                  <a:cubicBezTo>
                    <a:pt x="78" y="542"/>
                    <a:pt x="86" y="540"/>
                    <a:pt x="94" y="536"/>
                  </a:cubicBezTo>
                  <a:cubicBezTo>
                    <a:pt x="355" y="405"/>
                    <a:pt x="623" y="274"/>
                    <a:pt x="885" y="149"/>
                  </a:cubicBezTo>
                  <a:lnTo>
                    <a:pt x="885" y="149"/>
                  </a:lnTo>
                  <a:cubicBezTo>
                    <a:pt x="971" y="321"/>
                    <a:pt x="1007" y="503"/>
                    <a:pt x="1044" y="690"/>
                  </a:cubicBezTo>
                  <a:cubicBezTo>
                    <a:pt x="1064" y="784"/>
                    <a:pt x="1050" y="978"/>
                    <a:pt x="1151" y="1038"/>
                  </a:cubicBezTo>
                  <a:cubicBezTo>
                    <a:pt x="1172" y="1050"/>
                    <a:pt x="1198" y="1055"/>
                    <a:pt x="1226" y="1055"/>
                  </a:cubicBezTo>
                  <a:cubicBezTo>
                    <a:pt x="1320" y="1055"/>
                    <a:pt x="1440" y="1000"/>
                    <a:pt x="1512" y="984"/>
                  </a:cubicBezTo>
                  <a:cubicBezTo>
                    <a:pt x="1732" y="925"/>
                    <a:pt x="1957" y="871"/>
                    <a:pt x="2178" y="813"/>
                  </a:cubicBezTo>
                  <a:lnTo>
                    <a:pt x="2178" y="813"/>
                  </a:lnTo>
                  <a:cubicBezTo>
                    <a:pt x="2142" y="1149"/>
                    <a:pt x="2107" y="1475"/>
                    <a:pt x="2027" y="1807"/>
                  </a:cubicBezTo>
                  <a:cubicBezTo>
                    <a:pt x="2015" y="1855"/>
                    <a:pt x="2054" y="1886"/>
                    <a:pt x="2093" y="1886"/>
                  </a:cubicBezTo>
                  <a:cubicBezTo>
                    <a:pt x="2119" y="1886"/>
                    <a:pt x="2146" y="1870"/>
                    <a:pt x="2154" y="1834"/>
                  </a:cubicBezTo>
                  <a:cubicBezTo>
                    <a:pt x="2241" y="1480"/>
                    <a:pt x="2308" y="1105"/>
                    <a:pt x="2308" y="737"/>
                  </a:cubicBezTo>
                  <a:cubicBezTo>
                    <a:pt x="2303" y="704"/>
                    <a:pt x="2279" y="680"/>
                    <a:pt x="2249" y="680"/>
                  </a:cubicBezTo>
                  <a:cubicBezTo>
                    <a:pt x="2242" y="680"/>
                    <a:pt x="2235" y="681"/>
                    <a:pt x="2228" y="683"/>
                  </a:cubicBezTo>
                  <a:cubicBezTo>
                    <a:pt x="2047" y="730"/>
                    <a:pt x="1860" y="777"/>
                    <a:pt x="1679" y="817"/>
                  </a:cubicBezTo>
                  <a:cubicBezTo>
                    <a:pt x="1599" y="844"/>
                    <a:pt x="1512" y="871"/>
                    <a:pt x="1425" y="884"/>
                  </a:cubicBezTo>
                  <a:cubicBezTo>
                    <a:pt x="1385" y="899"/>
                    <a:pt x="1345" y="907"/>
                    <a:pt x="1305" y="907"/>
                  </a:cubicBezTo>
                  <a:cubicBezTo>
                    <a:pt x="1291" y="907"/>
                    <a:pt x="1278" y="906"/>
                    <a:pt x="1265" y="904"/>
                  </a:cubicBezTo>
                  <a:cubicBezTo>
                    <a:pt x="1252" y="908"/>
                    <a:pt x="1240" y="910"/>
                    <a:pt x="1230" y="910"/>
                  </a:cubicBezTo>
                  <a:cubicBezTo>
                    <a:pt x="1189" y="910"/>
                    <a:pt x="1173" y="877"/>
                    <a:pt x="1184" y="817"/>
                  </a:cubicBezTo>
                  <a:cubicBezTo>
                    <a:pt x="1131" y="703"/>
                    <a:pt x="1144" y="543"/>
                    <a:pt x="1117" y="416"/>
                  </a:cubicBezTo>
                  <a:cubicBezTo>
                    <a:pt x="1091" y="282"/>
                    <a:pt x="1037" y="155"/>
                    <a:pt x="963" y="28"/>
                  </a:cubicBezTo>
                  <a:cubicBezTo>
                    <a:pt x="955" y="10"/>
                    <a:pt x="934" y="1"/>
                    <a:pt x="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1"/>
            <p:cNvSpPr/>
            <p:nvPr/>
          </p:nvSpPr>
          <p:spPr>
            <a:xfrm>
              <a:off x="1793950" y="3262011"/>
              <a:ext cx="70221" cy="58457"/>
            </a:xfrm>
            <a:custGeom>
              <a:rect b="b" l="l" r="r" t="t"/>
              <a:pathLst>
                <a:path extrusionOk="0" fill="none" h="1928" w="2316">
                  <a:moveTo>
                    <a:pt x="101" y="542"/>
                  </a:moveTo>
                  <a:cubicBezTo>
                    <a:pt x="382" y="402"/>
                    <a:pt x="669" y="261"/>
                    <a:pt x="950" y="127"/>
                  </a:cubicBezTo>
                  <a:cubicBezTo>
                    <a:pt x="924" y="114"/>
                    <a:pt x="890" y="107"/>
                    <a:pt x="863" y="101"/>
                  </a:cubicBezTo>
                  <a:cubicBezTo>
                    <a:pt x="970" y="288"/>
                    <a:pt x="1011" y="489"/>
                    <a:pt x="1051" y="696"/>
                  </a:cubicBezTo>
                  <a:cubicBezTo>
                    <a:pt x="1071" y="790"/>
                    <a:pt x="1057" y="984"/>
                    <a:pt x="1158" y="1044"/>
                  </a:cubicBezTo>
                  <a:cubicBezTo>
                    <a:pt x="1251" y="1098"/>
                    <a:pt x="1425" y="1011"/>
                    <a:pt x="1519" y="990"/>
                  </a:cubicBezTo>
                  <a:cubicBezTo>
                    <a:pt x="1767" y="924"/>
                    <a:pt x="2021" y="863"/>
                    <a:pt x="2268" y="796"/>
                  </a:cubicBezTo>
                  <a:cubicBezTo>
                    <a:pt x="2248" y="776"/>
                    <a:pt x="2222" y="750"/>
                    <a:pt x="2195" y="730"/>
                  </a:cubicBezTo>
                  <a:cubicBezTo>
                    <a:pt x="2155" y="1098"/>
                    <a:pt x="2121" y="1452"/>
                    <a:pt x="2034" y="1813"/>
                  </a:cubicBezTo>
                  <a:cubicBezTo>
                    <a:pt x="2014" y="1894"/>
                    <a:pt x="2141" y="1927"/>
                    <a:pt x="2161" y="1840"/>
                  </a:cubicBezTo>
                  <a:cubicBezTo>
                    <a:pt x="2248" y="1486"/>
                    <a:pt x="2315" y="1111"/>
                    <a:pt x="2315" y="743"/>
                  </a:cubicBezTo>
                  <a:cubicBezTo>
                    <a:pt x="2309" y="703"/>
                    <a:pt x="2275" y="676"/>
                    <a:pt x="2235" y="689"/>
                  </a:cubicBezTo>
                  <a:cubicBezTo>
                    <a:pt x="2054" y="736"/>
                    <a:pt x="1867" y="783"/>
                    <a:pt x="1686" y="823"/>
                  </a:cubicBezTo>
                  <a:cubicBezTo>
                    <a:pt x="1606" y="850"/>
                    <a:pt x="1519" y="877"/>
                    <a:pt x="1432" y="890"/>
                  </a:cubicBezTo>
                  <a:cubicBezTo>
                    <a:pt x="1379" y="910"/>
                    <a:pt x="1325" y="917"/>
                    <a:pt x="1272" y="910"/>
                  </a:cubicBezTo>
                  <a:cubicBezTo>
                    <a:pt x="1205" y="930"/>
                    <a:pt x="1178" y="897"/>
                    <a:pt x="1191" y="823"/>
                  </a:cubicBezTo>
                  <a:cubicBezTo>
                    <a:pt x="1138" y="709"/>
                    <a:pt x="1151" y="549"/>
                    <a:pt x="1124" y="422"/>
                  </a:cubicBezTo>
                  <a:cubicBezTo>
                    <a:pt x="1098" y="288"/>
                    <a:pt x="1044" y="161"/>
                    <a:pt x="970" y="34"/>
                  </a:cubicBezTo>
                  <a:cubicBezTo>
                    <a:pt x="957" y="7"/>
                    <a:pt x="917" y="0"/>
                    <a:pt x="883" y="14"/>
                  </a:cubicBezTo>
                  <a:cubicBezTo>
                    <a:pt x="602" y="154"/>
                    <a:pt x="328" y="308"/>
                    <a:pt x="47" y="462"/>
                  </a:cubicBezTo>
                  <a:cubicBezTo>
                    <a:pt x="0" y="495"/>
                    <a:pt x="47" y="569"/>
                    <a:pt x="101" y="542"/>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1"/>
            <p:cNvSpPr/>
            <p:nvPr/>
          </p:nvSpPr>
          <p:spPr>
            <a:xfrm>
              <a:off x="1855802" y="3309856"/>
              <a:ext cx="70373" cy="41326"/>
            </a:xfrm>
            <a:custGeom>
              <a:rect b="b" l="l" r="r" t="t"/>
              <a:pathLst>
                <a:path extrusionOk="0" h="1363" w="2321">
                  <a:moveTo>
                    <a:pt x="1244" y="0"/>
                  </a:moveTo>
                  <a:cubicBezTo>
                    <a:pt x="1240" y="0"/>
                    <a:pt x="1236" y="1"/>
                    <a:pt x="1232" y="1"/>
                  </a:cubicBezTo>
                  <a:cubicBezTo>
                    <a:pt x="844" y="68"/>
                    <a:pt x="429" y="102"/>
                    <a:pt x="48" y="209"/>
                  </a:cubicBezTo>
                  <a:cubicBezTo>
                    <a:pt x="1" y="222"/>
                    <a:pt x="14" y="289"/>
                    <a:pt x="54" y="289"/>
                  </a:cubicBezTo>
                  <a:cubicBezTo>
                    <a:pt x="427" y="277"/>
                    <a:pt x="805" y="195"/>
                    <a:pt x="1167" y="135"/>
                  </a:cubicBezTo>
                  <a:lnTo>
                    <a:pt x="1167" y="135"/>
                  </a:lnTo>
                  <a:cubicBezTo>
                    <a:pt x="1064" y="509"/>
                    <a:pt x="971" y="894"/>
                    <a:pt x="877" y="1272"/>
                  </a:cubicBezTo>
                  <a:cubicBezTo>
                    <a:pt x="866" y="1325"/>
                    <a:pt x="905" y="1362"/>
                    <a:pt x="950" y="1362"/>
                  </a:cubicBezTo>
                  <a:cubicBezTo>
                    <a:pt x="957" y="1362"/>
                    <a:pt x="964" y="1361"/>
                    <a:pt x="971" y="1359"/>
                  </a:cubicBezTo>
                  <a:cubicBezTo>
                    <a:pt x="1393" y="1272"/>
                    <a:pt x="1814" y="1219"/>
                    <a:pt x="2236" y="1152"/>
                  </a:cubicBezTo>
                  <a:cubicBezTo>
                    <a:pt x="2321" y="1139"/>
                    <a:pt x="2297" y="1005"/>
                    <a:pt x="2221" y="1005"/>
                  </a:cubicBezTo>
                  <a:cubicBezTo>
                    <a:pt x="2219" y="1005"/>
                    <a:pt x="2217" y="1005"/>
                    <a:pt x="2216" y="1005"/>
                  </a:cubicBezTo>
                  <a:cubicBezTo>
                    <a:pt x="1828" y="1035"/>
                    <a:pt x="1436" y="1109"/>
                    <a:pt x="1053" y="1192"/>
                  </a:cubicBezTo>
                  <a:lnTo>
                    <a:pt x="1053" y="1192"/>
                  </a:lnTo>
                  <a:cubicBezTo>
                    <a:pt x="1143" y="822"/>
                    <a:pt x="1233" y="451"/>
                    <a:pt x="1312" y="75"/>
                  </a:cubicBezTo>
                  <a:cubicBezTo>
                    <a:pt x="1318" y="32"/>
                    <a:pt x="1285" y="0"/>
                    <a:pt x="12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1"/>
            <p:cNvSpPr/>
            <p:nvPr/>
          </p:nvSpPr>
          <p:spPr>
            <a:xfrm>
              <a:off x="1855802" y="3309674"/>
              <a:ext cx="70433" cy="41811"/>
            </a:xfrm>
            <a:custGeom>
              <a:rect b="b" l="l" r="r" t="t"/>
              <a:pathLst>
                <a:path extrusionOk="0" fill="none" h="1379" w="2323">
                  <a:moveTo>
                    <a:pt x="54" y="295"/>
                  </a:moveTo>
                  <a:cubicBezTo>
                    <a:pt x="456" y="282"/>
                    <a:pt x="864" y="188"/>
                    <a:pt x="1252" y="128"/>
                  </a:cubicBezTo>
                  <a:cubicBezTo>
                    <a:pt x="1232" y="101"/>
                    <a:pt x="1212" y="74"/>
                    <a:pt x="1192" y="54"/>
                  </a:cubicBezTo>
                  <a:cubicBezTo>
                    <a:pt x="1078" y="456"/>
                    <a:pt x="978" y="870"/>
                    <a:pt x="877" y="1278"/>
                  </a:cubicBezTo>
                  <a:cubicBezTo>
                    <a:pt x="864" y="1339"/>
                    <a:pt x="918" y="1379"/>
                    <a:pt x="971" y="1365"/>
                  </a:cubicBezTo>
                  <a:cubicBezTo>
                    <a:pt x="1393" y="1278"/>
                    <a:pt x="1814" y="1225"/>
                    <a:pt x="2236" y="1158"/>
                  </a:cubicBezTo>
                  <a:cubicBezTo>
                    <a:pt x="2323" y="1145"/>
                    <a:pt x="2296" y="1004"/>
                    <a:pt x="2216" y="1011"/>
                  </a:cubicBezTo>
                  <a:cubicBezTo>
                    <a:pt x="1787" y="1044"/>
                    <a:pt x="1352" y="1131"/>
                    <a:pt x="931" y="1225"/>
                  </a:cubicBezTo>
                  <a:cubicBezTo>
                    <a:pt x="964" y="1258"/>
                    <a:pt x="991" y="1285"/>
                    <a:pt x="1025" y="1312"/>
                  </a:cubicBezTo>
                  <a:cubicBezTo>
                    <a:pt x="1125" y="904"/>
                    <a:pt x="1225" y="496"/>
                    <a:pt x="1312" y="81"/>
                  </a:cubicBezTo>
                  <a:cubicBezTo>
                    <a:pt x="1319" y="34"/>
                    <a:pt x="1279" y="1"/>
                    <a:pt x="1232" y="7"/>
                  </a:cubicBezTo>
                  <a:cubicBezTo>
                    <a:pt x="844" y="74"/>
                    <a:pt x="429" y="108"/>
                    <a:pt x="48" y="215"/>
                  </a:cubicBezTo>
                  <a:cubicBezTo>
                    <a:pt x="1" y="228"/>
                    <a:pt x="14" y="295"/>
                    <a:pt x="54" y="295"/>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1"/>
            <p:cNvSpPr/>
            <p:nvPr/>
          </p:nvSpPr>
          <p:spPr>
            <a:xfrm>
              <a:off x="1790372" y="3340176"/>
              <a:ext cx="136288" cy="102876"/>
            </a:xfrm>
            <a:custGeom>
              <a:rect b="b" l="l" r="r" t="t"/>
              <a:pathLst>
                <a:path extrusionOk="0" h="3393" w="4495">
                  <a:moveTo>
                    <a:pt x="4437" y="0"/>
                  </a:moveTo>
                  <a:cubicBezTo>
                    <a:pt x="4415" y="0"/>
                    <a:pt x="4392" y="13"/>
                    <a:pt x="4380" y="38"/>
                  </a:cubicBezTo>
                  <a:cubicBezTo>
                    <a:pt x="4019" y="995"/>
                    <a:pt x="3437" y="1785"/>
                    <a:pt x="2540" y="2320"/>
                  </a:cubicBezTo>
                  <a:cubicBezTo>
                    <a:pt x="2112" y="2574"/>
                    <a:pt x="1650" y="2735"/>
                    <a:pt x="1169" y="2862"/>
                  </a:cubicBezTo>
                  <a:cubicBezTo>
                    <a:pt x="794" y="2969"/>
                    <a:pt x="306" y="3056"/>
                    <a:pt x="18" y="3337"/>
                  </a:cubicBezTo>
                  <a:cubicBezTo>
                    <a:pt x="0" y="3354"/>
                    <a:pt x="14" y="3393"/>
                    <a:pt x="40" y="3393"/>
                  </a:cubicBezTo>
                  <a:cubicBezTo>
                    <a:pt x="43" y="3393"/>
                    <a:pt x="47" y="3392"/>
                    <a:pt x="51" y="3390"/>
                  </a:cubicBezTo>
                  <a:cubicBezTo>
                    <a:pt x="279" y="3297"/>
                    <a:pt x="486" y="3170"/>
                    <a:pt x="727" y="3096"/>
                  </a:cubicBezTo>
                  <a:cubicBezTo>
                    <a:pt x="981" y="3016"/>
                    <a:pt x="1242" y="2955"/>
                    <a:pt x="1497" y="2875"/>
                  </a:cubicBezTo>
                  <a:cubicBezTo>
                    <a:pt x="1958" y="2728"/>
                    <a:pt x="2400" y="2521"/>
                    <a:pt x="2808" y="2253"/>
                  </a:cubicBezTo>
                  <a:cubicBezTo>
                    <a:pt x="3564" y="1744"/>
                    <a:pt x="4273" y="975"/>
                    <a:pt x="4487" y="65"/>
                  </a:cubicBezTo>
                  <a:cubicBezTo>
                    <a:pt x="4495" y="23"/>
                    <a:pt x="4467" y="0"/>
                    <a:pt x="44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1"/>
            <p:cNvSpPr/>
            <p:nvPr/>
          </p:nvSpPr>
          <p:spPr>
            <a:xfrm>
              <a:off x="1790281" y="3339509"/>
              <a:ext cx="136561" cy="103876"/>
            </a:xfrm>
            <a:custGeom>
              <a:rect b="b" l="l" r="r" t="t"/>
              <a:pathLst>
                <a:path extrusionOk="0" fill="none" h="3426" w="4504">
                  <a:moveTo>
                    <a:pt x="4383" y="60"/>
                  </a:moveTo>
                  <a:cubicBezTo>
                    <a:pt x="4022" y="1017"/>
                    <a:pt x="3440" y="1807"/>
                    <a:pt x="2543" y="2342"/>
                  </a:cubicBezTo>
                  <a:cubicBezTo>
                    <a:pt x="2115" y="2596"/>
                    <a:pt x="1653" y="2757"/>
                    <a:pt x="1172" y="2884"/>
                  </a:cubicBezTo>
                  <a:cubicBezTo>
                    <a:pt x="797" y="2991"/>
                    <a:pt x="309" y="3078"/>
                    <a:pt x="21" y="3359"/>
                  </a:cubicBezTo>
                  <a:cubicBezTo>
                    <a:pt x="1" y="3379"/>
                    <a:pt x="21" y="3426"/>
                    <a:pt x="54" y="3412"/>
                  </a:cubicBezTo>
                  <a:cubicBezTo>
                    <a:pt x="282" y="3319"/>
                    <a:pt x="489" y="3192"/>
                    <a:pt x="730" y="3118"/>
                  </a:cubicBezTo>
                  <a:cubicBezTo>
                    <a:pt x="984" y="3038"/>
                    <a:pt x="1245" y="2977"/>
                    <a:pt x="1500" y="2897"/>
                  </a:cubicBezTo>
                  <a:cubicBezTo>
                    <a:pt x="1961" y="2750"/>
                    <a:pt x="2403" y="2543"/>
                    <a:pt x="2811" y="2275"/>
                  </a:cubicBezTo>
                  <a:cubicBezTo>
                    <a:pt x="3567" y="1766"/>
                    <a:pt x="4276" y="997"/>
                    <a:pt x="4490" y="87"/>
                  </a:cubicBezTo>
                  <a:cubicBezTo>
                    <a:pt x="4504" y="13"/>
                    <a:pt x="4410" y="0"/>
                    <a:pt x="4383" y="60"/>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1"/>
            <p:cNvSpPr/>
            <p:nvPr/>
          </p:nvSpPr>
          <p:spPr>
            <a:xfrm>
              <a:off x="1778517" y="3485378"/>
              <a:ext cx="5063" cy="11613"/>
            </a:xfrm>
            <a:custGeom>
              <a:rect b="b" l="l" r="r" t="t"/>
              <a:pathLst>
                <a:path extrusionOk="0" h="383" w="167">
                  <a:moveTo>
                    <a:pt x="27" y="1"/>
                  </a:moveTo>
                  <a:cubicBezTo>
                    <a:pt x="20" y="1"/>
                    <a:pt x="14" y="5"/>
                    <a:pt x="14" y="13"/>
                  </a:cubicBezTo>
                  <a:cubicBezTo>
                    <a:pt x="1" y="140"/>
                    <a:pt x="28" y="294"/>
                    <a:pt x="135" y="381"/>
                  </a:cubicBezTo>
                  <a:cubicBezTo>
                    <a:pt x="137" y="382"/>
                    <a:pt x="140" y="383"/>
                    <a:pt x="142" y="383"/>
                  </a:cubicBezTo>
                  <a:cubicBezTo>
                    <a:pt x="154" y="383"/>
                    <a:pt x="167" y="372"/>
                    <a:pt x="161" y="361"/>
                  </a:cubicBezTo>
                  <a:cubicBezTo>
                    <a:pt x="94" y="254"/>
                    <a:pt x="41" y="147"/>
                    <a:pt x="48" y="20"/>
                  </a:cubicBezTo>
                  <a:cubicBezTo>
                    <a:pt x="48" y="8"/>
                    <a:pt x="36" y="1"/>
                    <a:pt x="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1"/>
            <p:cNvSpPr/>
            <p:nvPr/>
          </p:nvSpPr>
          <p:spPr>
            <a:xfrm>
              <a:off x="1778517" y="3485135"/>
              <a:ext cx="5124" cy="12007"/>
            </a:xfrm>
            <a:custGeom>
              <a:rect b="b" l="l" r="r" t="t"/>
              <a:pathLst>
                <a:path extrusionOk="0" fill="none" h="396" w="169">
                  <a:moveTo>
                    <a:pt x="14" y="21"/>
                  </a:moveTo>
                  <a:cubicBezTo>
                    <a:pt x="1" y="148"/>
                    <a:pt x="28" y="302"/>
                    <a:pt x="135" y="389"/>
                  </a:cubicBezTo>
                  <a:cubicBezTo>
                    <a:pt x="148" y="396"/>
                    <a:pt x="168" y="382"/>
                    <a:pt x="161" y="369"/>
                  </a:cubicBezTo>
                  <a:cubicBezTo>
                    <a:pt x="94" y="262"/>
                    <a:pt x="41" y="155"/>
                    <a:pt x="48" y="28"/>
                  </a:cubicBezTo>
                  <a:cubicBezTo>
                    <a:pt x="48" y="8"/>
                    <a:pt x="14" y="1"/>
                    <a:pt x="14" y="2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1"/>
            <p:cNvSpPr/>
            <p:nvPr/>
          </p:nvSpPr>
          <p:spPr>
            <a:xfrm>
              <a:off x="1796496" y="3504085"/>
              <a:ext cx="5882" cy="8702"/>
            </a:xfrm>
            <a:custGeom>
              <a:rect b="b" l="l" r="r" t="t"/>
              <a:pathLst>
                <a:path extrusionOk="0" h="287" w="194">
                  <a:moveTo>
                    <a:pt x="33" y="0"/>
                  </a:moveTo>
                  <a:cubicBezTo>
                    <a:pt x="18" y="0"/>
                    <a:pt x="1" y="19"/>
                    <a:pt x="10" y="38"/>
                  </a:cubicBezTo>
                  <a:cubicBezTo>
                    <a:pt x="50" y="119"/>
                    <a:pt x="90" y="192"/>
                    <a:pt x="130" y="272"/>
                  </a:cubicBezTo>
                  <a:cubicBezTo>
                    <a:pt x="136" y="283"/>
                    <a:pt x="145" y="287"/>
                    <a:pt x="153" y="287"/>
                  </a:cubicBezTo>
                  <a:cubicBezTo>
                    <a:pt x="173" y="287"/>
                    <a:pt x="193" y="264"/>
                    <a:pt x="184" y="246"/>
                  </a:cubicBezTo>
                  <a:cubicBezTo>
                    <a:pt x="137" y="165"/>
                    <a:pt x="97" y="85"/>
                    <a:pt x="50" y="12"/>
                  </a:cubicBezTo>
                  <a:cubicBezTo>
                    <a:pt x="46" y="4"/>
                    <a:pt x="40"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1"/>
            <p:cNvSpPr/>
            <p:nvPr/>
          </p:nvSpPr>
          <p:spPr>
            <a:xfrm>
              <a:off x="1796375" y="3503600"/>
              <a:ext cx="6125" cy="9763"/>
            </a:xfrm>
            <a:custGeom>
              <a:rect b="b" l="l" r="r" t="t"/>
              <a:pathLst>
                <a:path extrusionOk="0" fill="none" h="322" w="202">
                  <a:moveTo>
                    <a:pt x="188" y="262"/>
                  </a:moveTo>
                  <a:cubicBezTo>
                    <a:pt x="141" y="181"/>
                    <a:pt x="101" y="101"/>
                    <a:pt x="54" y="28"/>
                  </a:cubicBezTo>
                  <a:cubicBezTo>
                    <a:pt x="41" y="1"/>
                    <a:pt x="1" y="28"/>
                    <a:pt x="14" y="54"/>
                  </a:cubicBezTo>
                  <a:cubicBezTo>
                    <a:pt x="54" y="135"/>
                    <a:pt x="94" y="208"/>
                    <a:pt x="134" y="288"/>
                  </a:cubicBezTo>
                  <a:cubicBezTo>
                    <a:pt x="154" y="322"/>
                    <a:pt x="201" y="288"/>
                    <a:pt x="188" y="262"/>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1"/>
            <p:cNvSpPr/>
            <p:nvPr/>
          </p:nvSpPr>
          <p:spPr>
            <a:xfrm>
              <a:off x="1812414" y="3402847"/>
              <a:ext cx="24862" cy="13765"/>
            </a:xfrm>
            <a:custGeom>
              <a:rect b="b" l="l" r="r" t="t"/>
              <a:pathLst>
                <a:path extrusionOk="0" h="454" w="820">
                  <a:moveTo>
                    <a:pt x="777" y="0"/>
                  </a:moveTo>
                  <a:cubicBezTo>
                    <a:pt x="772" y="0"/>
                    <a:pt x="767" y="2"/>
                    <a:pt x="763" y="5"/>
                  </a:cubicBezTo>
                  <a:cubicBezTo>
                    <a:pt x="529" y="173"/>
                    <a:pt x="268" y="266"/>
                    <a:pt x="27" y="407"/>
                  </a:cubicBezTo>
                  <a:cubicBezTo>
                    <a:pt x="0" y="420"/>
                    <a:pt x="14" y="454"/>
                    <a:pt x="40" y="454"/>
                  </a:cubicBezTo>
                  <a:cubicBezTo>
                    <a:pt x="328" y="433"/>
                    <a:pt x="596" y="253"/>
                    <a:pt x="803" y="59"/>
                  </a:cubicBezTo>
                  <a:cubicBezTo>
                    <a:pt x="820" y="37"/>
                    <a:pt x="799" y="0"/>
                    <a:pt x="7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1"/>
            <p:cNvSpPr/>
            <p:nvPr/>
          </p:nvSpPr>
          <p:spPr>
            <a:xfrm>
              <a:off x="1812414" y="3402392"/>
              <a:ext cx="24984" cy="14220"/>
            </a:xfrm>
            <a:custGeom>
              <a:rect b="b" l="l" r="r" t="t"/>
              <a:pathLst>
                <a:path extrusionOk="0" fill="none" h="469" w="824">
                  <a:moveTo>
                    <a:pt x="763" y="20"/>
                  </a:moveTo>
                  <a:cubicBezTo>
                    <a:pt x="529" y="188"/>
                    <a:pt x="268" y="281"/>
                    <a:pt x="27" y="422"/>
                  </a:cubicBezTo>
                  <a:cubicBezTo>
                    <a:pt x="0" y="435"/>
                    <a:pt x="14" y="469"/>
                    <a:pt x="40" y="469"/>
                  </a:cubicBezTo>
                  <a:cubicBezTo>
                    <a:pt x="328" y="448"/>
                    <a:pt x="596" y="268"/>
                    <a:pt x="803" y="74"/>
                  </a:cubicBezTo>
                  <a:cubicBezTo>
                    <a:pt x="823" y="47"/>
                    <a:pt x="790" y="0"/>
                    <a:pt x="763" y="20"/>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1"/>
            <p:cNvSpPr/>
            <p:nvPr/>
          </p:nvSpPr>
          <p:spPr>
            <a:xfrm>
              <a:off x="1822541" y="3419189"/>
              <a:ext cx="4639" cy="1880"/>
            </a:xfrm>
            <a:custGeom>
              <a:rect b="b" l="l" r="r" t="t"/>
              <a:pathLst>
                <a:path extrusionOk="0" h="62" w="153">
                  <a:moveTo>
                    <a:pt x="121" y="1"/>
                  </a:moveTo>
                  <a:cubicBezTo>
                    <a:pt x="119" y="1"/>
                    <a:pt x="117" y="1"/>
                    <a:pt x="114" y="2"/>
                  </a:cubicBezTo>
                  <a:cubicBezTo>
                    <a:pt x="81" y="8"/>
                    <a:pt x="54" y="22"/>
                    <a:pt x="21" y="35"/>
                  </a:cubicBezTo>
                  <a:cubicBezTo>
                    <a:pt x="1" y="42"/>
                    <a:pt x="7" y="62"/>
                    <a:pt x="27" y="62"/>
                  </a:cubicBezTo>
                  <a:cubicBezTo>
                    <a:pt x="61" y="55"/>
                    <a:pt x="94" y="48"/>
                    <a:pt x="128" y="35"/>
                  </a:cubicBezTo>
                  <a:cubicBezTo>
                    <a:pt x="152" y="29"/>
                    <a:pt x="143" y="1"/>
                    <a:pt x="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1"/>
            <p:cNvSpPr/>
            <p:nvPr/>
          </p:nvSpPr>
          <p:spPr>
            <a:xfrm>
              <a:off x="1822541" y="3419008"/>
              <a:ext cx="4700" cy="2062"/>
            </a:xfrm>
            <a:custGeom>
              <a:rect b="b" l="l" r="r" t="t"/>
              <a:pathLst>
                <a:path extrusionOk="0" fill="none" h="68" w="155">
                  <a:moveTo>
                    <a:pt x="114" y="8"/>
                  </a:moveTo>
                  <a:cubicBezTo>
                    <a:pt x="81" y="14"/>
                    <a:pt x="54" y="28"/>
                    <a:pt x="21" y="41"/>
                  </a:cubicBezTo>
                  <a:cubicBezTo>
                    <a:pt x="1" y="48"/>
                    <a:pt x="7" y="68"/>
                    <a:pt x="27" y="68"/>
                  </a:cubicBezTo>
                  <a:cubicBezTo>
                    <a:pt x="61" y="61"/>
                    <a:pt x="94" y="54"/>
                    <a:pt x="128" y="41"/>
                  </a:cubicBezTo>
                  <a:cubicBezTo>
                    <a:pt x="155" y="34"/>
                    <a:pt x="141" y="1"/>
                    <a:pt x="114" y="8"/>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1"/>
            <p:cNvSpPr/>
            <p:nvPr/>
          </p:nvSpPr>
          <p:spPr>
            <a:xfrm>
              <a:off x="1667758" y="3306520"/>
              <a:ext cx="21254" cy="37142"/>
            </a:xfrm>
            <a:custGeom>
              <a:rect b="b" l="l" r="r" t="t"/>
              <a:pathLst>
                <a:path extrusionOk="0" h="1225" w="701">
                  <a:moveTo>
                    <a:pt x="76" y="1"/>
                  </a:moveTo>
                  <a:cubicBezTo>
                    <a:pt x="65" y="1"/>
                    <a:pt x="54" y="6"/>
                    <a:pt x="54" y="18"/>
                  </a:cubicBezTo>
                  <a:cubicBezTo>
                    <a:pt x="1" y="466"/>
                    <a:pt x="208" y="1048"/>
                    <a:pt x="656" y="1222"/>
                  </a:cubicBezTo>
                  <a:cubicBezTo>
                    <a:pt x="660" y="1224"/>
                    <a:pt x="664" y="1225"/>
                    <a:pt x="667" y="1225"/>
                  </a:cubicBezTo>
                  <a:cubicBezTo>
                    <a:pt x="688" y="1225"/>
                    <a:pt x="700" y="1192"/>
                    <a:pt x="683" y="1175"/>
                  </a:cubicBezTo>
                  <a:cubicBezTo>
                    <a:pt x="523" y="1021"/>
                    <a:pt x="362" y="901"/>
                    <a:pt x="255" y="700"/>
                  </a:cubicBezTo>
                  <a:cubicBezTo>
                    <a:pt x="148" y="486"/>
                    <a:pt x="94" y="258"/>
                    <a:pt x="108" y="24"/>
                  </a:cubicBezTo>
                  <a:cubicBezTo>
                    <a:pt x="108" y="9"/>
                    <a:pt x="91" y="1"/>
                    <a:pt x="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1"/>
            <p:cNvSpPr/>
            <p:nvPr/>
          </p:nvSpPr>
          <p:spPr>
            <a:xfrm>
              <a:off x="1667758" y="3306217"/>
              <a:ext cx="21345" cy="37779"/>
            </a:xfrm>
            <a:custGeom>
              <a:rect b="b" l="l" r="r" t="t"/>
              <a:pathLst>
                <a:path extrusionOk="0" fill="none" h="1246" w="704">
                  <a:moveTo>
                    <a:pt x="54" y="28"/>
                  </a:moveTo>
                  <a:cubicBezTo>
                    <a:pt x="1" y="476"/>
                    <a:pt x="208" y="1058"/>
                    <a:pt x="656" y="1232"/>
                  </a:cubicBezTo>
                  <a:cubicBezTo>
                    <a:pt x="683" y="1245"/>
                    <a:pt x="703" y="1205"/>
                    <a:pt x="683" y="1185"/>
                  </a:cubicBezTo>
                  <a:cubicBezTo>
                    <a:pt x="523" y="1031"/>
                    <a:pt x="362" y="911"/>
                    <a:pt x="255" y="710"/>
                  </a:cubicBezTo>
                  <a:cubicBezTo>
                    <a:pt x="148" y="496"/>
                    <a:pt x="94" y="268"/>
                    <a:pt x="108" y="34"/>
                  </a:cubicBezTo>
                  <a:cubicBezTo>
                    <a:pt x="108" y="8"/>
                    <a:pt x="54" y="1"/>
                    <a:pt x="54" y="28"/>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1"/>
            <p:cNvSpPr/>
            <p:nvPr/>
          </p:nvSpPr>
          <p:spPr>
            <a:xfrm>
              <a:off x="1673003" y="3340236"/>
              <a:ext cx="7823" cy="11461"/>
            </a:xfrm>
            <a:custGeom>
              <a:rect b="b" l="l" r="r" t="t"/>
              <a:pathLst>
                <a:path extrusionOk="0" h="378" w="258">
                  <a:moveTo>
                    <a:pt x="53" y="0"/>
                  </a:moveTo>
                  <a:cubicBezTo>
                    <a:pt x="28" y="0"/>
                    <a:pt x="0" y="23"/>
                    <a:pt x="8" y="56"/>
                  </a:cubicBezTo>
                  <a:cubicBezTo>
                    <a:pt x="42" y="170"/>
                    <a:pt x="95" y="297"/>
                    <a:pt x="196" y="371"/>
                  </a:cubicBezTo>
                  <a:cubicBezTo>
                    <a:pt x="202" y="376"/>
                    <a:pt x="209" y="378"/>
                    <a:pt x="216" y="378"/>
                  </a:cubicBezTo>
                  <a:cubicBezTo>
                    <a:pt x="238" y="378"/>
                    <a:pt x="258" y="356"/>
                    <a:pt x="243" y="331"/>
                  </a:cubicBezTo>
                  <a:cubicBezTo>
                    <a:pt x="182" y="237"/>
                    <a:pt x="122" y="143"/>
                    <a:pt x="89" y="30"/>
                  </a:cubicBezTo>
                  <a:cubicBezTo>
                    <a:pt x="84" y="9"/>
                    <a:pt x="69" y="0"/>
                    <a:pt x="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1"/>
            <p:cNvSpPr/>
            <p:nvPr/>
          </p:nvSpPr>
          <p:spPr>
            <a:xfrm>
              <a:off x="1672821" y="3339509"/>
              <a:ext cx="8156" cy="12583"/>
            </a:xfrm>
            <a:custGeom>
              <a:rect b="b" l="l" r="r" t="t"/>
              <a:pathLst>
                <a:path extrusionOk="0" fill="none" h="415" w="269">
                  <a:moveTo>
                    <a:pt x="14" y="80"/>
                  </a:moveTo>
                  <a:cubicBezTo>
                    <a:pt x="48" y="194"/>
                    <a:pt x="101" y="321"/>
                    <a:pt x="202" y="395"/>
                  </a:cubicBezTo>
                  <a:cubicBezTo>
                    <a:pt x="228" y="415"/>
                    <a:pt x="269" y="388"/>
                    <a:pt x="249" y="355"/>
                  </a:cubicBezTo>
                  <a:cubicBezTo>
                    <a:pt x="188" y="261"/>
                    <a:pt x="128" y="167"/>
                    <a:pt x="95" y="54"/>
                  </a:cubicBezTo>
                  <a:cubicBezTo>
                    <a:pt x="81" y="0"/>
                    <a:pt x="1" y="27"/>
                    <a:pt x="14" y="80"/>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1"/>
            <p:cNvSpPr/>
            <p:nvPr/>
          </p:nvSpPr>
          <p:spPr>
            <a:xfrm>
              <a:off x="1642016" y="3514697"/>
              <a:ext cx="15918" cy="6398"/>
            </a:xfrm>
            <a:custGeom>
              <a:rect b="b" l="l" r="r" t="t"/>
              <a:pathLst>
                <a:path extrusionOk="0" h="211" w="525">
                  <a:moveTo>
                    <a:pt x="499" y="0"/>
                  </a:moveTo>
                  <a:cubicBezTo>
                    <a:pt x="496" y="0"/>
                    <a:pt x="492" y="1"/>
                    <a:pt x="488" y="3"/>
                  </a:cubicBezTo>
                  <a:cubicBezTo>
                    <a:pt x="335" y="50"/>
                    <a:pt x="154" y="83"/>
                    <a:pt x="20" y="170"/>
                  </a:cubicBezTo>
                  <a:cubicBezTo>
                    <a:pt x="0" y="177"/>
                    <a:pt x="7" y="210"/>
                    <a:pt x="33" y="210"/>
                  </a:cubicBezTo>
                  <a:cubicBezTo>
                    <a:pt x="194" y="190"/>
                    <a:pt x="355" y="103"/>
                    <a:pt x="502" y="36"/>
                  </a:cubicBezTo>
                  <a:cubicBezTo>
                    <a:pt x="525" y="30"/>
                    <a:pt x="518" y="0"/>
                    <a:pt x="4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1"/>
            <p:cNvSpPr/>
            <p:nvPr/>
          </p:nvSpPr>
          <p:spPr>
            <a:xfrm>
              <a:off x="1642016" y="3514364"/>
              <a:ext cx="16039" cy="6731"/>
            </a:xfrm>
            <a:custGeom>
              <a:rect b="b" l="l" r="r" t="t"/>
              <a:pathLst>
                <a:path extrusionOk="0" fill="none" h="222" w="529">
                  <a:moveTo>
                    <a:pt x="488" y="14"/>
                  </a:moveTo>
                  <a:cubicBezTo>
                    <a:pt x="335" y="61"/>
                    <a:pt x="154" y="94"/>
                    <a:pt x="20" y="181"/>
                  </a:cubicBezTo>
                  <a:cubicBezTo>
                    <a:pt x="0" y="188"/>
                    <a:pt x="7" y="221"/>
                    <a:pt x="33" y="221"/>
                  </a:cubicBezTo>
                  <a:cubicBezTo>
                    <a:pt x="194" y="201"/>
                    <a:pt x="355" y="114"/>
                    <a:pt x="502" y="47"/>
                  </a:cubicBezTo>
                  <a:cubicBezTo>
                    <a:pt x="529" y="41"/>
                    <a:pt x="515" y="0"/>
                    <a:pt x="488" y="1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1"/>
            <p:cNvSpPr/>
            <p:nvPr/>
          </p:nvSpPr>
          <p:spPr>
            <a:xfrm>
              <a:off x="1640591" y="3522975"/>
              <a:ext cx="9035" cy="3426"/>
            </a:xfrm>
            <a:custGeom>
              <a:rect b="b" l="l" r="r" t="t"/>
              <a:pathLst>
                <a:path extrusionOk="0" h="113" w="298">
                  <a:moveTo>
                    <a:pt x="266" y="0"/>
                  </a:moveTo>
                  <a:cubicBezTo>
                    <a:pt x="262" y="0"/>
                    <a:pt x="258" y="2"/>
                    <a:pt x="254" y="4"/>
                  </a:cubicBezTo>
                  <a:cubicBezTo>
                    <a:pt x="188" y="64"/>
                    <a:pt x="107" y="78"/>
                    <a:pt x="20" y="78"/>
                  </a:cubicBezTo>
                  <a:cubicBezTo>
                    <a:pt x="7" y="78"/>
                    <a:pt x="0" y="98"/>
                    <a:pt x="14" y="104"/>
                  </a:cubicBezTo>
                  <a:cubicBezTo>
                    <a:pt x="34" y="110"/>
                    <a:pt x="55" y="113"/>
                    <a:pt x="76" y="113"/>
                  </a:cubicBezTo>
                  <a:cubicBezTo>
                    <a:pt x="152" y="113"/>
                    <a:pt x="229" y="78"/>
                    <a:pt x="281" y="31"/>
                  </a:cubicBezTo>
                  <a:cubicBezTo>
                    <a:pt x="297" y="20"/>
                    <a:pt x="283" y="0"/>
                    <a:pt x="2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1"/>
            <p:cNvSpPr/>
            <p:nvPr/>
          </p:nvSpPr>
          <p:spPr>
            <a:xfrm>
              <a:off x="1640591" y="3522672"/>
              <a:ext cx="9157" cy="4305"/>
            </a:xfrm>
            <a:custGeom>
              <a:rect b="b" l="l" r="r" t="t"/>
              <a:pathLst>
                <a:path extrusionOk="0" fill="none" h="142" w="302">
                  <a:moveTo>
                    <a:pt x="254" y="14"/>
                  </a:moveTo>
                  <a:cubicBezTo>
                    <a:pt x="188" y="74"/>
                    <a:pt x="107" y="88"/>
                    <a:pt x="20" y="88"/>
                  </a:cubicBezTo>
                  <a:cubicBezTo>
                    <a:pt x="7" y="88"/>
                    <a:pt x="0" y="108"/>
                    <a:pt x="14" y="114"/>
                  </a:cubicBezTo>
                  <a:cubicBezTo>
                    <a:pt x="107" y="141"/>
                    <a:pt x="214" y="101"/>
                    <a:pt x="281" y="41"/>
                  </a:cubicBezTo>
                  <a:cubicBezTo>
                    <a:pt x="301" y="27"/>
                    <a:pt x="275" y="1"/>
                    <a:pt x="254" y="1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1"/>
            <p:cNvSpPr/>
            <p:nvPr/>
          </p:nvSpPr>
          <p:spPr>
            <a:xfrm>
              <a:off x="1712601" y="3590012"/>
              <a:ext cx="5549" cy="9945"/>
            </a:xfrm>
            <a:custGeom>
              <a:rect b="b" l="l" r="r" t="t"/>
              <a:pathLst>
                <a:path extrusionOk="0" h="328" w="183">
                  <a:moveTo>
                    <a:pt x="157" y="0"/>
                  </a:moveTo>
                  <a:cubicBezTo>
                    <a:pt x="152" y="0"/>
                    <a:pt x="146" y="3"/>
                    <a:pt x="141" y="8"/>
                  </a:cubicBezTo>
                  <a:cubicBezTo>
                    <a:pt x="61" y="81"/>
                    <a:pt x="0" y="208"/>
                    <a:pt x="47" y="315"/>
                  </a:cubicBezTo>
                  <a:cubicBezTo>
                    <a:pt x="50" y="324"/>
                    <a:pt x="56" y="328"/>
                    <a:pt x="63" y="328"/>
                  </a:cubicBezTo>
                  <a:cubicBezTo>
                    <a:pt x="72" y="328"/>
                    <a:pt x="81" y="320"/>
                    <a:pt x="81" y="309"/>
                  </a:cubicBezTo>
                  <a:cubicBezTo>
                    <a:pt x="81" y="202"/>
                    <a:pt x="87" y="115"/>
                    <a:pt x="168" y="28"/>
                  </a:cubicBezTo>
                  <a:cubicBezTo>
                    <a:pt x="183" y="18"/>
                    <a:pt x="172" y="0"/>
                    <a:pt x="1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1"/>
            <p:cNvSpPr/>
            <p:nvPr/>
          </p:nvSpPr>
          <p:spPr>
            <a:xfrm>
              <a:off x="1712601" y="3589618"/>
              <a:ext cx="5700" cy="10582"/>
            </a:xfrm>
            <a:custGeom>
              <a:rect b="b" l="l" r="r" t="t"/>
              <a:pathLst>
                <a:path extrusionOk="0" fill="none" h="349" w="188">
                  <a:moveTo>
                    <a:pt x="141" y="21"/>
                  </a:moveTo>
                  <a:cubicBezTo>
                    <a:pt x="61" y="94"/>
                    <a:pt x="0" y="221"/>
                    <a:pt x="47" y="328"/>
                  </a:cubicBezTo>
                  <a:cubicBezTo>
                    <a:pt x="54" y="349"/>
                    <a:pt x="81" y="342"/>
                    <a:pt x="81" y="322"/>
                  </a:cubicBezTo>
                  <a:cubicBezTo>
                    <a:pt x="81" y="215"/>
                    <a:pt x="87" y="128"/>
                    <a:pt x="168" y="41"/>
                  </a:cubicBezTo>
                  <a:cubicBezTo>
                    <a:pt x="188" y="27"/>
                    <a:pt x="161" y="1"/>
                    <a:pt x="141" y="2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1"/>
            <p:cNvSpPr/>
            <p:nvPr/>
          </p:nvSpPr>
          <p:spPr>
            <a:xfrm>
              <a:off x="1720848" y="3598017"/>
              <a:ext cx="4366" cy="7459"/>
            </a:xfrm>
            <a:custGeom>
              <a:rect b="b" l="l" r="r" t="t"/>
              <a:pathLst>
                <a:path extrusionOk="0" h="246" w="144">
                  <a:moveTo>
                    <a:pt x="66" y="0"/>
                  </a:moveTo>
                  <a:cubicBezTo>
                    <a:pt x="55" y="0"/>
                    <a:pt x="44" y="14"/>
                    <a:pt x="50" y="25"/>
                  </a:cubicBezTo>
                  <a:cubicBezTo>
                    <a:pt x="63" y="92"/>
                    <a:pt x="56" y="145"/>
                    <a:pt x="16" y="205"/>
                  </a:cubicBezTo>
                  <a:cubicBezTo>
                    <a:pt x="1" y="226"/>
                    <a:pt x="20" y="246"/>
                    <a:pt x="42" y="246"/>
                  </a:cubicBezTo>
                  <a:cubicBezTo>
                    <a:pt x="49" y="246"/>
                    <a:pt x="56" y="244"/>
                    <a:pt x="63" y="239"/>
                  </a:cubicBezTo>
                  <a:cubicBezTo>
                    <a:pt x="123" y="185"/>
                    <a:pt x="143" y="72"/>
                    <a:pt x="76" y="5"/>
                  </a:cubicBezTo>
                  <a:cubicBezTo>
                    <a:pt x="73" y="2"/>
                    <a:pt x="70"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1"/>
            <p:cNvSpPr/>
            <p:nvPr/>
          </p:nvSpPr>
          <p:spPr>
            <a:xfrm>
              <a:off x="1720696" y="3597744"/>
              <a:ext cx="4518" cy="8126"/>
            </a:xfrm>
            <a:custGeom>
              <a:rect b="b" l="l" r="r" t="t"/>
              <a:pathLst>
                <a:path extrusionOk="0" fill="none" h="268" w="149">
                  <a:moveTo>
                    <a:pt x="68" y="248"/>
                  </a:moveTo>
                  <a:cubicBezTo>
                    <a:pt x="128" y="194"/>
                    <a:pt x="148" y="81"/>
                    <a:pt x="81" y="14"/>
                  </a:cubicBezTo>
                  <a:cubicBezTo>
                    <a:pt x="68" y="0"/>
                    <a:pt x="48" y="20"/>
                    <a:pt x="55" y="34"/>
                  </a:cubicBezTo>
                  <a:cubicBezTo>
                    <a:pt x="68" y="101"/>
                    <a:pt x="61" y="154"/>
                    <a:pt x="21" y="214"/>
                  </a:cubicBezTo>
                  <a:cubicBezTo>
                    <a:pt x="1" y="241"/>
                    <a:pt x="41" y="268"/>
                    <a:pt x="68" y="248"/>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1"/>
            <p:cNvSpPr/>
            <p:nvPr/>
          </p:nvSpPr>
          <p:spPr>
            <a:xfrm>
              <a:off x="1665544" y="3566939"/>
              <a:ext cx="6367" cy="5063"/>
            </a:xfrm>
            <a:custGeom>
              <a:rect b="b" l="l" r="r" t="t"/>
              <a:pathLst>
                <a:path extrusionOk="0" h="167" w="210">
                  <a:moveTo>
                    <a:pt x="178" y="0"/>
                  </a:moveTo>
                  <a:cubicBezTo>
                    <a:pt x="173" y="0"/>
                    <a:pt x="167" y="2"/>
                    <a:pt x="161" y="6"/>
                  </a:cubicBezTo>
                  <a:cubicBezTo>
                    <a:pt x="121" y="26"/>
                    <a:pt x="74" y="53"/>
                    <a:pt x="27" y="80"/>
                  </a:cubicBezTo>
                  <a:cubicBezTo>
                    <a:pt x="14" y="93"/>
                    <a:pt x="0" y="120"/>
                    <a:pt x="20" y="133"/>
                  </a:cubicBezTo>
                  <a:cubicBezTo>
                    <a:pt x="40" y="153"/>
                    <a:pt x="67" y="167"/>
                    <a:pt x="94" y="167"/>
                  </a:cubicBezTo>
                  <a:cubicBezTo>
                    <a:pt x="121" y="167"/>
                    <a:pt x="141" y="160"/>
                    <a:pt x="161" y="146"/>
                  </a:cubicBezTo>
                  <a:cubicBezTo>
                    <a:pt x="181" y="133"/>
                    <a:pt x="167" y="106"/>
                    <a:pt x="147" y="106"/>
                  </a:cubicBezTo>
                  <a:cubicBezTo>
                    <a:pt x="142" y="108"/>
                    <a:pt x="137" y="108"/>
                    <a:pt x="132" y="108"/>
                  </a:cubicBezTo>
                  <a:cubicBezTo>
                    <a:pt x="125" y="108"/>
                    <a:pt x="118" y="107"/>
                    <a:pt x="111" y="105"/>
                  </a:cubicBezTo>
                  <a:lnTo>
                    <a:pt x="111" y="105"/>
                  </a:lnTo>
                  <a:cubicBezTo>
                    <a:pt x="137" y="85"/>
                    <a:pt x="162" y="63"/>
                    <a:pt x="187" y="46"/>
                  </a:cubicBezTo>
                  <a:cubicBezTo>
                    <a:pt x="209" y="30"/>
                    <a:pt x="200" y="0"/>
                    <a:pt x="1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1"/>
            <p:cNvSpPr/>
            <p:nvPr/>
          </p:nvSpPr>
          <p:spPr>
            <a:xfrm>
              <a:off x="1665544" y="3566484"/>
              <a:ext cx="6519" cy="5518"/>
            </a:xfrm>
            <a:custGeom>
              <a:rect b="b" l="l" r="r" t="t"/>
              <a:pathLst>
                <a:path extrusionOk="0" fill="none" h="182" w="215">
                  <a:moveTo>
                    <a:pt x="161" y="21"/>
                  </a:moveTo>
                  <a:cubicBezTo>
                    <a:pt x="121" y="41"/>
                    <a:pt x="74" y="68"/>
                    <a:pt x="27" y="95"/>
                  </a:cubicBezTo>
                  <a:cubicBezTo>
                    <a:pt x="14" y="108"/>
                    <a:pt x="0" y="135"/>
                    <a:pt x="20" y="148"/>
                  </a:cubicBezTo>
                  <a:cubicBezTo>
                    <a:pt x="40" y="168"/>
                    <a:pt x="67" y="182"/>
                    <a:pt x="94" y="182"/>
                  </a:cubicBezTo>
                  <a:cubicBezTo>
                    <a:pt x="121" y="182"/>
                    <a:pt x="141" y="175"/>
                    <a:pt x="161" y="161"/>
                  </a:cubicBezTo>
                  <a:cubicBezTo>
                    <a:pt x="181" y="148"/>
                    <a:pt x="167" y="121"/>
                    <a:pt x="147" y="121"/>
                  </a:cubicBezTo>
                  <a:cubicBezTo>
                    <a:pt x="121" y="128"/>
                    <a:pt x="87" y="115"/>
                    <a:pt x="67" y="101"/>
                  </a:cubicBezTo>
                  <a:lnTo>
                    <a:pt x="60" y="155"/>
                  </a:lnTo>
                  <a:cubicBezTo>
                    <a:pt x="107" y="128"/>
                    <a:pt x="147" y="88"/>
                    <a:pt x="187" y="61"/>
                  </a:cubicBezTo>
                  <a:cubicBezTo>
                    <a:pt x="214" y="41"/>
                    <a:pt x="194" y="1"/>
                    <a:pt x="161" y="2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1"/>
            <p:cNvSpPr/>
            <p:nvPr/>
          </p:nvSpPr>
          <p:spPr>
            <a:xfrm>
              <a:off x="1894006" y="3366978"/>
              <a:ext cx="9248" cy="6883"/>
            </a:xfrm>
            <a:custGeom>
              <a:rect b="b" l="l" r="r" t="t"/>
              <a:pathLst>
                <a:path extrusionOk="0" h="227" w="305">
                  <a:moveTo>
                    <a:pt x="282" y="1"/>
                  </a:moveTo>
                  <a:cubicBezTo>
                    <a:pt x="279" y="1"/>
                    <a:pt x="276" y="2"/>
                    <a:pt x="273" y="4"/>
                  </a:cubicBezTo>
                  <a:cubicBezTo>
                    <a:pt x="186" y="71"/>
                    <a:pt x="86" y="131"/>
                    <a:pt x="5" y="205"/>
                  </a:cubicBezTo>
                  <a:cubicBezTo>
                    <a:pt x="0" y="216"/>
                    <a:pt x="8" y="227"/>
                    <a:pt x="15" y="227"/>
                  </a:cubicBezTo>
                  <a:cubicBezTo>
                    <a:pt x="16" y="227"/>
                    <a:pt x="18" y="226"/>
                    <a:pt x="19" y="225"/>
                  </a:cubicBezTo>
                  <a:cubicBezTo>
                    <a:pt x="119" y="178"/>
                    <a:pt x="206" y="98"/>
                    <a:pt x="293" y="37"/>
                  </a:cubicBezTo>
                  <a:cubicBezTo>
                    <a:pt x="304" y="26"/>
                    <a:pt x="297" y="1"/>
                    <a:pt x="2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1"/>
            <p:cNvSpPr/>
            <p:nvPr/>
          </p:nvSpPr>
          <p:spPr>
            <a:xfrm>
              <a:off x="1893945" y="3366675"/>
              <a:ext cx="9369" cy="7337"/>
            </a:xfrm>
            <a:custGeom>
              <a:rect b="b" l="l" r="r" t="t"/>
              <a:pathLst>
                <a:path extrusionOk="0" fill="none" h="242" w="309">
                  <a:moveTo>
                    <a:pt x="275" y="14"/>
                  </a:moveTo>
                  <a:cubicBezTo>
                    <a:pt x="188" y="81"/>
                    <a:pt x="88" y="141"/>
                    <a:pt x="7" y="215"/>
                  </a:cubicBezTo>
                  <a:cubicBezTo>
                    <a:pt x="1" y="228"/>
                    <a:pt x="14" y="242"/>
                    <a:pt x="21" y="235"/>
                  </a:cubicBezTo>
                  <a:cubicBezTo>
                    <a:pt x="121" y="188"/>
                    <a:pt x="208" y="108"/>
                    <a:pt x="295" y="47"/>
                  </a:cubicBezTo>
                  <a:cubicBezTo>
                    <a:pt x="309" y="34"/>
                    <a:pt x="295" y="1"/>
                    <a:pt x="275" y="1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1"/>
            <p:cNvSpPr/>
            <p:nvPr/>
          </p:nvSpPr>
          <p:spPr>
            <a:xfrm>
              <a:off x="1885637" y="3366736"/>
              <a:ext cx="8823" cy="3366"/>
            </a:xfrm>
            <a:custGeom>
              <a:rect b="b" l="l" r="r" t="t"/>
              <a:pathLst>
                <a:path extrusionOk="0" h="111" w="291">
                  <a:moveTo>
                    <a:pt x="255" y="0"/>
                  </a:moveTo>
                  <a:cubicBezTo>
                    <a:pt x="251" y="0"/>
                    <a:pt x="246" y="2"/>
                    <a:pt x="241" y="5"/>
                  </a:cubicBezTo>
                  <a:cubicBezTo>
                    <a:pt x="208" y="25"/>
                    <a:pt x="174" y="45"/>
                    <a:pt x="141" y="52"/>
                  </a:cubicBezTo>
                  <a:cubicBezTo>
                    <a:pt x="101" y="59"/>
                    <a:pt x="61" y="59"/>
                    <a:pt x="21" y="66"/>
                  </a:cubicBezTo>
                  <a:cubicBezTo>
                    <a:pt x="7" y="66"/>
                    <a:pt x="0" y="86"/>
                    <a:pt x="14" y="92"/>
                  </a:cubicBezTo>
                  <a:cubicBezTo>
                    <a:pt x="38" y="105"/>
                    <a:pt x="66" y="110"/>
                    <a:pt x="93" y="110"/>
                  </a:cubicBezTo>
                  <a:cubicBezTo>
                    <a:pt x="156" y="110"/>
                    <a:pt x="222" y="83"/>
                    <a:pt x="268" y="45"/>
                  </a:cubicBezTo>
                  <a:cubicBezTo>
                    <a:pt x="290" y="34"/>
                    <a:pt x="276" y="0"/>
                    <a:pt x="2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1"/>
            <p:cNvSpPr/>
            <p:nvPr/>
          </p:nvSpPr>
          <p:spPr>
            <a:xfrm>
              <a:off x="1885637" y="3366281"/>
              <a:ext cx="8944" cy="4487"/>
            </a:xfrm>
            <a:custGeom>
              <a:rect b="b" l="l" r="r" t="t"/>
              <a:pathLst>
                <a:path extrusionOk="0" fill="none" h="148" w="295">
                  <a:moveTo>
                    <a:pt x="241" y="20"/>
                  </a:moveTo>
                  <a:cubicBezTo>
                    <a:pt x="208" y="40"/>
                    <a:pt x="174" y="60"/>
                    <a:pt x="141" y="67"/>
                  </a:cubicBezTo>
                  <a:cubicBezTo>
                    <a:pt x="101" y="74"/>
                    <a:pt x="61" y="74"/>
                    <a:pt x="21" y="81"/>
                  </a:cubicBezTo>
                  <a:cubicBezTo>
                    <a:pt x="7" y="81"/>
                    <a:pt x="0" y="101"/>
                    <a:pt x="14" y="107"/>
                  </a:cubicBezTo>
                  <a:cubicBezTo>
                    <a:pt x="94" y="147"/>
                    <a:pt x="201" y="114"/>
                    <a:pt x="268" y="60"/>
                  </a:cubicBezTo>
                  <a:cubicBezTo>
                    <a:pt x="295" y="47"/>
                    <a:pt x="268" y="0"/>
                    <a:pt x="241" y="20"/>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1"/>
            <p:cNvSpPr/>
            <p:nvPr/>
          </p:nvSpPr>
          <p:spPr>
            <a:xfrm>
              <a:off x="1813688" y="3283780"/>
              <a:ext cx="5245" cy="10885"/>
            </a:xfrm>
            <a:custGeom>
              <a:rect b="b" l="l" r="r" t="t"/>
              <a:pathLst>
                <a:path extrusionOk="0" h="359" w="173">
                  <a:moveTo>
                    <a:pt x="121" y="1"/>
                  </a:moveTo>
                  <a:cubicBezTo>
                    <a:pt x="101" y="1"/>
                    <a:pt x="79" y="15"/>
                    <a:pt x="79" y="38"/>
                  </a:cubicBezTo>
                  <a:cubicBezTo>
                    <a:pt x="85" y="92"/>
                    <a:pt x="79" y="139"/>
                    <a:pt x="65" y="192"/>
                  </a:cubicBezTo>
                  <a:cubicBezTo>
                    <a:pt x="52" y="239"/>
                    <a:pt x="18" y="272"/>
                    <a:pt x="5" y="326"/>
                  </a:cubicBezTo>
                  <a:cubicBezTo>
                    <a:pt x="0" y="346"/>
                    <a:pt x="17" y="358"/>
                    <a:pt x="34" y="358"/>
                  </a:cubicBezTo>
                  <a:cubicBezTo>
                    <a:pt x="40" y="358"/>
                    <a:pt x="46" y="356"/>
                    <a:pt x="52" y="353"/>
                  </a:cubicBezTo>
                  <a:cubicBezTo>
                    <a:pt x="159" y="299"/>
                    <a:pt x="172" y="132"/>
                    <a:pt x="152" y="25"/>
                  </a:cubicBezTo>
                  <a:cubicBezTo>
                    <a:pt x="149" y="8"/>
                    <a:pt x="136" y="1"/>
                    <a:pt x="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1"/>
            <p:cNvSpPr/>
            <p:nvPr/>
          </p:nvSpPr>
          <p:spPr>
            <a:xfrm>
              <a:off x="1813627" y="3283295"/>
              <a:ext cx="5306" cy="11613"/>
            </a:xfrm>
            <a:custGeom>
              <a:rect b="b" l="l" r="r" t="t"/>
              <a:pathLst>
                <a:path extrusionOk="0" fill="none" h="383" w="175">
                  <a:moveTo>
                    <a:pt x="81" y="54"/>
                  </a:moveTo>
                  <a:cubicBezTo>
                    <a:pt x="87" y="108"/>
                    <a:pt x="81" y="155"/>
                    <a:pt x="67" y="208"/>
                  </a:cubicBezTo>
                  <a:cubicBezTo>
                    <a:pt x="54" y="255"/>
                    <a:pt x="20" y="288"/>
                    <a:pt x="7" y="342"/>
                  </a:cubicBezTo>
                  <a:cubicBezTo>
                    <a:pt x="0" y="369"/>
                    <a:pt x="34" y="382"/>
                    <a:pt x="54" y="369"/>
                  </a:cubicBezTo>
                  <a:cubicBezTo>
                    <a:pt x="161" y="315"/>
                    <a:pt x="174" y="148"/>
                    <a:pt x="154" y="41"/>
                  </a:cubicBezTo>
                  <a:cubicBezTo>
                    <a:pt x="147" y="1"/>
                    <a:pt x="81" y="14"/>
                    <a:pt x="81" y="5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1"/>
            <p:cNvSpPr/>
            <p:nvPr/>
          </p:nvSpPr>
          <p:spPr>
            <a:xfrm>
              <a:off x="1807139" y="3285266"/>
              <a:ext cx="4093" cy="5549"/>
            </a:xfrm>
            <a:custGeom>
              <a:rect b="b" l="l" r="r" t="t"/>
              <a:pathLst>
                <a:path extrusionOk="0" h="183" w="135">
                  <a:moveTo>
                    <a:pt x="99" y="1"/>
                  </a:moveTo>
                  <a:cubicBezTo>
                    <a:pt x="90" y="1"/>
                    <a:pt x="80" y="5"/>
                    <a:pt x="74" y="16"/>
                  </a:cubicBezTo>
                  <a:cubicBezTo>
                    <a:pt x="60" y="36"/>
                    <a:pt x="47" y="63"/>
                    <a:pt x="34" y="90"/>
                  </a:cubicBezTo>
                  <a:cubicBezTo>
                    <a:pt x="20" y="110"/>
                    <a:pt x="7" y="130"/>
                    <a:pt x="0" y="157"/>
                  </a:cubicBezTo>
                  <a:cubicBezTo>
                    <a:pt x="0" y="171"/>
                    <a:pt x="14" y="182"/>
                    <a:pt x="27" y="182"/>
                  </a:cubicBezTo>
                  <a:cubicBezTo>
                    <a:pt x="32" y="182"/>
                    <a:pt x="37" y="180"/>
                    <a:pt x="40" y="177"/>
                  </a:cubicBezTo>
                  <a:cubicBezTo>
                    <a:pt x="60" y="163"/>
                    <a:pt x="67" y="137"/>
                    <a:pt x="80" y="116"/>
                  </a:cubicBezTo>
                  <a:cubicBezTo>
                    <a:pt x="94" y="90"/>
                    <a:pt x="107" y="70"/>
                    <a:pt x="121" y="43"/>
                  </a:cubicBezTo>
                  <a:cubicBezTo>
                    <a:pt x="134" y="20"/>
                    <a:pt x="117" y="1"/>
                    <a:pt x="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1"/>
            <p:cNvSpPr/>
            <p:nvPr/>
          </p:nvSpPr>
          <p:spPr>
            <a:xfrm>
              <a:off x="1807139" y="3284720"/>
              <a:ext cx="4275" cy="6337"/>
            </a:xfrm>
            <a:custGeom>
              <a:rect b="b" l="l" r="r" t="t"/>
              <a:pathLst>
                <a:path extrusionOk="0" fill="none" h="209" w="141">
                  <a:moveTo>
                    <a:pt x="74" y="34"/>
                  </a:moveTo>
                  <a:cubicBezTo>
                    <a:pt x="60" y="54"/>
                    <a:pt x="47" y="81"/>
                    <a:pt x="34" y="108"/>
                  </a:cubicBezTo>
                  <a:cubicBezTo>
                    <a:pt x="20" y="128"/>
                    <a:pt x="7" y="148"/>
                    <a:pt x="0" y="175"/>
                  </a:cubicBezTo>
                  <a:cubicBezTo>
                    <a:pt x="0" y="195"/>
                    <a:pt x="27" y="208"/>
                    <a:pt x="40" y="195"/>
                  </a:cubicBezTo>
                  <a:cubicBezTo>
                    <a:pt x="60" y="181"/>
                    <a:pt x="67" y="155"/>
                    <a:pt x="80" y="134"/>
                  </a:cubicBezTo>
                  <a:cubicBezTo>
                    <a:pt x="94" y="108"/>
                    <a:pt x="107" y="88"/>
                    <a:pt x="121" y="61"/>
                  </a:cubicBezTo>
                  <a:cubicBezTo>
                    <a:pt x="141" y="27"/>
                    <a:pt x="94" y="1"/>
                    <a:pt x="74" y="34"/>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1"/>
            <p:cNvSpPr/>
            <p:nvPr/>
          </p:nvSpPr>
          <p:spPr>
            <a:xfrm>
              <a:off x="1764115" y="3405333"/>
              <a:ext cx="6913" cy="6913"/>
            </a:xfrm>
            <a:custGeom>
              <a:rect b="b" l="l" r="r" t="t"/>
              <a:pathLst>
                <a:path extrusionOk="0" h="228" w="228">
                  <a:moveTo>
                    <a:pt x="123" y="0"/>
                  </a:moveTo>
                  <a:cubicBezTo>
                    <a:pt x="113" y="0"/>
                    <a:pt x="103" y="1"/>
                    <a:pt x="94" y="4"/>
                  </a:cubicBezTo>
                  <a:cubicBezTo>
                    <a:pt x="1" y="30"/>
                    <a:pt x="1" y="144"/>
                    <a:pt x="21" y="218"/>
                  </a:cubicBezTo>
                  <a:cubicBezTo>
                    <a:pt x="24" y="224"/>
                    <a:pt x="31" y="228"/>
                    <a:pt x="38" y="228"/>
                  </a:cubicBezTo>
                  <a:cubicBezTo>
                    <a:pt x="44" y="228"/>
                    <a:pt x="51" y="224"/>
                    <a:pt x="54" y="218"/>
                  </a:cubicBezTo>
                  <a:cubicBezTo>
                    <a:pt x="61" y="178"/>
                    <a:pt x="68" y="111"/>
                    <a:pt x="108" y="84"/>
                  </a:cubicBezTo>
                  <a:cubicBezTo>
                    <a:pt x="117" y="78"/>
                    <a:pt x="132" y="73"/>
                    <a:pt x="146" y="73"/>
                  </a:cubicBezTo>
                  <a:cubicBezTo>
                    <a:pt x="163" y="73"/>
                    <a:pt x="178" y="79"/>
                    <a:pt x="181" y="97"/>
                  </a:cubicBezTo>
                  <a:cubicBezTo>
                    <a:pt x="184" y="106"/>
                    <a:pt x="192" y="109"/>
                    <a:pt x="199" y="109"/>
                  </a:cubicBezTo>
                  <a:cubicBezTo>
                    <a:pt x="210" y="109"/>
                    <a:pt x="222" y="102"/>
                    <a:pt x="222" y="91"/>
                  </a:cubicBezTo>
                  <a:cubicBezTo>
                    <a:pt x="227" y="29"/>
                    <a:pt x="172" y="0"/>
                    <a:pt x="1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1"/>
            <p:cNvSpPr/>
            <p:nvPr/>
          </p:nvSpPr>
          <p:spPr>
            <a:xfrm>
              <a:off x="1764115" y="3405030"/>
              <a:ext cx="6943" cy="7337"/>
            </a:xfrm>
            <a:custGeom>
              <a:rect b="b" l="l" r="r" t="t"/>
              <a:pathLst>
                <a:path extrusionOk="0" fill="none" h="242" w="229">
                  <a:moveTo>
                    <a:pt x="222" y="101"/>
                  </a:moveTo>
                  <a:cubicBezTo>
                    <a:pt x="228" y="27"/>
                    <a:pt x="148" y="0"/>
                    <a:pt x="94" y="14"/>
                  </a:cubicBezTo>
                  <a:cubicBezTo>
                    <a:pt x="1" y="40"/>
                    <a:pt x="1" y="154"/>
                    <a:pt x="21" y="228"/>
                  </a:cubicBezTo>
                  <a:cubicBezTo>
                    <a:pt x="28" y="241"/>
                    <a:pt x="48" y="241"/>
                    <a:pt x="54" y="228"/>
                  </a:cubicBezTo>
                  <a:cubicBezTo>
                    <a:pt x="61" y="188"/>
                    <a:pt x="68" y="121"/>
                    <a:pt x="108" y="94"/>
                  </a:cubicBezTo>
                  <a:cubicBezTo>
                    <a:pt x="128" y="80"/>
                    <a:pt x="175" y="74"/>
                    <a:pt x="181" y="107"/>
                  </a:cubicBezTo>
                  <a:cubicBezTo>
                    <a:pt x="188" y="127"/>
                    <a:pt x="222" y="121"/>
                    <a:pt x="222" y="10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1"/>
            <p:cNvSpPr/>
            <p:nvPr/>
          </p:nvSpPr>
          <p:spPr>
            <a:xfrm>
              <a:off x="1747287" y="3496900"/>
              <a:ext cx="6428" cy="4578"/>
            </a:xfrm>
            <a:custGeom>
              <a:rect b="b" l="l" r="r" t="t"/>
              <a:pathLst>
                <a:path extrusionOk="0" h="151" w="212">
                  <a:moveTo>
                    <a:pt x="46" y="0"/>
                  </a:moveTo>
                  <a:cubicBezTo>
                    <a:pt x="40" y="0"/>
                    <a:pt x="33" y="0"/>
                    <a:pt x="27" y="1"/>
                  </a:cubicBezTo>
                  <a:cubicBezTo>
                    <a:pt x="14" y="8"/>
                    <a:pt x="0" y="21"/>
                    <a:pt x="0" y="41"/>
                  </a:cubicBezTo>
                  <a:cubicBezTo>
                    <a:pt x="0" y="81"/>
                    <a:pt x="27" y="121"/>
                    <a:pt x="74" y="142"/>
                  </a:cubicBezTo>
                  <a:cubicBezTo>
                    <a:pt x="88" y="147"/>
                    <a:pt x="105" y="150"/>
                    <a:pt x="123" y="150"/>
                  </a:cubicBezTo>
                  <a:cubicBezTo>
                    <a:pt x="147" y="150"/>
                    <a:pt x="172" y="144"/>
                    <a:pt x="188" y="128"/>
                  </a:cubicBezTo>
                  <a:cubicBezTo>
                    <a:pt x="194" y="115"/>
                    <a:pt x="188" y="101"/>
                    <a:pt x="174" y="101"/>
                  </a:cubicBezTo>
                  <a:cubicBezTo>
                    <a:pt x="148" y="101"/>
                    <a:pt x="128" y="101"/>
                    <a:pt x="108" y="81"/>
                  </a:cubicBezTo>
                  <a:cubicBezTo>
                    <a:pt x="99" y="76"/>
                    <a:pt x="91" y="70"/>
                    <a:pt x="85" y="63"/>
                  </a:cubicBezTo>
                  <a:lnTo>
                    <a:pt x="85" y="63"/>
                  </a:lnTo>
                  <a:cubicBezTo>
                    <a:pt x="91" y="62"/>
                    <a:pt x="97" y="61"/>
                    <a:pt x="103" y="61"/>
                  </a:cubicBezTo>
                  <a:cubicBezTo>
                    <a:pt x="127" y="61"/>
                    <a:pt x="151" y="71"/>
                    <a:pt x="174" y="95"/>
                  </a:cubicBezTo>
                  <a:cubicBezTo>
                    <a:pt x="180" y="100"/>
                    <a:pt x="185" y="102"/>
                    <a:pt x="189" y="102"/>
                  </a:cubicBezTo>
                  <a:cubicBezTo>
                    <a:pt x="203" y="102"/>
                    <a:pt x="211" y="85"/>
                    <a:pt x="201" y="75"/>
                  </a:cubicBezTo>
                  <a:cubicBezTo>
                    <a:pt x="165" y="26"/>
                    <a:pt x="102" y="0"/>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1"/>
            <p:cNvSpPr/>
            <p:nvPr/>
          </p:nvSpPr>
          <p:spPr>
            <a:xfrm>
              <a:off x="1747287" y="3496718"/>
              <a:ext cx="6519" cy="4882"/>
            </a:xfrm>
            <a:custGeom>
              <a:rect b="b" l="l" r="r" t="t"/>
              <a:pathLst>
                <a:path extrusionOk="0" fill="none" h="161" w="215">
                  <a:moveTo>
                    <a:pt x="201" y="81"/>
                  </a:moveTo>
                  <a:cubicBezTo>
                    <a:pt x="161" y="27"/>
                    <a:pt x="87" y="0"/>
                    <a:pt x="27" y="7"/>
                  </a:cubicBezTo>
                  <a:cubicBezTo>
                    <a:pt x="14" y="14"/>
                    <a:pt x="0" y="27"/>
                    <a:pt x="0" y="47"/>
                  </a:cubicBezTo>
                  <a:cubicBezTo>
                    <a:pt x="0" y="87"/>
                    <a:pt x="27" y="127"/>
                    <a:pt x="74" y="148"/>
                  </a:cubicBezTo>
                  <a:cubicBezTo>
                    <a:pt x="108" y="161"/>
                    <a:pt x="161" y="161"/>
                    <a:pt x="188" y="134"/>
                  </a:cubicBezTo>
                  <a:cubicBezTo>
                    <a:pt x="194" y="121"/>
                    <a:pt x="188" y="107"/>
                    <a:pt x="174" y="107"/>
                  </a:cubicBezTo>
                  <a:cubicBezTo>
                    <a:pt x="148" y="107"/>
                    <a:pt x="128" y="107"/>
                    <a:pt x="108" y="87"/>
                  </a:cubicBezTo>
                  <a:cubicBezTo>
                    <a:pt x="87" y="74"/>
                    <a:pt x="74" y="61"/>
                    <a:pt x="67" y="34"/>
                  </a:cubicBezTo>
                  <a:cubicBezTo>
                    <a:pt x="61" y="47"/>
                    <a:pt x="54" y="61"/>
                    <a:pt x="47" y="81"/>
                  </a:cubicBezTo>
                  <a:cubicBezTo>
                    <a:pt x="94" y="61"/>
                    <a:pt x="134" y="61"/>
                    <a:pt x="174" y="101"/>
                  </a:cubicBezTo>
                  <a:cubicBezTo>
                    <a:pt x="194" y="121"/>
                    <a:pt x="215" y="94"/>
                    <a:pt x="201" y="8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21"/>
            <p:cNvSpPr/>
            <p:nvPr/>
          </p:nvSpPr>
          <p:spPr>
            <a:xfrm>
              <a:off x="1736978" y="3487955"/>
              <a:ext cx="6610" cy="5215"/>
            </a:xfrm>
            <a:custGeom>
              <a:rect b="b" l="l" r="r" t="t"/>
              <a:pathLst>
                <a:path extrusionOk="0" h="172" w="218">
                  <a:moveTo>
                    <a:pt x="56" y="1"/>
                  </a:moveTo>
                  <a:cubicBezTo>
                    <a:pt x="22" y="1"/>
                    <a:pt x="1" y="31"/>
                    <a:pt x="19" y="62"/>
                  </a:cubicBezTo>
                  <a:cubicBezTo>
                    <a:pt x="39" y="95"/>
                    <a:pt x="59" y="142"/>
                    <a:pt x="93" y="162"/>
                  </a:cubicBezTo>
                  <a:cubicBezTo>
                    <a:pt x="99" y="166"/>
                    <a:pt x="104" y="168"/>
                    <a:pt x="108" y="168"/>
                  </a:cubicBezTo>
                  <a:cubicBezTo>
                    <a:pt x="120" y="168"/>
                    <a:pt x="128" y="157"/>
                    <a:pt x="133" y="142"/>
                  </a:cubicBezTo>
                  <a:cubicBezTo>
                    <a:pt x="133" y="133"/>
                    <a:pt x="132" y="123"/>
                    <a:pt x="129" y="112"/>
                  </a:cubicBezTo>
                  <a:lnTo>
                    <a:pt x="129" y="112"/>
                  </a:lnTo>
                  <a:cubicBezTo>
                    <a:pt x="145" y="124"/>
                    <a:pt x="160" y="141"/>
                    <a:pt x="173" y="162"/>
                  </a:cubicBezTo>
                  <a:cubicBezTo>
                    <a:pt x="175" y="169"/>
                    <a:pt x="181" y="172"/>
                    <a:pt x="188" y="172"/>
                  </a:cubicBezTo>
                  <a:cubicBezTo>
                    <a:pt x="201" y="172"/>
                    <a:pt x="218" y="160"/>
                    <a:pt x="213" y="142"/>
                  </a:cubicBezTo>
                  <a:cubicBezTo>
                    <a:pt x="193" y="75"/>
                    <a:pt x="133" y="8"/>
                    <a:pt x="66" y="2"/>
                  </a:cubicBezTo>
                  <a:cubicBezTo>
                    <a:pt x="63" y="1"/>
                    <a:pt x="59" y="1"/>
                    <a:pt x="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1"/>
            <p:cNvSpPr/>
            <p:nvPr/>
          </p:nvSpPr>
          <p:spPr>
            <a:xfrm>
              <a:off x="1736948" y="3487773"/>
              <a:ext cx="6731" cy="5730"/>
            </a:xfrm>
            <a:custGeom>
              <a:rect b="b" l="l" r="r" t="t"/>
              <a:pathLst>
                <a:path extrusionOk="0" fill="none" h="189" w="222">
                  <a:moveTo>
                    <a:pt x="214" y="148"/>
                  </a:moveTo>
                  <a:cubicBezTo>
                    <a:pt x="194" y="81"/>
                    <a:pt x="134" y="14"/>
                    <a:pt x="67" y="8"/>
                  </a:cubicBezTo>
                  <a:cubicBezTo>
                    <a:pt x="27" y="1"/>
                    <a:pt x="0" y="34"/>
                    <a:pt x="20" y="68"/>
                  </a:cubicBezTo>
                  <a:cubicBezTo>
                    <a:pt x="40" y="101"/>
                    <a:pt x="60" y="148"/>
                    <a:pt x="94" y="168"/>
                  </a:cubicBezTo>
                  <a:cubicBezTo>
                    <a:pt x="114" y="182"/>
                    <a:pt x="127" y="168"/>
                    <a:pt x="134" y="148"/>
                  </a:cubicBezTo>
                  <a:cubicBezTo>
                    <a:pt x="134" y="108"/>
                    <a:pt x="107" y="61"/>
                    <a:pt x="87" y="21"/>
                  </a:cubicBezTo>
                  <a:cubicBezTo>
                    <a:pt x="74" y="41"/>
                    <a:pt x="60" y="68"/>
                    <a:pt x="47" y="88"/>
                  </a:cubicBezTo>
                  <a:cubicBezTo>
                    <a:pt x="101" y="95"/>
                    <a:pt x="141" y="115"/>
                    <a:pt x="174" y="168"/>
                  </a:cubicBezTo>
                  <a:cubicBezTo>
                    <a:pt x="181" y="188"/>
                    <a:pt x="221" y="175"/>
                    <a:pt x="214" y="148"/>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1"/>
            <p:cNvSpPr/>
            <p:nvPr/>
          </p:nvSpPr>
          <p:spPr>
            <a:xfrm>
              <a:off x="1736129" y="3498931"/>
              <a:ext cx="4639" cy="4518"/>
            </a:xfrm>
            <a:custGeom>
              <a:rect b="b" l="l" r="r" t="t"/>
              <a:pathLst>
                <a:path extrusionOk="0" h="149" w="153">
                  <a:moveTo>
                    <a:pt x="94" y="1"/>
                  </a:moveTo>
                  <a:cubicBezTo>
                    <a:pt x="41" y="1"/>
                    <a:pt x="0" y="54"/>
                    <a:pt x="21" y="101"/>
                  </a:cubicBezTo>
                  <a:cubicBezTo>
                    <a:pt x="33" y="133"/>
                    <a:pt x="61" y="148"/>
                    <a:pt x="89" y="148"/>
                  </a:cubicBezTo>
                  <a:cubicBezTo>
                    <a:pt x="109" y="148"/>
                    <a:pt x="127" y="142"/>
                    <a:pt x="141" y="128"/>
                  </a:cubicBezTo>
                  <a:cubicBezTo>
                    <a:pt x="153" y="111"/>
                    <a:pt x="139" y="93"/>
                    <a:pt x="122" y="93"/>
                  </a:cubicBezTo>
                  <a:cubicBezTo>
                    <a:pt x="120" y="93"/>
                    <a:pt x="117" y="94"/>
                    <a:pt x="114" y="95"/>
                  </a:cubicBezTo>
                  <a:cubicBezTo>
                    <a:pt x="109" y="100"/>
                    <a:pt x="102" y="102"/>
                    <a:pt x="95" y="102"/>
                  </a:cubicBezTo>
                  <a:cubicBezTo>
                    <a:pt x="83" y="102"/>
                    <a:pt x="72" y="96"/>
                    <a:pt x="67" y="88"/>
                  </a:cubicBezTo>
                  <a:cubicBezTo>
                    <a:pt x="54" y="68"/>
                    <a:pt x="81" y="48"/>
                    <a:pt x="94" y="48"/>
                  </a:cubicBezTo>
                  <a:cubicBezTo>
                    <a:pt x="128" y="48"/>
                    <a:pt x="128" y="1"/>
                    <a:pt x="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1"/>
            <p:cNvSpPr/>
            <p:nvPr/>
          </p:nvSpPr>
          <p:spPr>
            <a:xfrm>
              <a:off x="1736129" y="3498931"/>
              <a:ext cx="4700" cy="4912"/>
            </a:xfrm>
            <a:custGeom>
              <a:rect b="b" l="l" r="r" t="t"/>
              <a:pathLst>
                <a:path extrusionOk="0" fill="none" h="162" w="155">
                  <a:moveTo>
                    <a:pt x="94" y="1"/>
                  </a:moveTo>
                  <a:cubicBezTo>
                    <a:pt x="41" y="1"/>
                    <a:pt x="0" y="54"/>
                    <a:pt x="21" y="101"/>
                  </a:cubicBezTo>
                  <a:cubicBezTo>
                    <a:pt x="41" y="155"/>
                    <a:pt x="108" y="161"/>
                    <a:pt x="141" y="128"/>
                  </a:cubicBezTo>
                  <a:cubicBezTo>
                    <a:pt x="154" y="108"/>
                    <a:pt x="134" y="88"/>
                    <a:pt x="114" y="95"/>
                  </a:cubicBezTo>
                  <a:cubicBezTo>
                    <a:pt x="101" y="108"/>
                    <a:pt x="74" y="101"/>
                    <a:pt x="67" y="88"/>
                  </a:cubicBezTo>
                  <a:cubicBezTo>
                    <a:pt x="54" y="68"/>
                    <a:pt x="81" y="48"/>
                    <a:pt x="94" y="48"/>
                  </a:cubicBezTo>
                  <a:cubicBezTo>
                    <a:pt x="128" y="48"/>
                    <a:pt x="128" y="1"/>
                    <a:pt x="94" y="1"/>
                  </a:cubicBezTo>
                  <a:close/>
                </a:path>
              </a:pathLst>
            </a:custGeom>
            <a:solidFill>
              <a:schemeClr val="dk2"/>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7" name="Google Shape;4097;p21"/>
          <p:cNvGrpSpPr/>
          <p:nvPr/>
        </p:nvGrpSpPr>
        <p:grpSpPr>
          <a:xfrm rot="-3430337">
            <a:off x="8169395" y="4049080"/>
            <a:ext cx="1535197" cy="1597020"/>
            <a:chOff x="3328475" y="2884139"/>
            <a:chExt cx="479602" cy="498916"/>
          </a:xfrm>
        </p:grpSpPr>
        <p:sp>
          <p:nvSpPr>
            <p:cNvPr id="4098" name="Google Shape;4098;p21"/>
            <p:cNvSpPr/>
            <p:nvPr/>
          </p:nvSpPr>
          <p:spPr>
            <a:xfrm>
              <a:off x="3328475" y="2884139"/>
              <a:ext cx="479602" cy="498916"/>
            </a:xfrm>
            <a:custGeom>
              <a:rect b="b" l="l" r="r" t="t"/>
              <a:pathLst>
                <a:path extrusionOk="0" h="16455" w="15818">
                  <a:moveTo>
                    <a:pt x="4786" y="1884"/>
                  </a:moveTo>
                  <a:cubicBezTo>
                    <a:pt x="4930" y="1884"/>
                    <a:pt x="5070" y="1915"/>
                    <a:pt x="5206" y="1980"/>
                  </a:cubicBezTo>
                  <a:cubicBezTo>
                    <a:pt x="5239" y="1994"/>
                    <a:pt x="5280" y="2014"/>
                    <a:pt x="5313" y="2027"/>
                  </a:cubicBezTo>
                  <a:cubicBezTo>
                    <a:pt x="4992" y="2088"/>
                    <a:pt x="4677" y="2161"/>
                    <a:pt x="4356" y="2268"/>
                  </a:cubicBezTo>
                  <a:cubicBezTo>
                    <a:pt x="4370" y="2221"/>
                    <a:pt x="4376" y="2188"/>
                    <a:pt x="4396" y="2161"/>
                  </a:cubicBezTo>
                  <a:cubicBezTo>
                    <a:pt x="4443" y="2081"/>
                    <a:pt x="4497" y="2007"/>
                    <a:pt x="4550" y="1934"/>
                  </a:cubicBezTo>
                  <a:cubicBezTo>
                    <a:pt x="4570" y="1907"/>
                    <a:pt x="4604" y="1893"/>
                    <a:pt x="4644" y="1893"/>
                  </a:cubicBezTo>
                  <a:cubicBezTo>
                    <a:pt x="4692" y="1887"/>
                    <a:pt x="4739" y="1884"/>
                    <a:pt x="4786" y="1884"/>
                  </a:cubicBezTo>
                  <a:close/>
                  <a:moveTo>
                    <a:pt x="8210" y="3098"/>
                  </a:moveTo>
                  <a:lnTo>
                    <a:pt x="8210" y="3098"/>
                  </a:lnTo>
                  <a:cubicBezTo>
                    <a:pt x="8518" y="3191"/>
                    <a:pt x="8959" y="3452"/>
                    <a:pt x="9006" y="3566"/>
                  </a:cubicBezTo>
                  <a:cubicBezTo>
                    <a:pt x="8859" y="3486"/>
                    <a:pt x="8699" y="3399"/>
                    <a:pt x="8538" y="3319"/>
                  </a:cubicBezTo>
                  <a:cubicBezTo>
                    <a:pt x="8484" y="3285"/>
                    <a:pt x="8424" y="3258"/>
                    <a:pt x="8371" y="3232"/>
                  </a:cubicBezTo>
                  <a:cubicBezTo>
                    <a:pt x="8304" y="3198"/>
                    <a:pt x="8264" y="3145"/>
                    <a:pt x="8210" y="3098"/>
                  </a:cubicBezTo>
                  <a:close/>
                  <a:moveTo>
                    <a:pt x="8371" y="3258"/>
                  </a:moveTo>
                  <a:cubicBezTo>
                    <a:pt x="8538" y="3352"/>
                    <a:pt x="8692" y="3439"/>
                    <a:pt x="8852" y="3526"/>
                  </a:cubicBezTo>
                  <a:cubicBezTo>
                    <a:pt x="8899" y="3553"/>
                    <a:pt x="8953" y="3580"/>
                    <a:pt x="9000" y="3600"/>
                  </a:cubicBezTo>
                  <a:cubicBezTo>
                    <a:pt x="9033" y="3613"/>
                    <a:pt x="9040" y="3626"/>
                    <a:pt x="9026" y="3660"/>
                  </a:cubicBezTo>
                  <a:cubicBezTo>
                    <a:pt x="8913" y="3600"/>
                    <a:pt x="8799" y="3539"/>
                    <a:pt x="8685" y="3486"/>
                  </a:cubicBezTo>
                  <a:cubicBezTo>
                    <a:pt x="8638" y="3459"/>
                    <a:pt x="8592" y="3432"/>
                    <a:pt x="8545" y="3419"/>
                  </a:cubicBezTo>
                  <a:cubicBezTo>
                    <a:pt x="8458" y="3392"/>
                    <a:pt x="8411" y="3339"/>
                    <a:pt x="8371" y="3258"/>
                  </a:cubicBezTo>
                  <a:close/>
                  <a:moveTo>
                    <a:pt x="8531" y="3459"/>
                  </a:moveTo>
                  <a:cubicBezTo>
                    <a:pt x="8618" y="3506"/>
                    <a:pt x="8705" y="3553"/>
                    <a:pt x="8792" y="3600"/>
                  </a:cubicBezTo>
                  <a:cubicBezTo>
                    <a:pt x="8959" y="3680"/>
                    <a:pt x="9013" y="3720"/>
                    <a:pt x="9040" y="3767"/>
                  </a:cubicBezTo>
                  <a:cubicBezTo>
                    <a:pt x="8980" y="3740"/>
                    <a:pt x="8933" y="3713"/>
                    <a:pt x="8879" y="3687"/>
                  </a:cubicBezTo>
                  <a:cubicBezTo>
                    <a:pt x="8792" y="3640"/>
                    <a:pt x="8705" y="3600"/>
                    <a:pt x="8612" y="3553"/>
                  </a:cubicBezTo>
                  <a:cubicBezTo>
                    <a:pt x="8571" y="3539"/>
                    <a:pt x="8545" y="3506"/>
                    <a:pt x="8531" y="3459"/>
                  </a:cubicBezTo>
                  <a:close/>
                  <a:moveTo>
                    <a:pt x="11167" y="3807"/>
                  </a:moveTo>
                  <a:cubicBezTo>
                    <a:pt x="11167" y="3814"/>
                    <a:pt x="11167" y="3820"/>
                    <a:pt x="11167" y="3827"/>
                  </a:cubicBezTo>
                  <a:lnTo>
                    <a:pt x="11094" y="3854"/>
                  </a:lnTo>
                  <a:cubicBezTo>
                    <a:pt x="11100" y="3807"/>
                    <a:pt x="11141" y="3820"/>
                    <a:pt x="11167" y="3807"/>
                  </a:cubicBezTo>
                  <a:close/>
                  <a:moveTo>
                    <a:pt x="8712" y="3693"/>
                  </a:moveTo>
                  <a:cubicBezTo>
                    <a:pt x="8926" y="3780"/>
                    <a:pt x="9020" y="3840"/>
                    <a:pt x="9046" y="3901"/>
                  </a:cubicBezTo>
                  <a:cubicBezTo>
                    <a:pt x="8926" y="3827"/>
                    <a:pt x="8819" y="3760"/>
                    <a:pt x="8712" y="3693"/>
                  </a:cubicBezTo>
                  <a:close/>
                  <a:moveTo>
                    <a:pt x="11261" y="3881"/>
                  </a:moveTo>
                  <a:cubicBezTo>
                    <a:pt x="11221" y="3907"/>
                    <a:pt x="11181" y="3927"/>
                    <a:pt x="11134" y="3954"/>
                  </a:cubicBezTo>
                  <a:cubicBezTo>
                    <a:pt x="11121" y="3941"/>
                    <a:pt x="11107" y="3934"/>
                    <a:pt x="11080" y="3914"/>
                  </a:cubicBezTo>
                  <a:cubicBezTo>
                    <a:pt x="11141" y="3887"/>
                    <a:pt x="11201" y="3881"/>
                    <a:pt x="11261" y="3881"/>
                  </a:cubicBezTo>
                  <a:close/>
                  <a:moveTo>
                    <a:pt x="13358" y="3855"/>
                  </a:moveTo>
                  <a:cubicBezTo>
                    <a:pt x="13396" y="3855"/>
                    <a:pt x="13433" y="3863"/>
                    <a:pt x="13476" y="3867"/>
                  </a:cubicBezTo>
                  <a:cubicBezTo>
                    <a:pt x="13355" y="3914"/>
                    <a:pt x="13255" y="3948"/>
                    <a:pt x="13148" y="3988"/>
                  </a:cubicBezTo>
                  <a:cubicBezTo>
                    <a:pt x="13134" y="3990"/>
                    <a:pt x="13119" y="3992"/>
                    <a:pt x="13104" y="3992"/>
                  </a:cubicBezTo>
                  <a:cubicBezTo>
                    <a:pt x="13082" y="3992"/>
                    <a:pt x="13060" y="3989"/>
                    <a:pt x="13041" y="3981"/>
                  </a:cubicBezTo>
                  <a:cubicBezTo>
                    <a:pt x="13047" y="3974"/>
                    <a:pt x="13061" y="3968"/>
                    <a:pt x="13074" y="3968"/>
                  </a:cubicBezTo>
                  <a:cubicBezTo>
                    <a:pt x="13141" y="3934"/>
                    <a:pt x="13215" y="3914"/>
                    <a:pt x="13275" y="3874"/>
                  </a:cubicBezTo>
                  <a:cubicBezTo>
                    <a:pt x="13303" y="3860"/>
                    <a:pt x="13331" y="3855"/>
                    <a:pt x="13358" y="3855"/>
                  </a:cubicBezTo>
                  <a:close/>
                  <a:moveTo>
                    <a:pt x="12640" y="3790"/>
                  </a:moveTo>
                  <a:cubicBezTo>
                    <a:pt x="12664" y="3790"/>
                    <a:pt x="12688" y="3791"/>
                    <a:pt x="12713" y="3794"/>
                  </a:cubicBezTo>
                  <a:cubicBezTo>
                    <a:pt x="12887" y="3814"/>
                    <a:pt x="13068" y="3820"/>
                    <a:pt x="13241" y="3834"/>
                  </a:cubicBezTo>
                  <a:cubicBezTo>
                    <a:pt x="13241" y="3840"/>
                    <a:pt x="13248" y="3847"/>
                    <a:pt x="13248" y="3854"/>
                  </a:cubicBezTo>
                  <a:cubicBezTo>
                    <a:pt x="13081" y="3894"/>
                    <a:pt x="12940" y="3994"/>
                    <a:pt x="12766" y="4021"/>
                  </a:cubicBezTo>
                  <a:cubicBezTo>
                    <a:pt x="12766" y="4014"/>
                    <a:pt x="12766" y="4008"/>
                    <a:pt x="12760" y="4001"/>
                  </a:cubicBezTo>
                  <a:cubicBezTo>
                    <a:pt x="12860" y="3954"/>
                    <a:pt x="12960" y="3914"/>
                    <a:pt x="13054" y="3874"/>
                  </a:cubicBezTo>
                  <a:cubicBezTo>
                    <a:pt x="13054" y="3867"/>
                    <a:pt x="13054" y="3867"/>
                    <a:pt x="13054" y="3861"/>
                  </a:cubicBezTo>
                  <a:cubicBezTo>
                    <a:pt x="13041" y="3861"/>
                    <a:pt x="13027" y="3861"/>
                    <a:pt x="13014" y="3867"/>
                  </a:cubicBezTo>
                  <a:cubicBezTo>
                    <a:pt x="12887" y="3907"/>
                    <a:pt x="12766" y="3941"/>
                    <a:pt x="12646" y="3994"/>
                  </a:cubicBezTo>
                  <a:cubicBezTo>
                    <a:pt x="12593" y="4015"/>
                    <a:pt x="12542" y="4023"/>
                    <a:pt x="12489" y="4023"/>
                  </a:cubicBezTo>
                  <a:cubicBezTo>
                    <a:pt x="12456" y="4023"/>
                    <a:pt x="12421" y="4020"/>
                    <a:pt x="12385" y="4014"/>
                  </a:cubicBezTo>
                  <a:cubicBezTo>
                    <a:pt x="12532" y="3961"/>
                    <a:pt x="12673" y="3907"/>
                    <a:pt x="12813" y="3861"/>
                  </a:cubicBezTo>
                  <a:cubicBezTo>
                    <a:pt x="12795" y="3857"/>
                    <a:pt x="12776" y="3855"/>
                    <a:pt x="12757" y="3855"/>
                  </a:cubicBezTo>
                  <a:cubicBezTo>
                    <a:pt x="12710" y="3855"/>
                    <a:pt x="12663" y="3866"/>
                    <a:pt x="12619" y="3881"/>
                  </a:cubicBezTo>
                  <a:cubicBezTo>
                    <a:pt x="12499" y="3921"/>
                    <a:pt x="12385" y="3961"/>
                    <a:pt x="12265" y="4001"/>
                  </a:cubicBezTo>
                  <a:cubicBezTo>
                    <a:pt x="12243" y="4010"/>
                    <a:pt x="12230" y="4015"/>
                    <a:pt x="12212" y="4015"/>
                  </a:cubicBezTo>
                  <a:cubicBezTo>
                    <a:pt x="12191" y="4015"/>
                    <a:pt x="12165" y="4009"/>
                    <a:pt x="12111" y="3994"/>
                  </a:cubicBezTo>
                  <a:cubicBezTo>
                    <a:pt x="12151" y="3968"/>
                    <a:pt x="12184" y="3954"/>
                    <a:pt x="12225" y="3934"/>
                  </a:cubicBezTo>
                  <a:cubicBezTo>
                    <a:pt x="12265" y="3914"/>
                    <a:pt x="12311" y="3894"/>
                    <a:pt x="12358" y="3867"/>
                  </a:cubicBezTo>
                  <a:cubicBezTo>
                    <a:pt x="12445" y="3813"/>
                    <a:pt x="12540" y="3790"/>
                    <a:pt x="12640" y="3790"/>
                  </a:cubicBezTo>
                  <a:close/>
                  <a:moveTo>
                    <a:pt x="8792" y="3794"/>
                  </a:moveTo>
                  <a:lnTo>
                    <a:pt x="8792" y="3794"/>
                  </a:lnTo>
                  <a:cubicBezTo>
                    <a:pt x="8826" y="3814"/>
                    <a:pt x="8852" y="3834"/>
                    <a:pt x="8879" y="3847"/>
                  </a:cubicBezTo>
                  <a:cubicBezTo>
                    <a:pt x="8919" y="3881"/>
                    <a:pt x="8966" y="3921"/>
                    <a:pt x="9013" y="3954"/>
                  </a:cubicBezTo>
                  <a:cubicBezTo>
                    <a:pt x="9040" y="3974"/>
                    <a:pt x="9046" y="3994"/>
                    <a:pt x="9026" y="4028"/>
                  </a:cubicBezTo>
                  <a:cubicBezTo>
                    <a:pt x="8859" y="3927"/>
                    <a:pt x="8839" y="3907"/>
                    <a:pt x="8792" y="3794"/>
                  </a:cubicBezTo>
                  <a:close/>
                  <a:moveTo>
                    <a:pt x="13573" y="3882"/>
                  </a:moveTo>
                  <a:cubicBezTo>
                    <a:pt x="13598" y="3882"/>
                    <a:pt x="13624" y="3886"/>
                    <a:pt x="13650" y="3894"/>
                  </a:cubicBezTo>
                  <a:cubicBezTo>
                    <a:pt x="13710" y="3914"/>
                    <a:pt x="13783" y="3921"/>
                    <a:pt x="13830" y="3974"/>
                  </a:cubicBezTo>
                  <a:cubicBezTo>
                    <a:pt x="13844" y="3988"/>
                    <a:pt x="13844" y="4008"/>
                    <a:pt x="13850" y="4021"/>
                  </a:cubicBezTo>
                  <a:cubicBezTo>
                    <a:pt x="13870" y="4028"/>
                    <a:pt x="13890" y="4034"/>
                    <a:pt x="13911" y="4048"/>
                  </a:cubicBezTo>
                  <a:cubicBezTo>
                    <a:pt x="13904" y="4055"/>
                    <a:pt x="13904" y="4061"/>
                    <a:pt x="13897" y="4068"/>
                  </a:cubicBezTo>
                  <a:cubicBezTo>
                    <a:pt x="13870" y="4055"/>
                    <a:pt x="13837" y="4041"/>
                    <a:pt x="13810" y="4028"/>
                  </a:cubicBezTo>
                  <a:cubicBezTo>
                    <a:pt x="13777" y="4021"/>
                    <a:pt x="13737" y="4014"/>
                    <a:pt x="13703" y="4008"/>
                  </a:cubicBezTo>
                  <a:cubicBezTo>
                    <a:pt x="13670" y="4008"/>
                    <a:pt x="13636" y="4001"/>
                    <a:pt x="13609" y="3968"/>
                  </a:cubicBezTo>
                  <a:cubicBezTo>
                    <a:pt x="13650" y="3968"/>
                    <a:pt x="13683" y="3961"/>
                    <a:pt x="13717" y="3954"/>
                  </a:cubicBezTo>
                  <a:cubicBezTo>
                    <a:pt x="13688" y="3939"/>
                    <a:pt x="13660" y="3933"/>
                    <a:pt x="13632" y="3933"/>
                  </a:cubicBezTo>
                  <a:cubicBezTo>
                    <a:pt x="13600" y="3933"/>
                    <a:pt x="13568" y="3940"/>
                    <a:pt x="13536" y="3948"/>
                  </a:cubicBezTo>
                  <a:cubicBezTo>
                    <a:pt x="13516" y="3950"/>
                    <a:pt x="13498" y="3952"/>
                    <a:pt x="13480" y="3952"/>
                  </a:cubicBezTo>
                  <a:cubicBezTo>
                    <a:pt x="13453" y="3952"/>
                    <a:pt x="13427" y="3949"/>
                    <a:pt x="13395" y="3941"/>
                  </a:cubicBezTo>
                  <a:cubicBezTo>
                    <a:pt x="13456" y="3903"/>
                    <a:pt x="13514" y="3882"/>
                    <a:pt x="13573" y="3882"/>
                  </a:cubicBezTo>
                  <a:close/>
                  <a:moveTo>
                    <a:pt x="12234" y="3777"/>
                  </a:moveTo>
                  <a:cubicBezTo>
                    <a:pt x="12282" y="3777"/>
                    <a:pt x="12330" y="3778"/>
                    <a:pt x="12378" y="3780"/>
                  </a:cubicBezTo>
                  <a:cubicBezTo>
                    <a:pt x="12398" y="3780"/>
                    <a:pt x="12412" y="3787"/>
                    <a:pt x="12432" y="3800"/>
                  </a:cubicBezTo>
                  <a:cubicBezTo>
                    <a:pt x="12398" y="3814"/>
                    <a:pt x="12365" y="3820"/>
                    <a:pt x="12338" y="3840"/>
                  </a:cubicBezTo>
                  <a:cubicBezTo>
                    <a:pt x="12245" y="3881"/>
                    <a:pt x="12158" y="3921"/>
                    <a:pt x="12064" y="3961"/>
                  </a:cubicBezTo>
                  <a:cubicBezTo>
                    <a:pt x="12040" y="3975"/>
                    <a:pt x="12017" y="3989"/>
                    <a:pt x="11986" y="3989"/>
                  </a:cubicBezTo>
                  <a:cubicBezTo>
                    <a:pt x="11973" y="3989"/>
                    <a:pt x="11959" y="3987"/>
                    <a:pt x="11944" y="3981"/>
                  </a:cubicBezTo>
                  <a:cubicBezTo>
                    <a:pt x="12057" y="3914"/>
                    <a:pt x="12178" y="3881"/>
                    <a:pt x="12278" y="3800"/>
                  </a:cubicBezTo>
                  <a:lnTo>
                    <a:pt x="12278" y="3800"/>
                  </a:lnTo>
                  <a:cubicBezTo>
                    <a:pt x="12057" y="3861"/>
                    <a:pt x="11863" y="3968"/>
                    <a:pt x="11656" y="4041"/>
                  </a:cubicBezTo>
                  <a:cubicBezTo>
                    <a:pt x="11649" y="4041"/>
                    <a:pt x="11649" y="4034"/>
                    <a:pt x="11649" y="4028"/>
                  </a:cubicBezTo>
                  <a:cubicBezTo>
                    <a:pt x="11770" y="3968"/>
                    <a:pt x="11890" y="3914"/>
                    <a:pt x="12010" y="3854"/>
                  </a:cubicBezTo>
                  <a:cubicBezTo>
                    <a:pt x="12004" y="3847"/>
                    <a:pt x="12004" y="3840"/>
                    <a:pt x="12004" y="3834"/>
                  </a:cubicBezTo>
                  <a:cubicBezTo>
                    <a:pt x="11937" y="3861"/>
                    <a:pt x="11863" y="3887"/>
                    <a:pt x="11803" y="3914"/>
                  </a:cubicBezTo>
                  <a:cubicBezTo>
                    <a:pt x="11676" y="3968"/>
                    <a:pt x="11549" y="4021"/>
                    <a:pt x="11442" y="4095"/>
                  </a:cubicBezTo>
                  <a:cubicBezTo>
                    <a:pt x="11402" y="4115"/>
                    <a:pt x="11361" y="4121"/>
                    <a:pt x="11321" y="4135"/>
                  </a:cubicBezTo>
                  <a:cubicBezTo>
                    <a:pt x="11274" y="4075"/>
                    <a:pt x="11234" y="4021"/>
                    <a:pt x="11187" y="3961"/>
                  </a:cubicBezTo>
                  <a:cubicBezTo>
                    <a:pt x="11241" y="3941"/>
                    <a:pt x="11295" y="3914"/>
                    <a:pt x="11348" y="3894"/>
                  </a:cubicBezTo>
                  <a:cubicBezTo>
                    <a:pt x="11395" y="3867"/>
                    <a:pt x="11442" y="3847"/>
                    <a:pt x="11495" y="3820"/>
                  </a:cubicBezTo>
                  <a:lnTo>
                    <a:pt x="11495" y="3820"/>
                  </a:lnTo>
                  <a:cubicBezTo>
                    <a:pt x="11462" y="3827"/>
                    <a:pt x="11428" y="3827"/>
                    <a:pt x="11402" y="3840"/>
                  </a:cubicBezTo>
                  <a:cubicBezTo>
                    <a:pt x="11369" y="3851"/>
                    <a:pt x="11337" y="3858"/>
                    <a:pt x="11305" y="3858"/>
                  </a:cubicBezTo>
                  <a:cubicBezTo>
                    <a:pt x="11277" y="3858"/>
                    <a:pt x="11249" y="3853"/>
                    <a:pt x="11221" y="3840"/>
                  </a:cubicBezTo>
                  <a:cubicBezTo>
                    <a:pt x="11234" y="3814"/>
                    <a:pt x="11261" y="3807"/>
                    <a:pt x="11295" y="3807"/>
                  </a:cubicBezTo>
                  <a:lnTo>
                    <a:pt x="11502" y="3807"/>
                  </a:lnTo>
                  <a:cubicBezTo>
                    <a:pt x="11742" y="3801"/>
                    <a:pt x="11988" y="3777"/>
                    <a:pt x="12234" y="3777"/>
                  </a:cubicBezTo>
                  <a:close/>
                  <a:moveTo>
                    <a:pt x="11966" y="4095"/>
                  </a:moveTo>
                  <a:cubicBezTo>
                    <a:pt x="11986" y="4095"/>
                    <a:pt x="12008" y="4098"/>
                    <a:pt x="12030" y="4101"/>
                  </a:cubicBezTo>
                  <a:cubicBezTo>
                    <a:pt x="12164" y="4115"/>
                    <a:pt x="12298" y="4121"/>
                    <a:pt x="12439" y="4135"/>
                  </a:cubicBezTo>
                  <a:lnTo>
                    <a:pt x="12619" y="4135"/>
                  </a:lnTo>
                  <a:lnTo>
                    <a:pt x="12619" y="4148"/>
                  </a:lnTo>
                  <a:cubicBezTo>
                    <a:pt x="12539" y="4155"/>
                    <a:pt x="12465" y="4162"/>
                    <a:pt x="12392" y="4162"/>
                  </a:cubicBezTo>
                  <a:cubicBezTo>
                    <a:pt x="12218" y="4175"/>
                    <a:pt x="12044" y="4175"/>
                    <a:pt x="11877" y="4188"/>
                  </a:cubicBezTo>
                  <a:cubicBezTo>
                    <a:pt x="11823" y="4188"/>
                    <a:pt x="11796" y="4162"/>
                    <a:pt x="11756" y="4135"/>
                  </a:cubicBezTo>
                  <a:cubicBezTo>
                    <a:pt x="11771" y="4132"/>
                    <a:pt x="11780" y="4131"/>
                    <a:pt x="11788" y="4131"/>
                  </a:cubicBezTo>
                  <a:cubicBezTo>
                    <a:pt x="11801" y="4131"/>
                    <a:pt x="11809" y="4136"/>
                    <a:pt x="11830" y="4148"/>
                  </a:cubicBezTo>
                  <a:cubicBezTo>
                    <a:pt x="11868" y="4110"/>
                    <a:pt x="11914" y="4095"/>
                    <a:pt x="11966" y="4095"/>
                  </a:cubicBezTo>
                  <a:close/>
                  <a:moveTo>
                    <a:pt x="8913" y="4014"/>
                  </a:moveTo>
                  <a:cubicBezTo>
                    <a:pt x="8946" y="4041"/>
                    <a:pt x="8986" y="4075"/>
                    <a:pt x="9020" y="4101"/>
                  </a:cubicBezTo>
                  <a:cubicBezTo>
                    <a:pt x="9013" y="4135"/>
                    <a:pt x="9006" y="4162"/>
                    <a:pt x="9000" y="4208"/>
                  </a:cubicBezTo>
                  <a:cubicBezTo>
                    <a:pt x="8959" y="4135"/>
                    <a:pt x="8926" y="4081"/>
                    <a:pt x="8899" y="4028"/>
                  </a:cubicBezTo>
                  <a:cubicBezTo>
                    <a:pt x="8906" y="4021"/>
                    <a:pt x="8906" y="4014"/>
                    <a:pt x="8913" y="4014"/>
                  </a:cubicBezTo>
                  <a:close/>
                  <a:moveTo>
                    <a:pt x="11589" y="4167"/>
                  </a:moveTo>
                  <a:cubicBezTo>
                    <a:pt x="11608" y="4167"/>
                    <a:pt x="11631" y="4191"/>
                    <a:pt x="11649" y="4208"/>
                  </a:cubicBezTo>
                  <a:cubicBezTo>
                    <a:pt x="11549" y="4235"/>
                    <a:pt x="11455" y="4262"/>
                    <a:pt x="11355" y="4289"/>
                  </a:cubicBezTo>
                  <a:cubicBezTo>
                    <a:pt x="11348" y="4255"/>
                    <a:pt x="11348" y="4242"/>
                    <a:pt x="11348" y="4222"/>
                  </a:cubicBezTo>
                  <a:lnTo>
                    <a:pt x="11348" y="4222"/>
                  </a:lnTo>
                  <a:lnTo>
                    <a:pt x="11355" y="4235"/>
                  </a:lnTo>
                  <a:cubicBezTo>
                    <a:pt x="11435" y="4215"/>
                    <a:pt x="11509" y="4188"/>
                    <a:pt x="11582" y="4168"/>
                  </a:cubicBezTo>
                  <a:cubicBezTo>
                    <a:pt x="11584" y="4168"/>
                    <a:pt x="11587" y="4167"/>
                    <a:pt x="11589" y="4167"/>
                  </a:cubicBezTo>
                  <a:close/>
                  <a:moveTo>
                    <a:pt x="7568" y="4354"/>
                  </a:moveTo>
                  <a:cubicBezTo>
                    <a:pt x="7574" y="4354"/>
                    <a:pt x="7581" y="4355"/>
                    <a:pt x="7588" y="4356"/>
                  </a:cubicBezTo>
                  <a:cubicBezTo>
                    <a:pt x="7521" y="4409"/>
                    <a:pt x="7461" y="4463"/>
                    <a:pt x="7394" y="4510"/>
                  </a:cubicBezTo>
                  <a:cubicBezTo>
                    <a:pt x="7451" y="4453"/>
                    <a:pt x="7466" y="4354"/>
                    <a:pt x="7568" y="4354"/>
                  </a:cubicBezTo>
                  <a:close/>
                  <a:moveTo>
                    <a:pt x="6190" y="2088"/>
                  </a:moveTo>
                  <a:cubicBezTo>
                    <a:pt x="6424" y="2108"/>
                    <a:pt x="6658" y="2128"/>
                    <a:pt x="6885" y="2148"/>
                  </a:cubicBezTo>
                  <a:cubicBezTo>
                    <a:pt x="7146" y="2174"/>
                    <a:pt x="7394" y="2241"/>
                    <a:pt x="7641" y="2315"/>
                  </a:cubicBezTo>
                  <a:cubicBezTo>
                    <a:pt x="7976" y="2415"/>
                    <a:pt x="8310" y="2529"/>
                    <a:pt x="8645" y="2636"/>
                  </a:cubicBezTo>
                  <a:cubicBezTo>
                    <a:pt x="8678" y="2650"/>
                    <a:pt x="8712" y="2670"/>
                    <a:pt x="8745" y="2690"/>
                  </a:cubicBezTo>
                  <a:cubicBezTo>
                    <a:pt x="8779" y="2710"/>
                    <a:pt x="8806" y="2743"/>
                    <a:pt x="8819" y="2790"/>
                  </a:cubicBezTo>
                  <a:cubicBezTo>
                    <a:pt x="8866" y="2944"/>
                    <a:pt x="8919" y="3091"/>
                    <a:pt x="8966" y="3245"/>
                  </a:cubicBezTo>
                  <a:cubicBezTo>
                    <a:pt x="8993" y="3319"/>
                    <a:pt x="9013" y="3392"/>
                    <a:pt x="9020" y="3479"/>
                  </a:cubicBezTo>
                  <a:cubicBezTo>
                    <a:pt x="8933" y="3419"/>
                    <a:pt x="8852" y="3359"/>
                    <a:pt x="8772" y="3312"/>
                  </a:cubicBezTo>
                  <a:cubicBezTo>
                    <a:pt x="8578" y="3185"/>
                    <a:pt x="8371" y="3098"/>
                    <a:pt x="8143" y="3031"/>
                  </a:cubicBezTo>
                  <a:cubicBezTo>
                    <a:pt x="8116" y="3024"/>
                    <a:pt x="8083" y="3024"/>
                    <a:pt x="8056" y="3018"/>
                  </a:cubicBezTo>
                  <a:lnTo>
                    <a:pt x="8050" y="3038"/>
                  </a:lnTo>
                  <a:cubicBezTo>
                    <a:pt x="8090" y="3091"/>
                    <a:pt x="8137" y="3138"/>
                    <a:pt x="8183" y="3198"/>
                  </a:cubicBezTo>
                  <a:cubicBezTo>
                    <a:pt x="8277" y="3319"/>
                    <a:pt x="8364" y="3439"/>
                    <a:pt x="8458" y="3559"/>
                  </a:cubicBezTo>
                  <a:cubicBezTo>
                    <a:pt x="8525" y="3640"/>
                    <a:pt x="8592" y="3720"/>
                    <a:pt x="8658" y="3807"/>
                  </a:cubicBezTo>
                  <a:cubicBezTo>
                    <a:pt x="8806" y="4001"/>
                    <a:pt x="8893" y="4222"/>
                    <a:pt x="8919" y="4463"/>
                  </a:cubicBezTo>
                  <a:cubicBezTo>
                    <a:pt x="8919" y="4476"/>
                    <a:pt x="8919" y="4483"/>
                    <a:pt x="8919" y="4496"/>
                  </a:cubicBezTo>
                  <a:cubicBezTo>
                    <a:pt x="8919" y="4496"/>
                    <a:pt x="8913" y="4503"/>
                    <a:pt x="8913" y="4510"/>
                  </a:cubicBezTo>
                  <a:cubicBezTo>
                    <a:pt x="8873" y="4510"/>
                    <a:pt x="8832" y="4496"/>
                    <a:pt x="8799" y="4476"/>
                  </a:cubicBezTo>
                  <a:cubicBezTo>
                    <a:pt x="8678" y="4396"/>
                    <a:pt x="8551" y="4322"/>
                    <a:pt x="8424" y="4242"/>
                  </a:cubicBezTo>
                  <a:cubicBezTo>
                    <a:pt x="8418" y="4235"/>
                    <a:pt x="8411" y="4235"/>
                    <a:pt x="8411" y="4229"/>
                  </a:cubicBezTo>
                  <a:cubicBezTo>
                    <a:pt x="8264" y="4075"/>
                    <a:pt x="8090" y="3948"/>
                    <a:pt x="7949" y="3794"/>
                  </a:cubicBezTo>
                  <a:cubicBezTo>
                    <a:pt x="7822" y="3653"/>
                    <a:pt x="7688" y="3519"/>
                    <a:pt x="7534" y="3399"/>
                  </a:cubicBezTo>
                  <a:cubicBezTo>
                    <a:pt x="7320" y="3232"/>
                    <a:pt x="7113" y="3051"/>
                    <a:pt x="6919" y="2857"/>
                  </a:cubicBezTo>
                  <a:cubicBezTo>
                    <a:pt x="6765" y="2703"/>
                    <a:pt x="6638" y="2522"/>
                    <a:pt x="6471" y="2375"/>
                  </a:cubicBezTo>
                  <a:cubicBezTo>
                    <a:pt x="6404" y="2308"/>
                    <a:pt x="6323" y="2248"/>
                    <a:pt x="6250" y="2188"/>
                  </a:cubicBezTo>
                  <a:cubicBezTo>
                    <a:pt x="6210" y="2161"/>
                    <a:pt x="6176" y="2134"/>
                    <a:pt x="6123" y="2094"/>
                  </a:cubicBezTo>
                  <a:cubicBezTo>
                    <a:pt x="6156" y="2094"/>
                    <a:pt x="6169" y="2088"/>
                    <a:pt x="6190" y="2088"/>
                  </a:cubicBezTo>
                  <a:close/>
                  <a:moveTo>
                    <a:pt x="9187" y="2837"/>
                  </a:moveTo>
                  <a:lnTo>
                    <a:pt x="9187" y="2837"/>
                  </a:lnTo>
                  <a:cubicBezTo>
                    <a:pt x="9843" y="3084"/>
                    <a:pt x="10465" y="3365"/>
                    <a:pt x="11040" y="3747"/>
                  </a:cubicBezTo>
                  <a:cubicBezTo>
                    <a:pt x="10913" y="3820"/>
                    <a:pt x="10793" y="3914"/>
                    <a:pt x="10632" y="3934"/>
                  </a:cubicBezTo>
                  <a:cubicBezTo>
                    <a:pt x="10585" y="3941"/>
                    <a:pt x="10545" y="3961"/>
                    <a:pt x="10512" y="4001"/>
                  </a:cubicBezTo>
                  <a:cubicBezTo>
                    <a:pt x="10498" y="4008"/>
                    <a:pt x="10492" y="4021"/>
                    <a:pt x="10478" y="4028"/>
                  </a:cubicBezTo>
                  <a:cubicBezTo>
                    <a:pt x="10365" y="4095"/>
                    <a:pt x="10291" y="4188"/>
                    <a:pt x="10211" y="4289"/>
                  </a:cubicBezTo>
                  <a:cubicBezTo>
                    <a:pt x="10157" y="4362"/>
                    <a:pt x="10090" y="4429"/>
                    <a:pt x="10023" y="4503"/>
                  </a:cubicBezTo>
                  <a:cubicBezTo>
                    <a:pt x="10010" y="4516"/>
                    <a:pt x="9983" y="4523"/>
                    <a:pt x="9963" y="4536"/>
                  </a:cubicBezTo>
                  <a:cubicBezTo>
                    <a:pt x="9869" y="4489"/>
                    <a:pt x="9829" y="4402"/>
                    <a:pt x="9796" y="4322"/>
                  </a:cubicBezTo>
                  <a:cubicBezTo>
                    <a:pt x="9709" y="4095"/>
                    <a:pt x="9615" y="3867"/>
                    <a:pt x="9542" y="3633"/>
                  </a:cubicBezTo>
                  <a:cubicBezTo>
                    <a:pt x="9481" y="3439"/>
                    <a:pt x="9381" y="3265"/>
                    <a:pt x="9294" y="3084"/>
                  </a:cubicBezTo>
                  <a:cubicBezTo>
                    <a:pt x="9267" y="3018"/>
                    <a:pt x="9234" y="2951"/>
                    <a:pt x="9200" y="2890"/>
                  </a:cubicBezTo>
                  <a:cubicBezTo>
                    <a:pt x="9200" y="2877"/>
                    <a:pt x="9194" y="2857"/>
                    <a:pt x="9187" y="2837"/>
                  </a:cubicBezTo>
                  <a:close/>
                  <a:moveTo>
                    <a:pt x="7742" y="4349"/>
                  </a:moveTo>
                  <a:cubicBezTo>
                    <a:pt x="7662" y="4436"/>
                    <a:pt x="7601" y="4516"/>
                    <a:pt x="7528" y="4603"/>
                  </a:cubicBezTo>
                  <a:cubicBezTo>
                    <a:pt x="7501" y="4596"/>
                    <a:pt x="7467" y="4596"/>
                    <a:pt x="7434" y="4596"/>
                  </a:cubicBezTo>
                  <a:cubicBezTo>
                    <a:pt x="7427" y="4590"/>
                    <a:pt x="7427" y="4583"/>
                    <a:pt x="7427" y="4576"/>
                  </a:cubicBezTo>
                  <a:cubicBezTo>
                    <a:pt x="7501" y="4510"/>
                    <a:pt x="7581" y="4436"/>
                    <a:pt x="7662" y="4369"/>
                  </a:cubicBezTo>
                  <a:cubicBezTo>
                    <a:pt x="7675" y="4356"/>
                    <a:pt x="7708" y="4356"/>
                    <a:pt x="7742" y="4349"/>
                  </a:cubicBezTo>
                  <a:close/>
                  <a:moveTo>
                    <a:pt x="10932" y="3923"/>
                  </a:moveTo>
                  <a:cubicBezTo>
                    <a:pt x="10954" y="3923"/>
                    <a:pt x="10975" y="3930"/>
                    <a:pt x="11000" y="3941"/>
                  </a:cubicBezTo>
                  <a:cubicBezTo>
                    <a:pt x="11067" y="3974"/>
                    <a:pt x="11134" y="4014"/>
                    <a:pt x="11187" y="4068"/>
                  </a:cubicBezTo>
                  <a:cubicBezTo>
                    <a:pt x="11241" y="4135"/>
                    <a:pt x="11261" y="4208"/>
                    <a:pt x="11274" y="4289"/>
                  </a:cubicBezTo>
                  <a:cubicBezTo>
                    <a:pt x="11281" y="4309"/>
                    <a:pt x="11268" y="4336"/>
                    <a:pt x="11261" y="4362"/>
                  </a:cubicBezTo>
                  <a:cubicBezTo>
                    <a:pt x="11261" y="4396"/>
                    <a:pt x="11248" y="4436"/>
                    <a:pt x="11254" y="4463"/>
                  </a:cubicBezTo>
                  <a:cubicBezTo>
                    <a:pt x="11261" y="4550"/>
                    <a:pt x="11208" y="4617"/>
                    <a:pt x="11121" y="4617"/>
                  </a:cubicBezTo>
                  <a:cubicBezTo>
                    <a:pt x="10993" y="4617"/>
                    <a:pt x="10893" y="4556"/>
                    <a:pt x="10806" y="4469"/>
                  </a:cubicBezTo>
                  <a:cubicBezTo>
                    <a:pt x="10746" y="4416"/>
                    <a:pt x="10692" y="4349"/>
                    <a:pt x="10639" y="4289"/>
                  </a:cubicBezTo>
                  <a:cubicBezTo>
                    <a:pt x="10605" y="4255"/>
                    <a:pt x="10585" y="4222"/>
                    <a:pt x="10579" y="4175"/>
                  </a:cubicBezTo>
                  <a:cubicBezTo>
                    <a:pt x="10579" y="4148"/>
                    <a:pt x="10552" y="4121"/>
                    <a:pt x="10532" y="4095"/>
                  </a:cubicBezTo>
                  <a:cubicBezTo>
                    <a:pt x="10585" y="4008"/>
                    <a:pt x="10686" y="4021"/>
                    <a:pt x="10759" y="3988"/>
                  </a:cubicBezTo>
                  <a:cubicBezTo>
                    <a:pt x="10799" y="3974"/>
                    <a:pt x="10840" y="3968"/>
                    <a:pt x="10873" y="3941"/>
                  </a:cubicBezTo>
                  <a:cubicBezTo>
                    <a:pt x="10895" y="3928"/>
                    <a:pt x="10914" y="3923"/>
                    <a:pt x="10932" y="3923"/>
                  </a:cubicBezTo>
                  <a:close/>
                  <a:moveTo>
                    <a:pt x="7851" y="4370"/>
                  </a:moveTo>
                  <a:cubicBezTo>
                    <a:pt x="7872" y="4370"/>
                    <a:pt x="7898" y="4382"/>
                    <a:pt x="7943" y="4402"/>
                  </a:cubicBezTo>
                  <a:cubicBezTo>
                    <a:pt x="7909" y="4429"/>
                    <a:pt x="7869" y="4456"/>
                    <a:pt x="7835" y="4489"/>
                  </a:cubicBezTo>
                  <a:cubicBezTo>
                    <a:pt x="7802" y="4523"/>
                    <a:pt x="7769" y="4556"/>
                    <a:pt x="7735" y="4590"/>
                  </a:cubicBezTo>
                  <a:cubicBezTo>
                    <a:pt x="7713" y="4612"/>
                    <a:pt x="7703" y="4622"/>
                    <a:pt x="7685" y="4622"/>
                  </a:cubicBezTo>
                  <a:cubicBezTo>
                    <a:pt x="7671" y="4622"/>
                    <a:pt x="7651" y="4615"/>
                    <a:pt x="7615" y="4603"/>
                  </a:cubicBezTo>
                  <a:cubicBezTo>
                    <a:pt x="7668" y="4543"/>
                    <a:pt x="7715" y="4483"/>
                    <a:pt x="7769" y="4429"/>
                  </a:cubicBezTo>
                  <a:cubicBezTo>
                    <a:pt x="7806" y="4388"/>
                    <a:pt x="7824" y="4370"/>
                    <a:pt x="7851" y="4370"/>
                  </a:cubicBezTo>
                  <a:close/>
                  <a:moveTo>
                    <a:pt x="7379" y="4354"/>
                  </a:moveTo>
                  <a:cubicBezTo>
                    <a:pt x="7393" y="4354"/>
                    <a:pt x="7406" y="4354"/>
                    <a:pt x="7421" y="4356"/>
                  </a:cubicBezTo>
                  <a:cubicBezTo>
                    <a:pt x="7387" y="4402"/>
                    <a:pt x="7354" y="4443"/>
                    <a:pt x="7320" y="4483"/>
                  </a:cubicBezTo>
                  <a:cubicBezTo>
                    <a:pt x="7307" y="4496"/>
                    <a:pt x="7294" y="4510"/>
                    <a:pt x="7287" y="4523"/>
                  </a:cubicBezTo>
                  <a:cubicBezTo>
                    <a:pt x="7220" y="4623"/>
                    <a:pt x="7200" y="4630"/>
                    <a:pt x="7059" y="4630"/>
                  </a:cubicBezTo>
                  <a:cubicBezTo>
                    <a:pt x="7093" y="4590"/>
                    <a:pt x="7120" y="4556"/>
                    <a:pt x="7153" y="4523"/>
                  </a:cubicBezTo>
                  <a:cubicBezTo>
                    <a:pt x="7180" y="4489"/>
                    <a:pt x="7220" y="4456"/>
                    <a:pt x="7247" y="4416"/>
                  </a:cubicBezTo>
                  <a:cubicBezTo>
                    <a:pt x="7279" y="4367"/>
                    <a:pt x="7324" y="4354"/>
                    <a:pt x="7379" y="4354"/>
                  </a:cubicBezTo>
                  <a:close/>
                  <a:moveTo>
                    <a:pt x="7983" y="4409"/>
                  </a:moveTo>
                  <a:cubicBezTo>
                    <a:pt x="8009" y="4436"/>
                    <a:pt x="8043" y="4463"/>
                    <a:pt x="8070" y="4483"/>
                  </a:cubicBezTo>
                  <a:cubicBezTo>
                    <a:pt x="8009" y="4550"/>
                    <a:pt x="7949" y="4617"/>
                    <a:pt x="7882" y="4683"/>
                  </a:cubicBezTo>
                  <a:cubicBezTo>
                    <a:pt x="7856" y="4670"/>
                    <a:pt x="7822" y="4663"/>
                    <a:pt x="7782" y="4650"/>
                  </a:cubicBezTo>
                  <a:cubicBezTo>
                    <a:pt x="7835" y="4556"/>
                    <a:pt x="7929" y="4503"/>
                    <a:pt x="7983" y="4409"/>
                  </a:cubicBezTo>
                  <a:close/>
                  <a:moveTo>
                    <a:pt x="7193" y="4382"/>
                  </a:moveTo>
                  <a:lnTo>
                    <a:pt x="7193" y="4382"/>
                  </a:lnTo>
                  <a:cubicBezTo>
                    <a:pt x="7140" y="4449"/>
                    <a:pt x="7093" y="4503"/>
                    <a:pt x="7039" y="4556"/>
                  </a:cubicBezTo>
                  <a:cubicBezTo>
                    <a:pt x="7033" y="4563"/>
                    <a:pt x="7026" y="4570"/>
                    <a:pt x="7019" y="4583"/>
                  </a:cubicBezTo>
                  <a:cubicBezTo>
                    <a:pt x="6979" y="4690"/>
                    <a:pt x="6879" y="4697"/>
                    <a:pt x="6778" y="4717"/>
                  </a:cubicBezTo>
                  <a:cubicBezTo>
                    <a:pt x="6818" y="4657"/>
                    <a:pt x="6859" y="4603"/>
                    <a:pt x="6905" y="4550"/>
                  </a:cubicBezTo>
                  <a:cubicBezTo>
                    <a:pt x="6912" y="4536"/>
                    <a:pt x="6926" y="4530"/>
                    <a:pt x="6926" y="4516"/>
                  </a:cubicBezTo>
                  <a:cubicBezTo>
                    <a:pt x="6986" y="4416"/>
                    <a:pt x="7086" y="4409"/>
                    <a:pt x="7193" y="4382"/>
                  </a:cubicBezTo>
                  <a:close/>
                  <a:moveTo>
                    <a:pt x="8116" y="4530"/>
                  </a:moveTo>
                  <a:cubicBezTo>
                    <a:pt x="8143" y="4556"/>
                    <a:pt x="8163" y="4576"/>
                    <a:pt x="8183" y="4596"/>
                  </a:cubicBezTo>
                  <a:cubicBezTo>
                    <a:pt x="8137" y="4643"/>
                    <a:pt x="8090" y="4683"/>
                    <a:pt x="8043" y="4724"/>
                  </a:cubicBezTo>
                  <a:cubicBezTo>
                    <a:pt x="8036" y="4728"/>
                    <a:pt x="8029" y="4730"/>
                    <a:pt x="8023" y="4730"/>
                  </a:cubicBezTo>
                  <a:cubicBezTo>
                    <a:pt x="8009" y="4730"/>
                    <a:pt x="7994" y="4721"/>
                    <a:pt x="7976" y="4704"/>
                  </a:cubicBezTo>
                  <a:cubicBezTo>
                    <a:pt x="8023" y="4650"/>
                    <a:pt x="8070" y="4596"/>
                    <a:pt x="8116" y="4530"/>
                  </a:cubicBezTo>
                  <a:close/>
                  <a:moveTo>
                    <a:pt x="6009" y="2563"/>
                  </a:moveTo>
                  <a:cubicBezTo>
                    <a:pt x="6042" y="2563"/>
                    <a:pt x="6076" y="2576"/>
                    <a:pt x="6096" y="2589"/>
                  </a:cubicBezTo>
                  <a:cubicBezTo>
                    <a:pt x="6263" y="2737"/>
                    <a:pt x="6430" y="2884"/>
                    <a:pt x="6591" y="3038"/>
                  </a:cubicBezTo>
                  <a:cubicBezTo>
                    <a:pt x="6711" y="3151"/>
                    <a:pt x="6825" y="3272"/>
                    <a:pt x="6946" y="3392"/>
                  </a:cubicBezTo>
                  <a:cubicBezTo>
                    <a:pt x="7039" y="3486"/>
                    <a:pt x="7140" y="3580"/>
                    <a:pt x="7240" y="3680"/>
                  </a:cubicBezTo>
                  <a:cubicBezTo>
                    <a:pt x="7267" y="3700"/>
                    <a:pt x="7294" y="3720"/>
                    <a:pt x="7314" y="3747"/>
                  </a:cubicBezTo>
                  <a:cubicBezTo>
                    <a:pt x="7387" y="3834"/>
                    <a:pt x="7474" y="3914"/>
                    <a:pt x="7561" y="3988"/>
                  </a:cubicBezTo>
                  <a:cubicBezTo>
                    <a:pt x="7608" y="4028"/>
                    <a:pt x="7655" y="4081"/>
                    <a:pt x="7695" y="4128"/>
                  </a:cubicBezTo>
                  <a:cubicBezTo>
                    <a:pt x="7748" y="4175"/>
                    <a:pt x="7795" y="4229"/>
                    <a:pt x="7856" y="4289"/>
                  </a:cubicBezTo>
                  <a:cubicBezTo>
                    <a:pt x="7762" y="4275"/>
                    <a:pt x="7688" y="4262"/>
                    <a:pt x="7608" y="4255"/>
                  </a:cubicBezTo>
                  <a:cubicBezTo>
                    <a:pt x="7608" y="4235"/>
                    <a:pt x="7615" y="4222"/>
                    <a:pt x="7615" y="4208"/>
                  </a:cubicBezTo>
                  <a:lnTo>
                    <a:pt x="7608" y="4208"/>
                  </a:lnTo>
                  <a:cubicBezTo>
                    <a:pt x="7554" y="4249"/>
                    <a:pt x="7501" y="4255"/>
                    <a:pt x="7441" y="4255"/>
                  </a:cubicBezTo>
                  <a:cubicBezTo>
                    <a:pt x="7053" y="4269"/>
                    <a:pt x="6725" y="4409"/>
                    <a:pt x="6457" y="4683"/>
                  </a:cubicBezTo>
                  <a:cubicBezTo>
                    <a:pt x="6437" y="4704"/>
                    <a:pt x="6417" y="4724"/>
                    <a:pt x="6397" y="4744"/>
                  </a:cubicBezTo>
                  <a:cubicBezTo>
                    <a:pt x="6384" y="4764"/>
                    <a:pt x="6364" y="4777"/>
                    <a:pt x="6350" y="4797"/>
                  </a:cubicBezTo>
                  <a:cubicBezTo>
                    <a:pt x="6283" y="4764"/>
                    <a:pt x="6216" y="4757"/>
                    <a:pt x="6143" y="4757"/>
                  </a:cubicBezTo>
                  <a:lnTo>
                    <a:pt x="6016" y="4757"/>
                  </a:lnTo>
                  <a:cubicBezTo>
                    <a:pt x="5982" y="4757"/>
                    <a:pt x="5955" y="4750"/>
                    <a:pt x="5929" y="4717"/>
                  </a:cubicBezTo>
                  <a:cubicBezTo>
                    <a:pt x="5942" y="4670"/>
                    <a:pt x="5969" y="4637"/>
                    <a:pt x="6016" y="4610"/>
                  </a:cubicBezTo>
                  <a:cubicBezTo>
                    <a:pt x="6042" y="4596"/>
                    <a:pt x="6069" y="4590"/>
                    <a:pt x="6096" y="4576"/>
                  </a:cubicBezTo>
                  <a:cubicBezTo>
                    <a:pt x="6123" y="4563"/>
                    <a:pt x="6149" y="4550"/>
                    <a:pt x="6176" y="4530"/>
                  </a:cubicBezTo>
                  <a:cubicBezTo>
                    <a:pt x="6223" y="4489"/>
                    <a:pt x="6216" y="4436"/>
                    <a:pt x="6163" y="4402"/>
                  </a:cubicBezTo>
                  <a:cubicBezTo>
                    <a:pt x="6103" y="4376"/>
                    <a:pt x="6042" y="4349"/>
                    <a:pt x="5982" y="4329"/>
                  </a:cubicBezTo>
                  <a:cubicBezTo>
                    <a:pt x="5860" y="4296"/>
                    <a:pt x="5732" y="4280"/>
                    <a:pt x="5604" y="4280"/>
                  </a:cubicBezTo>
                  <a:cubicBezTo>
                    <a:pt x="5549" y="4280"/>
                    <a:pt x="5494" y="4283"/>
                    <a:pt x="5440" y="4289"/>
                  </a:cubicBezTo>
                  <a:cubicBezTo>
                    <a:pt x="5326" y="4295"/>
                    <a:pt x="5213" y="4295"/>
                    <a:pt x="5106" y="4295"/>
                  </a:cubicBezTo>
                  <a:cubicBezTo>
                    <a:pt x="5019" y="4295"/>
                    <a:pt x="4958" y="4242"/>
                    <a:pt x="4912" y="4168"/>
                  </a:cubicBezTo>
                  <a:cubicBezTo>
                    <a:pt x="4878" y="4115"/>
                    <a:pt x="4872" y="4061"/>
                    <a:pt x="4912" y="4008"/>
                  </a:cubicBezTo>
                  <a:cubicBezTo>
                    <a:pt x="4945" y="3961"/>
                    <a:pt x="4985" y="3914"/>
                    <a:pt x="5032" y="3874"/>
                  </a:cubicBezTo>
                  <a:cubicBezTo>
                    <a:pt x="5166" y="3753"/>
                    <a:pt x="5246" y="3600"/>
                    <a:pt x="5320" y="3439"/>
                  </a:cubicBezTo>
                  <a:cubicBezTo>
                    <a:pt x="5347" y="3379"/>
                    <a:pt x="5347" y="3325"/>
                    <a:pt x="5320" y="3265"/>
                  </a:cubicBezTo>
                  <a:cubicBezTo>
                    <a:pt x="5306" y="3225"/>
                    <a:pt x="5293" y="3171"/>
                    <a:pt x="5273" y="3125"/>
                  </a:cubicBezTo>
                  <a:cubicBezTo>
                    <a:pt x="5219" y="2977"/>
                    <a:pt x="5260" y="2850"/>
                    <a:pt x="5367" y="2737"/>
                  </a:cubicBezTo>
                  <a:cubicBezTo>
                    <a:pt x="5454" y="2643"/>
                    <a:pt x="5561" y="2603"/>
                    <a:pt x="5681" y="2589"/>
                  </a:cubicBezTo>
                  <a:cubicBezTo>
                    <a:pt x="5795" y="2576"/>
                    <a:pt x="5902" y="2569"/>
                    <a:pt x="6009" y="2563"/>
                  </a:cubicBezTo>
                  <a:close/>
                  <a:moveTo>
                    <a:pt x="8210" y="4630"/>
                  </a:moveTo>
                  <a:cubicBezTo>
                    <a:pt x="8250" y="4670"/>
                    <a:pt x="8284" y="4704"/>
                    <a:pt x="8324" y="4737"/>
                  </a:cubicBezTo>
                  <a:cubicBezTo>
                    <a:pt x="8290" y="4770"/>
                    <a:pt x="8257" y="4797"/>
                    <a:pt x="8224" y="4831"/>
                  </a:cubicBezTo>
                  <a:cubicBezTo>
                    <a:pt x="8183" y="4811"/>
                    <a:pt x="8150" y="4791"/>
                    <a:pt x="8103" y="4770"/>
                  </a:cubicBezTo>
                  <a:cubicBezTo>
                    <a:pt x="8143" y="4724"/>
                    <a:pt x="8177" y="4683"/>
                    <a:pt x="8210" y="4630"/>
                  </a:cubicBezTo>
                  <a:close/>
                  <a:moveTo>
                    <a:pt x="6832" y="4530"/>
                  </a:moveTo>
                  <a:cubicBezTo>
                    <a:pt x="6778" y="4610"/>
                    <a:pt x="6725" y="4683"/>
                    <a:pt x="6671" y="4764"/>
                  </a:cubicBezTo>
                  <a:cubicBezTo>
                    <a:pt x="6658" y="4777"/>
                    <a:pt x="6645" y="4784"/>
                    <a:pt x="6631" y="4791"/>
                  </a:cubicBezTo>
                  <a:cubicBezTo>
                    <a:pt x="6584" y="4811"/>
                    <a:pt x="6537" y="4837"/>
                    <a:pt x="6477" y="4864"/>
                  </a:cubicBezTo>
                  <a:cubicBezTo>
                    <a:pt x="6564" y="4764"/>
                    <a:pt x="6638" y="4677"/>
                    <a:pt x="6711" y="4590"/>
                  </a:cubicBezTo>
                  <a:cubicBezTo>
                    <a:pt x="6745" y="4556"/>
                    <a:pt x="6785" y="4543"/>
                    <a:pt x="6832" y="4530"/>
                  </a:cubicBezTo>
                  <a:close/>
                  <a:moveTo>
                    <a:pt x="8364" y="4777"/>
                  </a:moveTo>
                  <a:cubicBezTo>
                    <a:pt x="8458" y="4864"/>
                    <a:pt x="8538" y="4958"/>
                    <a:pt x="8605" y="5051"/>
                  </a:cubicBezTo>
                  <a:cubicBezTo>
                    <a:pt x="8531" y="4991"/>
                    <a:pt x="8431" y="4971"/>
                    <a:pt x="8371" y="4891"/>
                  </a:cubicBezTo>
                  <a:cubicBezTo>
                    <a:pt x="8371" y="4891"/>
                    <a:pt x="8377" y="4884"/>
                    <a:pt x="8377" y="4878"/>
                  </a:cubicBezTo>
                  <a:cubicBezTo>
                    <a:pt x="8357" y="4871"/>
                    <a:pt x="8337" y="4864"/>
                    <a:pt x="8297" y="4851"/>
                  </a:cubicBezTo>
                  <a:cubicBezTo>
                    <a:pt x="8324" y="4824"/>
                    <a:pt x="8344" y="4804"/>
                    <a:pt x="8364" y="4777"/>
                  </a:cubicBezTo>
                  <a:close/>
                  <a:moveTo>
                    <a:pt x="11798" y="4307"/>
                  </a:moveTo>
                  <a:cubicBezTo>
                    <a:pt x="11810" y="4307"/>
                    <a:pt x="11826" y="4317"/>
                    <a:pt x="11836" y="4322"/>
                  </a:cubicBezTo>
                  <a:cubicBezTo>
                    <a:pt x="11997" y="4402"/>
                    <a:pt x="12158" y="4496"/>
                    <a:pt x="12325" y="4576"/>
                  </a:cubicBezTo>
                  <a:cubicBezTo>
                    <a:pt x="12485" y="4663"/>
                    <a:pt x="12633" y="4770"/>
                    <a:pt x="12766" y="4891"/>
                  </a:cubicBezTo>
                  <a:cubicBezTo>
                    <a:pt x="12874" y="4991"/>
                    <a:pt x="12981" y="5098"/>
                    <a:pt x="13088" y="5199"/>
                  </a:cubicBezTo>
                  <a:cubicBezTo>
                    <a:pt x="13108" y="5219"/>
                    <a:pt x="13128" y="5232"/>
                    <a:pt x="13148" y="5259"/>
                  </a:cubicBezTo>
                  <a:cubicBezTo>
                    <a:pt x="13101" y="5245"/>
                    <a:pt x="13054" y="5225"/>
                    <a:pt x="13014" y="5212"/>
                  </a:cubicBezTo>
                  <a:cubicBezTo>
                    <a:pt x="12880" y="5172"/>
                    <a:pt x="12753" y="5132"/>
                    <a:pt x="12626" y="5092"/>
                  </a:cubicBezTo>
                  <a:cubicBezTo>
                    <a:pt x="12459" y="5045"/>
                    <a:pt x="12285" y="5045"/>
                    <a:pt x="12111" y="5038"/>
                  </a:cubicBezTo>
                  <a:cubicBezTo>
                    <a:pt x="11984" y="5031"/>
                    <a:pt x="11850" y="5031"/>
                    <a:pt x="11716" y="5025"/>
                  </a:cubicBezTo>
                  <a:cubicBezTo>
                    <a:pt x="11688" y="5024"/>
                    <a:pt x="11661" y="5023"/>
                    <a:pt x="11633" y="5023"/>
                  </a:cubicBezTo>
                  <a:cubicBezTo>
                    <a:pt x="11500" y="5023"/>
                    <a:pt x="11367" y="5036"/>
                    <a:pt x="11234" y="5058"/>
                  </a:cubicBezTo>
                  <a:cubicBezTo>
                    <a:pt x="11214" y="5060"/>
                    <a:pt x="11194" y="5062"/>
                    <a:pt x="11174" y="5062"/>
                  </a:cubicBezTo>
                  <a:cubicBezTo>
                    <a:pt x="11134" y="5062"/>
                    <a:pt x="11094" y="5056"/>
                    <a:pt x="11054" y="5038"/>
                  </a:cubicBezTo>
                  <a:cubicBezTo>
                    <a:pt x="11107" y="4911"/>
                    <a:pt x="11167" y="4791"/>
                    <a:pt x="11274" y="4697"/>
                  </a:cubicBezTo>
                  <a:cubicBezTo>
                    <a:pt x="11315" y="4657"/>
                    <a:pt x="11348" y="4610"/>
                    <a:pt x="11368" y="4556"/>
                  </a:cubicBezTo>
                  <a:cubicBezTo>
                    <a:pt x="11388" y="4516"/>
                    <a:pt x="11381" y="4463"/>
                    <a:pt x="11388" y="4396"/>
                  </a:cubicBezTo>
                  <a:cubicBezTo>
                    <a:pt x="11515" y="4356"/>
                    <a:pt x="11649" y="4315"/>
                    <a:pt x="11790" y="4309"/>
                  </a:cubicBezTo>
                  <a:cubicBezTo>
                    <a:pt x="11792" y="4308"/>
                    <a:pt x="11795" y="4307"/>
                    <a:pt x="11798" y="4307"/>
                  </a:cubicBezTo>
                  <a:close/>
                  <a:moveTo>
                    <a:pt x="12870" y="5326"/>
                  </a:moveTo>
                  <a:cubicBezTo>
                    <a:pt x="12914" y="5326"/>
                    <a:pt x="12956" y="5335"/>
                    <a:pt x="13001" y="5353"/>
                  </a:cubicBezTo>
                  <a:cubicBezTo>
                    <a:pt x="13088" y="5386"/>
                    <a:pt x="13175" y="5413"/>
                    <a:pt x="13262" y="5440"/>
                  </a:cubicBezTo>
                  <a:cubicBezTo>
                    <a:pt x="13282" y="5446"/>
                    <a:pt x="13302" y="5453"/>
                    <a:pt x="13322" y="5473"/>
                  </a:cubicBezTo>
                  <a:cubicBezTo>
                    <a:pt x="13201" y="5460"/>
                    <a:pt x="13088" y="5453"/>
                    <a:pt x="12967" y="5440"/>
                  </a:cubicBezTo>
                  <a:cubicBezTo>
                    <a:pt x="12967" y="5440"/>
                    <a:pt x="12967" y="5433"/>
                    <a:pt x="12967" y="5426"/>
                  </a:cubicBezTo>
                  <a:cubicBezTo>
                    <a:pt x="12987" y="5419"/>
                    <a:pt x="13007" y="5413"/>
                    <a:pt x="13034" y="5406"/>
                  </a:cubicBezTo>
                  <a:cubicBezTo>
                    <a:pt x="13012" y="5400"/>
                    <a:pt x="12990" y="5398"/>
                    <a:pt x="12969" y="5398"/>
                  </a:cubicBezTo>
                  <a:cubicBezTo>
                    <a:pt x="12895" y="5398"/>
                    <a:pt x="12827" y="5426"/>
                    <a:pt x="12760" y="5426"/>
                  </a:cubicBezTo>
                  <a:cubicBezTo>
                    <a:pt x="12673" y="5426"/>
                    <a:pt x="12586" y="5413"/>
                    <a:pt x="12492" y="5413"/>
                  </a:cubicBezTo>
                  <a:lnTo>
                    <a:pt x="12492" y="5393"/>
                  </a:lnTo>
                  <a:cubicBezTo>
                    <a:pt x="12552" y="5379"/>
                    <a:pt x="12606" y="5366"/>
                    <a:pt x="12659" y="5359"/>
                  </a:cubicBezTo>
                  <a:cubicBezTo>
                    <a:pt x="12706" y="5346"/>
                    <a:pt x="12760" y="5346"/>
                    <a:pt x="12800" y="5332"/>
                  </a:cubicBezTo>
                  <a:cubicBezTo>
                    <a:pt x="12824" y="5328"/>
                    <a:pt x="12847" y="5326"/>
                    <a:pt x="12870" y="5326"/>
                  </a:cubicBezTo>
                  <a:close/>
                  <a:moveTo>
                    <a:pt x="12595" y="5517"/>
                  </a:moveTo>
                  <a:cubicBezTo>
                    <a:pt x="12652" y="5517"/>
                    <a:pt x="12718" y="5525"/>
                    <a:pt x="12793" y="5540"/>
                  </a:cubicBezTo>
                  <a:cubicBezTo>
                    <a:pt x="12659" y="5553"/>
                    <a:pt x="12526" y="5567"/>
                    <a:pt x="12378" y="5580"/>
                  </a:cubicBezTo>
                  <a:cubicBezTo>
                    <a:pt x="12429" y="5538"/>
                    <a:pt x="12500" y="5517"/>
                    <a:pt x="12595" y="5517"/>
                  </a:cubicBezTo>
                  <a:close/>
                  <a:moveTo>
                    <a:pt x="13035" y="5544"/>
                  </a:moveTo>
                  <a:cubicBezTo>
                    <a:pt x="13120" y="5544"/>
                    <a:pt x="13204" y="5567"/>
                    <a:pt x="13288" y="5567"/>
                  </a:cubicBezTo>
                  <a:cubicBezTo>
                    <a:pt x="13237" y="5583"/>
                    <a:pt x="13182" y="5591"/>
                    <a:pt x="13124" y="5591"/>
                  </a:cubicBezTo>
                  <a:cubicBezTo>
                    <a:pt x="13060" y="5591"/>
                    <a:pt x="12993" y="5581"/>
                    <a:pt x="12927" y="5560"/>
                  </a:cubicBezTo>
                  <a:cubicBezTo>
                    <a:pt x="12963" y="5548"/>
                    <a:pt x="12999" y="5544"/>
                    <a:pt x="13035" y="5544"/>
                  </a:cubicBezTo>
                  <a:close/>
                  <a:moveTo>
                    <a:pt x="13447" y="5589"/>
                  </a:moveTo>
                  <a:cubicBezTo>
                    <a:pt x="13554" y="5589"/>
                    <a:pt x="13658" y="5624"/>
                    <a:pt x="13763" y="5674"/>
                  </a:cubicBezTo>
                  <a:cubicBezTo>
                    <a:pt x="13609" y="5654"/>
                    <a:pt x="13449" y="5634"/>
                    <a:pt x="13295" y="5613"/>
                  </a:cubicBezTo>
                  <a:cubicBezTo>
                    <a:pt x="13346" y="5596"/>
                    <a:pt x="13397" y="5589"/>
                    <a:pt x="13447" y="5589"/>
                  </a:cubicBezTo>
                  <a:close/>
                  <a:moveTo>
                    <a:pt x="12423" y="5702"/>
                  </a:moveTo>
                  <a:cubicBezTo>
                    <a:pt x="12461" y="5702"/>
                    <a:pt x="12500" y="5704"/>
                    <a:pt x="12539" y="5707"/>
                  </a:cubicBezTo>
                  <a:cubicBezTo>
                    <a:pt x="12439" y="5727"/>
                    <a:pt x="12332" y="5747"/>
                    <a:pt x="12231" y="5774"/>
                  </a:cubicBezTo>
                  <a:cubicBezTo>
                    <a:pt x="12204" y="5781"/>
                    <a:pt x="12178" y="5781"/>
                    <a:pt x="12158" y="5794"/>
                  </a:cubicBezTo>
                  <a:cubicBezTo>
                    <a:pt x="12143" y="5802"/>
                    <a:pt x="12127" y="5805"/>
                    <a:pt x="12112" y="5805"/>
                  </a:cubicBezTo>
                  <a:cubicBezTo>
                    <a:pt x="12086" y="5805"/>
                    <a:pt x="12060" y="5795"/>
                    <a:pt x="12030" y="5774"/>
                  </a:cubicBezTo>
                  <a:cubicBezTo>
                    <a:pt x="12160" y="5722"/>
                    <a:pt x="12290" y="5702"/>
                    <a:pt x="12423" y="5702"/>
                  </a:cubicBezTo>
                  <a:close/>
                  <a:moveTo>
                    <a:pt x="12419" y="5888"/>
                  </a:moveTo>
                  <a:cubicBezTo>
                    <a:pt x="12419" y="5894"/>
                    <a:pt x="12419" y="5894"/>
                    <a:pt x="12419" y="5901"/>
                  </a:cubicBezTo>
                  <a:cubicBezTo>
                    <a:pt x="12398" y="5908"/>
                    <a:pt x="12372" y="5915"/>
                    <a:pt x="12345" y="5921"/>
                  </a:cubicBezTo>
                  <a:cubicBezTo>
                    <a:pt x="12345" y="5915"/>
                    <a:pt x="12345" y="5908"/>
                    <a:pt x="12345" y="5901"/>
                  </a:cubicBezTo>
                  <a:cubicBezTo>
                    <a:pt x="12365" y="5894"/>
                    <a:pt x="12392" y="5888"/>
                    <a:pt x="12419" y="5888"/>
                  </a:cubicBezTo>
                  <a:close/>
                  <a:moveTo>
                    <a:pt x="12780" y="5695"/>
                  </a:moveTo>
                  <a:cubicBezTo>
                    <a:pt x="12843" y="5695"/>
                    <a:pt x="12907" y="5700"/>
                    <a:pt x="12974" y="5700"/>
                  </a:cubicBezTo>
                  <a:cubicBezTo>
                    <a:pt x="13014" y="5707"/>
                    <a:pt x="13061" y="5714"/>
                    <a:pt x="13108" y="5721"/>
                  </a:cubicBezTo>
                  <a:cubicBezTo>
                    <a:pt x="13128" y="5727"/>
                    <a:pt x="13148" y="5741"/>
                    <a:pt x="13168" y="5747"/>
                  </a:cubicBezTo>
                  <a:cubicBezTo>
                    <a:pt x="13180" y="5733"/>
                    <a:pt x="13191" y="5728"/>
                    <a:pt x="13203" y="5728"/>
                  </a:cubicBezTo>
                  <a:cubicBezTo>
                    <a:pt x="13225" y="5728"/>
                    <a:pt x="13247" y="5745"/>
                    <a:pt x="13268" y="5754"/>
                  </a:cubicBezTo>
                  <a:cubicBezTo>
                    <a:pt x="13228" y="5767"/>
                    <a:pt x="13188" y="5781"/>
                    <a:pt x="13148" y="5794"/>
                  </a:cubicBezTo>
                  <a:cubicBezTo>
                    <a:pt x="13047" y="5828"/>
                    <a:pt x="12947" y="5861"/>
                    <a:pt x="12853" y="5894"/>
                  </a:cubicBezTo>
                  <a:cubicBezTo>
                    <a:pt x="12805" y="5914"/>
                    <a:pt x="12764" y="5929"/>
                    <a:pt x="12720" y="5929"/>
                  </a:cubicBezTo>
                  <a:cubicBezTo>
                    <a:pt x="12703" y="5929"/>
                    <a:pt x="12685" y="5927"/>
                    <a:pt x="12666" y="5921"/>
                  </a:cubicBezTo>
                  <a:cubicBezTo>
                    <a:pt x="12633" y="5915"/>
                    <a:pt x="12606" y="5915"/>
                    <a:pt x="12572" y="5908"/>
                  </a:cubicBezTo>
                  <a:cubicBezTo>
                    <a:pt x="12760" y="5854"/>
                    <a:pt x="12947" y="5807"/>
                    <a:pt x="13128" y="5761"/>
                  </a:cubicBezTo>
                  <a:cubicBezTo>
                    <a:pt x="13077" y="5752"/>
                    <a:pt x="13026" y="5749"/>
                    <a:pt x="12974" y="5749"/>
                  </a:cubicBezTo>
                  <a:cubicBezTo>
                    <a:pt x="12902" y="5749"/>
                    <a:pt x="12830" y="5756"/>
                    <a:pt x="12760" y="5767"/>
                  </a:cubicBezTo>
                  <a:cubicBezTo>
                    <a:pt x="12606" y="5801"/>
                    <a:pt x="12459" y="5828"/>
                    <a:pt x="12305" y="5861"/>
                  </a:cubicBezTo>
                  <a:cubicBezTo>
                    <a:pt x="12290" y="5864"/>
                    <a:pt x="12275" y="5866"/>
                    <a:pt x="12262" y="5866"/>
                  </a:cubicBezTo>
                  <a:cubicBezTo>
                    <a:pt x="12239" y="5866"/>
                    <a:pt x="12219" y="5859"/>
                    <a:pt x="12198" y="5834"/>
                  </a:cubicBezTo>
                  <a:cubicBezTo>
                    <a:pt x="12218" y="5828"/>
                    <a:pt x="12231" y="5814"/>
                    <a:pt x="12245" y="5814"/>
                  </a:cubicBezTo>
                  <a:cubicBezTo>
                    <a:pt x="12392" y="5774"/>
                    <a:pt x="12539" y="5727"/>
                    <a:pt x="12686" y="5700"/>
                  </a:cubicBezTo>
                  <a:cubicBezTo>
                    <a:pt x="12717" y="5696"/>
                    <a:pt x="12749" y="5695"/>
                    <a:pt x="12780" y="5695"/>
                  </a:cubicBezTo>
                  <a:close/>
                  <a:moveTo>
                    <a:pt x="8739" y="5540"/>
                  </a:moveTo>
                  <a:lnTo>
                    <a:pt x="8739" y="5540"/>
                  </a:lnTo>
                  <a:cubicBezTo>
                    <a:pt x="8745" y="5761"/>
                    <a:pt x="8719" y="5854"/>
                    <a:pt x="8578" y="6122"/>
                  </a:cubicBezTo>
                  <a:cubicBezTo>
                    <a:pt x="8545" y="6109"/>
                    <a:pt x="8545" y="6082"/>
                    <a:pt x="8545" y="6055"/>
                  </a:cubicBezTo>
                  <a:cubicBezTo>
                    <a:pt x="8545" y="5981"/>
                    <a:pt x="8565" y="5915"/>
                    <a:pt x="8598" y="5854"/>
                  </a:cubicBezTo>
                  <a:cubicBezTo>
                    <a:pt x="8645" y="5747"/>
                    <a:pt x="8692" y="5647"/>
                    <a:pt x="8739" y="5540"/>
                  </a:cubicBezTo>
                  <a:close/>
                  <a:moveTo>
                    <a:pt x="9604" y="6069"/>
                  </a:moveTo>
                  <a:cubicBezTo>
                    <a:pt x="9676" y="6069"/>
                    <a:pt x="9741" y="6080"/>
                    <a:pt x="9782" y="6102"/>
                  </a:cubicBezTo>
                  <a:cubicBezTo>
                    <a:pt x="9608" y="6115"/>
                    <a:pt x="9455" y="6122"/>
                    <a:pt x="9294" y="6129"/>
                  </a:cubicBezTo>
                  <a:cubicBezTo>
                    <a:pt x="9388" y="6090"/>
                    <a:pt x="9504" y="6069"/>
                    <a:pt x="9604" y="6069"/>
                  </a:cubicBezTo>
                  <a:close/>
                  <a:moveTo>
                    <a:pt x="9910" y="6143"/>
                  </a:moveTo>
                  <a:cubicBezTo>
                    <a:pt x="9939" y="6143"/>
                    <a:pt x="9957" y="6150"/>
                    <a:pt x="9990" y="6162"/>
                  </a:cubicBezTo>
                  <a:cubicBezTo>
                    <a:pt x="9926" y="6171"/>
                    <a:pt x="9869" y="6202"/>
                    <a:pt x="9805" y="6202"/>
                  </a:cubicBezTo>
                  <a:cubicBezTo>
                    <a:pt x="9775" y="6202"/>
                    <a:pt x="9743" y="6195"/>
                    <a:pt x="9709" y="6175"/>
                  </a:cubicBezTo>
                  <a:cubicBezTo>
                    <a:pt x="9823" y="6153"/>
                    <a:pt x="9874" y="6143"/>
                    <a:pt x="9910" y="6143"/>
                  </a:cubicBezTo>
                  <a:close/>
                  <a:moveTo>
                    <a:pt x="11803" y="6135"/>
                  </a:moveTo>
                  <a:cubicBezTo>
                    <a:pt x="11836" y="6142"/>
                    <a:pt x="11870" y="6149"/>
                    <a:pt x="11903" y="6155"/>
                  </a:cubicBezTo>
                  <a:cubicBezTo>
                    <a:pt x="11857" y="6216"/>
                    <a:pt x="11843" y="6222"/>
                    <a:pt x="11729" y="6222"/>
                  </a:cubicBezTo>
                  <a:cubicBezTo>
                    <a:pt x="11756" y="6189"/>
                    <a:pt x="11776" y="6162"/>
                    <a:pt x="11803" y="6135"/>
                  </a:cubicBezTo>
                  <a:close/>
                  <a:moveTo>
                    <a:pt x="11636" y="6115"/>
                  </a:moveTo>
                  <a:cubicBezTo>
                    <a:pt x="11662" y="6115"/>
                    <a:pt x="11689" y="6122"/>
                    <a:pt x="11723" y="6122"/>
                  </a:cubicBezTo>
                  <a:cubicBezTo>
                    <a:pt x="11700" y="6203"/>
                    <a:pt x="11652" y="6239"/>
                    <a:pt x="11579" y="6239"/>
                  </a:cubicBezTo>
                  <a:cubicBezTo>
                    <a:pt x="11568" y="6239"/>
                    <a:pt x="11555" y="6238"/>
                    <a:pt x="11542" y="6236"/>
                  </a:cubicBezTo>
                  <a:cubicBezTo>
                    <a:pt x="11576" y="6196"/>
                    <a:pt x="11602" y="6155"/>
                    <a:pt x="11636" y="6115"/>
                  </a:cubicBezTo>
                  <a:close/>
                  <a:moveTo>
                    <a:pt x="11979" y="6174"/>
                  </a:moveTo>
                  <a:cubicBezTo>
                    <a:pt x="12001" y="6174"/>
                    <a:pt x="12031" y="6186"/>
                    <a:pt x="12071" y="6209"/>
                  </a:cubicBezTo>
                  <a:cubicBezTo>
                    <a:pt x="12035" y="6219"/>
                    <a:pt x="12007" y="6253"/>
                    <a:pt x="11971" y="6253"/>
                  </a:cubicBezTo>
                  <a:cubicBezTo>
                    <a:pt x="11961" y="6253"/>
                    <a:pt x="11949" y="6250"/>
                    <a:pt x="11937" y="6242"/>
                  </a:cubicBezTo>
                  <a:cubicBezTo>
                    <a:pt x="11937" y="6196"/>
                    <a:pt x="11950" y="6174"/>
                    <a:pt x="11979" y="6174"/>
                  </a:cubicBezTo>
                  <a:close/>
                  <a:moveTo>
                    <a:pt x="11375" y="6135"/>
                  </a:moveTo>
                  <a:cubicBezTo>
                    <a:pt x="11348" y="6182"/>
                    <a:pt x="11335" y="6222"/>
                    <a:pt x="11315" y="6256"/>
                  </a:cubicBezTo>
                  <a:lnTo>
                    <a:pt x="11301" y="6256"/>
                  </a:lnTo>
                  <a:cubicBezTo>
                    <a:pt x="11295" y="6229"/>
                    <a:pt x="11295" y="6202"/>
                    <a:pt x="11288" y="6169"/>
                  </a:cubicBezTo>
                  <a:cubicBezTo>
                    <a:pt x="11315" y="6162"/>
                    <a:pt x="11341" y="6149"/>
                    <a:pt x="11375" y="6135"/>
                  </a:cubicBezTo>
                  <a:close/>
                  <a:moveTo>
                    <a:pt x="10080" y="6204"/>
                  </a:moveTo>
                  <a:cubicBezTo>
                    <a:pt x="10109" y="6204"/>
                    <a:pt x="10139" y="6212"/>
                    <a:pt x="10170" y="6236"/>
                  </a:cubicBezTo>
                  <a:cubicBezTo>
                    <a:pt x="10097" y="6255"/>
                    <a:pt x="10058" y="6265"/>
                    <a:pt x="10028" y="6265"/>
                  </a:cubicBezTo>
                  <a:cubicBezTo>
                    <a:pt x="9997" y="6265"/>
                    <a:pt x="9975" y="6253"/>
                    <a:pt x="9930" y="6229"/>
                  </a:cubicBezTo>
                  <a:cubicBezTo>
                    <a:pt x="9977" y="6229"/>
                    <a:pt x="10027" y="6204"/>
                    <a:pt x="10080" y="6204"/>
                  </a:cubicBezTo>
                  <a:close/>
                  <a:moveTo>
                    <a:pt x="13444" y="5763"/>
                  </a:moveTo>
                  <a:cubicBezTo>
                    <a:pt x="13457" y="5763"/>
                    <a:pt x="13470" y="5768"/>
                    <a:pt x="13482" y="5781"/>
                  </a:cubicBezTo>
                  <a:cubicBezTo>
                    <a:pt x="13549" y="5841"/>
                    <a:pt x="13616" y="5908"/>
                    <a:pt x="13683" y="5961"/>
                  </a:cubicBezTo>
                  <a:cubicBezTo>
                    <a:pt x="13783" y="6048"/>
                    <a:pt x="13857" y="6155"/>
                    <a:pt x="13931" y="6269"/>
                  </a:cubicBezTo>
                  <a:cubicBezTo>
                    <a:pt x="13857" y="6242"/>
                    <a:pt x="13797" y="6216"/>
                    <a:pt x="13723" y="6189"/>
                  </a:cubicBezTo>
                  <a:cubicBezTo>
                    <a:pt x="13737" y="6175"/>
                    <a:pt x="13743" y="6175"/>
                    <a:pt x="13750" y="6169"/>
                  </a:cubicBezTo>
                  <a:cubicBezTo>
                    <a:pt x="13757" y="6162"/>
                    <a:pt x="13763" y="6162"/>
                    <a:pt x="13777" y="6155"/>
                  </a:cubicBezTo>
                  <a:cubicBezTo>
                    <a:pt x="13751" y="6139"/>
                    <a:pt x="13723" y="6136"/>
                    <a:pt x="13695" y="6136"/>
                  </a:cubicBezTo>
                  <a:cubicBezTo>
                    <a:pt x="13674" y="6136"/>
                    <a:pt x="13653" y="6138"/>
                    <a:pt x="13632" y="6138"/>
                  </a:cubicBezTo>
                  <a:cubicBezTo>
                    <a:pt x="13599" y="6138"/>
                    <a:pt x="13566" y="6133"/>
                    <a:pt x="13536" y="6109"/>
                  </a:cubicBezTo>
                  <a:cubicBezTo>
                    <a:pt x="13583" y="6095"/>
                    <a:pt x="13616" y="6082"/>
                    <a:pt x="13656" y="6075"/>
                  </a:cubicBezTo>
                  <a:cubicBezTo>
                    <a:pt x="13626" y="6065"/>
                    <a:pt x="13598" y="6060"/>
                    <a:pt x="13569" y="6060"/>
                  </a:cubicBezTo>
                  <a:cubicBezTo>
                    <a:pt x="13541" y="6060"/>
                    <a:pt x="13512" y="6065"/>
                    <a:pt x="13482" y="6075"/>
                  </a:cubicBezTo>
                  <a:cubicBezTo>
                    <a:pt x="13471" y="6077"/>
                    <a:pt x="13459" y="6079"/>
                    <a:pt x="13447" y="6079"/>
                  </a:cubicBezTo>
                  <a:cubicBezTo>
                    <a:pt x="13422" y="6079"/>
                    <a:pt x="13395" y="6073"/>
                    <a:pt x="13369" y="6055"/>
                  </a:cubicBezTo>
                  <a:cubicBezTo>
                    <a:pt x="13456" y="6015"/>
                    <a:pt x="13536" y="5975"/>
                    <a:pt x="13609" y="5935"/>
                  </a:cubicBezTo>
                  <a:cubicBezTo>
                    <a:pt x="13609" y="5928"/>
                    <a:pt x="13609" y="5921"/>
                    <a:pt x="13609" y="5915"/>
                  </a:cubicBezTo>
                  <a:cubicBezTo>
                    <a:pt x="13583" y="5921"/>
                    <a:pt x="13549" y="5915"/>
                    <a:pt x="13529" y="5928"/>
                  </a:cubicBezTo>
                  <a:cubicBezTo>
                    <a:pt x="13462" y="5948"/>
                    <a:pt x="13395" y="5975"/>
                    <a:pt x="13335" y="6008"/>
                  </a:cubicBezTo>
                  <a:cubicBezTo>
                    <a:pt x="13309" y="6021"/>
                    <a:pt x="13286" y="6029"/>
                    <a:pt x="13262" y="6029"/>
                  </a:cubicBezTo>
                  <a:cubicBezTo>
                    <a:pt x="13249" y="6029"/>
                    <a:pt x="13236" y="6026"/>
                    <a:pt x="13221" y="6022"/>
                  </a:cubicBezTo>
                  <a:cubicBezTo>
                    <a:pt x="13188" y="6008"/>
                    <a:pt x="13161" y="6008"/>
                    <a:pt x="13128" y="5981"/>
                  </a:cubicBezTo>
                  <a:lnTo>
                    <a:pt x="13462" y="5848"/>
                  </a:lnTo>
                  <a:cubicBezTo>
                    <a:pt x="13445" y="5840"/>
                    <a:pt x="13429" y="5837"/>
                    <a:pt x="13413" y="5837"/>
                  </a:cubicBezTo>
                  <a:cubicBezTo>
                    <a:pt x="13385" y="5837"/>
                    <a:pt x="13358" y="5846"/>
                    <a:pt x="13328" y="5854"/>
                  </a:cubicBezTo>
                  <a:cubicBezTo>
                    <a:pt x="13228" y="5888"/>
                    <a:pt x="13128" y="5921"/>
                    <a:pt x="13027" y="5955"/>
                  </a:cubicBezTo>
                  <a:cubicBezTo>
                    <a:pt x="13004" y="5963"/>
                    <a:pt x="12991" y="5968"/>
                    <a:pt x="12978" y="5968"/>
                  </a:cubicBezTo>
                  <a:cubicBezTo>
                    <a:pt x="12962" y="5968"/>
                    <a:pt x="12948" y="5960"/>
                    <a:pt x="12914" y="5941"/>
                  </a:cubicBezTo>
                  <a:cubicBezTo>
                    <a:pt x="13034" y="5901"/>
                    <a:pt x="13155" y="5854"/>
                    <a:pt x="13275" y="5814"/>
                  </a:cubicBezTo>
                  <a:cubicBezTo>
                    <a:pt x="13322" y="5801"/>
                    <a:pt x="13375" y="5781"/>
                    <a:pt x="13422" y="5767"/>
                  </a:cubicBezTo>
                  <a:cubicBezTo>
                    <a:pt x="13429" y="5765"/>
                    <a:pt x="13437" y="5763"/>
                    <a:pt x="13444" y="5763"/>
                  </a:cubicBezTo>
                  <a:close/>
                  <a:moveTo>
                    <a:pt x="12134" y="6225"/>
                  </a:moveTo>
                  <a:cubicBezTo>
                    <a:pt x="12147" y="6225"/>
                    <a:pt x="12160" y="6234"/>
                    <a:pt x="12184" y="6249"/>
                  </a:cubicBezTo>
                  <a:cubicBezTo>
                    <a:pt x="12157" y="6265"/>
                    <a:pt x="12146" y="6271"/>
                    <a:pt x="12129" y="6271"/>
                  </a:cubicBezTo>
                  <a:cubicBezTo>
                    <a:pt x="12117" y="6271"/>
                    <a:pt x="12102" y="6268"/>
                    <a:pt x="12077" y="6262"/>
                  </a:cubicBezTo>
                  <a:cubicBezTo>
                    <a:pt x="12106" y="6237"/>
                    <a:pt x="12120" y="6225"/>
                    <a:pt x="12134" y="6225"/>
                  </a:cubicBezTo>
                  <a:close/>
                  <a:moveTo>
                    <a:pt x="11523" y="6119"/>
                  </a:moveTo>
                  <a:cubicBezTo>
                    <a:pt x="11543" y="6119"/>
                    <a:pt x="11565" y="6122"/>
                    <a:pt x="11589" y="6122"/>
                  </a:cubicBezTo>
                  <a:cubicBezTo>
                    <a:pt x="11555" y="6149"/>
                    <a:pt x="11529" y="6169"/>
                    <a:pt x="11509" y="6189"/>
                  </a:cubicBezTo>
                  <a:cubicBezTo>
                    <a:pt x="11482" y="6209"/>
                    <a:pt x="11468" y="6236"/>
                    <a:pt x="11442" y="6256"/>
                  </a:cubicBezTo>
                  <a:cubicBezTo>
                    <a:pt x="11428" y="6269"/>
                    <a:pt x="11402" y="6283"/>
                    <a:pt x="11381" y="6296"/>
                  </a:cubicBezTo>
                  <a:cubicBezTo>
                    <a:pt x="11381" y="6289"/>
                    <a:pt x="11375" y="6289"/>
                    <a:pt x="11368" y="6283"/>
                  </a:cubicBezTo>
                  <a:cubicBezTo>
                    <a:pt x="11402" y="6236"/>
                    <a:pt x="11428" y="6182"/>
                    <a:pt x="11462" y="6142"/>
                  </a:cubicBezTo>
                  <a:cubicBezTo>
                    <a:pt x="11477" y="6123"/>
                    <a:pt x="11498" y="6119"/>
                    <a:pt x="11523" y="6119"/>
                  </a:cubicBezTo>
                  <a:close/>
                  <a:moveTo>
                    <a:pt x="9151" y="6244"/>
                  </a:moveTo>
                  <a:cubicBezTo>
                    <a:pt x="9163" y="6244"/>
                    <a:pt x="9175" y="6246"/>
                    <a:pt x="9187" y="6249"/>
                  </a:cubicBezTo>
                  <a:cubicBezTo>
                    <a:pt x="9133" y="6269"/>
                    <a:pt x="9087" y="6289"/>
                    <a:pt x="9033" y="6309"/>
                  </a:cubicBezTo>
                  <a:cubicBezTo>
                    <a:pt x="9074" y="6263"/>
                    <a:pt x="9112" y="6244"/>
                    <a:pt x="9151" y="6244"/>
                  </a:cubicBezTo>
                  <a:close/>
                  <a:moveTo>
                    <a:pt x="8946" y="6216"/>
                  </a:moveTo>
                  <a:cubicBezTo>
                    <a:pt x="8902" y="6260"/>
                    <a:pt x="8785" y="6316"/>
                    <a:pt x="8716" y="6316"/>
                  </a:cubicBezTo>
                  <a:cubicBezTo>
                    <a:pt x="8712" y="6316"/>
                    <a:pt x="8709" y="6316"/>
                    <a:pt x="8705" y="6316"/>
                  </a:cubicBezTo>
                  <a:cubicBezTo>
                    <a:pt x="8779" y="6283"/>
                    <a:pt x="8852" y="6222"/>
                    <a:pt x="8946" y="6216"/>
                  </a:cubicBezTo>
                  <a:close/>
                  <a:moveTo>
                    <a:pt x="9147" y="6296"/>
                  </a:moveTo>
                  <a:cubicBezTo>
                    <a:pt x="9147" y="6303"/>
                    <a:pt x="9154" y="6303"/>
                    <a:pt x="9154" y="6309"/>
                  </a:cubicBezTo>
                  <a:lnTo>
                    <a:pt x="9107" y="6329"/>
                  </a:lnTo>
                  <a:cubicBezTo>
                    <a:pt x="9107" y="6323"/>
                    <a:pt x="9107" y="6316"/>
                    <a:pt x="9100" y="6316"/>
                  </a:cubicBezTo>
                  <a:cubicBezTo>
                    <a:pt x="9120" y="6309"/>
                    <a:pt x="9133" y="6303"/>
                    <a:pt x="9147" y="6296"/>
                  </a:cubicBezTo>
                  <a:close/>
                  <a:moveTo>
                    <a:pt x="12263" y="6282"/>
                  </a:moveTo>
                  <a:cubicBezTo>
                    <a:pt x="12291" y="6282"/>
                    <a:pt x="12315" y="6306"/>
                    <a:pt x="12338" y="6329"/>
                  </a:cubicBezTo>
                  <a:lnTo>
                    <a:pt x="12225" y="6296"/>
                  </a:lnTo>
                  <a:cubicBezTo>
                    <a:pt x="12238" y="6286"/>
                    <a:pt x="12251" y="6282"/>
                    <a:pt x="12263" y="6282"/>
                  </a:cubicBezTo>
                  <a:close/>
                  <a:moveTo>
                    <a:pt x="10226" y="6283"/>
                  </a:moveTo>
                  <a:cubicBezTo>
                    <a:pt x="10258" y="6283"/>
                    <a:pt x="10283" y="6299"/>
                    <a:pt x="10318" y="6329"/>
                  </a:cubicBezTo>
                  <a:cubicBezTo>
                    <a:pt x="10280" y="6341"/>
                    <a:pt x="10259" y="6347"/>
                    <a:pt x="10239" y="6347"/>
                  </a:cubicBezTo>
                  <a:cubicBezTo>
                    <a:pt x="10213" y="6347"/>
                    <a:pt x="10190" y="6336"/>
                    <a:pt x="10137" y="6309"/>
                  </a:cubicBezTo>
                  <a:cubicBezTo>
                    <a:pt x="10174" y="6292"/>
                    <a:pt x="10202" y="6283"/>
                    <a:pt x="10226" y="6283"/>
                  </a:cubicBezTo>
                  <a:close/>
                  <a:moveTo>
                    <a:pt x="10362" y="6378"/>
                  </a:moveTo>
                  <a:cubicBezTo>
                    <a:pt x="10380" y="6378"/>
                    <a:pt x="10383" y="6393"/>
                    <a:pt x="10391" y="6436"/>
                  </a:cubicBezTo>
                  <a:cubicBezTo>
                    <a:pt x="10365" y="6423"/>
                    <a:pt x="10344" y="6403"/>
                    <a:pt x="10318" y="6390"/>
                  </a:cubicBezTo>
                  <a:cubicBezTo>
                    <a:pt x="10339" y="6382"/>
                    <a:pt x="10353" y="6378"/>
                    <a:pt x="10362" y="6378"/>
                  </a:cubicBezTo>
                  <a:close/>
                  <a:moveTo>
                    <a:pt x="9080" y="6355"/>
                  </a:moveTo>
                  <a:cubicBezTo>
                    <a:pt x="9087" y="6355"/>
                    <a:pt x="9093" y="6356"/>
                    <a:pt x="9100" y="6356"/>
                  </a:cubicBezTo>
                  <a:cubicBezTo>
                    <a:pt x="9093" y="6403"/>
                    <a:pt x="9067" y="6416"/>
                    <a:pt x="9026" y="6423"/>
                  </a:cubicBezTo>
                  <a:cubicBezTo>
                    <a:pt x="8973" y="6423"/>
                    <a:pt x="8926" y="6436"/>
                    <a:pt x="8879" y="6443"/>
                  </a:cubicBezTo>
                  <a:cubicBezTo>
                    <a:pt x="8852" y="6443"/>
                    <a:pt x="8832" y="6436"/>
                    <a:pt x="8812" y="6436"/>
                  </a:cubicBezTo>
                  <a:cubicBezTo>
                    <a:pt x="8812" y="6430"/>
                    <a:pt x="8812" y="6423"/>
                    <a:pt x="8812" y="6423"/>
                  </a:cubicBezTo>
                  <a:cubicBezTo>
                    <a:pt x="8900" y="6398"/>
                    <a:pt x="8987" y="6355"/>
                    <a:pt x="9080" y="6355"/>
                  </a:cubicBezTo>
                  <a:close/>
                  <a:moveTo>
                    <a:pt x="11694" y="6347"/>
                  </a:moveTo>
                  <a:cubicBezTo>
                    <a:pt x="11759" y="6347"/>
                    <a:pt x="11828" y="6351"/>
                    <a:pt x="11903" y="6356"/>
                  </a:cubicBezTo>
                  <a:cubicBezTo>
                    <a:pt x="11709" y="6396"/>
                    <a:pt x="11522" y="6443"/>
                    <a:pt x="11335" y="6483"/>
                  </a:cubicBezTo>
                  <a:cubicBezTo>
                    <a:pt x="11321" y="6456"/>
                    <a:pt x="11341" y="6436"/>
                    <a:pt x="11368" y="6430"/>
                  </a:cubicBezTo>
                  <a:cubicBezTo>
                    <a:pt x="11448" y="6396"/>
                    <a:pt x="11529" y="6363"/>
                    <a:pt x="11616" y="6349"/>
                  </a:cubicBezTo>
                  <a:cubicBezTo>
                    <a:pt x="11641" y="6347"/>
                    <a:pt x="11667" y="6347"/>
                    <a:pt x="11694" y="6347"/>
                  </a:cubicBezTo>
                  <a:close/>
                  <a:moveTo>
                    <a:pt x="11994" y="6378"/>
                  </a:moveTo>
                  <a:cubicBezTo>
                    <a:pt x="12009" y="6378"/>
                    <a:pt x="12024" y="6380"/>
                    <a:pt x="12037" y="6383"/>
                  </a:cubicBezTo>
                  <a:cubicBezTo>
                    <a:pt x="11810" y="6450"/>
                    <a:pt x="11569" y="6477"/>
                    <a:pt x="11348" y="6590"/>
                  </a:cubicBezTo>
                  <a:cubicBezTo>
                    <a:pt x="11335" y="6557"/>
                    <a:pt x="11341" y="6543"/>
                    <a:pt x="11368" y="6537"/>
                  </a:cubicBezTo>
                  <a:cubicBezTo>
                    <a:pt x="11428" y="6523"/>
                    <a:pt x="11482" y="6503"/>
                    <a:pt x="11542" y="6490"/>
                  </a:cubicBezTo>
                  <a:cubicBezTo>
                    <a:pt x="11676" y="6450"/>
                    <a:pt x="11816" y="6416"/>
                    <a:pt x="11950" y="6383"/>
                  </a:cubicBezTo>
                  <a:cubicBezTo>
                    <a:pt x="11964" y="6380"/>
                    <a:pt x="11979" y="6378"/>
                    <a:pt x="11994" y="6378"/>
                  </a:cubicBezTo>
                  <a:close/>
                  <a:moveTo>
                    <a:pt x="12122" y="6402"/>
                  </a:moveTo>
                  <a:cubicBezTo>
                    <a:pt x="12172" y="6402"/>
                    <a:pt x="12221" y="6415"/>
                    <a:pt x="12271" y="6436"/>
                  </a:cubicBezTo>
                  <a:cubicBezTo>
                    <a:pt x="12265" y="6443"/>
                    <a:pt x="12258" y="6443"/>
                    <a:pt x="12251" y="6450"/>
                  </a:cubicBezTo>
                  <a:cubicBezTo>
                    <a:pt x="12071" y="6490"/>
                    <a:pt x="11883" y="6530"/>
                    <a:pt x="11703" y="6577"/>
                  </a:cubicBezTo>
                  <a:cubicBezTo>
                    <a:pt x="11683" y="6577"/>
                    <a:pt x="11662" y="6584"/>
                    <a:pt x="11642" y="6584"/>
                  </a:cubicBezTo>
                  <a:cubicBezTo>
                    <a:pt x="11589" y="6590"/>
                    <a:pt x="11529" y="6590"/>
                    <a:pt x="11475" y="6590"/>
                  </a:cubicBezTo>
                  <a:cubicBezTo>
                    <a:pt x="11475" y="6584"/>
                    <a:pt x="11475" y="6577"/>
                    <a:pt x="11475" y="6570"/>
                  </a:cubicBezTo>
                  <a:cubicBezTo>
                    <a:pt x="11542" y="6550"/>
                    <a:pt x="11609" y="6530"/>
                    <a:pt x="11676" y="6510"/>
                  </a:cubicBezTo>
                  <a:cubicBezTo>
                    <a:pt x="11790" y="6477"/>
                    <a:pt x="11917" y="6450"/>
                    <a:pt x="12030" y="6416"/>
                  </a:cubicBezTo>
                  <a:cubicBezTo>
                    <a:pt x="12062" y="6407"/>
                    <a:pt x="12093" y="6402"/>
                    <a:pt x="12122" y="6402"/>
                  </a:cubicBezTo>
                  <a:close/>
                  <a:moveTo>
                    <a:pt x="12337" y="6460"/>
                  </a:moveTo>
                  <a:cubicBezTo>
                    <a:pt x="12375" y="6460"/>
                    <a:pt x="12412" y="6472"/>
                    <a:pt x="12452" y="6490"/>
                  </a:cubicBezTo>
                  <a:cubicBezTo>
                    <a:pt x="12398" y="6523"/>
                    <a:pt x="12352" y="6517"/>
                    <a:pt x="12298" y="6530"/>
                  </a:cubicBezTo>
                  <a:cubicBezTo>
                    <a:pt x="12178" y="6557"/>
                    <a:pt x="12051" y="6577"/>
                    <a:pt x="11923" y="6604"/>
                  </a:cubicBezTo>
                  <a:cubicBezTo>
                    <a:pt x="11890" y="6604"/>
                    <a:pt x="11863" y="6604"/>
                    <a:pt x="11836" y="6610"/>
                  </a:cubicBezTo>
                  <a:cubicBezTo>
                    <a:pt x="11836" y="6604"/>
                    <a:pt x="11836" y="6597"/>
                    <a:pt x="11836" y="6590"/>
                  </a:cubicBezTo>
                  <a:cubicBezTo>
                    <a:pt x="11883" y="6577"/>
                    <a:pt x="11937" y="6564"/>
                    <a:pt x="11984" y="6550"/>
                  </a:cubicBezTo>
                  <a:cubicBezTo>
                    <a:pt x="12084" y="6523"/>
                    <a:pt x="12184" y="6503"/>
                    <a:pt x="12278" y="6470"/>
                  </a:cubicBezTo>
                  <a:cubicBezTo>
                    <a:pt x="12298" y="6463"/>
                    <a:pt x="12317" y="6460"/>
                    <a:pt x="12337" y="6460"/>
                  </a:cubicBezTo>
                  <a:close/>
                  <a:moveTo>
                    <a:pt x="8664" y="6458"/>
                  </a:moveTo>
                  <a:cubicBezTo>
                    <a:pt x="8680" y="6458"/>
                    <a:pt x="8696" y="6463"/>
                    <a:pt x="8712" y="6483"/>
                  </a:cubicBezTo>
                  <a:cubicBezTo>
                    <a:pt x="8525" y="6530"/>
                    <a:pt x="8344" y="6577"/>
                    <a:pt x="8150" y="6630"/>
                  </a:cubicBezTo>
                  <a:cubicBezTo>
                    <a:pt x="8157" y="6590"/>
                    <a:pt x="8183" y="6577"/>
                    <a:pt x="8210" y="6564"/>
                  </a:cubicBezTo>
                  <a:cubicBezTo>
                    <a:pt x="8351" y="6537"/>
                    <a:pt x="8491" y="6497"/>
                    <a:pt x="8632" y="6463"/>
                  </a:cubicBezTo>
                  <a:cubicBezTo>
                    <a:pt x="8643" y="6460"/>
                    <a:pt x="8653" y="6458"/>
                    <a:pt x="8664" y="6458"/>
                  </a:cubicBezTo>
                  <a:close/>
                  <a:moveTo>
                    <a:pt x="12518" y="6526"/>
                  </a:moveTo>
                  <a:cubicBezTo>
                    <a:pt x="12573" y="6526"/>
                    <a:pt x="12621" y="6550"/>
                    <a:pt x="12679" y="6584"/>
                  </a:cubicBezTo>
                  <a:cubicBezTo>
                    <a:pt x="12653" y="6590"/>
                    <a:pt x="12639" y="6597"/>
                    <a:pt x="12619" y="6604"/>
                  </a:cubicBezTo>
                  <a:cubicBezTo>
                    <a:pt x="12499" y="6630"/>
                    <a:pt x="12372" y="6657"/>
                    <a:pt x="12251" y="6684"/>
                  </a:cubicBezTo>
                  <a:cubicBezTo>
                    <a:pt x="12242" y="6689"/>
                    <a:pt x="12232" y="6693"/>
                    <a:pt x="12225" y="6693"/>
                  </a:cubicBezTo>
                  <a:cubicBezTo>
                    <a:pt x="12222" y="6693"/>
                    <a:pt x="12220" y="6693"/>
                    <a:pt x="12218" y="6691"/>
                  </a:cubicBezTo>
                  <a:cubicBezTo>
                    <a:pt x="12158" y="6677"/>
                    <a:pt x="12097" y="6657"/>
                    <a:pt x="12037" y="6644"/>
                  </a:cubicBezTo>
                  <a:cubicBezTo>
                    <a:pt x="12037" y="6637"/>
                    <a:pt x="12037" y="6637"/>
                    <a:pt x="12037" y="6630"/>
                  </a:cubicBezTo>
                  <a:cubicBezTo>
                    <a:pt x="12097" y="6617"/>
                    <a:pt x="12158" y="6597"/>
                    <a:pt x="12218" y="6584"/>
                  </a:cubicBezTo>
                  <a:cubicBezTo>
                    <a:pt x="12298" y="6570"/>
                    <a:pt x="12378" y="6564"/>
                    <a:pt x="12452" y="6537"/>
                  </a:cubicBezTo>
                  <a:cubicBezTo>
                    <a:pt x="12476" y="6529"/>
                    <a:pt x="12498" y="6526"/>
                    <a:pt x="12518" y="6526"/>
                  </a:cubicBezTo>
                  <a:close/>
                  <a:moveTo>
                    <a:pt x="12735" y="6628"/>
                  </a:moveTo>
                  <a:cubicBezTo>
                    <a:pt x="12773" y="6628"/>
                    <a:pt x="12808" y="6641"/>
                    <a:pt x="12840" y="6664"/>
                  </a:cubicBezTo>
                  <a:cubicBezTo>
                    <a:pt x="12860" y="6677"/>
                    <a:pt x="12880" y="6691"/>
                    <a:pt x="12900" y="6704"/>
                  </a:cubicBezTo>
                  <a:cubicBezTo>
                    <a:pt x="12900" y="6711"/>
                    <a:pt x="12900" y="6711"/>
                    <a:pt x="12900" y="6717"/>
                  </a:cubicBezTo>
                  <a:cubicBezTo>
                    <a:pt x="12800" y="6724"/>
                    <a:pt x="12706" y="6724"/>
                    <a:pt x="12613" y="6731"/>
                  </a:cubicBezTo>
                  <a:cubicBezTo>
                    <a:pt x="12566" y="6731"/>
                    <a:pt x="12512" y="6737"/>
                    <a:pt x="12459" y="6751"/>
                  </a:cubicBezTo>
                  <a:cubicBezTo>
                    <a:pt x="12450" y="6752"/>
                    <a:pt x="12441" y="6753"/>
                    <a:pt x="12432" y="6753"/>
                  </a:cubicBezTo>
                  <a:cubicBezTo>
                    <a:pt x="12400" y="6753"/>
                    <a:pt x="12368" y="6743"/>
                    <a:pt x="12332" y="6717"/>
                  </a:cubicBezTo>
                  <a:cubicBezTo>
                    <a:pt x="12398" y="6704"/>
                    <a:pt x="12459" y="6691"/>
                    <a:pt x="12519" y="6677"/>
                  </a:cubicBezTo>
                  <a:cubicBezTo>
                    <a:pt x="12572" y="6664"/>
                    <a:pt x="12626" y="6657"/>
                    <a:pt x="12679" y="6637"/>
                  </a:cubicBezTo>
                  <a:cubicBezTo>
                    <a:pt x="12699" y="6631"/>
                    <a:pt x="12717" y="6628"/>
                    <a:pt x="12735" y="6628"/>
                  </a:cubicBezTo>
                  <a:close/>
                  <a:moveTo>
                    <a:pt x="9040" y="6450"/>
                  </a:moveTo>
                  <a:lnTo>
                    <a:pt x="9040" y="6450"/>
                  </a:lnTo>
                  <a:cubicBezTo>
                    <a:pt x="9006" y="6503"/>
                    <a:pt x="8986" y="6543"/>
                    <a:pt x="8959" y="6577"/>
                  </a:cubicBezTo>
                  <a:cubicBezTo>
                    <a:pt x="8946" y="6590"/>
                    <a:pt x="8919" y="6597"/>
                    <a:pt x="8899" y="6604"/>
                  </a:cubicBezTo>
                  <a:cubicBezTo>
                    <a:pt x="8638" y="6671"/>
                    <a:pt x="8377" y="6731"/>
                    <a:pt x="8116" y="6791"/>
                  </a:cubicBezTo>
                  <a:cubicBezTo>
                    <a:pt x="8083" y="6798"/>
                    <a:pt x="8056" y="6811"/>
                    <a:pt x="8009" y="6818"/>
                  </a:cubicBezTo>
                  <a:cubicBezTo>
                    <a:pt x="8050" y="6737"/>
                    <a:pt x="8096" y="6691"/>
                    <a:pt x="8177" y="6671"/>
                  </a:cubicBezTo>
                  <a:cubicBezTo>
                    <a:pt x="8404" y="6617"/>
                    <a:pt x="8638" y="6543"/>
                    <a:pt x="8866" y="6483"/>
                  </a:cubicBezTo>
                  <a:cubicBezTo>
                    <a:pt x="8919" y="6470"/>
                    <a:pt x="8966" y="6463"/>
                    <a:pt x="9040" y="6450"/>
                  </a:cubicBezTo>
                  <a:close/>
                  <a:moveTo>
                    <a:pt x="12936" y="6733"/>
                  </a:moveTo>
                  <a:cubicBezTo>
                    <a:pt x="12953" y="6733"/>
                    <a:pt x="12970" y="6738"/>
                    <a:pt x="12987" y="6751"/>
                  </a:cubicBezTo>
                  <a:cubicBezTo>
                    <a:pt x="13041" y="6784"/>
                    <a:pt x="13094" y="6824"/>
                    <a:pt x="13148" y="6865"/>
                  </a:cubicBezTo>
                  <a:cubicBezTo>
                    <a:pt x="13154" y="6865"/>
                    <a:pt x="13155" y="6877"/>
                    <a:pt x="13155" y="6884"/>
                  </a:cubicBezTo>
                  <a:lnTo>
                    <a:pt x="13155" y="6884"/>
                  </a:lnTo>
                  <a:cubicBezTo>
                    <a:pt x="13043" y="6877"/>
                    <a:pt x="12931" y="6865"/>
                    <a:pt x="12820" y="6865"/>
                  </a:cubicBezTo>
                  <a:cubicBezTo>
                    <a:pt x="12760" y="6865"/>
                    <a:pt x="12713" y="6858"/>
                    <a:pt x="12659" y="6838"/>
                  </a:cubicBezTo>
                  <a:cubicBezTo>
                    <a:pt x="12619" y="6824"/>
                    <a:pt x="12586" y="6811"/>
                    <a:pt x="12532" y="6798"/>
                  </a:cubicBezTo>
                  <a:cubicBezTo>
                    <a:pt x="12559" y="6784"/>
                    <a:pt x="12572" y="6784"/>
                    <a:pt x="12592" y="6778"/>
                  </a:cubicBezTo>
                  <a:cubicBezTo>
                    <a:pt x="12693" y="6764"/>
                    <a:pt x="12800" y="6751"/>
                    <a:pt x="12907" y="6737"/>
                  </a:cubicBezTo>
                  <a:cubicBezTo>
                    <a:pt x="12917" y="6735"/>
                    <a:pt x="12927" y="6733"/>
                    <a:pt x="12936" y="6733"/>
                  </a:cubicBezTo>
                  <a:close/>
                  <a:moveTo>
                    <a:pt x="8886" y="6651"/>
                  </a:moveTo>
                  <a:cubicBezTo>
                    <a:pt x="8893" y="6657"/>
                    <a:pt x="8899" y="6657"/>
                    <a:pt x="8899" y="6664"/>
                  </a:cubicBezTo>
                  <a:cubicBezTo>
                    <a:pt x="8879" y="6697"/>
                    <a:pt x="8852" y="6737"/>
                    <a:pt x="8832" y="6771"/>
                  </a:cubicBezTo>
                  <a:cubicBezTo>
                    <a:pt x="8806" y="6818"/>
                    <a:pt x="8779" y="6865"/>
                    <a:pt x="8745" y="6905"/>
                  </a:cubicBezTo>
                  <a:cubicBezTo>
                    <a:pt x="8725" y="6932"/>
                    <a:pt x="8699" y="6945"/>
                    <a:pt x="8672" y="6965"/>
                  </a:cubicBezTo>
                  <a:cubicBezTo>
                    <a:pt x="8672" y="6965"/>
                    <a:pt x="8672" y="6966"/>
                    <a:pt x="8672" y="6966"/>
                  </a:cubicBezTo>
                  <a:lnTo>
                    <a:pt x="8672" y="6966"/>
                  </a:lnTo>
                  <a:cubicBezTo>
                    <a:pt x="8587" y="6978"/>
                    <a:pt x="8509" y="6979"/>
                    <a:pt x="8424" y="6992"/>
                  </a:cubicBezTo>
                  <a:cubicBezTo>
                    <a:pt x="8244" y="7025"/>
                    <a:pt x="8056" y="7065"/>
                    <a:pt x="7876" y="7099"/>
                  </a:cubicBezTo>
                  <a:lnTo>
                    <a:pt x="7849" y="7099"/>
                  </a:lnTo>
                  <a:cubicBezTo>
                    <a:pt x="7869" y="7019"/>
                    <a:pt x="7902" y="6958"/>
                    <a:pt x="7996" y="6945"/>
                  </a:cubicBezTo>
                  <a:cubicBezTo>
                    <a:pt x="8203" y="6905"/>
                    <a:pt x="8411" y="6851"/>
                    <a:pt x="8618" y="6804"/>
                  </a:cubicBezTo>
                  <a:cubicBezTo>
                    <a:pt x="8638" y="6804"/>
                    <a:pt x="8665" y="6798"/>
                    <a:pt x="8685" y="6778"/>
                  </a:cubicBezTo>
                  <a:lnTo>
                    <a:pt x="8685" y="6778"/>
                  </a:lnTo>
                  <a:cubicBezTo>
                    <a:pt x="8538" y="6798"/>
                    <a:pt x="8397" y="6818"/>
                    <a:pt x="8257" y="6838"/>
                  </a:cubicBezTo>
                  <a:cubicBezTo>
                    <a:pt x="8250" y="6831"/>
                    <a:pt x="8250" y="6831"/>
                    <a:pt x="8250" y="6824"/>
                  </a:cubicBezTo>
                  <a:cubicBezTo>
                    <a:pt x="8464" y="6764"/>
                    <a:pt x="8678" y="6711"/>
                    <a:pt x="8886" y="6651"/>
                  </a:cubicBezTo>
                  <a:close/>
                  <a:moveTo>
                    <a:pt x="8324" y="7366"/>
                  </a:moveTo>
                  <a:cubicBezTo>
                    <a:pt x="8331" y="7366"/>
                    <a:pt x="8331" y="7373"/>
                    <a:pt x="8331" y="7380"/>
                  </a:cubicBezTo>
                  <a:cubicBezTo>
                    <a:pt x="8297" y="7413"/>
                    <a:pt x="8264" y="7453"/>
                    <a:pt x="8230" y="7494"/>
                  </a:cubicBezTo>
                  <a:cubicBezTo>
                    <a:pt x="8143" y="7467"/>
                    <a:pt x="8063" y="7447"/>
                    <a:pt x="7989" y="7427"/>
                  </a:cubicBezTo>
                  <a:cubicBezTo>
                    <a:pt x="7989" y="7427"/>
                    <a:pt x="7989" y="7420"/>
                    <a:pt x="7989" y="7420"/>
                  </a:cubicBezTo>
                  <a:cubicBezTo>
                    <a:pt x="8103" y="7400"/>
                    <a:pt x="8210" y="7380"/>
                    <a:pt x="8324" y="7366"/>
                  </a:cubicBezTo>
                  <a:close/>
                  <a:moveTo>
                    <a:pt x="8672" y="6968"/>
                  </a:moveTo>
                  <a:cubicBezTo>
                    <a:pt x="8672" y="6986"/>
                    <a:pt x="8671" y="6999"/>
                    <a:pt x="8665" y="7012"/>
                  </a:cubicBezTo>
                  <a:cubicBezTo>
                    <a:pt x="8571" y="7112"/>
                    <a:pt x="8484" y="7219"/>
                    <a:pt x="8391" y="7320"/>
                  </a:cubicBezTo>
                  <a:cubicBezTo>
                    <a:pt x="8377" y="7333"/>
                    <a:pt x="8344" y="7340"/>
                    <a:pt x="8324" y="7340"/>
                  </a:cubicBezTo>
                  <a:cubicBezTo>
                    <a:pt x="8177" y="7353"/>
                    <a:pt x="8029" y="7360"/>
                    <a:pt x="7882" y="7373"/>
                  </a:cubicBezTo>
                  <a:cubicBezTo>
                    <a:pt x="7842" y="7380"/>
                    <a:pt x="7802" y="7386"/>
                    <a:pt x="7769" y="7393"/>
                  </a:cubicBezTo>
                  <a:cubicBezTo>
                    <a:pt x="7769" y="7447"/>
                    <a:pt x="7795" y="7453"/>
                    <a:pt x="7829" y="7453"/>
                  </a:cubicBezTo>
                  <a:cubicBezTo>
                    <a:pt x="7896" y="7460"/>
                    <a:pt x="7963" y="7467"/>
                    <a:pt x="8029" y="7480"/>
                  </a:cubicBezTo>
                  <a:cubicBezTo>
                    <a:pt x="8083" y="7487"/>
                    <a:pt x="8137" y="7500"/>
                    <a:pt x="8190" y="7520"/>
                  </a:cubicBezTo>
                  <a:cubicBezTo>
                    <a:pt x="8177" y="7527"/>
                    <a:pt x="8157" y="7540"/>
                    <a:pt x="8143" y="7540"/>
                  </a:cubicBezTo>
                  <a:cubicBezTo>
                    <a:pt x="8089" y="7546"/>
                    <a:pt x="8031" y="7556"/>
                    <a:pt x="7975" y="7556"/>
                  </a:cubicBezTo>
                  <a:cubicBezTo>
                    <a:pt x="7962" y="7556"/>
                    <a:pt x="7949" y="7555"/>
                    <a:pt x="7936" y="7554"/>
                  </a:cubicBezTo>
                  <a:cubicBezTo>
                    <a:pt x="7856" y="7547"/>
                    <a:pt x="7789" y="7500"/>
                    <a:pt x="7748" y="7433"/>
                  </a:cubicBezTo>
                  <a:cubicBezTo>
                    <a:pt x="7715" y="7393"/>
                    <a:pt x="7742" y="7340"/>
                    <a:pt x="7762" y="7300"/>
                  </a:cubicBezTo>
                  <a:cubicBezTo>
                    <a:pt x="7922" y="7273"/>
                    <a:pt x="8076" y="7253"/>
                    <a:pt x="8230" y="7226"/>
                  </a:cubicBezTo>
                  <a:cubicBezTo>
                    <a:pt x="8264" y="7219"/>
                    <a:pt x="8290" y="7213"/>
                    <a:pt x="8317" y="7206"/>
                  </a:cubicBezTo>
                  <a:lnTo>
                    <a:pt x="8317" y="7199"/>
                  </a:lnTo>
                  <a:cubicBezTo>
                    <a:pt x="8237" y="7199"/>
                    <a:pt x="8157" y="7206"/>
                    <a:pt x="8076" y="7206"/>
                  </a:cubicBezTo>
                  <a:cubicBezTo>
                    <a:pt x="7983" y="7213"/>
                    <a:pt x="7889" y="7226"/>
                    <a:pt x="7795" y="7233"/>
                  </a:cubicBezTo>
                  <a:cubicBezTo>
                    <a:pt x="7795" y="7166"/>
                    <a:pt x="7802" y="7172"/>
                    <a:pt x="7856" y="7159"/>
                  </a:cubicBezTo>
                  <a:cubicBezTo>
                    <a:pt x="8103" y="7099"/>
                    <a:pt x="8351" y="7045"/>
                    <a:pt x="8598" y="6992"/>
                  </a:cubicBezTo>
                  <a:cubicBezTo>
                    <a:pt x="8623" y="6986"/>
                    <a:pt x="8647" y="6979"/>
                    <a:pt x="8672" y="6968"/>
                  </a:cubicBezTo>
                  <a:close/>
                  <a:moveTo>
                    <a:pt x="12526" y="5988"/>
                  </a:moveTo>
                  <a:cubicBezTo>
                    <a:pt x="12633" y="6002"/>
                    <a:pt x="12740" y="6015"/>
                    <a:pt x="12847" y="6035"/>
                  </a:cubicBezTo>
                  <a:cubicBezTo>
                    <a:pt x="12860" y="6035"/>
                    <a:pt x="12867" y="6055"/>
                    <a:pt x="12874" y="6055"/>
                  </a:cubicBezTo>
                  <a:cubicBezTo>
                    <a:pt x="12940" y="6062"/>
                    <a:pt x="12987" y="6062"/>
                    <a:pt x="13034" y="6075"/>
                  </a:cubicBezTo>
                  <a:cubicBezTo>
                    <a:pt x="13315" y="6135"/>
                    <a:pt x="13589" y="6222"/>
                    <a:pt x="13857" y="6349"/>
                  </a:cubicBezTo>
                  <a:cubicBezTo>
                    <a:pt x="13924" y="6383"/>
                    <a:pt x="13984" y="6423"/>
                    <a:pt x="14051" y="6456"/>
                  </a:cubicBezTo>
                  <a:cubicBezTo>
                    <a:pt x="14078" y="6477"/>
                    <a:pt x="14098" y="6497"/>
                    <a:pt x="14111" y="6523"/>
                  </a:cubicBezTo>
                  <a:cubicBezTo>
                    <a:pt x="14265" y="6704"/>
                    <a:pt x="14379" y="6905"/>
                    <a:pt x="14499" y="7099"/>
                  </a:cubicBezTo>
                  <a:cubicBezTo>
                    <a:pt x="14580" y="7233"/>
                    <a:pt x="14667" y="7366"/>
                    <a:pt x="14754" y="7500"/>
                  </a:cubicBezTo>
                  <a:cubicBezTo>
                    <a:pt x="14774" y="7540"/>
                    <a:pt x="14794" y="7581"/>
                    <a:pt x="14814" y="7621"/>
                  </a:cubicBezTo>
                  <a:cubicBezTo>
                    <a:pt x="14814" y="7621"/>
                    <a:pt x="14807" y="7627"/>
                    <a:pt x="14800" y="7627"/>
                  </a:cubicBezTo>
                  <a:cubicBezTo>
                    <a:pt x="14707" y="7547"/>
                    <a:pt x="14620" y="7460"/>
                    <a:pt x="14526" y="7380"/>
                  </a:cubicBezTo>
                  <a:cubicBezTo>
                    <a:pt x="14339" y="7219"/>
                    <a:pt x="14158" y="7052"/>
                    <a:pt x="13964" y="6898"/>
                  </a:cubicBezTo>
                  <a:cubicBezTo>
                    <a:pt x="13877" y="6824"/>
                    <a:pt x="13777" y="6771"/>
                    <a:pt x="13683" y="6711"/>
                  </a:cubicBezTo>
                  <a:cubicBezTo>
                    <a:pt x="13670" y="6704"/>
                    <a:pt x="13663" y="6704"/>
                    <a:pt x="13650" y="6697"/>
                  </a:cubicBezTo>
                  <a:cubicBezTo>
                    <a:pt x="13295" y="6477"/>
                    <a:pt x="12940" y="6262"/>
                    <a:pt x="12579" y="6042"/>
                  </a:cubicBezTo>
                  <a:cubicBezTo>
                    <a:pt x="12559" y="6028"/>
                    <a:pt x="12539" y="6015"/>
                    <a:pt x="12519" y="6008"/>
                  </a:cubicBezTo>
                  <a:cubicBezTo>
                    <a:pt x="12526" y="6002"/>
                    <a:pt x="12526" y="5995"/>
                    <a:pt x="12526" y="5988"/>
                  </a:cubicBezTo>
                  <a:close/>
                  <a:moveTo>
                    <a:pt x="10973" y="7306"/>
                  </a:moveTo>
                  <a:lnTo>
                    <a:pt x="10973" y="7306"/>
                  </a:lnTo>
                  <a:cubicBezTo>
                    <a:pt x="11027" y="7340"/>
                    <a:pt x="11147" y="7540"/>
                    <a:pt x="11174" y="7634"/>
                  </a:cubicBezTo>
                  <a:cubicBezTo>
                    <a:pt x="11134" y="7601"/>
                    <a:pt x="11020" y="7407"/>
                    <a:pt x="10973" y="7306"/>
                  </a:cubicBezTo>
                  <a:close/>
                  <a:moveTo>
                    <a:pt x="13937" y="7152"/>
                  </a:moveTo>
                  <a:cubicBezTo>
                    <a:pt x="13991" y="7186"/>
                    <a:pt x="14044" y="7219"/>
                    <a:pt x="14098" y="7253"/>
                  </a:cubicBezTo>
                  <a:cubicBezTo>
                    <a:pt x="14218" y="7320"/>
                    <a:pt x="14339" y="7386"/>
                    <a:pt x="14452" y="7460"/>
                  </a:cubicBezTo>
                  <a:cubicBezTo>
                    <a:pt x="14533" y="7520"/>
                    <a:pt x="14606" y="7594"/>
                    <a:pt x="14680" y="7661"/>
                  </a:cubicBezTo>
                  <a:cubicBezTo>
                    <a:pt x="14687" y="7667"/>
                    <a:pt x="14693" y="7674"/>
                    <a:pt x="14700" y="7681"/>
                  </a:cubicBezTo>
                  <a:lnTo>
                    <a:pt x="14693" y="7688"/>
                  </a:lnTo>
                  <a:cubicBezTo>
                    <a:pt x="14439" y="7514"/>
                    <a:pt x="14185" y="7333"/>
                    <a:pt x="13931" y="7159"/>
                  </a:cubicBezTo>
                  <a:cubicBezTo>
                    <a:pt x="13931" y="7159"/>
                    <a:pt x="13931" y="7152"/>
                    <a:pt x="13937" y="7152"/>
                  </a:cubicBezTo>
                  <a:close/>
                  <a:moveTo>
                    <a:pt x="13156" y="6885"/>
                  </a:moveTo>
                  <a:cubicBezTo>
                    <a:pt x="13229" y="6899"/>
                    <a:pt x="13275" y="6952"/>
                    <a:pt x="13328" y="6992"/>
                  </a:cubicBezTo>
                  <a:cubicBezTo>
                    <a:pt x="13362" y="7012"/>
                    <a:pt x="13389" y="7039"/>
                    <a:pt x="13415" y="7059"/>
                  </a:cubicBezTo>
                  <a:cubicBezTo>
                    <a:pt x="13436" y="7079"/>
                    <a:pt x="13436" y="7092"/>
                    <a:pt x="13422" y="7105"/>
                  </a:cubicBezTo>
                  <a:cubicBezTo>
                    <a:pt x="13449" y="7112"/>
                    <a:pt x="13482" y="7119"/>
                    <a:pt x="13502" y="7139"/>
                  </a:cubicBezTo>
                  <a:cubicBezTo>
                    <a:pt x="13636" y="7266"/>
                    <a:pt x="13777" y="7393"/>
                    <a:pt x="13904" y="7527"/>
                  </a:cubicBezTo>
                  <a:cubicBezTo>
                    <a:pt x="13964" y="7587"/>
                    <a:pt x="14011" y="7661"/>
                    <a:pt x="14058" y="7734"/>
                  </a:cubicBezTo>
                  <a:cubicBezTo>
                    <a:pt x="13830" y="7514"/>
                    <a:pt x="13616" y="7273"/>
                    <a:pt x="13328" y="7126"/>
                  </a:cubicBezTo>
                  <a:cubicBezTo>
                    <a:pt x="13328" y="7119"/>
                    <a:pt x="13328" y="7119"/>
                    <a:pt x="13335" y="7112"/>
                  </a:cubicBezTo>
                  <a:cubicBezTo>
                    <a:pt x="13362" y="7112"/>
                    <a:pt x="13395" y="7105"/>
                    <a:pt x="13422" y="7105"/>
                  </a:cubicBezTo>
                  <a:cubicBezTo>
                    <a:pt x="13375" y="7092"/>
                    <a:pt x="13322" y="7079"/>
                    <a:pt x="13275" y="7065"/>
                  </a:cubicBezTo>
                  <a:cubicBezTo>
                    <a:pt x="13255" y="7059"/>
                    <a:pt x="13221" y="7059"/>
                    <a:pt x="13208" y="7052"/>
                  </a:cubicBezTo>
                  <a:cubicBezTo>
                    <a:pt x="13108" y="6978"/>
                    <a:pt x="12987" y="6972"/>
                    <a:pt x="12867" y="6911"/>
                  </a:cubicBezTo>
                  <a:cubicBezTo>
                    <a:pt x="12972" y="6898"/>
                    <a:pt x="13064" y="6892"/>
                    <a:pt x="13156" y="6885"/>
                  </a:cubicBezTo>
                  <a:close/>
                  <a:moveTo>
                    <a:pt x="15195" y="8230"/>
                  </a:moveTo>
                  <a:cubicBezTo>
                    <a:pt x="15249" y="8283"/>
                    <a:pt x="15309" y="8330"/>
                    <a:pt x="15356" y="8383"/>
                  </a:cubicBezTo>
                  <a:cubicBezTo>
                    <a:pt x="15403" y="8437"/>
                    <a:pt x="15436" y="8497"/>
                    <a:pt x="15463" y="8564"/>
                  </a:cubicBezTo>
                  <a:cubicBezTo>
                    <a:pt x="15510" y="8664"/>
                    <a:pt x="15550" y="8765"/>
                    <a:pt x="15590" y="8872"/>
                  </a:cubicBezTo>
                  <a:cubicBezTo>
                    <a:pt x="15610" y="8932"/>
                    <a:pt x="15630" y="8999"/>
                    <a:pt x="15637" y="9066"/>
                  </a:cubicBezTo>
                  <a:cubicBezTo>
                    <a:pt x="15650" y="9146"/>
                    <a:pt x="15637" y="9173"/>
                    <a:pt x="15563" y="9206"/>
                  </a:cubicBezTo>
                  <a:cubicBezTo>
                    <a:pt x="15503" y="9233"/>
                    <a:pt x="15443" y="9253"/>
                    <a:pt x="15382" y="9280"/>
                  </a:cubicBezTo>
                  <a:cubicBezTo>
                    <a:pt x="15369" y="8925"/>
                    <a:pt x="15296" y="8577"/>
                    <a:pt x="15182" y="8230"/>
                  </a:cubicBezTo>
                  <a:close/>
                  <a:moveTo>
                    <a:pt x="11616" y="8537"/>
                  </a:moveTo>
                  <a:cubicBezTo>
                    <a:pt x="11629" y="8557"/>
                    <a:pt x="11649" y="8571"/>
                    <a:pt x="11662" y="8591"/>
                  </a:cubicBezTo>
                  <a:cubicBezTo>
                    <a:pt x="11756" y="8718"/>
                    <a:pt x="11843" y="8852"/>
                    <a:pt x="11903" y="8999"/>
                  </a:cubicBezTo>
                  <a:cubicBezTo>
                    <a:pt x="11903" y="9006"/>
                    <a:pt x="11903" y="9019"/>
                    <a:pt x="11910" y="9019"/>
                  </a:cubicBezTo>
                  <a:cubicBezTo>
                    <a:pt x="12051" y="9240"/>
                    <a:pt x="12117" y="9494"/>
                    <a:pt x="12245" y="9722"/>
                  </a:cubicBezTo>
                  <a:cubicBezTo>
                    <a:pt x="12285" y="9795"/>
                    <a:pt x="12305" y="9882"/>
                    <a:pt x="12338" y="9962"/>
                  </a:cubicBezTo>
                  <a:cubicBezTo>
                    <a:pt x="12345" y="9982"/>
                    <a:pt x="12352" y="10009"/>
                    <a:pt x="12365" y="10029"/>
                  </a:cubicBezTo>
                  <a:cubicBezTo>
                    <a:pt x="12405" y="10143"/>
                    <a:pt x="12445" y="10257"/>
                    <a:pt x="12485" y="10377"/>
                  </a:cubicBezTo>
                  <a:cubicBezTo>
                    <a:pt x="12492" y="10384"/>
                    <a:pt x="12485" y="10391"/>
                    <a:pt x="12492" y="10404"/>
                  </a:cubicBezTo>
                  <a:lnTo>
                    <a:pt x="12479" y="10404"/>
                  </a:lnTo>
                  <a:cubicBezTo>
                    <a:pt x="12472" y="10384"/>
                    <a:pt x="12459" y="10357"/>
                    <a:pt x="12445" y="10337"/>
                  </a:cubicBezTo>
                  <a:cubicBezTo>
                    <a:pt x="12378" y="10183"/>
                    <a:pt x="12311" y="10023"/>
                    <a:pt x="12231" y="9875"/>
                  </a:cubicBezTo>
                  <a:cubicBezTo>
                    <a:pt x="12178" y="9775"/>
                    <a:pt x="12117" y="9675"/>
                    <a:pt x="12084" y="9561"/>
                  </a:cubicBezTo>
                  <a:cubicBezTo>
                    <a:pt x="12057" y="9494"/>
                    <a:pt x="12010" y="9434"/>
                    <a:pt x="11984" y="9367"/>
                  </a:cubicBezTo>
                  <a:cubicBezTo>
                    <a:pt x="11883" y="9166"/>
                    <a:pt x="11790" y="8965"/>
                    <a:pt x="11696" y="8771"/>
                  </a:cubicBezTo>
                  <a:cubicBezTo>
                    <a:pt x="11662" y="8698"/>
                    <a:pt x="11636" y="8618"/>
                    <a:pt x="11616" y="8537"/>
                  </a:cubicBezTo>
                  <a:close/>
                  <a:moveTo>
                    <a:pt x="12230" y="70"/>
                  </a:moveTo>
                  <a:cubicBezTo>
                    <a:pt x="12264" y="70"/>
                    <a:pt x="12298" y="74"/>
                    <a:pt x="12332" y="87"/>
                  </a:cubicBezTo>
                  <a:cubicBezTo>
                    <a:pt x="12318" y="141"/>
                    <a:pt x="12278" y="147"/>
                    <a:pt x="12238" y="154"/>
                  </a:cubicBezTo>
                  <a:cubicBezTo>
                    <a:pt x="12017" y="181"/>
                    <a:pt x="11810" y="248"/>
                    <a:pt x="11602" y="321"/>
                  </a:cubicBezTo>
                  <a:cubicBezTo>
                    <a:pt x="11295" y="428"/>
                    <a:pt x="10993" y="549"/>
                    <a:pt x="10726" y="729"/>
                  </a:cubicBezTo>
                  <a:cubicBezTo>
                    <a:pt x="10518" y="863"/>
                    <a:pt x="10324" y="1010"/>
                    <a:pt x="10130" y="1151"/>
                  </a:cubicBezTo>
                  <a:cubicBezTo>
                    <a:pt x="10023" y="1224"/>
                    <a:pt x="9930" y="1305"/>
                    <a:pt x="9823" y="1378"/>
                  </a:cubicBezTo>
                  <a:cubicBezTo>
                    <a:pt x="9762" y="1418"/>
                    <a:pt x="9702" y="1452"/>
                    <a:pt x="9635" y="1479"/>
                  </a:cubicBezTo>
                  <a:cubicBezTo>
                    <a:pt x="9401" y="1566"/>
                    <a:pt x="9187" y="1686"/>
                    <a:pt x="9000" y="1840"/>
                  </a:cubicBezTo>
                  <a:cubicBezTo>
                    <a:pt x="8919" y="1907"/>
                    <a:pt x="8859" y="1994"/>
                    <a:pt x="8866" y="2101"/>
                  </a:cubicBezTo>
                  <a:cubicBezTo>
                    <a:pt x="8873" y="2188"/>
                    <a:pt x="8893" y="2282"/>
                    <a:pt x="8926" y="2369"/>
                  </a:cubicBezTo>
                  <a:cubicBezTo>
                    <a:pt x="8953" y="2442"/>
                    <a:pt x="8993" y="2516"/>
                    <a:pt x="9026" y="2589"/>
                  </a:cubicBezTo>
                  <a:cubicBezTo>
                    <a:pt x="9040" y="2623"/>
                    <a:pt x="9053" y="2650"/>
                    <a:pt x="9053" y="2683"/>
                  </a:cubicBezTo>
                  <a:cubicBezTo>
                    <a:pt x="9073" y="2857"/>
                    <a:pt x="9154" y="3011"/>
                    <a:pt x="9227" y="3158"/>
                  </a:cubicBezTo>
                  <a:cubicBezTo>
                    <a:pt x="9281" y="3265"/>
                    <a:pt x="9334" y="3372"/>
                    <a:pt x="9388" y="3472"/>
                  </a:cubicBezTo>
                  <a:cubicBezTo>
                    <a:pt x="9408" y="3519"/>
                    <a:pt x="9414" y="3573"/>
                    <a:pt x="9428" y="3620"/>
                  </a:cubicBezTo>
                  <a:cubicBezTo>
                    <a:pt x="9495" y="3787"/>
                    <a:pt x="9548" y="3961"/>
                    <a:pt x="9615" y="4128"/>
                  </a:cubicBezTo>
                  <a:cubicBezTo>
                    <a:pt x="9662" y="4249"/>
                    <a:pt x="9695" y="4369"/>
                    <a:pt x="9769" y="4469"/>
                  </a:cubicBezTo>
                  <a:cubicBezTo>
                    <a:pt x="9803" y="4523"/>
                    <a:pt x="9849" y="4570"/>
                    <a:pt x="9889" y="4623"/>
                  </a:cubicBezTo>
                  <a:cubicBezTo>
                    <a:pt x="9883" y="4643"/>
                    <a:pt x="9876" y="4663"/>
                    <a:pt x="9863" y="4683"/>
                  </a:cubicBezTo>
                  <a:cubicBezTo>
                    <a:pt x="9762" y="4837"/>
                    <a:pt x="9669" y="4985"/>
                    <a:pt x="9575" y="5145"/>
                  </a:cubicBezTo>
                  <a:cubicBezTo>
                    <a:pt x="9542" y="5205"/>
                    <a:pt x="9515" y="5272"/>
                    <a:pt x="9481" y="5339"/>
                  </a:cubicBezTo>
                  <a:cubicBezTo>
                    <a:pt x="9468" y="5379"/>
                    <a:pt x="9475" y="5419"/>
                    <a:pt x="9501" y="5453"/>
                  </a:cubicBezTo>
                  <a:cubicBezTo>
                    <a:pt x="9635" y="5600"/>
                    <a:pt x="9789" y="5727"/>
                    <a:pt x="9997" y="5767"/>
                  </a:cubicBezTo>
                  <a:cubicBezTo>
                    <a:pt x="10003" y="5774"/>
                    <a:pt x="10017" y="5774"/>
                    <a:pt x="10023" y="5774"/>
                  </a:cubicBezTo>
                  <a:cubicBezTo>
                    <a:pt x="10035" y="5773"/>
                    <a:pt x="10047" y="5772"/>
                    <a:pt x="10059" y="5772"/>
                  </a:cubicBezTo>
                  <a:cubicBezTo>
                    <a:pt x="10121" y="5772"/>
                    <a:pt x="10181" y="5787"/>
                    <a:pt x="10237" y="5821"/>
                  </a:cubicBezTo>
                  <a:cubicBezTo>
                    <a:pt x="10291" y="5841"/>
                    <a:pt x="10351" y="5848"/>
                    <a:pt x="10411" y="5848"/>
                  </a:cubicBezTo>
                  <a:cubicBezTo>
                    <a:pt x="10478" y="5848"/>
                    <a:pt x="10532" y="5821"/>
                    <a:pt x="10572" y="5754"/>
                  </a:cubicBezTo>
                  <a:cubicBezTo>
                    <a:pt x="10632" y="5634"/>
                    <a:pt x="10712" y="5520"/>
                    <a:pt x="10779" y="5399"/>
                  </a:cubicBezTo>
                  <a:cubicBezTo>
                    <a:pt x="10819" y="5319"/>
                    <a:pt x="10846" y="5245"/>
                    <a:pt x="10880" y="5165"/>
                  </a:cubicBezTo>
                  <a:cubicBezTo>
                    <a:pt x="10886" y="5145"/>
                    <a:pt x="10886" y="5125"/>
                    <a:pt x="10893" y="5098"/>
                  </a:cubicBezTo>
                  <a:lnTo>
                    <a:pt x="10893" y="5098"/>
                  </a:lnTo>
                  <a:cubicBezTo>
                    <a:pt x="10846" y="5105"/>
                    <a:pt x="10833" y="5132"/>
                    <a:pt x="10813" y="5159"/>
                  </a:cubicBezTo>
                  <a:cubicBezTo>
                    <a:pt x="10746" y="5279"/>
                    <a:pt x="10672" y="5393"/>
                    <a:pt x="10599" y="5513"/>
                  </a:cubicBezTo>
                  <a:cubicBezTo>
                    <a:pt x="10559" y="5580"/>
                    <a:pt x="10512" y="5640"/>
                    <a:pt x="10472" y="5707"/>
                  </a:cubicBezTo>
                  <a:cubicBezTo>
                    <a:pt x="10451" y="5734"/>
                    <a:pt x="10438" y="5767"/>
                    <a:pt x="10418" y="5801"/>
                  </a:cubicBezTo>
                  <a:cubicBezTo>
                    <a:pt x="10409" y="5802"/>
                    <a:pt x="10401" y="5802"/>
                    <a:pt x="10392" y="5802"/>
                  </a:cubicBezTo>
                  <a:cubicBezTo>
                    <a:pt x="10256" y="5802"/>
                    <a:pt x="10135" y="5707"/>
                    <a:pt x="9997" y="5707"/>
                  </a:cubicBezTo>
                  <a:cubicBezTo>
                    <a:pt x="10003" y="5687"/>
                    <a:pt x="10010" y="5667"/>
                    <a:pt x="10017" y="5647"/>
                  </a:cubicBezTo>
                  <a:cubicBezTo>
                    <a:pt x="10037" y="5654"/>
                    <a:pt x="10057" y="5654"/>
                    <a:pt x="10097" y="5660"/>
                  </a:cubicBezTo>
                  <a:cubicBezTo>
                    <a:pt x="9990" y="5540"/>
                    <a:pt x="9856" y="5466"/>
                    <a:pt x="9742" y="5353"/>
                  </a:cubicBezTo>
                  <a:cubicBezTo>
                    <a:pt x="9736" y="5373"/>
                    <a:pt x="9729" y="5386"/>
                    <a:pt x="9729" y="5393"/>
                  </a:cubicBezTo>
                  <a:cubicBezTo>
                    <a:pt x="9720" y="5411"/>
                    <a:pt x="9711" y="5419"/>
                    <a:pt x="9698" y="5419"/>
                  </a:cubicBezTo>
                  <a:cubicBezTo>
                    <a:pt x="9692" y="5419"/>
                    <a:pt x="9684" y="5417"/>
                    <a:pt x="9675" y="5413"/>
                  </a:cubicBezTo>
                  <a:cubicBezTo>
                    <a:pt x="9655" y="5399"/>
                    <a:pt x="9629" y="5386"/>
                    <a:pt x="9602" y="5366"/>
                  </a:cubicBezTo>
                  <a:cubicBezTo>
                    <a:pt x="9622" y="5299"/>
                    <a:pt x="9655" y="5232"/>
                    <a:pt x="9695" y="5172"/>
                  </a:cubicBezTo>
                  <a:cubicBezTo>
                    <a:pt x="9742" y="5092"/>
                    <a:pt x="9796" y="5011"/>
                    <a:pt x="9836" y="4931"/>
                  </a:cubicBezTo>
                  <a:cubicBezTo>
                    <a:pt x="9883" y="4857"/>
                    <a:pt x="9916" y="4784"/>
                    <a:pt x="9956" y="4710"/>
                  </a:cubicBezTo>
                  <a:cubicBezTo>
                    <a:pt x="9970" y="4690"/>
                    <a:pt x="9976" y="4670"/>
                    <a:pt x="9990" y="4663"/>
                  </a:cubicBezTo>
                  <a:cubicBezTo>
                    <a:pt x="10037" y="4637"/>
                    <a:pt x="10063" y="4596"/>
                    <a:pt x="10097" y="4556"/>
                  </a:cubicBezTo>
                  <a:cubicBezTo>
                    <a:pt x="10184" y="4449"/>
                    <a:pt x="10264" y="4336"/>
                    <a:pt x="10358" y="4235"/>
                  </a:cubicBezTo>
                  <a:cubicBezTo>
                    <a:pt x="10398" y="4188"/>
                    <a:pt x="10445" y="4155"/>
                    <a:pt x="10492" y="4115"/>
                  </a:cubicBezTo>
                  <a:cubicBezTo>
                    <a:pt x="10498" y="4168"/>
                    <a:pt x="10498" y="4215"/>
                    <a:pt x="10505" y="4269"/>
                  </a:cubicBezTo>
                  <a:lnTo>
                    <a:pt x="10458" y="4269"/>
                  </a:lnTo>
                  <a:cubicBezTo>
                    <a:pt x="10458" y="4322"/>
                    <a:pt x="10492" y="4349"/>
                    <a:pt x="10525" y="4382"/>
                  </a:cubicBezTo>
                  <a:cubicBezTo>
                    <a:pt x="10686" y="4550"/>
                    <a:pt x="10806" y="4663"/>
                    <a:pt x="10886" y="4663"/>
                  </a:cubicBezTo>
                  <a:cubicBezTo>
                    <a:pt x="10893" y="4657"/>
                    <a:pt x="10893" y="4650"/>
                    <a:pt x="10893" y="4643"/>
                  </a:cubicBezTo>
                  <a:cubicBezTo>
                    <a:pt x="10953" y="4663"/>
                    <a:pt x="11020" y="4683"/>
                    <a:pt x="11080" y="4710"/>
                  </a:cubicBezTo>
                  <a:cubicBezTo>
                    <a:pt x="11034" y="4791"/>
                    <a:pt x="10987" y="4878"/>
                    <a:pt x="10947" y="4958"/>
                  </a:cubicBezTo>
                  <a:cubicBezTo>
                    <a:pt x="10940" y="4978"/>
                    <a:pt x="10927" y="4991"/>
                    <a:pt x="10927" y="5011"/>
                  </a:cubicBezTo>
                  <a:cubicBezTo>
                    <a:pt x="10906" y="5092"/>
                    <a:pt x="10933" y="5145"/>
                    <a:pt x="11020" y="5159"/>
                  </a:cubicBezTo>
                  <a:cubicBezTo>
                    <a:pt x="11068" y="5171"/>
                    <a:pt x="11115" y="5179"/>
                    <a:pt x="11165" y="5179"/>
                  </a:cubicBezTo>
                  <a:cubicBezTo>
                    <a:pt x="11192" y="5179"/>
                    <a:pt x="11219" y="5177"/>
                    <a:pt x="11248" y="5172"/>
                  </a:cubicBezTo>
                  <a:cubicBezTo>
                    <a:pt x="11271" y="5169"/>
                    <a:pt x="11293" y="5167"/>
                    <a:pt x="11315" y="5167"/>
                  </a:cubicBezTo>
                  <a:cubicBezTo>
                    <a:pt x="11338" y="5167"/>
                    <a:pt x="11361" y="5169"/>
                    <a:pt x="11388" y="5172"/>
                  </a:cubicBezTo>
                  <a:cubicBezTo>
                    <a:pt x="11361" y="5185"/>
                    <a:pt x="11335" y="5199"/>
                    <a:pt x="11295" y="5225"/>
                  </a:cubicBezTo>
                  <a:cubicBezTo>
                    <a:pt x="11305" y="5226"/>
                    <a:pt x="11314" y="5227"/>
                    <a:pt x="11324" y="5227"/>
                  </a:cubicBezTo>
                  <a:cubicBezTo>
                    <a:pt x="11383" y="5227"/>
                    <a:pt x="11428" y="5210"/>
                    <a:pt x="11468" y="5199"/>
                  </a:cubicBezTo>
                  <a:cubicBezTo>
                    <a:pt x="11506" y="5189"/>
                    <a:pt x="11540" y="5177"/>
                    <a:pt x="11580" y="5177"/>
                  </a:cubicBezTo>
                  <a:cubicBezTo>
                    <a:pt x="11597" y="5177"/>
                    <a:pt x="11615" y="5179"/>
                    <a:pt x="11636" y="5185"/>
                  </a:cubicBezTo>
                  <a:cubicBezTo>
                    <a:pt x="11555" y="5205"/>
                    <a:pt x="11489" y="5219"/>
                    <a:pt x="11415" y="5239"/>
                  </a:cubicBezTo>
                  <a:cubicBezTo>
                    <a:pt x="11415" y="5245"/>
                    <a:pt x="11422" y="5252"/>
                    <a:pt x="11422" y="5259"/>
                  </a:cubicBezTo>
                  <a:cubicBezTo>
                    <a:pt x="11529" y="5245"/>
                    <a:pt x="11642" y="5232"/>
                    <a:pt x="11749" y="5219"/>
                  </a:cubicBezTo>
                  <a:cubicBezTo>
                    <a:pt x="11836" y="5212"/>
                    <a:pt x="11923" y="5205"/>
                    <a:pt x="12010" y="5199"/>
                  </a:cubicBezTo>
                  <a:cubicBezTo>
                    <a:pt x="12030" y="5199"/>
                    <a:pt x="12044" y="5192"/>
                    <a:pt x="12057" y="5185"/>
                  </a:cubicBezTo>
                  <a:cubicBezTo>
                    <a:pt x="12117" y="5179"/>
                    <a:pt x="12178" y="5179"/>
                    <a:pt x="12238" y="5172"/>
                  </a:cubicBezTo>
                  <a:lnTo>
                    <a:pt x="12238" y="5172"/>
                  </a:lnTo>
                  <a:cubicBezTo>
                    <a:pt x="12217" y="5201"/>
                    <a:pt x="12192" y="5204"/>
                    <a:pt x="12164" y="5204"/>
                  </a:cubicBezTo>
                  <a:cubicBezTo>
                    <a:pt x="12155" y="5204"/>
                    <a:pt x="12146" y="5204"/>
                    <a:pt x="12137" y="5204"/>
                  </a:cubicBezTo>
                  <a:cubicBezTo>
                    <a:pt x="12128" y="5204"/>
                    <a:pt x="12119" y="5204"/>
                    <a:pt x="12111" y="5205"/>
                  </a:cubicBezTo>
                  <a:cubicBezTo>
                    <a:pt x="12111" y="5232"/>
                    <a:pt x="12077" y="5225"/>
                    <a:pt x="12057" y="5232"/>
                  </a:cubicBezTo>
                  <a:cubicBezTo>
                    <a:pt x="11950" y="5259"/>
                    <a:pt x="11843" y="5286"/>
                    <a:pt x="11736" y="5306"/>
                  </a:cubicBezTo>
                  <a:cubicBezTo>
                    <a:pt x="11716" y="5312"/>
                    <a:pt x="11689" y="5326"/>
                    <a:pt x="11662" y="5339"/>
                  </a:cubicBezTo>
                  <a:cubicBezTo>
                    <a:pt x="11677" y="5342"/>
                    <a:pt x="11691" y="5344"/>
                    <a:pt x="11705" y="5344"/>
                  </a:cubicBezTo>
                  <a:cubicBezTo>
                    <a:pt x="11749" y="5344"/>
                    <a:pt x="11791" y="5331"/>
                    <a:pt x="11836" y="5326"/>
                  </a:cubicBezTo>
                  <a:cubicBezTo>
                    <a:pt x="11997" y="5286"/>
                    <a:pt x="12164" y="5245"/>
                    <a:pt x="12332" y="5205"/>
                  </a:cubicBezTo>
                  <a:cubicBezTo>
                    <a:pt x="12360" y="5198"/>
                    <a:pt x="12388" y="5194"/>
                    <a:pt x="12415" y="5194"/>
                  </a:cubicBezTo>
                  <a:cubicBezTo>
                    <a:pt x="12482" y="5194"/>
                    <a:pt x="12546" y="5215"/>
                    <a:pt x="12613" y="5239"/>
                  </a:cubicBezTo>
                  <a:cubicBezTo>
                    <a:pt x="12338" y="5299"/>
                    <a:pt x="12064" y="5332"/>
                    <a:pt x="11796" y="5406"/>
                  </a:cubicBezTo>
                  <a:cubicBezTo>
                    <a:pt x="11796" y="5413"/>
                    <a:pt x="11796" y="5413"/>
                    <a:pt x="11803" y="5419"/>
                  </a:cubicBezTo>
                  <a:cubicBezTo>
                    <a:pt x="11857" y="5413"/>
                    <a:pt x="11903" y="5406"/>
                    <a:pt x="11957" y="5399"/>
                  </a:cubicBezTo>
                  <a:cubicBezTo>
                    <a:pt x="12178" y="5359"/>
                    <a:pt x="12398" y="5319"/>
                    <a:pt x="12613" y="5266"/>
                  </a:cubicBezTo>
                  <a:cubicBezTo>
                    <a:pt x="12632" y="5262"/>
                    <a:pt x="12650" y="5260"/>
                    <a:pt x="12668" y="5260"/>
                  </a:cubicBezTo>
                  <a:cubicBezTo>
                    <a:pt x="12719" y="5260"/>
                    <a:pt x="12767" y="5274"/>
                    <a:pt x="12827" y="5299"/>
                  </a:cubicBezTo>
                  <a:cubicBezTo>
                    <a:pt x="12693" y="5312"/>
                    <a:pt x="12579" y="5332"/>
                    <a:pt x="12465" y="5353"/>
                  </a:cubicBezTo>
                  <a:cubicBezTo>
                    <a:pt x="12278" y="5386"/>
                    <a:pt x="12091" y="5426"/>
                    <a:pt x="11903" y="5466"/>
                  </a:cubicBezTo>
                  <a:cubicBezTo>
                    <a:pt x="11810" y="5493"/>
                    <a:pt x="11729" y="5533"/>
                    <a:pt x="11636" y="5567"/>
                  </a:cubicBezTo>
                  <a:cubicBezTo>
                    <a:pt x="11656" y="5580"/>
                    <a:pt x="11662" y="5587"/>
                    <a:pt x="11676" y="5587"/>
                  </a:cubicBezTo>
                  <a:cubicBezTo>
                    <a:pt x="11716" y="5587"/>
                    <a:pt x="11756" y="5587"/>
                    <a:pt x="11796" y="5573"/>
                  </a:cubicBezTo>
                  <a:cubicBezTo>
                    <a:pt x="11955" y="5513"/>
                    <a:pt x="12122" y="5498"/>
                    <a:pt x="12291" y="5498"/>
                  </a:cubicBezTo>
                  <a:cubicBezTo>
                    <a:pt x="12329" y="5498"/>
                    <a:pt x="12367" y="5499"/>
                    <a:pt x="12405" y="5500"/>
                  </a:cubicBezTo>
                  <a:cubicBezTo>
                    <a:pt x="12204" y="5567"/>
                    <a:pt x="11990" y="5600"/>
                    <a:pt x="11790" y="5687"/>
                  </a:cubicBezTo>
                  <a:cubicBezTo>
                    <a:pt x="11796" y="5774"/>
                    <a:pt x="11863" y="5814"/>
                    <a:pt x="11930" y="5848"/>
                  </a:cubicBezTo>
                  <a:cubicBezTo>
                    <a:pt x="12030" y="5894"/>
                    <a:pt x="12131" y="5941"/>
                    <a:pt x="12231" y="5995"/>
                  </a:cubicBezTo>
                  <a:cubicBezTo>
                    <a:pt x="12285" y="6022"/>
                    <a:pt x="12345" y="6048"/>
                    <a:pt x="12398" y="6082"/>
                  </a:cubicBezTo>
                  <a:cubicBezTo>
                    <a:pt x="12552" y="6175"/>
                    <a:pt x="12706" y="6276"/>
                    <a:pt x="12860" y="6370"/>
                  </a:cubicBezTo>
                  <a:cubicBezTo>
                    <a:pt x="13001" y="6456"/>
                    <a:pt x="13155" y="6530"/>
                    <a:pt x="13295" y="6617"/>
                  </a:cubicBezTo>
                  <a:cubicBezTo>
                    <a:pt x="13429" y="6697"/>
                    <a:pt x="13563" y="6778"/>
                    <a:pt x="13690" y="6865"/>
                  </a:cubicBezTo>
                  <a:cubicBezTo>
                    <a:pt x="13790" y="6925"/>
                    <a:pt x="13884" y="6992"/>
                    <a:pt x="13984" y="7059"/>
                  </a:cubicBezTo>
                  <a:cubicBezTo>
                    <a:pt x="13977" y="7059"/>
                    <a:pt x="13977" y="7065"/>
                    <a:pt x="13977" y="7072"/>
                  </a:cubicBezTo>
                  <a:cubicBezTo>
                    <a:pt x="13864" y="7019"/>
                    <a:pt x="13757" y="6965"/>
                    <a:pt x="13650" y="6905"/>
                  </a:cubicBezTo>
                  <a:cubicBezTo>
                    <a:pt x="13442" y="6791"/>
                    <a:pt x="13241" y="6671"/>
                    <a:pt x="13034" y="6557"/>
                  </a:cubicBezTo>
                  <a:cubicBezTo>
                    <a:pt x="12746" y="6396"/>
                    <a:pt x="12459" y="6249"/>
                    <a:pt x="12158" y="6135"/>
                  </a:cubicBezTo>
                  <a:cubicBezTo>
                    <a:pt x="11989" y="6070"/>
                    <a:pt x="11817" y="6037"/>
                    <a:pt x="11644" y="6037"/>
                  </a:cubicBezTo>
                  <a:cubicBezTo>
                    <a:pt x="11570" y="6037"/>
                    <a:pt x="11496" y="6043"/>
                    <a:pt x="11422" y="6055"/>
                  </a:cubicBezTo>
                  <a:cubicBezTo>
                    <a:pt x="11288" y="6075"/>
                    <a:pt x="11221" y="6122"/>
                    <a:pt x="11141" y="6242"/>
                  </a:cubicBezTo>
                  <a:cubicBezTo>
                    <a:pt x="11161" y="6242"/>
                    <a:pt x="11174" y="6242"/>
                    <a:pt x="11181" y="6249"/>
                  </a:cubicBezTo>
                  <a:cubicBezTo>
                    <a:pt x="11181" y="6303"/>
                    <a:pt x="11181" y="6356"/>
                    <a:pt x="11187" y="6410"/>
                  </a:cubicBezTo>
                  <a:cubicBezTo>
                    <a:pt x="11194" y="6443"/>
                    <a:pt x="11187" y="6470"/>
                    <a:pt x="11161" y="6483"/>
                  </a:cubicBezTo>
                  <a:cubicBezTo>
                    <a:pt x="11167" y="6503"/>
                    <a:pt x="11181" y="6517"/>
                    <a:pt x="11181" y="6530"/>
                  </a:cubicBezTo>
                  <a:cubicBezTo>
                    <a:pt x="11181" y="6577"/>
                    <a:pt x="11181" y="6630"/>
                    <a:pt x="11174" y="6677"/>
                  </a:cubicBezTo>
                  <a:cubicBezTo>
                    <a:pt x="11161" y="6824"/>
                    <a:pt x="11194" y="6958"/>
                    <a:pt x="11261" y="7092"/>
                  </a:cubicBezTo>
                  <a:cubicBezTo>
                    <a:pt x="11315" y="7213"/>
                    <a:pt x="11375" y="7326"/>
                    <a:pt x="11428" y="7453"/>
                  </a:cubicBezTo>
                  <a:cubicBezTo>
                    <a:pt x="11502" y="7614"/>
                    <a:pt x="11602" y="7754"/>
                    <a:pt x="11696" y="7902"/>
                  </a:cubicBezTo>
                  <a:cubicBezTo>
                    <a:pt x="11743" y="7975"/>
                    <a:pt x="11776" y="8049"/>
                    <a:pt x="11810" y="8129"/>
                  </a:cubicBezTo>
                  <a:cubicBezTo>
                    <a:pt x="11836" y="8216"/>
                    <a:pt x="11883" y="8296"/>
                    <a:pt x="11923" y="8377"/>
                  </a:cubicBezTo>
                  <a:cubicBezTo>
                    <a:pt x="11944" y="8417"/>
                    <a:pt x="11970" y="8457"/>
                    <a:pt x="11984" y="8497"/>
                  </a:cubicBezTo>
                  <a:cubicBezTo>
                    <a:pt x="12044" y="8644"/>
                    <a:pt x="12097" y="8785"/>
                    <a:pt x="12158" y="8925"/>
                  </a:cubicBezTo>
                  <a:cubicBezTo>
                    <a:pt x="12204" y="9039"/>
                    <a:pt x="12265" y="9153"/>
                    <a:pt x="12311" y="9260"/>
                  </a:cubicBezTo>
                  <a:cubicBezTo>
                    <a:pt x="12412" y="9487"/>
                    <a:pt x="12459" y="9728"/>
                    <a:pt x="12526" y="9962"/>
                  </a:cubicBezTo>
                  <a:cubicBezTo>
                    <a:pt x="12586" y="10156"/>
                    <a:pt x="12639" y="10344"/>
                    <a:pt x="12760" y="10511"/>
                  </a:cubicBezTo>
                  <a:cubicBezTo>
                    <a:pt x="12880" y="10672"/>
                    <a:pt x="12954" y="10859"/>
                    <a:pt x="13021" y="11040"/>
                  </a:cubicBezTo>
                  <a:cubicBezTo>
                    <a:pt x="13068" y="11147"/>
                    <a:pt x="13121" y="11247"/>
                    <a:pt x="13168" y="11347"/>
                  </a:cubicBezTo>
                  <a:cubicBezTo>
                    <a:pt x="13195" y="11394"/>
                    <a:pt x="13221" y="11434"/>
                    <a:pt x="13235" y="11481"/>
                  </a:cubicBezTo>
                  <a:cubicBezTo>
                    <a:pt x="13215" y="11461"/>
                    <a:pt x="13201" y="11441"/>
                    <a:pt x="13188" y="11414"/>
                  </a:cubicBezTo>
                  <a:cubicBezTo>
                    <a:pt x="13148" y="11354"/>
                    <a:pt x="13121" y="11294"/>
                    <a:pt x="13081" y="11234"/>
                  </a:cubicBezTo>
                  <a:cubicBezTo>
                    <a:pt x="12960" y="11026"/>
                    <a:pt x="12833" y="10812"/>
                    <a:pt x="12706" y="10605"/>
                  </a:cubicBezTo>
                  <a:cubicBezTo>
                    <a:pt x="12613" y="10524"/>
                    <a:pt x="12592" y="10411"/>
                    <a:pt x="12559" y="10304"/>
                  </a:cubicBezTo>
                  <a:cubicBezTo>
                    <a:pt x="12506" y="10150"/>
                    <a:pt x="12459" y="9996"/>
                    <a:pt x="12398" y="9842"/>
                  </a:cubicBezTo>
                  <a:cubicBezTo>
                    <a:pt x="12352" y="9722"/>
                    <a:pt x="12291" y="9608"/>
                    <a:pt x="12231" y="9487"/>
                  </a:cubicBezTo>
                  <a:cubicBezTo>
                    <a:pt x="12211" y="9434"/>
                    <a:pt x="12184" y="9374"/>
                    <a:pt x="12164" y="9313"/>
                  </a:cubicBezTo>
                  <a:cubicBezTo>
                    <a:pt x="12144" y="9233"/>
                    <a:pt x="12097" y="9159"/>
                    <a:pt x="12051" y="9086"/>
                  </a:cubicBezTo>
                  <a:cubicBezTo>
                    <a:pt x="11977" y="8945"/>
                    <a:pt x="11903" y="8798"/>
                    <a:pt x="11823" y="8658"/>
                  </a:cubicBezTo>
                  <a:cubicBezTo>
                    <a:pt x="11816" y="8644"/>
                    <a:pt x="11810" y="8631"/>
                    <a:pt x="11803" y="8618"/>
                  </a:cubicBezTo>
                  <a:cubicBezTo>
                    <a:pt x="11689" y="8490"/>
                    <a:pt x="11636" y="8337"/>
                    <a:pt x="11555" y="8196"/>
                  </a:cubicBezTo>
                  <a:cubicBezTo>
                    <a:pt x="11542" y="8169"/>
                    <a:pt x="11529" y="8136"/>
                    <a:pt x="11522" y="8109"/>
                  </a:cubicBezTo>
                  <a:cubicBezTo>
                    <a:pt x="11515" y="8022"/>
                    <a:pt x="11468" y="7948"/>
                    <a:pt x="11428" y="7875"/>
                  </a:cubicBezTo>
                  <a:cubicBezTo>
                    <a:pt x="11335" y="7708"/>
                    <a:pt x="11248" y="7540"/>
                    <a:pt x="11154" y="7366"/>
                  </a:cubicBezTo>
                  <a:cubicBezTo>
                    <a:pt x="11134" y="7333"/>
                    <a:pt x="11100" y="7300"/>
                    <a:pt x="11074" y="7259"/>
                  </a:cubicBezTo>
                  <a:cubicBezTo>
                    <a:pt x="11034" y="7199"/>
                    <a:pt x="10993" y="7132"/>
                    <a:pt x="10947" y="7065"/>
                  </a:cubicBezTo>
                  <a:cubicBezTo>
                    <a:pt x="10873" y="6965"/>
                    <a:pt x="10813" y="6845"/>
                    <a:pt x="10753" y="6731"/>
                  </a:cubicBezTo>
                  <a:cubicBezTo>
                    <a:pt x="10706" y="6630"/>
                    <a:pt x="10625" y="6550"/>
                    <a:pt x="10565" y="6456"/>
                  </a:cubicBezTo>
                  <a:cubicBezTo>
                    <a:pt x="10552" y="6436"/>
                    <a:pt x="10532" y="6423"/>
                    <a:pt x="10525" y="6403"/>
                  </a:cubicBezTo>
                  <a:cubicBezTo>
                    <a:pt x="10438" y="6229"/>
                    <a:pt x="10278" y="6149"/>
                    <a:pt x="10104" y="6082"/>
                  </a:cubicBezTo>
                  <a:cubicBezTo>
                    <a:pt x="10050" y="6055"/>
                    <a:pt x="9990" y="6042"/>
                    <a:pt x="9930" y="6015"/>
                  </a:cubicBezTo>
                  <a:cubicBezTo>
                    <a:pt x="9903" y="6008"/>
                    <a:pt x="9863" y="6015"/>
                    <a:pt x="9849" y="5975"/>
                  </a:cubicBezTo>
                  <a:cubicBezTo>
                    <a:pt x="9843" y="5961"/>
                    <a:pt x="9803" y="5955"/>
                    <a:pt x="9776" y="5955"/>
                  </a:cubicBezTo>
                  <a:cubicBezTo>
                    <a:pt x="9635" y="5961"/>
                    <a:pt x="9495" y="5968"/>
                    <a:pt x="9354" y="5975"/>
                  </a:cubicBezTo>
                  <a:cubicBezTo>
                    <a:pt x="9281" y="5981"/>
                    <a:pt x="9207" y="6008"/>
                    <a:pt x="9140" y="6042"/>
                  </a:cubicBezTo>
                  <a:cubicBezTo>
                    <a:pt x="9000" y="6115"/>
                    <a:pt x="8859" y="6189"/>
                    <a:pt x="8719" y="6262"/>
                  </a:cubicBezTo>
                  <a:cubicBezTo>
                    <a:pt x="8705" y="6269"/>
                    <a:pt x="8699" y="6269"/>
                    <a:pt x="8678" y="6283"/>
                  </a:cubicBezTo>
                  <a:cubicBezTo>
                    <a:pt x="8678" y="6249"/>
                    <a:pt x="8672" y="6222"/>
                    <a:pt x="8678" y="6196"/>
                  </a:cubicBezTo>
                  <a:cubicBezTo>
                    <a:pt x="8705" y="6135"/>
                    <a:pt x="8725" y="6075"/>
                    <a:pt x="8759" y="6022"/>
                  </a:cubicBezTo>
                  <a:cubicBezTo>
                    <a:pt x="8806" y="5935"/>
                    <a:pt x="8832" y="5841"/>
                    <a:pt x="8832" y="5741"/>
                  </a:cubicBezTo>
                  <a:cubicBezTo>
                    <a:pt x="8839" y="5687"/>
                    <a:pt x="8839" y="5634"/>
                    <a:pt x="8852" y="5580"/>
                  </a:cubicBezTo>
                  <a:cubicBezTo>
                    <a:pt x="8886" y="5466"/>
                    <a:pt x="8886" y="5353"/>
                    <a:pt x="8839" y="5239"/>
                  </a:cubicBezTo>
                  <a:cubicBezTo>
                    <a:pt x="8832" y="5232"/>
                    <a:pt x="8832" y="5219"/>
                    <a:pt x="8826" y="5205"/>
                  </a:cubicBezTo>
                  <a:cubicBezTo>
                    <a:pt x="8826" y="5205"/>
                    <a:pt x="8826" y="5199"/>
                    <a:pt x="8826" y="5192"/>
                  </a:cubicBezTo>
                  <a:cubicBezTo>
                    <a:pt x="8873" y="5219"/>
                    <a:pt x="8879" y="5286"/>
                    <a:pt x="8939" y="5286"/>
                  </a:cubicBezTo>
                  <a:cubicBezTo>
                    <a:pt x="8939" y="5279"/>
                    <a:pt x="8946" y="5272"/>
                    <a:pt x="8946" y="5266"/>
                  </a:cubicBezTo>
                  <a:cubicBezTo>
                    <a:pt x="8893" y="5125"/>
                    <a:pt x="8839" y="4991"/>
                    <a:pt x="8725" y="4884"/>
                  </a:cubicBezTo>
                  <a:cubicBezTo>
                    <a:pt x="8632" y="4797"/>
                    <a:pt x="8558" y="4690"/>
                    <a:pt x="8471" y="4596"/>
                  </a:cubicBezTo>
                  <a:cubicBezTo>
                    <a:pt x="8431" y="4556"/>
                    <a:pt x="8377" y="4523"/>
                    <a:pt x="8331" y="4483"/>
                  </a:cubicBezTo>
                  <a:cubicBezTo>
                    <a:pt x="8264" y="4429"/>
                    <a:pt x="8190" y="4369"/>
                    <a:pt x="8123" y="4315"/>
                  </a:cubicBezTo>
                  <a:cubicBezTo>
                    <a:pt x="8043" y="4255"/>
                    <a:pt x="7963" y="4208"/>
                    <a:pt x="7889" y="4142"/>
                  </a:cubicBezTo>
                  <a:cubicBezTo>
                    <a:pt x="7802" y="4061"/>
                    <a:pt x="7722" y="3974"/>
                    <a:pt x="7648" y="3887"/>
                  </a:cubicBezTo>
                  <a:cubicBezTo>
                    <a:pt x="7575" y="3800"/>
                    <a:pt x="7488" y="3720"/>
                    <a:pt x="7401" y="3646"/>
                  </a:cubicBezTo>
                  <a:cubicBezTo>
                    <a:pt x="7280" y="3539"/>
                    <a:pt x="7166" y="3419"/>
                    <a:pt x="7053" y="3305"/>
                  </a:cubicBezTo>
                  <a:cubicBezTo>
                    <a:pt x="7019" y="3272"/>
                    <a:pt x="6986" y="3245"/>
                    <a:pt x="6946" y="3212"/>
                  </a:cubicBezTo>
                  <a:cubicBezTo>
                    <a:pt x="6892" y="3158"/>
                    <a:pt x="6832" y="3104"/>
                    <a:pt x="6778" y="3051"/>
                  </a:cubicBezTo>
                  <a:cubicBezTo>
                    <a:pt x="6658" y="2937"/>
                    <a:pt x="6544" y="2817"/>
                    <a:pt x="6424" y="2703"/>
                  </a:cubicBezTo>
                  <a:cubicBezTo>
                    <a:pt x="6337" y="2616"/>
                    <a:pt x="6250" y="2529"/>
                    <a:pt x="6163" y="2442"/>
                  </a:cubicBezTo>
                  <a:cubicBezTo>
                    <a:pt x="6056" y="2335"/>
                    <a:pt x="5935" y="2248"/>
                    <a:pt x="5808" y="2161"/>
                  </a:cubicBezTo>
                  <a:cubicBezTo>
                    <a:pt x="5561" y="1987"/>
                    <a:pt x="5286" y="1880"/>
                    <a:pt x="4985" y="1780"/>
                  </a:cubicBezTo>
                  <a:lnTo>
                    <a:pt x="5052" y="1780"/>
                  </a:lnTo>
                  <a:cubicBezTo>
                    <a:pt x="5320" y="1793"/>
                    <a:pt x="5561" y="1880"/>
                    <a:pt x="5788" y="2027"/>
                  </a:cubicBezTo>
                  <a:cubicBezTo>
                    <a:pt x="5922" y="2108"/>
                    <a:pt x="6042" y="2201"/>
                    <a:pt x="6169" y="2288"/>
                  </a:cubicBezTo>
                  <a:cubicBezTo>
                    <a:pt x="6350" y="2422"/>
                    <a:pt x="6497" y="2576"/>
                    <a:pt x="6638" y="2757"/>
                  </a:cubicBezTo>
                  <a:cubicBezTo>
                    <a:pt x="6658" y="2783"/>
                    <a:pt x="6685" y="2810"/>
                    <a:pt x="6711" y="2837"/>
                  </a:cubicBezTo>
                  <a:cubicBezTo>
                    <a:pt x="6852" y="2977"/>
                    <a:pt x="6992" y="3118"/>
                    <a:pt x="7146" y="3252"/>
                  </a:cubicBezTo>
                  <a:cubicBezTo>
                    <a:pt x="7260" y="3352"/>
                    <a:pt x="7394" y="3452"/>
                    <a:pt x="7514" y="3546"/>
                  </a:cubicBezTo>
                  <a:cubicBezTo>
                    <a:pt x="7528" y="3559"/>
                    <a:pt x="7541" y="3566"/>
                    <a:pt x="7554" y="3580"/>
                  </a:cubicBezTo>
                  <a:cubicBezTo>
                    <a:pt x="7668" y="3693"/>
                    <a:pt x="7782" y="3814"/>
                    <a:pt x="7896" y="3927"/>
                  </a:cubicBezTo>
                  <a:cubicBezTo>
                    <a:pt x="7989" y="4021"/>
                    <a:pt x="8090" y="4101"/>
                    <a:pt x="8183" y="4195"/>
                  </a:cubicBezTo>
                  <a:cubicBezTo>
                    <a:pt x="8317" y="4329"/>
                    <a:pt x="8478" y="4416"/>
                    <a:pt x="8645" y="4496"/>
                  </a:cubicBezTo>
                  <a:cubicBezTo>
                    <a:pt x="8719" y="4536"/>
                    <a:pt x="8792" y="4570"/>
                    <a:pt x="8866" y="4603"/>
                  </a:cubicBezTo>
                  <a:cubicBezTo>
                    <a:pt x="8880" y="4609"/>
                    <a:pt x="8894" y="4613"/>
                    <a:pt x="8909" y="4613"/>
                  </a:cubicBezTo>
                  <a:cubicBezTo>
                    <a:pt x="8930" y="4613"/>
                    <a:pt x="8950" y="4604"/>
                    <a:pt x="8966" y="4576"/>
                  </a:cubicBezTo>
                  <a:cubicBezTo>
                    <a:pt x="9046" y="4563"/>
                    <a:pt x="9046" y="4496"/>
                    <a:pt x="9053" y="4436"/>
                  </a:cubicBezTo>
                  <a:cubicBezTo>
                    <a:pt x="9080" y="4315"/>
                    <a:pt x="9100" y="4188"/>
                    <a:pt x="9127" y="4068"/>
                  </a:cubicBezTo>
                  <a:cubicBezTo>
                    <a:pt x="9133" y="4021"/>
                    <a:pt x="9133" y="3968"/>
                    <a:pt x="9140" y="3921"/>
                  </a:cubicBezTo>
                  <a:cubicBezTo>
                    <a:pt x="9147" y="3919"/>
                    <a:pt x="9153" y="3917"/>
                    <a:pt x="9158" y="3917"/>
                  </a:cubicBezTo>
                  <a:cubicBezTo>
                    <a:pt x="9168" y="3917"/>
                    <a:pt x="9176" y="3923"/>
                    <a:pt x="9180" y="3941"/>
                  </a:cubicBezTo>
                  <a:cubicBezTo>
                    <a:pt x="9207" y="4068"/>
                    <a:pt x="9220" y="4188"/>
                    <a:pt x="9167" y="4309"/>
                  </a:cubicBezTo>
                  <a:cubicBezTo>
                    <a:pt x="9147" y="4349"/>
                    <a:pt x="9133" y="4396"/>
                    <a:pt x="9120" y="4443"/>
                  </a:cubicBezTo>
                  <a:cubicBezTo>
                    <a:pt x="9093" y="4523"/>
                    <a:pt x="9060" y="4603"/>
                    <a:pt x="8986" y="4657"/>
                  </a:cubicBezTo>
                  <a:cubicBezTo>
                    <a:pt x="8999" y="4676"/>
                    <a:pt x="9013" y="4683"/>
                    <a:pt x="9027" y="4683"/>
                  </a:cubicBezTo>
                  <a:cubicBezTo>
                    <a:pt x="9042" y="4683"/>
                    <a:pt x="9056" y="4674"/>
                    <a:pt x="9067" y="4663"/>
                  </a:cubicBezTo>
                  <a:cubicBezTo>
                    <a:pt x="9113" y="4623"/>
                    <a:pt x="9160" y="4576"/>
                    <a:pt x="9187" y="4530"/>
                  </a:cubicBezTo>
                  <a:cubicBezTo>
                    <a:pt x="9227" y="4449"/>
                    <a:pt x="9254" y="4369"/>
                    <a:pt x="9287" y="4289"/>
                  </a:cubicBezTo>
                  <a:cubicBezTo>
                    <a:pt x="9314" y="4215"/>
                    <a:pt x="9327" y="4135"/>
                    <a:pt x="9307" y="4061"/>
                  </a:cubicBezTo>
                  <a:cubicBezTo>
                    <a:pt x="9294" y="3974"/>
                    <a:pt x="9281" y="3887"/>
                    <a:pt x="9267" y="3800"/>
                  </a:cubicBezTo>
                  <a:cubicBezTo>
                    <a:pt x="9247" y="3713"/>
                    <a:pt x="9234" y="3626"/>
                    <a:pt x="9214" y="3539"/>
                  </a:cubicBezTo>
                  <a:cubicBezTo>
                    <a:pt x="9200" y="3466"/>
                    <a:pt x="9174" y="3399"/>
                    <a:pt x="9160" y="3325"/>
                  </a:cubicBezTo>
                  <a:cubicBezTo>
                    <a:pt x="9140" y="3258"/>
                    <a:pt x="9127" y="3185"/>
                    <a:pt x="9107" y="3118"/>
                  </a:cubicBezTo>
                  <a:cubicBezTo>
                    <a:pt x="9087" y="3044"/>
                    <a:pt x="9060" y="2971"/>
                    <a:pt x="9040" y="2904"/>
                  </a:cubicBezTo>
                  <a:cubicBezTo>
                    <a:pt x="9000" y="2790"/>
                    <a:pt x="8953" y="2676"/>
                    <a:pt x="8913" y="2556"/>
                  </a:cubicBezTo>
                  <a:cubicBezTo>
                    <a:pt x="8879" y="2449"/>
                    <a:pt x="8852" y="2335"/>
                    <a:pt x="8819" y="2228"/>
                  </a:cubicBezTo>
                  <a:cubicBezTo>
                    <a:pt x="8812" y="2208"/>
                    <a:pt x="8806" y="2181"/>
                    <a:pt x="8799" y="2161"/>
                  </a:cubicBezTo>
                  <a:cubicBezTo>
                    <a:pt x="8779" y="2094"/>
                    <a:pt x="8779" y="2027"/>
                    <a:pt x="8832" y="1967"/>
                  </a:cubicBezTo>
                  <a:cubicBezTo>
                    <a:pt x="8866" y="1927"/>
                    <a:pt x="8886" y="1880"/>
                    <a:pt x="8913" y="1840"/>
                  </a:cubicBezTo>
                  <a:cubicBezTo>
                    <a:pt x="9046" y="1612"/>
                    <a:pt x="9240" y="1439"/>
                    <a:pt x="9461" y="1291"/>
                  </a:cubicBezTo>
                  <a:cubicBezTo>
                    <a:pt x="9602" y="1198"/>
                    <a:pt x="9756" y="1117"/>
                    <a:pt x="9910" y="1037"/>
                  </a:cubicBezTo>
                  <a:cubicBezTo>
                    <a:pt x="10043" y="963"/>
                    <a:pt x="10170" y="870"/>
                    <a:pt x="10304" y="783"/>
                  </a:cubicBezTo>
                  <a:cubicBezTo>
                    <a:pt x="10344" y="756"/>
                    <a:pt x="10391" y="729"/>
                    <a:pt x="10431" y="709"/>
                  </a:cubicBezTo>
                  <a:cubicBezTo>
                    <a:pt x="10512" y="662"/>
                    <a:pt x="10585" y="616"/>
                    <a:pt x="10666" y="575"/>
                  </a:cubicBezTo>
                  <a:cubicBezTo>
                    <a:pt x="10940" y="428"/>
                    <a:pt x="11214" y="281"/>
                    <a:pt x="11529" y="214"/>
                  </a:cubicBezTo>
                  <a:cubicBezTo>
                    <a:pt x="11649" y="187"/>
                    <a:pt x="11763" y="147"/>
                    <a:pt x="11883" y="114"/>
                  </a:cubicBezTo>
                  <a:cubicBezTo>
                    <a:pt x="11903" y="107"/>
                    <a:pt x="11930" y="100"/>
                    <a:pt x="11950" y="100"/>
                  </a:cubicBezTo>
                  <a:cubicBezTo>
                    <a:pt x="12024" y="87"/>
                    <a:pt x="12097" y="80"/>
                    <a:pt x="12171" y="74"/>
                  </a:cubicBezTo>
                  <a:cubicBezTo>
                    <a:pt x="12191" y="71"/>
                    <a:pt x="12210" y="70"/>
                    <a:pt x="12230" y="70"/>
                  </a:cubicBezTo>
                  <a:close/>
                  <a:moveTo>
                    <a:pt x="13843" y="13382"/>
                  </a:moveTo>
                  <a:cubicBezTo>
                    <a:pt x="13837" y="13395"/>
                    <a:pt x="13830" y="13408"/>
                    <a:pt x="13830" y="13415"/>
                  </a:cubicBezTo>
                  <a:lnTo>
                    <a:pt x="13824" y="13415"/>
                  </a:lnTo>
                  <a:cubicBezTo>
                    <a:pt x="13830" y="13408"/>
                    <a:pt x="13837" y="13395"/>
                    <a:pt x="13843" y="13382"/>
                  </a:cubicBezTo>
                  <a:close/>
                  <a:moveTo>
                    <a:pt x="5474" y="2100"/>
                  </a:moveTo>
                  <a:cubicBezTo>
                    <a:pt x="5490" y="2100"/>
                    <a:pt x="5504" y="2106"/>
                    <a:pt x="5521" y="2114"/>
                  </a:cubicBezTo>
                  <a:cubicBezTo>
                    <a:pt x="5574" y="2154"/>
                    <a:pt x="5634" y="2188"/>
                    <a:pt x="5688" y="2221"/>
                  </a:cubicBezTo>
                  <a:cubicBezTo>
                    <a:pt x="5808" y="2288"/>
                    <a:pt x="5895" y="2382"/>
                    <a:pt x="5982" y="2476"/>
                  </a:cubicBezTo>
                  <a:cubicBezTo>
                    <a:pt x="5989" y="2482"/>
                    <a:pt x="5996" y="2496"/>
                    <a:pt x="6009" y="2509"/>
                  </a:cubicBezTo>
                  <a:cubicBezTo>
                    <a:pt x="5982" y="2516"/>
                    <a:pt x="5962" y="2516"/>
                    <a:pt x="5942" y="2516"/>
                  </a:cubicBezTo>
                  <a:cubicBezTo>
                    <a:pt x="5802" y="2516"/>
                    <a:pt x="5654" y="2522"/>
                    <a:pt x="5521" y="2569"/>
                  </a:cubicBezTo>
                  <a:cubicBezTo>
                    <a:pt x="5373" y="2616"/>
                    <a:pt x="5280" y="2723"/>
                    <a:pt x="5213" y="2857"/>
                  </a:cubicBezTo>
                  <a:cubicBezTo>
                    <a:pt x="5173" y="2931"/>
                    <a:pt x="5179" y="3011"/>
                    <a:pt x="5193" y="3084"/>
                  </a:cubicBezTo>
                  <a:cubicBezTo>
                    <a:pt x="5206" y="3151"/>
                    <a:pt x="5226" y="3212"/>
                    <a:pt x="5246" y="3272"/>
                  </a:cubicBezTo>
                  <a:cubicBezTo>
                    <a:pt x="5260" y="3339"/>
                    <a:pt x="5260" y="3392"/>
                    <a:pt x="5226" y="3452"/>
                  </a:cubicBezTo>
                  <a:cubicBezTo>
                    <a:pt x="5146" y="3593"/>
                    <a:pt x="5066" y="3727"/>
                    <a:pt x="4938" y="3834"/>
                  </a:cubicBezTo>
                  <a:cubicBezTo>
                    <a:pt x="4885" y="3874"/>
                    <a:pt x="4845" y="3941"/>
                    <a:pt x="4811" y="4001"/>
                  </a:cubicBezTo>
                  <a:cubicBezTo>
                    <a:pt x="4764" y="4081"/>
                    <a:pt x="4791" y="4168"/>
                    <a:pt x="4845" y="4242"/>
                  </a:cubicBezTo>
                  <a:cubicBezTo>
                    <a:pt x="4918" y="4342"/>
                    <a:pt x="5019" y="4396"/>
                    <a:pt x="5139" y="4396"/>
                  </a:cubicBezTo>
                  <a:cubicBezTo>
                    <a:pt x="5233" y="4396"/>
                    <a:pt x="5326" y="4396"/>
                    <a:pt x="5420" y="4382"/>
                  </a:cubicBezTo>
                  <a:cubicBezTo>
                    <a:pt x="5481" y="4375"/>
                    <a:pt x="5542" y="4371"/>
                    <a:pt x="5602" y="4371"/>
                  </a:cubicBezTo>
                  <a:cubicBezTo>
                    <a:pt x="5752" y="4371"/>
                    <a:pt x="5899" y="4395"/>
                    <a:pt x="6042" y="4443"/>
                  </a:cubicBezTo>
                  <a:cubicBezTo>
                    <a:pt x="6062" y="4449"/>
                    <a:pt x="6083" y="4463"/>
                    <a:pt x="6116" y="4476"/>
                  </a:cubicBezTo>
                  <a:cubicBezTo>
                    <a:pt x="6069" y="4496"/>
                    <a:pt x="6036" y="4516"/>
                    <a:pt x="6002" y="4530"/>
                  </a:cubicBezTo>
                  <a:cubicBezTo>
                    <a:pt x="5949" y="4550"/>
                    <a:pt x="5909" y="4583"/>
                    <a:pt x="5875" y="4630"/>
                  </a:cubicBezTo>
                  <a:cubicBezTo>
                    <a:pt x="5815" y="4710"/>
                    <a:pt x="5848" y="4797"/>
                    <a:pt x="5942" y="4824"/>
                  </a:cubicBezTo>
                  <a:cubicBezTo>
                    <a:pt x="5975" y="4837"/>
                    <a:pt x="6009" y="4837"/>
                    <a:pt x="6042" y="4837"/>
                  </a:cubicBezTo>
                  <a:lnTo>
                    <a:pt x="6323" y="4837"/>
                  </a:lnTo>
                  <a:cubicBezTo>
                    <a:pt x="6310" y="4864"/>
                    <a:pt x="6297" y="4884"/>
                    <a:pt x="6277" y="4911"/>
                  </a:cubicBezTo>
                  <a:cubicBezTo>
                    <a:pt x="6283" y="4911"/>
                    <a:pt x="6283" y="4918"/>
                    <a:pt x="6283" y="4918"/>
                  </a:cubicBezTo>
                  <a:cubicBezTo>
                    <a:pt x="6330" y="4878"/>
                    <a:pt x="6377" y="4837"/>
                    <a:pt x="6424" y="4791"/>
                  </a:cubicBezTo>
                  <a:lnTo>
                    <a:pt x="6424" y="4791"/>
                  </a:lnTo>
                  <a:cubicBezTo>
                    <a:pt x="6424" y="4831"/>
                    <a:pt x="6424" y="4857"/>
                    <a:pt x="6417" y="4891"/>
                  </a:cubicBezTo>
                  <a:cubicBezTo>
                    <a:pt x="6337" y="4938"/>
                    <a:pt x="6250" y="4991"/>
                    <a:pt x="6163" y="5038"/>
                  </a:cubicBezTo>
                  <a:cubicBezTo>
                    <a:pt x="6163" y="5045"/>
                    <a:pt x="6163" y="5051"/>
                    <a:pt x="6163" y="5051"/>
                  </a:cubicBezTo>
                  <a:cubicBezTo>
                    <a:pt x="6190" y="5045"/>
                    <a:pt x="6210" y="5045"/>
                    <a:pt x="6236" y="5038"/>
                  </a:cubicBezTo>
                  <a:cubicBezTo>
                    <a:pt x="6457" y="4964"/>
                    <a:pt x="6678" y="4891"/>
                    <a:pt x="6899" y="4824"/>
                  </a:cubicBezTo>
                  <a:cubicBezTo>
                    <a:pt x="7053" y="4777"/>
                    <a:pt x="7207" y="4744"/>
                    <a:pt x="7367" y="4737"/>
                  </a:cubicBezTo>
                  <a:cubicBezTo>
                    <a:pt x="7389" y="4736"/>
                    <a:pt x="7410" y="4735"/>
                    <a:pt x="7431" y="4735"/>
                  </a:cubicBezTo>
                  <a:cubicBezTo>
                    <a:pt x="7613" y="4735"/>
                    <a:pt x="7781" y="4785"/>
                    <a:pt x="7949" y="4851"/>
                  </a:cubicBezTo>
                  <a:cubicBezTo>
                    <a:pt x="8150" y="4931"/>
                    <a:pt x="8344" y="5031"/>
                    <a:pt x="8525" y="5145"/>
                  </a:cubicBezTo>
                  <a:cubicBezTo>
                    <a:pt x="8585" y="5185"/>
                    <a:pt x="8638" y="5232"/>
                    <a:pt x="8705" y="5272"/>
                  </a:cubicBezTo>
                  <a:cubicBezTo>
                    <a:pt x="8692" y="5312"/>
                    <a:pt x="8685" y="5346"/>
                    <a:pt x="8678" y="5379"/>
                  </a:cubicBezTo>
                  <a:cubicBezTo>
                    <a:pt x="8638" y="5533"/>
                    <a:pt x="8565" y="5674"/>
                    <a:pt x="8498" y="5814"/>
                  </a:cubicBezTo>
                  <a:cubicBezTo>
                    <a:pt x="8458" y="5894"/>
                    <a:pt x="8444" y="5975"/>
                    <a:pt x="8438" y="6062"/>
                  </a:cubicBezTo>
                  <a:cubicBezTo>
                    <a:pt x="8431" y="6109"/>
                    <a:pt x="8451" y="6149"/>
                    <a:pt x="8484" y="6189"/>
                  </a:cubicBezTo>
                  <a:cubicBezTo>
                    <a:pt x="8505" y="6216"/>
                    <a:pt x="8518" y="6236"/>
                    <a:pt x="8545" y="6269"/>
                  </a:cubicBezTo>
                  <a:cubicBezTo>
                    <a:pt x="8458" y="6303"/>
                    <a:pt x="8364" y="6283"/>
                    <a:pt x="8284" y="6356"/>
                  </a:cubicBezTo>
                  <a:cubicBezTo>
                    <a:pt x="8290" y="6357"/>
                    <a:pt x="8296" y="6357"/>
                    <a:pt x="8301" y="6357"/>
                  </a:cubicBezTo>
                  <a:cubicBezTo>
                    <a:pt x="8388" y="6357"/>
                    <a:pt x="8460" y="6315"/>
                    <a:pt x="8542" y="6315"/>
                  </a:cubicBezTo>
                  <a:cubicBezTo>
                    <a:pt x="8547" y="6315"/>
                    <a:pt x="8553" y="6316"/>
                    <a:pt x="8558" y="6316"/>
                  </a:cubicBezTo>
                  <a:cubicBezTo>
                    <a:pt x="8565" y="6329"/>
                    <a:pt x="8571" y="6349"/>
                    <a:pt x="8585" y="6363"/>
                  </a:cubicBezTo>
                  <a:cubicBezTo>
                    <a:pt x="8578" y="6370"/>
                    <a:pt x="8571" y="6376"/>
                    <a:pt x="8565" y="6376"/>
                  </a:cubicBezTo>
                  <a:cubicBezTo>
                    <a:pt x="8511" y="6376"/>
                    <a:pt x="8458" y="6383"/>
                    <a:pt x="8404" y="6383"/>
                  </a:cubicBezTo>
                  <a:cubicBezTo>
                    <a:pt x="8377" y="6390"/>
                    <a:pt x="8351" y="6403"/>
                    <a:pt x="8324" y="6410"/>
                  </a:cubicBezTo>
                  <a:lnTo>
                    <a:pt x="8324" y="6423"/>
                  </a:lnTo>
                  <a:cubicBezTo>
                    <a:pt x="8344" y="6430"/>
                    <a:pt x="8364" y="6436"/>
                    <a:pt x="8384" y="6436"/>
                  </a:cubicBezTo>
                  <a:cubicBezTo>
                    <a:pt x="8357" y="6450"/>
                    <a:pt x="8331" y="6470"/>
                    <a:pt x="8304" y="6483"/>
                  </a:cubicBezTo>
                  <a:cubicBezTo>
                    <a:pt x="8351" y="6477"/>
                    <a:pt x="8397" y="6470"/>
                    <a:pt x="8444" y="6470"/>
                  </a:cubicBezTo>
                  <a:cubicBezTo>
                    <a:pt x="8444" y="6470"/>
                    <a:pt x="8444" y="6477"/>
                    <a:pt x="8444" y="6477"/>
                  </a:cubicBezTo>
                  <a:cubicBezTo>
                    <a:pt x="8371" y="6497"/>
                    <a:pt x="8297" y="6510"/>
                    <a:pt x="8224" y="6530"/>
                  </a:cubicBezTo>
                  <a:cubicBezTo>
                    <a:pt x="8224" y="6490"/>
                    <a:pt x="8250" y="6483"/>
                    <a:pt x="8277" y="6483"/>
                  </a:cubicBezTo>
                  <a:cubicBezTo>
                    <a:pt x="8277" y="6456"/>
                    <a:pt x="8284" y="6436"/>
                    <a:pt x="8284" y="6403"/>
                  </a:cubicBezTo>
                  <a:lnTo>
                    <a:pt x="8284" y="6403"/>
                  </a:lnTo>
                  <a:cubicBezTo>
                    <a:pt x="8244" y="6436"/>
                    <a:pt x="8203" y="6463"/>
                    <a:pt x="8177" y="6503"/>
                  </a:cubicBezTo>
                  <a:cubicBezTo>
                    <a:pt x="8150" y="6537"/>
                    <a:pt x="8116" y="6557"/>
                    <a:pt x="8076" y="6564"/>
                  </a:cubicBezTo>
                  <a:cubicBezTo>
                    <a:pt x="8009" y="6570"/>
                    <a:pt x="7943" y="6584"/>
                    <a:pt x="7876" y="6597"/>
                  </a:cubicBezTo>
                  <a:cubicBezTo>
                    <a:pt x="7862" y="6597"/>
                    <a:pt x="7856" y="6604"/>
                    <a:pt x="7842" y="6610"/>
                  </a:cubicBezTo>
                  <a:cubicBezTo>
                    <a:pt x="7860" y="6616"/>
                    <a:pt x="7878" y="6619"/>
                    <a:pt x="7897" y="6619"/>
                  </a:cubicBezTo>
                  <a:cubicBezTo>
                    <a:pt x="7954" y="6619"/>
                    <a:pt x="8011" y="6596"/>
                    <a:pt x="8072" y="6596"/>
                  </a:cubicBezTo>
                  <a:cubicBezTo>
                    <a:pt x="8078" y="6596"/>
                    <a:pt x="8084" y="6597"/>
                    <a:pt x="8090" y="6597"/>
                  </a:cubicBezTo>
                  <a:cubicBezTo>
                    <a:pt x="8070" y="6644"/>
                    <a:pt x="8043" y="6664"/>
                    <a:pt x="8003" y="6677"/>
                  </a:cubicBezTo>
                  <a:cubicBezTo>
                    <a:pt x="7969" y="6684"/>
                    <a:pt x="7929" y="6697"/>
                    <a:pt x="7889" y="6717"/>
                  </a:cubicBezTo>
                  <a:cubicBezTo>
                    <a:pt x="7904" y="6736"/>
                    <a:pt x="7918" y="6740"/>
                    <a:pt x="7932" y="6740"/>
                  </a:cubicBezTo>
                  <a:cubicBezTo>
                    <a:pt x="7945" y="6740"/>
                    <a:pt x="7957" y="6736"/>
                    <a:pt x="7971" y="6736"/>
                  </a:cubicBezTo>
                  <a:cubicBezTo>
                    <a:pt x="7975" y="6736"/>
                    <a:pt x="7979" y="6737"/>
                    <a:pt x="7983" y="6737"/>
                  </a:cubicBezTo>
                  <a:cubicBezTo>
                    <a:pt x="7976" y="6751"/>
                    <a:pt x="7976" y="6764"/>
                    <a:pt x="7963" y="6778"/>
                  </a:cubicBezTo>
                  <a:cubicBezTo>
                    <a:pt x="7929" y="6838"/>
                    <a:pt x="7882" y="6898"/>
                    <a:pt x="7849" y="6958"/>
                  </a:cubicBezTo>
                  <a:cubicBezTo>
                    <a:pt x="7815" y="7012"/>
                    <a:pt x="7789" y="7072"/>
                    <a:pt x="7762" y="7132"/>
                  </a:cubicBezTo>
                  <a:cubicBezTo>
                    <a:pt x="7742" y="7199"/>
                    <a:pt x="7722" y="7273"/>
                    <a:pt x="7702" y="7340"/>
                  </a:cubicBezTo>
                  <a:cubicBezTo>
                    <a:pt x="7682" y="7413"/>
                    <a:pt x="7702" y="7473"/>
                    <a:pt x="7769" y="7514"/>
                  </a:cubicBezTo>
                  <a:cubicBezTo>
                    <a:pt x="7782" y="7527"/>
                    <a:pt x="7795" y="7540"/>
                    <a:pt x="7809" y="7554"/>
                  </a:cubicBezTo>
                  <a:cubicBezTo>
                    <a:pt x="7795" y="7621"/>
                    <a:pt x="7802" y="7627"/>
                    <a:pt x="7862" y="7634"/>
                  </a:cubicBezTo>
                  <a:cubicBezTo>
                    <a:pt x="7922" y="7641"/>
                    <a:pt x="7989" y="7647"/>
                    <a:pt x="8056" y="7654"/>
                  </a:cubicBezTo>
                  <a:cubicBezTo>
                    <a:pt x="8083" y="7661"/>
                    <a:pt x="8116" y="7674"/>
                    <a:pt x="8150" y="7681"/>
                  </a:cubicBezTo>
                  <a:cubicBezTo>
                    <a:pt x="8143" y="7701"/>
                    <a:pt x="8143" y="7714"/>
                    <a:pt x="8137" y="7734"/>
                  </a:cubicBezTo>
                  <a:cubicBezTo>
                    <a:pt x="8150" y="7721"/>
                    <a:pt x="8177" y="7721"/>
                    <a:pt x="8177" y="7708"/>
                  </a:cubicBezTo>
                  <a:cubicBezTo>
                    <a:pt x="8183" y="7688"/>
                    <a:pt x="8177" y="7661"/>
                    <a:pt x="8177" y="7634"/>
                  </a:cubicBezTo>
                  <a:cubicBezTo>
                    <a:pt x="8391" y="7453"/>
                    <a:pt x="8585" y="7239"/>
                    <a:pt x="8765" y="7012"/>
                  </a:cubicBezTo>
                  <a:cubicBezTo>
                    <a:pt x="8846" y="6911"/>
                    <a:pt x="8906" y="6791"/>
                    <a:pt x="8986" y="6684"/>
                  </a:cubicBezTo>
                  <a:cubicBezTo>
                    <a:pt x="9067" y="6564"/>
                    <a:pt x="9133" y="6436"/>
                    <a:pt x="9220" y="6323"/>
                  </a:cubicBezTo>
                  <a:cubicBezTo>
                    <a:pt x="9275" y="6258"/>
                    <a:pt x="9329" y="6223"/>
                    <a:pt x="9404" y="6223"/>
                  </a:cubicBezTo>
                  <a:cubicBezTo>
                    <a:pt x="9422" y="6223"/>
                    <a:pt x="9441" y="6225"/>
                    <a:pt x="9461" y="6229"/>
                  </a:cubicBezTo>
                  <a:cubicBezTo>
                    <a:pt x="9729" y="6276"/>
                    <a:pt x="9997" y="6336"/>
                    <a:pt x="10237" y="6456"/>
                  </a:cubicBezTo>
                  <a:cubicBezTo>
                    <a:pt x="10425" y="6550"/>
                    <a:pt x="10572" y="6684"/>
                    <a:pt x="10666" y="6878"/>
                  </a:cubicBezTo>
                  <a:cubicBezTo>
                    <a:pt x="10739" y="7039"/>
                    <a:pt x="10806" y="7192"/>
                    <a:pt x="10893" y="7346"/>
                  </a:cubicBezTo>
                  <a:cubicBezTo>
                    <a:pt x="10980" y="7514"/>
                    <a:pt x="11080" y="7667"/>
                    <a:pt x="11167" y="7828"/>
                  </a:cubicBezTo>
                  <a:cubicBezTo>
                    <a:pt x="11268" y="8002"/>
                    <a:pt x="11381" y="8169"/>
                    <a:pt x="11448" y="8357"/>
                  </a:cubicBezTo>
                  <a:cubicBezTo>
                    <a:pt x="11482" y="8450"/>
                    <a:pt x="11509" y="8551"/>
                    <a:pt x="11549" y="8651"/>
                  </a:cubicBezTo>
                  <a:cubicBezTo>
                    <a:pt x="11596" y="8765"/>
                    <a:pt x="11656" y="8878"/>
                    <a:pt x="11709" y="8992"/>
                  </a:cubicBezTo>
                  <a:cubicBezTo>
                    <a:pt x="11770" y="9126"/>
                    <a:pt x="11830" y="9260"/>
                    <a:pt x="11890" y="9394"/>
                  </a:cubicBezTo>
                  <a:cubicBezTo>
                    <a:pt x="11910" y="9434"/>
                    <a:pt x="11930" y="9474"/>
                    <a:pt x="11950" y="9507"/>
                  </a:cubicBezTo>
                  <a:cubicBezTo>
                    <a:pt x="11970" y="9561"/>
                    <a:pt x="11997" y="9621"/>
                    <a:pt x="12017" y="9675"/>
                  </a:cubicBezTo>
                  <a:cubicBezTo>
                    <a:pt x="12044" y="9722"/>
                    <a:pt x="12057" y="9775"/>
                    <a:pt x="12084" y="9815"/>
                  </a:cubicBezTo>
                  <a:cubicBezTo>
                    <a:pt x="12204" y="10009"/>
                    <a:pt x="12285" y="10210"/>
                    <a:pt x="12378" y="10417"/>
                  </a:cubicBezTo>
                  <a:cubicBezTo>
                    <a:pt x="12425" y="10531"/>
                    <a:pt x="12492" y="10645"/>
                    <a:pt x="12552" y="10752"/>
                  </a:cubicBezTo>
                  <a:cubicBezTo>
                    <a:pt x="12666" y="10966"/>
                    <a:pt x="12807" y="11153"/>
                    <a:pt x="12940" y="11347"/>
                  </a:cubicBezTo>
                  <a:cubicBezTo>
                    <a:pt x="12994" y="11414"/>
                    <a:pt x="13041" y="11481"/>
                    <a:pt x="13088" y="11555"/>
                  </a:cubicBezTo>
                  <a:cubicBezTo>
                    <a:pt x="13188" y="11702"/>
                    <a:pt x="13308" y="11822"/>
                    <a:pt x="13442" y="11943"/>
                  </a:cubicBezTo>
                  <a:cubicBezTo>
                    <a:pt x="13449" y="11949"/>
                    <a:pt x="13462" y="11963"/>
                    <a:pt x="13476" y="11970"/>
                  </a:cubicBezTo>
                  <a:cubicBezTo>
                    <a:pt x="13498" y="11983"/>
                    <a:pt x="13519" y="11996"/>
                    <a:pt x="13543" y="11996"/>
                  </a:cubicBezTo>
                  <a:cubicBezTo>
                    <a:pt x="13556" y="11996"/>
                    <a:pt x="13569" y="11992"/>
                    <a:pt x="13583" y="11983"/>
                  </a:cubicBezTo>
                  <a:cubicBezTo>
                    <a:pt x="13609" y="11956"/>
                    <a:pt x="13630" y="11896"/>
                    <a:pt x="13609" y="11856"/>
                  </a:cubicBezTo>
                  <a:cubicBezTo>
                    <a:pt x="13583" y="11802"/>
                    <a:pt x="13563" y="11749"/>
                    <a:pt x="13522" y="11702"/>
                  </a:cubicBezTo>
                  <a:cubicBezTo>
                    <a:pt x="13369" y="11528"/>
                    <a:pt x="13262" y="11334"/>
                    <a:pt x="13168" y="11120"/>
                  </a:cubicBezTo>
                  <a:cubicBezTo>
                    <a:pt x="13121" y="11013"/>
                    <a:pt x="13081" y="10899"/>
                    <a:pt x="13027" y="10792"/>
                  </a:cubicBezTo>
                  <a:cubicBezTo>
                    <a:pt x="12981" y="10678"/>
                    <a:pt x="12927" y="10571"/>
                    <a:pt x="12860" y="10464"/>
                  </a:cubicBezTo>
                  <a:cubicBezTo>
                    <a:pt x="12787" y="10344"/>
                    <a:pt x="12733" y="10210"/>
                    <a:pt x="12693" y="10069"/>
                  </a:cubicBezTo>
                  <a:cubicBezTo>
                    <a:pt x="12653" y="9916"/>
                    <a:pt x="12599" y="9762"/>
                    <a:pt x="12559" y="9608"/>
                  </a:cubicBezTo>
                  <a:cubicBezTo>
                    <a:pt x="12512" y="9414"/>
                    <a:pt x="12439" y="9226"/>
                    <a:pt x="12358" y="9046"/>
                  </a:cubicBezTo>
                  <a:cubicBezTo>
                    <a:pt x="12325" y="8965"/>
                    <a:pt x="12291" y="8892"/>
                    <a:pt x="12258" y="8812"/>
                  </a:cubicBezTo>
                  <a:cubicBezTo>
                    <a:pt x="12164" y="8611"/>
                    <a:pt x="12104" y="8397"/>
                    <a:pt x="11984" y="8216"/>
                  </a:cubicBezTo>
                  <a:cubicBezTo>
                    <a:pt x="11957" y="8176"/>
                    <a:pt x="11944" y="8129"/>
                    <a:pt x="11930" y="8089"/>
                  </a:cubicBezTo>
                  <a:cubicBezTo>
                    <a:pt x="11910" y="7995"/>
                    <a:pt x="11863" y="7915"/>
                    <a:pt x="11810" y="7841"/>
                  </a:cubicBezTo>
                  <a:cubicBezTo>
                    <a:pt x="11743" y="7734"/>
                    <a:pt x="11669" y="7627"/>
                    <a:pt x="11609" y="7520"/>
                  </a:cubicBezTo>
                  <a:cubicBezTo>
                    <a:pt x="11562" y="7433"/>
                    <a:pt x="11529" y="7346"/>
                    <a:pt x="11489" y="7259"/>
                  </a:cubicBezTo>
                  <a:cubicBezTo>
                    <a:pt x="11462" y="7206"/>
                    <a:pt x="11435" y="7152"/>
                    <a:pt x="11408" y="7099"/>
                  </a:cubicBezTo>
                  <a:cubicBezTo>
                    <a:pt x="11355" y="7005"/>
                    <a:pt x="11315" y="6905"/>
                    <a:pt x="11301" y="6798"/>
                  </a:cubicBezTo>
                  <a:cubicBezTo>
                    <a:pt x="11301" y="6737"/>
                    <a:pt x="11301" y="6724"/>
                    <a:pt x="11335" y="6657"/>
                  </a:cubicBezTo>
                  <a:cubicBezTo>
                    <a:pt x="11462" y="6664"/>
                    <a:pt x="11596" y="6664"/>
                    <a:pt x="11723" y="6677"/>
                  </a:cubicBezTo>
                  <a:cubicBezTo>
                    <a:pt x="12030" y="6711"/>
                    <a:pt x="12318" y="6818"/>
                    <a:pt x="12606" y="6911"/>
                  </a:cubicBezTo>
                  <a:cubicBezTo>
                    <a:pt x="12760" y="6958"/>
                    <a:pt x="12907" y="7019"/>
                    <a:pt x="13061" y="7079"/>
                  </a:cubicBezTo>
                  <a:cubicBezTo>
                    <a:pt x="13208" y="7139"/>
                    <a:pt x="13335" y="7219"/>
                    <a:pt x="13462" y="7306"/>
                  </a:cubicBezTo>
                  <a:cubicBezTo>
                    <a:pt x="13643" y="7433"/>
                    <a:pt x="13783" y="7594"/>
                    <a:pt x="13937" y="7748"/>
                  </a:cubicBezTo>
                  <a:cubicBezTo>
                    <a:pt x="14024" y="7835"/>
                    <a:pt x="14098" y="7935"/>
                    <a:pt x="14158" y="8049"/>
                  </a:cubicBezTo>
                  <a:cubicBezTo>
                    <a:pt x="14185" y="8109"/>
                    <a:pt x="14225" y="8163"/>
                    <a:pt x="14265" y="8216"/>
                  </a:cubicBezTo>
                  <a:cubicBezTo>
                    <a:pt x="14271" y="8228"/>
                    <a:pt x="14297" y="8244"/>
                    <a:pt x="14308" y="8244"/>
                  </a:cubicBezTo>
                  <a:cubicBezTo>
                    <a:pt x="14310" y="8244"/>
                    <a:pt x="14311" y="8244"/>
                    <a:pt x="14312" y="8243"/>
                  </a:cubicBezTo>
                  <a:cubicBezTo>
                    <a:pt x="14332" y="8230"/>
                    <a:pt x="14345" y="8203"/>
                    <a:pt x="14345" y="8183"/>
                  </a:cubicBezTo>
                  <a:cubicBezTo>
                    <a:pt x="14352" y="8156"/>
                    <a:pt x="14339" y="8129"/>
                    <a:pt x="14325" y="8102"/>
                  </a:cubicBezTo>
                  <a:cubicBezTo>
                    <a:pt x="14205" y="7748"/>
                    <a:pt x="13991" y="7447"/>
                    <a:pt x="13696" y="7199"/>
                  </a:cubicBezTo>
                  <a:cubicBezTo>
                    <a:pt x="13676" y="7186"/>
                    <a:pt x="13663" y="7166"/>
                    <a:pt x="13643" y="7152"/>
                  </a:cubicBezTo>
                  <a:cubicBezTo>
                    <a:pt x="13643" y="7146"/>
                    <a:pt x="13643" y="7139"/>
                    <a:pt x="13636" y="7126"/>
                  </a:cubicBezTo>
                  <a:lnTo>
                    <a:pt x="13636" y="7126"/>
                  </a:lnTo>
                  <a:cubicBezTo>
                    <a:pt x="13703" y="7172"/>
                    <a:pt x="13763" y="7206"/>
                    <a:pt x="13824" y="7246"/>
                  </a:cubicBezTo>
                  <a:cubicBezTo>
                    <a:pt x="14038" y="7380"/>
                    <a:pt x="14245" y="7520"/>
                    <a:pt x="14452" y="7667"/>
                  </a:cubicBezTo>
                  <a:cubicBezTo>
                    <a:pt x="14553" y="7748"/>
                    <a:pt x="14667" y="7815"/>
                    <a:pt x="14767" y="7888"/>
                  </a:cubicBezTo>
                  <a:cubicBezTo>
                    <a:pt x="14854" y="7948"/>
                    <a:pt x="14934" y="8009"/>
                    <a:pt x="15008" y="8069"/>
                  </a:cubicBezTo>
                  <a:cubicBezTo>
                    <a:pt x="15028" y="8082"/>
                    <a:pt x="15041" y="8109"/>
                    <a:pt x="15048" y="8129"/>
                  </a:cubicBezTo>
                  <a:cubicBezTo>
                    <a:pt x="15095" y="8323"/>
                    <a:pt x="15148" y="8511"/>
                    <a:pt x="15182" y="8698"/>
                  </a:cubicBezTo>
                  <a:cubicBezTo>
                    <a:pt x="15296" y="9307"/>
                    <a:pt x="15242" y="9902"/>
                    <a:pt x="15115" y="10498"/>
                  </a:cubicBezTo>
                  <a:cubicBezTo>
                    <a:pt x="15015" y="10966"/>
                    <a:pt x="14861" y="11414"/>
                    <a:pt x="14673" y="11849"/>
                  </a:cubicBezTo>
                  <a:cubicBezTo>
                    <a:pt x="14660" y="11876"/>
                    <a:pt x="14647" y="11903"/>
                    <a:pt x="14626" y="11923"/>
                  </a:cubicBezTo>
                  <a:cubicBezTo>
                    <a:pt x="14526" y="12036"/>
                    <a:pt x="14473" y="12170"/>
                    <a:pt x="14412" y="12304"/>
                  </a:cubicBezTo>
                  <a:cubicBezTo>
                    <a:pt x="14352" y="12438"/>
                    <a:pt x="14272" y="12565"/>
                    <a:pt x="14165" y="12665"/>
                  </a:cubicBezTo>
                  <a:cubicBezTo>
                    <a:pt x="14044" y="12772"/>
                    <a:pt x="13944" y="12900"/>
                    <a:pt x="13850" y="13020"/>
                  </a:cubicBezTo>
                  <a:cubicBezTo>
                    <a:pt x="13783" y="13114"/>
                    <a:pt x="13703" y="13194"/>
                    <a:pt x="13616" y="13274"/>
                  </a:cubicBezTo>
                  <a:cubicBezTo>
                    <a:pt x="13489" y="13388"/>
                    <a:pt x="13389" y="13522"/>
                    <a:pt x="13302" y="13669"/>
                  </a:cubicBezTo>
                  <a:cubicBezTo>
                    <a:pt x="13188" y="13863"/>
                    <a:pt x="13074" y="14057"/>
                    <a:pt x="12927" y="14224"/>
                  </a:cubicBezTo>
                  <a:cubicBezTo>
                    <a:pt x="12827" y="14345"/>
                    <a:pt x="12733" y="14472"/>
                    <a:pt x="12639" y="14599"/>
                  </a:cubicBezTo>
                  <a:cubicBezTo>
                    <a:pt x="12546" y="14726"/>
                    <a:pt x="12439" y="14840"/>
                    <a:pt x="12318" y="14940"/>
                  </a:cubicBezTo>
                  <a:cubicBezTo>
                    <a:pt x="12184" y="15061"/>
                    <a:pt x="12057" y="15181"/>
                    <a:pt x="11910" y="15288"/>
                  </a:cubicBezTo>
                  <a:cubicBezTo>
                    <a:pt x="11703" y="15449"/>
                    <a:pt x="11462" y="15569"/>
                    <a:pt x="11221" y="15676"/>
                  </a:cubicBezTo>
                  <a:cubicBezTo>
                    <a:pt x="10993" y="15770"/>
                    <a:pt x="10766" y="15857"/>
                    <a:pt x="10532" y="15944"/>
                  </a:cubicBezTo>
                  <a:cubicBezTo>
                    <a:pt x="10298" y="16031"/>
                    <a:pt x="10057" y="16078"/>
                    <a:pt x="9809" y="16118"/>
                  </a:cubicBezTo>
                  <a:cubicBezTo>
                    <a:pt x="9508" y="16165"/>
                    <a:pt x="9207" y="16211"/>
                    <a:pt x="8906" y="16245"/>
                  </a:cubicBezTo>
                  <a:cubicBezTo>
                    <a:pt x="8672" y="16272"/>
                    <a:pt x="8431" y="16285"/>
                    <a:pt x="8197" y="16298"/>
                  </a:cubicBezTo>
                  <a:cubicBezTo>
                    <a:pt x="8111" y="16304"/>
                    <a:pt x="8024" y="16307"/>
                    <a:pt x="7938" y="16307"/>
                  </a:cubicBezTo>
                  <a:cubicBezTo>
                    <a:pt x="7617" y="16307"/>
                    <a:pt x="7296" y="16269"/>
                    <a:pt x="6979" y="16211"/>
                  </a:cubicBezTo>
                  <a:cubicBezTo>
                    <a:pt x="6691" y="16158"/>
                    <a:pt x="6397" y="16111"/>
                    <a:pt x="6109" y="16044"/>
                  </a:cubicBezTo>
                  <a:cubicBezTo>
                    <a:pt x="5788" y="15971"/>
                    <a:pt x="5487" y="15850"/>
                    <a:pt x="5199" y="15703"/>
                  </a:cubicBezTo>
                  <a:cubicBezTo>
                    <a:pt x="4885" y="15536"/>
                    <a:pt x="4591" y="15342"/>
                    <a:pt x="4283" y="15154"/>
                  </a:cubicBezTo>
                  <a:cubicBezTo>
                    <a:pt x="3861" y="14900"/>
                    <a:pt x="3466" y="14592"/>
                    <a:pt x="3092" y="14264"/>
                  </a:cubicBezTo>
                  <a:cubicBezTo>
                    <a:pt x="2804" y="14010"/>
                    <a:pt x="2516" y="13756"/>
                    <a:pt x="2229" y="13502"/>
                  </a:cubicBezTo>
                  <a:cubicBezTo>
                    <a:pt x="1928" y="13241"/>
                    <a:pt x="1647" y="12960"/>
                    <a:pt x="1392" y="12645"/>
                  </a:cubicBezTo>
                  <a:cubicBezTo>
                    <a:pt x="1218" y="12438"/>
                    <a:pt x="1071" y="12204"/>
                    <a:pt x="944" y="11970"/>
                  </a:cubicBezTo>
                  <a:cubicBezTo>
                    <a:pt x="770" y="11648"/>
                    <a:pt x="610" y="11334"/>
                    <a:pt x="449" y="11013"/>
                  </a:cubicBezTo>
                  <a:cubicBezTo>
                    <a:pt x="349" y="10819"/>
                    <a:pt x="288" y="10618"/>
                    <a:pt x="275" y="10397"/>
                  </a:cubicBezTo>
                  <a:cubicBezTo>
                    <a:pt x="262" y="10156"/>
                    <a:pt x="222" y="9922"/>
                    <a:pt x="161" y="9688"/>
                  </a:cubicBezTo>
                  <a:cubicBezTo>
                    <a:pt x="114" y="9501"/>
                    <a:pt x="108" y="9307"/>
                    <a:pt x="128" y="9106"/>
                  </a:cubicBezTo>
                  <a:cubicBezTo>
                    <a:pt x="141" y="8952"/>
                    <a:pt x="148" y="8798"/>
                    <a:pt x="128" y="8644"/>
                  </a:cubicBezTo>
                  <a:cubicBezTo>
                    <a:pt x="108" y="8484"/>
                    <a:pt x="121" y="8323"/>
                    <a:pt x="148" y="8163"/>
                  </a:cubicBezTo>
                  <a:cubicBezTo>
                    <a:pt x="222" y="7627"/>
                    <a:pt x="342" y="7099"/>
                    <a:pt x="516" y="6590"/>
                  </a:cubicBezTo>
                  <a:cubicBezTo>
                    <a:pt x="603" y="6323"/>
                    <a:pt x="717" y="6062"/>
                    <a:pt x="844" y="5814"/>
                  </a:cubicBezTo>
                  <a:cubicBezTo>
                    <a:pt x="951" y="5607"/>
                    <a:pt x="1058" y="5406"/>
                    <a:pt x="1192" y="5219"/>
                  </a:cubicBezTo>
                  <a:cubicBezTo>
                    <a:pt x="1312" y="5038"/>
                    <a:pt x="1446" y="4864"/>
                    <a:pt x="1573" y="4690"/>
                  </a:cubicBezTo>
                  <a:cubicBezTo>
                    <a:pt x="1680" y="4556"/>
                    <a:pt x="1794" y="4423"/>
                    <a:pt x="1901" y="4295"/>
                  </a:cubicBezTo>
                  <a:cubicBezTo>
                    <a:pt x="2095" y="4061"/>
                    <a:pt x="2296" y="3840"/>
                    <a:pt x="2510" y="3626"/>
                  </a:cubicBezTo>
                  <a:cubicBezTo>
                    <a:pt x="2664" y="3466"/>
                    <a:pt x="2824" y="3299"/>
                    <a:pt x="3005" y="3171"/>
                  </a:cubicBezTo>
                  <a:cubicBezTo>
                    <a:pt x="3266" y="2997"/>
                    <a:pt x="3520" y="2817"/>
                    <a:pt x="3801" y="2676"/>
                  </a:cubicBezTo>
                  <a:cubicBezTo>
                    <a:pt x="3942" y="2603"/>
                    <a:pt x="4089" y="2549"/>
                    <a:pt x="4223" y="2482"/>
                  </a:cubicBezTo>
                  <a:cubicBezTo>
                    <a:pt x="4256" y="2522"/>
                    <a:pt x="4283" y="2549"/>
                    <a:pt x="4309" y="2583"/>
                  </a:cubicBezTo>
                  <a:cubicBezTo>
                    <a:pt x="4363" y="2542"/>
                    <a:pt x="4363" y="2489"/>
                    <a:pt x="4350" y="2435"/>
                  </a:cubicBezTo>
                  <a:cubicBezTo>
                    <a:pt x="4457" y="2395"/>
                    <a:pt x="4564" y="2355"/>
                    <a:pt x="4671" y="2322"/>
                  </a:cubicBezTo>
                  <a:cubicBezTo>
                    <a:pt x="4925" y="2248"/>
                    <a:pt x="5186" y="2181"/>
                    <a:pt x="5440" y="2108"/>
                  </a:cubicBezTo>
                  <a:cubicBezTo>
                    <a:pt x="5453" y="2102"/>
                    <a:pt x="5464" y="2100"/>
                    <a:pt x="5474" y="2100"/>
                  </a:cubicBezTo>
                  <a:close/>
                  <a:moveTo>
                    <a:pt x="12325" y="0"/>
                  </a:moveTo>
                  <a:cubicBezTo>
                    <a:pt x="12298" y="3"/>
                    <a:pt x="12271" y="3"/>
                    <a:pt x="12245" y="3"/>
                  </a:cubicBezTo>
                  <a:cubicBezTo>
                    <a:pt x="12219" y="3"/>
                    <a:pt x="12194" y="3"/>
                    <a:pt x="12171" y="7"/>
                  </a:cubicBezTo>
                  <a:cubicBezTo>
                    <a:pt x="12030" y="27"/>
                    <a:pt x="11890" y="54"/>
                    <a:pt x="11749" y="74"/>
                  </a:cubicBezTo>
                  <a:cubicBezTo>
                    <a:pt x="11703" y="87"/>
                    <a:pt x="11662" y="100"/>
                    <a:pt x="11616" y="107"/>
                  </a:cubicBezTo>
                  <a:cubicBezTo>
                    <a:pt x="11361" y="147"/>
                    <a:pt x="11121" y="234"/>
                    <a:pt x="10893" y="348"/>
                  </a:cubicBezTo>
                  <a:cubicBezTo>
                    <a:pt x="10793" y="401"/>
                    <a:pt x="10692" y="455"/>
                    <a:pt x="10592" y="515"/>
                  </a:cubicBezTo>
                  <a:cubicBezTo>
                    <a:pt x="10545" y="535"/>
                    <a:pt x="10498" y="562"/>
                    <a:pt x="10458" y="589"/>
                  </a:cubicBezTo>
                  <a:cubicBezTo>
                    <a:pt x="10371" y="642"/>
                    <a:pt x="10278" y="689"/>
                    <a:pt x="10197" y="749"/>
                  </a:cubicBezTo>
                  <a:cubicBezTo>
                    <a:pt x="10050" y="850"/>
                    <a:pt x="9903" y="943"/>
                    <a:pt x="9742" y="1017"/>
                  </a:cubicBezTo>
                  <a:cubicBezTo>
                    <a:pt x="9562" y="1104"/>
                    <a:pt x="9388" y="1211"/>
                    <a:pt x="9234" y="1338"/>
                  </a:cubicBezTo>
                  <a:cubicBezTo>
                    <a:pt x="9194" y="1372"/>
                    <a:pt x="9154" y="1412"/>
                    <a:pt x="9113" y="1445"/>
                  </a:cubicBezTo>
                  <a:cubicBezTo>
                    <a:pt x="9111" y="1447"/>
                    <a:pt x="9109" y="1448"/>
                    <a:pt x="9106" y="1448"/>
                  </a:cubicBezTo>
                  <a:cubicBezTo>
                    <a:pt x="9098" y="1448"/>
                    <a:pt x="9087" y="1443"/>
                    <a:pt x="9073" y="1439"/>
                  </a:cubicBezTo>
                  <a:cubicBezTo>
                    <a:pt x="9067" y="1445"/>
                    <a:pt x="9060" y="1459"/>
                    <a:pt x="9046" y="1465"/>
                  </a:cubicBezTo>
                  <a:cubicBezTo>
                    <a:pt x="8913" y="1592"/>
                    <a:pt x="8806" y="1746"/>
                    <a:pt x="8705" y="1907"/>
                  </a:cubicBezTo>
                  <a:cubicBezTo>
                    <a:pt x="8692" y="1934"/>
                    <a:pt x="8672" y="1960"/>
                    <a:pt x="8672" y="1987"/>
                  </a:cubicBezTo>
                  <a:cubicBezTo>
                    <a:pt x="8665" y="2114"/>
                    <a:pt x="8652" y="2235"/>
                    <a:pt x="8685" y="2362"/>
                  </a:cubicBezTo>
                  <a:cubicBezTo>
                    <a:pt x="8699" y="2422"/>
                    <a:pt x="8699" y="2482"/>
                    <a:pt x="8705" y="2536"/>
                  </a:cubicBezTo>
                  <a:cubicBezTo>
                    <a:pt x="8658" y="2516"/>
                    <a:pt x="8598" y="2496"/>
                    <a:pt x="8531" y="2476"/>
                  </a:cubicBezTo>
                  <a:cubicBezTo>
                    <a:pt x="8505" y="2469"/>
                    <a:pt x="8471" y="2456"/>
                    <a:pt x="8444" y="2442"/>
                  </a:cubicBezTo>
                  <a:cubicBezTo>
                    <a:pt x="8304" y="2402"/>
                    <a:pt x="8170" y="2355"/>
                    <a:pt x="8036" y="2308"/>
                  </a:cubicBezTo>
                  <a:cubicBezTo>
                    <a:pt x="7809" y="2241"/>
                    <a:pt x="7581" y="2174"/>
                    <a:pt x="7354" y="2101"/>
                  </a:cubicBezTo>
                  <a:cubicBezTo>
                    <a:pt x="7166" y="2041"/>
                    <a:pt x="6979" y="1980"/>
                    <a:pt x="6785" y="1967"/>
                  </a:cubicBezTo>
                  <a:cubicBezTo>
                    <a:pt x="6631" y="1954"/>
                    <a:pt x="6484" y="1947"/>
                    <a:pt x="6337" y="1947"/>
                  </a:cubicBezTo>
                  <a:cubicBezTo>
                    <a:pt x="6322" y="1945"/>
                    <a:pt x="6308" y="1944"/>
                    <a:pt x="6294" y="1944"/>
                  </a:cubicBezTo>
                  <a:cubicBezTo>
                    <a:pt x="6255" y="1944"/>
                    <a:pt x="6215" y="1951"/>
                    <a:pt x="6176" y="1960"/>
                  </a:cubicBezTo>
                  <a:cubicBezTo>
                    <a:pt x="6124" y="1975"/>
                    <a:pt x="6074" y="1986"/>
                    <a:pt x="6025" y="1986"/>
                  </a:cubicBezTo>
                  <a:cubicBezTo>
                    <a:pt x="5960" y="1986"/>
                    <a:pt x="5899" y="1967"/>
                    <a:pt x="5842" y="1914"/>
                  </a:cubicBezTo>
                  <a:cubicBezTo>
                    <a:pt x="5822" y="1893"/>
                    <a:pt x="5802" y="1880"/>
                    <a:pt x="5781" y="1873"/>
                  </a:cubicBezTo>
                  <a:cubicBezTo>
                    <a:pt x="5614" y="1786"/>
                    <a:pt x="5454" y="1699"/>
                    <a:pt x="5266" y="1679"/>
                  </a:cubicBezTo>
                  <a:cubicBezTo>
                    <a:pt x="5186" y="1666"/>
                    <a:pt x="5112" y="1653"/>
                    <a:pt x="5032" y="1653"/>
                  </a:cubicBezTo>
                  <a:cubicBezTo>
                    <a:pt x="4731" y="1653"/>
                    <a:pt x="4470" y="1733"/>
                    <a:pt x="4316" y="2021"/>
                  </a:cubicBezTo>
                  <a:cubicBezTo>
                    <a:pt x="4303" y="2041"/>
                    <a:pt x="4289" y="2074"/>
                    <a:pt x="4276" y="2101"/>
                  </a:cubicBezTo>
                  <a:cubicBezTo>
                    <a:pt x="4256" y="2174"/>
                    <a:pt x="4229" y="2248"/>
                    <a:pt x="4202" y="2322"/>
                  </a:cubicBezTo>
                  <a:cubicBezTo>
                    <a:pt x="4035" y="2395"/>
                    <a:pt x="3868" y="2456"/>
                    <a:pt x="3707" y="2542"/>
                  </a:cubicBezTo>
                  <a:cubicBezTo>
                    <a:pt x="3500" y="2656"/>
                    <a:pt x="3299" y="2783"/>
                    <a:pt x="3098" y="2910"/>
                  </a:cubicBezTo>
                  <a:cubicBezTo>
                    <a:pt x="2971" y="2991"/>
                    <a:pt x="2851" y="3078"/>
                    <a:pt x="2731" y="3171"/>
                  </a:cubicBezTo>
                  <a:cubicBezTo>
                    <a:pt x="2530" y="3332"/>
                    <a:pt x="2363" y="3513"/>
                    <a:pt x="2195" y="3700"/>
                  </a:cubicBezTo>
                  <a:cubicBezTo>
                    <a:pt x="1934" y="3974"/>
                    <a:pt x="1687" y="4262"/>
                    <a:pt x="1453" y="4556"/>
                  </a:cubicBezTo>
                  <a:cubicBezTo>
                    <a:pt x="1352" y="4690"/>
                    <a:pt x="1252" y="4824"/>
                    <a:pt x="1152" y="4958"/>
                  </a:cubicBezTo>
                  <a:cubicBezTo>
                    <a:pt x="1145" y="4964"/>
                    <a:pt x="1131" y="4964"/>
                    <a:pt x="1125" y="4971"/>
                  </a:cubicBezTo>
                  <a:cubicBezTo>
                    <a:pt x="1011" y="5152"/>
                    <a:pt x="897" y="5332"/>
                    <a:pt x="784" y="5520"/>
                  </a:cubicBezTo>
                  <a:cubicBezTo>
                    <a:pt x="757" y="5580"/>
                    <a:pt x="730" y="5647"/>
                    <a:pt x="697" y="5714"/>
                  </a:cubicBezTo>
                  <a:cubicBezTo>
                    <a:pt x="516" y="6068"/>
                    <a:pt x="369" y="6436"/>
                    <a:pt x="262" y="6824"/>
                  </a:cubicBezTo>
                  <a:cubicBezTo>
                    <a:pt x="175" y="7112"/>
                    <a:pt x="101" y="7400"/>
                    <a:pt x="61" y="7701"/>
                  </a:cubicBezTo>
                  <a:cubicBezTo>
                    <a:pt x="14" y="8035"/>
                    <a:pt x="1" y="8377"/>
                    <a:pt x="7" y="8718"/>
                  </a:cubicBezTo>
                  <a:cubicBezTo>
                    <a:pt x="14" y="8838"/>
                    <a:pt x="21" y="8959"/>
                    <a:pt x="27" y="9079"/>
                  </a:cubicBezTo>
                  <a:cubicBezTo>
                    <a:pt x="27" y="9153"/>
                    <a:pt x="21" y="9220"/>
                    <a:pt x="21" y="9287"/>
                  </a:cubicBezTo>
                  <a:cubicBezTo>
                    <a:pt x="14" y="9427"/>
                    <a:pt x="34" y="9568"/>
                    <a:pt x="68" y="9708"/>
                  </a:cubicBezTo>
                  <a:cubicBezTo>
                    <a:pt x="121" y="9936"/>
                    <a:pt x="161" y="10170"/>
                    <a:pt x="175" y="10404"/>
                  </a:cubicBezTo>
                  <a:cubicBezTo>
                    <a:pt x="188" y="10665"/>
                    <a:pt x="275" y="10912"/>
                    <a:pt x="395" y="11147"/>
                  </a:cubicBezTo>
                  <a:cubicBezTo>
                    <a:pt x="569" y="11488"/>
                    <a:pt x="743" y="11829"/>
                    <a:pt x="931" y="12164"/>
                  </a:cubicBezTo>
                  <a:cubicBezTo>
                    <a:pt x="1098" y="12478"/>
                    <a:pt x="1312" y="12752"/>
                    <a:pt x="1553" y="13013"/>
                  </a:cubicBezTo>
                  <a:cubicBezTo>
                    <a:pt x="1887" y="13368"/>
                    <a:pt x="2249" y="13696"/>
                    <a:pt x="2617" y="14017"/>
                  </a:cubicBezTo>
                  <a:cubicBezTo>
                    <a:pt x="2831" y="14204"/>
                    <a:pt x="3038" y="14398"/>
                    <a:pt x="3259" y="14579"/>
                  </a:cubicBezTo>
                  <a:cubicBezTo>
                    <a:pt x="3413" y="14713"/>
                    <a:pt x="3580" y="14833"/>
                    <a:pt x="3747" y="14960"/>
                  </a:cubicBezTo>
                  <a:cubicBezTo>
                    <a:pt x="3808" y="15007"/>
                    <a:pt x="3868" y="15054"/>
                    <a:pt x="3928" y="15101"/>
                  </a:cubicBezTo>
                  <a:cubicBezTo>
                    <a:pt x="4263" y="15308"/>
                    <a:pt x="4591" y="15516"/>
                    <a:pt x="4918" y="15723"/>
                  </a:cubicBezTo>
                  <a:cubicBezTo>
                    <a:pt x="4979" y="15750"/>
                    <a:pt x="5039" y="15777"/>
                    <a:pt x="5092" y="15803"/>
                  </a:cubicBezTo>
                  <a:cubicBezTo>
                    <a:pt x="5541" y="16051"/>
                    <a:pt x="6022" y="16198"/>
                    <a:pt x="6524" y="16285"/>
                  </a:cubicBezTo>
                  <a:cubicBezTo>
                    <a:pt x="6778" y="16325"/>
                    <a:pt x="7033" y="16365"/>
                    <a:pt x="7294" y="16405"/>
                  </a:cubicBezTo>
                  <a:cubicBezTo>
                    <a:pt x="7509" y="16438"/>
                    <a:pt x="7728" y="16455"/>
                    <a:pt x="7945" y="16455"/>
                  </a:cubicBezTo>
                  <a:cubicBezTo>
                    <a:pt x="8038" y="16455"/>
                    <a:pt x="8131" y="16452"/>
                    <a:pt x="8224" y="16446"/>
                  </a:cubicBezTo>
                  <a:cubicBezTo>
                    <a:pt x="8498" y="16426"/>
                    <a:pt x="8772" y="16405"/>
                    <a:pt x="9046" y="16372"/>
                  </a:cubicBezTo>
                  <a:cubicBezTo>
                    <a:pt x="9354" y="16332"/>
                    <a:pt x="9662" y="16285"/>
                    <a:pt x="9970" y="16238"/>
                  </a:cubicBezTo>
                  <a:cubicBezTo>
                    <a:pt x="10284" y="16191"/>
                    <a:pt x="10585" y="16091"/>
                    <a:pt x="10873" y="15971"/>
                  </a:cubicBezTo>
                  <a:cubicBezTo>
                    <a:pt x="11094" y="15884"/>
                    <a:pt x="11315" y="15803"/>
                    <a:pt x="11522" y="15696"/>
                  </a:cubicBezTo>
                  <a:cubicBezTo>
                    <a:pt x="11796" y="15549"/>
                    <a:pt x="12057" y="15382"/>
                    <a:pt x="12285" y="15168"/>
                  </a:cubicBezTo>
                  <a:cubicBezTo>
                    <a:pt x="12372" y="15081"/>
                    <a:pt x="12472" y="15007"/>
                    <a:pt x="12552" y="14920"/>
                  </a:cubicBezTo>
                  <a:cubicBezTo>
                    <a:pt x="12646" y="14820"/>
                    <a:pt x="12740" y="14719"/>
                    <a:pt x="12820" y="14606"/>
                  </a:cubicBezTo>
                  <a:cubicBezTo>
                    <a:pt x="12920" y="14465"/>
                    <a:pt x="13047" y="14345"/>
                    <a:pt x="13161" y="14218"/>
                  </a:cubicBezTo>
                  <a:cubicBezTo>
                    <a:pt x="13302" y="14064"/>
                    <a:pt x="13429" y="13910"/>
                    <a:pt x="13556" y="13756"/>
                  </a:cubicBezTo>
                  <a:cubicBezTo>
                    <a:pt x="13609" y="13696"/>
                    <a:pt x="13650" y="13622"/>
                    <a:pt x="13703" y="13569"/>
                  </a:cubicBezTo>
                  <a:cubicBezTo>
                    <a:pt x="13937" y="13355"/>
                    <a:pt x="14111" y="13094"/>
                    <a:pt x="14279" y="12826"/>
                  </a:cubicBezTo>
                  <a:cubicBezTo>
                    <a:pt x="14299" y="12799"/>
                    <a:pt x="14319" y="12779"/>
                    <a:pt x="14339" y="12752"/>
                  </a:cubicBezTo>
                  <a:cubicBezTo>
                    <a:pt x="14359" y="12719"/>
                    <a:pt x="14379" y="12685"/>
                    <a:pt x="14399" y="12652"/>
                  </a:cubicBezTo>
                  <a:cubicBezTo>
                    <a:pt x="14412" y="12632"/>
                    <a:pt x="14412" y="12612"/>
                    <a:pt x="14426" y="12592"/>
                  </a:cubicBezTo>
                  <a:cubicBezTo>
                    <a:pt x="14560" y="12378"/>
                    <a:pt x="14680" y="12164"/>
                    <a:pt x="14780" y="11936"/>
                  </a:cubicBezTo>
                  <a:cubicBezTo>
                    <a:pt x="14968" y="11528"/>
                    <a:pt x="15122" y="11106"/>
                    <a:pt x="15222" y="10665"/>
                  </a:cubicBezTo>
                  <a:cubicBezTo>
                    <a:pt x="15322" y="10257"/>
                    <a:pt x="15382" y="9842"/>
                    <a:pt x="15382" y="9420"/>
                  </a:cubicBezTo>
                  <a:cubicBezTo>
                    <a:pt x="15382" y="9387"/>
                    <a:pt x="15382" y="9360"/>
                    <a:pt x="15382" y="9333"/>
                  </a:cubicBezTo>
                  <a:cubicBezTo>
                    <a:pt x="15410" y="9339"/>
                    <a:pt x="15437" y="9349"/>
                    <a:pt x="15460" y="9349"/>
                  </a:cubicBezTo>
                  <a:cubicBezTo>
                    <a:pt x="15466" y="9349"/>
                    <a:pt x="15471" y="9348"/>
                    <a:pt x="15476" y="9347"/>
                  </a:cubicBezTo>
                  <a:cubicBezTo>
                    <a:pt x="15603" y="9300"/>
                    <a:pt x="15724" y="9253"/>
                    <a:pt x="15777" y="9099"/>
                  </a:cubicBezTo>
                  <a:cubicBezTo>
                    <a:pt x="15817" y="8965"/>
                    <a:pt x="15804" y="8852"/>
                    <a:pt x="15730" y="8738"/>
                  </a:cubicBezTo>
                  <a:cubicBezTo>
                    <a:pt x="15663" y="8638"/>
                    <a:pt x="15603" y="8531"/>
                    <a:pt x="15536" y="8430"/>
                  </a:cubicBezTo>
                  <a:cubicBezTo>
                    <a:pt x="15510" y="8383"/>
                    <a:pt x="15476" y="8337"/>
                    <a:pt x="15436" y="8296"/>
                  </a:cubicBezTo>
                  <a:cubicBezTo>
                    <a:pt x="15322" y="8169"/>
                    <a:pt x="15195" y="8042"/>
                    <a:pt x="15081" y="7922"/>
                  </a:cubicBezTo>
                  <a:cubicBezTo>
                    <a:pt x="15055" y="7895"/>
                    <a:pt x="15041" y="7868"/>
                    <a:pt x="15028" y="7841"/>
                  </a:cubicBezTo>
                  <a:cubicBezTo>
                    <a:pt x="15008" y="7801"/>
                    <a:pt x="15008" y="7761"/>
                    <a:pt x="15001" y="7728"/>
                  </a:cubicBezTo>
                  <a:cubicBezTo>
                    <a:pt x="14981" y="7661"/>
                    <a:pt x="14954" y="7601"/>
                    <a:pt x="14921" y="7547"/>
                  </a:cubicBezTo>
                  <a:cubicBezTo>
                    <a:pt x="14807" y="7353"/>
                    <a:pt x="14693" y="7159"/>
                    <a:pt x="14580" y="6972"/>
                  </a:cubicBezTo>
                  <a:cubicBezTo>
                    <a:pt x="14486" y="6824"/>
                    <a:pt x="14399" y="6684"/>
                    <a:pt x="14299" y="6543"/>
                  </a:cubicBezTo>
                  <a:cubicBezTo>
                    <a:pt x="14198" y="6390"/>
                    <a:pt x="14091" y="6249"/>
                    <a:pt x="13977" y="6102"/>
                  </a:cubicBezTo>
                  <a:cubicBezTo>
                    <a:pt x="13924" y="6028"/>
                    <a:pt x="13870" y="5961"/>
                    <a:pt x="13810" y="5901"/>
                  </a:cubicBezTo>
                  <a:cubicBezTo>
                    <a:pt x="13783" y="5861"/>
                    <a:pt x="13743" y="5834"/>
                    <a:pt x="13703" y="5807"/>
                  </a:cubicBezTo>
                  <a:cubicBezTo>
                    <a:pt x="13710" y="5801"/>
                    <a:pt x="13710" y="5794"/>
                    <a:pt x="13710" y="5794"/>
                  </a:cubicBezTo>
                  <a:cubicBezTo>
                    <a:pt x="13857" y="5821"/>
                    <a:pt x="14004" y="5854"/>
                    <a:pt x="14158" y="5888"/>
                  </a:cubicBezTo>
                  <a:cubicBezTo>
                    <a:pt x="14245" y="5908"/>
                    <a:pt x="14325" y="5948"/>
                    <a:pt x="14392" y="6008"/>
                  </a:cubicBezTo>
                  <a:cubicBezTo>
                    <a:pt x="14406" y="6015"/>
                    <a:pt x="14419" y="6022"/>
                    <a:pt x="14432" y="6035"/>
                  </a:cubicBezTo>
                  <a:cubicBezTo>
                    <a:pt x="14593" y="6149"/>
                    <a:pt x="14760" y="6262"/>
                    <a:pt x="14907" y="6396"/>
                  </a:cubicBezTo>
                  <a:cubicBezTo>
                    <a:pt x="15035" y="6517"/>
                    <a:pt x="15162" y="6637"/>
                    <a:pt x="15262" y="6778"/>
                  </a:cubicBezTo>
                  <a:cubicBezTo>
                    <a:pt x="15309" y="6845"/>
                    <a:pt x="15316" y="6911"/>
                    <a:pt x="15275" y="6985"/>
                  </a:cubicBezTo>
                  <a:cubicBezTo>
                    <a:pt x="15255" y="7019"/>
                    <a:pt x="15229" y="7045"/>
                    <a:pt x="15202" y="7079"/>
                  </a:cubicBezTo>
                  <a:cubicBezTo>
                    <a:pt x="15182" y="7105"/>
                    <a:pt x="15175" y="7126"/>
                    <a:pt x="15188" y="7152"/>
                  </a:cubicBezTo>
                  <a:cubicBezTo>
                    <a:pt x="15202" y="7186"/>
                    <a:pt x="15222" y="7192"/>
                    <a:pt x="15255" y="7192"/>
                  </a:cubicBezTo>
                  <a:cubicBezTo>
                    <a:pt x="15282" y="7192"/>
                    <a:pt x="15302" y="7186"/>
                    <a:pt x="15329" y="7186"/>
                  </a:cubicBezTo>
                  <a:cubicBezTo>
                    <a:pt x="15429" y="7166"/>
                    <a:pt x="15469" y="7126"/>
                    <a:pt x="15476" y="7025"/>
                  </a:cubicBezTo>
                  <a:cubicBezTo>
                    <a:pt x="15483" y="6945"/>
                    <a:pt x="15463" y="6871"/>
                    <a:pt x="15429" y="6798"/>
                  </a:cubicBezTo>
                  <a:cubicBezTo>
                    <a:pt x="15409" y="6758"/>
                    <a:pt x="15396" y="6717"/>
                    <a:pt x="15382" y="6677"/>
                  </a:cubicBezTo>
                  <a:cubicBezTo>
                    <a:pt x="15356" y="6584"/>
                    <a:pt x="15309" y="6497"/>
                    <a:pt x="15242" y="6430"/>
                  </a:cubicBezTo>
                  <a:cubicBezTo>
                    <a:pt x="15182" y="6370"/>
                    <a:pt x="15128" y="6316"/>
                    <a:pt x="15068" y="6262"/>
                  </a:cubicBezTo>
                  <a:cubicBezTo>
                    <a:pt x="14928" y="6129"/>
                    <a:pt x="14774" y="6015"/>
                    <a:pt x="14606" y="5935"/>
                  </a:cubicBezTo>
                  <a:cubicBezTo>
                    <a:pt x="14439" y="5854"/>
                    <a:pt x="14279" y="5767"/>
                    <a:pt x="14118" y="5680"/>
                  </a:cubicBezTo>
                  <a:cubicBezTo>
                    <a:pt x="13904" y="5553"/>
                    <a:pt x="13676" y="5453"/>
                    <a:pt x="13449" y="5359"/>
                  </a:cubicBezTo>
                  <a:cubicBezTo>
                    <a:pt x="13429" y="5353"/>
                    <a:pt x="13415" y="5346"/>
                    <a:pt x="13402" y="5332"/>
                  </a:cubicBezTo>
                  <a:cubicBezTo>
                    <a:pt x="13342" y="5286"/>
                    <a:pt x="13282" y="5232"/>
                    <a:pt x="13228" y="5179"/>
                  </a:cubicBezTo>
                  <a:cubicBezTo>
                    <a:pt x="13121" y="5078"/>
                    <a:pt x="13021" y="4964"/>
                    <a:pt x="12920" y="4864"/>
                  </a:cubicBezTo>
                  <a:cubicBezTo>
                    <a:pt x="12726" y="4663"/>
                    <a:pt x="12499" y="4510"/>
                    <a:pt x="12245" y="4396"/>
                  </a:cubicBezTo>
                  <a:cubicBezTo>
                    <a:pt x="12178" y="4362"/>
                    <a:pt x="12117" y="4336"/>
                    <a:pt x="12051" y="4302"/>
                  </a:cubicBezTo>
                  <a:cubicBezTo>
                    <a:pt x="12077" y="4289"/>
                    <a:pt x="12097" y="4289"/>
                    <a:pt x="12124" y="4282"/>
                  </a:cubicBezTo>
                  <a:cubicBezTo>
                    <a:pt x="12345" y="4269"/>
                    <a:pt x="12566" y="4262"/>
                    <a:pt x="12787" y="4242"/>
                  </a:cubicBezTo>
                  <a:cubicBezTo>
                    <a:pt x="12967" y="4222"/>
                    <a:pt x="13141" y="4188"/>
                    <a:pt x="13322" y="4162"/>
                  </a:cubicBezTo>
                  <a:cubicBezTo>
                    <a:pt x="13395" y="4149"/>
                    <a:pt x="13469" y="4146"/>
                    <a:pt x="13544" y="4146"/>
                  </a:cubicBezTo>
                  <a:cubicBezTo>
                    <a:pt x="13634" y="4146"/>
                    <a:pt x="13725" y="4151"/>
                    <a:pt x="13817" y="4155"/>
                  </a:cubicBezTo>
                  <a:cubicBezTo>
                    <a:pt x="13870" y="4155"/>
                    <a:pt x="13911" y="4188"/>
                    <a:pt x="13944" y="4222"/>
                  </a:cubicBezTo>
                  <a:cubicBezTo>
                    <a:pt x="13977" y="4249"/>
                    <a:pt x="13951" y="4282"/>
                    <a:pt x="13951" y="4309"/>
                  </a:cubicBezTo>
                  <a:cubicBezTo>
                    <a:pt x="13944" y="4349"/>
                    <a:pt x="13964" y="4369"/>
                    <a:pt x="13991" y="4376"/>
                  </a:cubicBezTo>
                  <a:cubicBezTo>
                    <a:pt x="13999" y="4379"/>
                    <a:pt x="14008" y="4381"/>
                    <a:pt x="14016" y="4381"/>
                  </a:cubicBezTo>
                  <a:cubicBezTo>
                    <a:pt x="14040" y="4381"/>
                    <a:pt x="14059" y="4367"/>
                    <a:pt x="14064" y="4342"/>
                  </a:cubicBezTo>
                  <a:cubicBezTo>
                    <a:pt x="14105" y="4262"/>
                    <a:pt x="14118" y="4175"/>
                    <a:pt x="14078" y="4088"/>
                  </a:cubicBezTo>
                  <a:cubicBezTo>
                    <a:pt x="14018" y="3948"/>
                    <a:pt x="13904" y="3854"/>
                    <a:pt x="13750" y="3820"/>
                  </a:cubicBezTo>
                  <a:cubicBezTo>
                    <a:pt x="13636" y="3794"/>
                    <a:pt x="13509" y="3780"/>
                    <a:pt x="13389" y="3767"/>
                  </a:cubicBezTo>
                  <a:cubicBezTo>
                    <a:pt x="13121" y="3747"/>
                    <a:pt x="12847" y="3727"/>
                    <a:pt x="12572" y="3707"/>
                  </a:cubicBezTo>
                  <a:cubicBezTo>
                    <a:pt x="12454" y="3702"/>
                    <a:pt x="12333" y="3697"/>
                    <a:pt x="12210" y="3697"/>
                  </a:cubicBezTo>
                  <a:cubicBezTo>
                    <a:pt x="12159" y="3697"/>
                    <a:pt x="12108" y="3698"/>
                    <a:pt x="12057" y="3700"/>
                  </a:cubicBezTo>
                  <a:cubicBezTo>
                    <a:pt x="11783" y="3700"/>
                    <a:pt x="11515" y="3713"/>
                    <a:pt x="11241" y="3720"/>
                  </a:cubicBezTo>
                  <a:cubicBezTo>
                    <a:pt x="11221" y="3720"/>
                    <a:pt x="11194" y="3713"/>
                    <a:pt x="11181" y="3707"/>
                  </a:cubicBezTo>
                  <a:cubicBezTo>
                    <a:pt x="11067" y="3626"/>
                    <a:pt x="10953" y="3546"/>
                    <a:pt x="10840" y="3472"/>
                  </a:cubicBezTo>
                  <a:cubicBezTo>
                    <a:pt x="10619" y="3319"/>
                    <a:pt x="10378" y="3191"/>
                    <a:pt x="10124" y="3078"/>
                  </a:cubicBezTo>
                  <a:cubicBezTo>
                    <a:pt x="9803" y="2937"/>
                    <a:pt x="9481" y="2803"/>
                    <a:pt x="9160" y="2670"/>
                  </a:cubicBezTo>
                  <a:cubicBezTo>
                    <a:pt x="9133" y="2603"/>
                    <a:pt x="9107" y="2542"/>
                    <a:pt x="9080" y="2482"/>
                  </a:cubicBezTo>
                  <a:cubicBezTo>
                    <a:pt x="9040" y="2375"/>
                    <a:pt x="8980" y="2282"/>
                    <a:pt x="8966" y="2168"/>
                  </a:cubicBezTo>
                  <a:cubicBezTo>
                    <a:pt x="8953" y="2074"/>
                    <a:pt x="8973" y="2001"/>
                    <a:pt x="9033" y="1940"/>
                  </a:cubicBezTo>
                  <a:cubicBezTo>
                    <a:pt x="9067" y="1907"/>
                    <a:pt x="9107" y="1880"/>
                    <a:pt x="9147" y="1853"/>
                  </a:cubicBezTo>
                  <a:cubicBezTo>
                    <a:pt x="9307" y="1726"/>
                    <a:pt x="9488" y="1639"/>
                    <a:pt x="9675" y="1559"/>
                  </a:cubicBezTo>
                  <a:cubicBezTo>
                    <a:pt x="9756" y="1532"/>
                    <a:pt x="9823" y="1485"/>
                    <a:pt x="9889" y="1439"/>
                  </a:cubicBezTo>
                  <a:cubicBezTo>
                    <a:pt x="10164" y="1238"/>
                    <a:pt x="10438" y="1030"/>
                    <a:pt x="10719" y="836"/>
                  </a:cubicBezTo>
                  <a:cubicBezTo>
                    <a:pt x="11020" y="629"/>
                    <a:pt x="11348" y="495"/>
                    <a:pt x="11696" y="381"/>
                  </a:cubicBezTo>
                  <a:cubicBezTo>
                    <a:pt x="11883" y="315"/>
                    <a:pt x="12071" y="268"/>
                    <a:pt x="12265" y="221"/>
                  </a:cubicBezTo>
                  <a:cubicBezTo>
                    <a:pt x="12352" y="194"/>
                    <a:pt x="12405" y="154"/>
                    <a:pt x="12412" y="60"/>
                  </a:cubicBezTo>
                  <a:cubicBezTo>
                    <a:pt x="12385" y="40"/>
                    <a:pt x="12352" y="20"/>
                    <a:pt x="123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1"/>
            <p:cNvSpPr/>
            <p:nvPr/>
          </p:nvSpPr>
          <p:spPr>
            <a:xfrm>
              <a:off x="3484289" y="3150288"/>
              <a:ext cx="289708" cy="193502"/>
            </a:xfrm>
            <a:custGeom>
              <a:rect b="b" l="l" r="r" t="t"/>
              <a:pathLst>
                <a:path extrusionOk="0" h="6382" w="9555">
                  <a:moveTo>
                    <a:pt x="9534" y="0"/>
                  </a:moveTo>
                  <a:cubicBezTo>
                    <a:pt x="9494" y="47"/>
                    <a:pt x="9501" y="87"/>
                    <a:pt x="9494" y="127"/>
                  </a:cubicBezTo>
                  <a:cubicBezTo>
                    <a:pt x="9487" y="254"/>
                    <a:pt x="9494" y="381"/>
                    <a:pt x="9474" y="502"/>
                  </a:cubicBezTo>
                  <a:cubicBezTo>
                    <a:pt x="9447" y="689"/>
                    <a:pt x="9407" y="883"/>
                    <a:pt x="9367" y="1071"/>
                  </a:cubicBezTo>
                  <a:cubicBezTo>
                    <a:pt x="9280" y="1512"/>
                    <a:pt x="9166" y="1947"/>
                    <a:pt x="9019" y="2375"/>
                  </a:cubicBezTo>
                  <a:cubicBezTo>
                    <a:pt x="8939" y="2609"/>
                    <a:pt x="8845" y="2844"/>
                    <a:pt x="8718" y="3058"/>
                  </a:cubicBezTo>
                  <a:cubicBezTo>
                    <a:pt x="8557" y="3345"/>
                    <a:pt x="8383" y="3626"/>
                    <a:pt x="8189" y="3894"/>
                  </a:cubicBezTo>
                  <a:cubicBezTo>
                    <a:pt x="8056" y="4081"/>
                    <a:pt x="7908" y="4255"/>
                    <a:pt x="7741" y="4416"/>
                  </a:cubicBezTo>
                  <a:cubicBezTo>
                    <a:pt x="7293" y="4858"/>
                    <a:pt x="6805" y="5252"/>
                    <a:pt x="6276" y="5600"/>
                  </a:cubicBezTo>
                  <a:cubicBezTo>
                    <a:pt x="5828" y="5901"/>
                    <a:pt x="5333" y="6095"/>
                    <a:pt x="4804" y="6196"/>
                  </a:cubicBezTo>
                  <a:cubicBezTo>
                    <a:pt x="4576" y="6237"/>
                    <a:pt x="4349" y="6258"/>
                    <a:pt x="4123" y="6258"/>
                  </a:cubicBezTo>
                  <a:cubicBezTo>
                    <a:pt x="3879" y="6258"/>
                    <a:pt x="3635" y="6234"/>
                    <a:pt x="3392" y="6189"/>
                  </a:cubicBezTo>
                  <a:cubicBezTo>
                    <a:pt x="3125" y="6135"/>
                    <a:pt x="2857" y="6082"/>
                    <a:pt x="2589" y="6015"/>
                  </a:cubicBezTo>
                  <a:cubicBezTo>
                    <a:pt x="2255" y="5941"/>
                    <a:pt x="1920" y="5854"/>
                    <a:pt x="1599" y="5727"/>
                  </a:cubicBezTo>
                  <a:cubicBezTo>
                    <a:pt x="1392" y="5647"/>
                    <a:pt x="1198" y="5547"/>
                    <a:pt x="1004" y="5440"/>
                  </a:cubicBezTo>
                  <a:cubicBezTo>
                    <a:pt x="803" y="5333"/>
                    <a:pt x="609" y="5219"/>
                    <a:pt x="408" y="5112"/>
                  </a:cubicBezTo>
                  <a:cubicBezTo>
                    <a:pt x="274" y="5038"/>
                    <a:pt x="134" y="4971"/>
                    <a:pt x="0" y="4904"/>
                  </a:cubicBezTo>
                  <a:lnTo>
                    <a:pt x="0" y="4904"/>
                  </a:lnTo>
                  <a:cubicBezTo>
                    <a:pt x="74" y="4965"/>
                    <a:pt x="147" y="5018"/>
                    <a:pt x="228" y="5072"/>
                  </a:cubicBezTo>
                  <a:cubicBezTo>
                    <a:pt x="375" y="5172"/>
                    <a:pt x="522" y="5266"/>
                    <a:pt x="676" y="5359"/>
                  </a:cubicBezTo>
                  <a:cubicBezTo>
                    <a:pt x="877" y="5480"/>
                    <a:pt x="1077" y="5593"/>
                    <a:pt x="1285" y="5701"/>
                  </a:cubicBezTo>
                  <a:cubicBezTo>
                    <a:pt x="1546" y="5848"/>
                    <a:pt x="1820" y="5955"/>
                    <a:pt x="2108" y="6028"/>
                  </a:cubicBezTo>
                  <a:cubicBezTo>
                    <a:pt x="2422" y="6102"/>
                    <a:pt x="2737" y="6176"/>
                    <a:pt x="3051" y="6249"/>
                  </a:cubicBezTo>
                  <a:cubicBezTo>
                    <a:pt x="3325" y="6309"/>
                    <a:pt x="3606" y="6356"/>
                    <a:pt x="3894" y="6376"/>
                  </a:cubicBezTo>
                  <a:cubicBezTo>
                    <a:pt x="3961" y="6380"/>
                    <a:pt x="4027" y="6381"/>
                    <a:pt x="4094" y="6381"/>
                  </a:cubicBezTo>
                  <a:cubicBezTo>
                    <a:pt x="4551" y="6381"/>
                    <a:pt x="4995" y="6302"/>
                    <a:pt x="5433" y="6155"/>
                  </a:cubicBezTo>
                  <a:cubicBezTo>
                    <a:pt x="5861" y="6008"/>
                    <a:pt x="6249" y="5788"/>
                    <a:pt x="6610" y="5520"/>
                  </a:cubicBezTo>
                  <a:cubicBezTo>
                    <a:pt x="6965" y="5259"/>
                    <a:pt x="7300" y="4985"/>
                    <a:pt x="7621" y="4684"/>
                  </a:cubicBezTo>
                  <a:cubicBezTo>
                    <a:pt x="7949" y="4376"/>
                    <a:pt x="8243" y="4048"/>
                    <a:pt x="8470" y="3660"/>
                  </a:cubicBezTo>
                  <a:cubicBezTo>
                    <a:pt x="8551" y="3526"/>
                    <a:pt x="8638" y="3392"/>
                    <a:pt x="8711" y="3258"/>
                  </a:cubicBezTo>
                  <a:cubicBezTo>
                    <a:pt x="8785" y="3125"/>
                    <a:pt x="8859" y="2991"/>
                    <a:pt x="8925" y="2850"/>
                  </a:cubicBezTo>
                  <a:cubicBezTo>
                    <a:pt x="9079" y="2502"/>
                    <a:pt x="9186" y="2134"/>
                    <a:pt x="9280" y="1766"/>
                  </a:cubicBezTo>
                  <a:cubicBezTo>
                    <a:pt x="9347" y="1485"/>
                    <a:pt x="9400" y="1198"/>
                    <a:pt x="9461" y="917"/>
                  </a:cubicBezTo>
                  <a:cubicBezTo>
                    <a:pt x="9521" y="642"/>
                    <a:pt x="9554" y="368"/>
                    <a:pt x="9541" y="87"/>
                  </a:cubicBezTo>
                  <a:cubicBezTo>
                    <a:pt x="9541" y="67"/>
                    <a:pt x="9541" y="40"/>
                    <a:pt x="95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1"/>
            <p:cNvSpPr/>
            <p:nvPr/>
          </p:nvSpPr>
          <p:spPr>
            <a:xfrm>
              <a:off x="3345727" y="3155564"/>
              <a:ext cx="18071" cy="21163"/>
            </a:xfrm>
            <a:custGeom>
              <a:rect b="b" l="l" r="r" t="t"/>
              <a:pathLst>
                <a:path extrusionOk="0" h="698" w="596">
                  <a:moveTo>
                    <a:pt x="596" y="0"/>
                  </a:moveTo>
                  <a:lnTo>
                    <a:pt x="596" y="0"/>
                  </a:lnTo>
                  <a:cubicBezTo>
                    <a:pt x="409" y="114"/>
                    <a:pt x="235" y="248"/>
                    <a:pt x="107" y="428"/>
                  </a:cubicBezTo>
                  <a:cubicBezTo>
                    <a:pt x="67" y="482"/>
                    <a:pt x="41" y="542"/>
                    <a:pt x="14" y="602"/>
                  </a:cubicBezTo>
                  <a:cubicBezTo>
                    <a:pt x="0" y="636"/>
                    <a:pt x="7" y="669"/>
                    <a:pt x="41" y="689"/>
                  </a:cubicBezTo>
                  <a:cubicBezTo>
                    <a:pt x="50" y="695"/>
                    <a:pt x="58" y="697"/>
                    <a:pt x="67" y="697"/>
                  </a:cubicBezTo>
                  <a:cubicBezTo>
                    <a:pt x="88" y="697"/>
                    <a:pt x="106" y="680"/>
                    <a:pt x="121" y="656"/>
                  </a:cubicBezTo>
                  <a:cubicBezTo>
                    <a:pt x="114" y="649"/>
                    <a:pt x="107" y="642"/>
                    <a:pt x="94" y="636"/>
                  </a:cubicBezTo>
                  <a:cubicBezTo>
                    <a:pt x="161" y="515"/>
                    <a:pt x="241" y="408"/>
                    <a:pt x="328" y="308"/>
                  </a:cubicBezTo>
                  <a:cubicBezTo>
                    <a:pt x="422" y="207"/>
                    <a:pt x="509" y="107"/>
                    <a:pt x="5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1"/>
            <p:cNvSpPr/>
            <p:nvPr/>
          </p:nvSpPr>
          <p:spPr>
            <a:xfrm>
              <a:off x="3348759" y="3168328"/>
              <a:ext cx="12219" cy="17282"/>
            </a:xfrm>
            <a:custGeom>
              <a:rect b="b" l="l" r="r" t="t"/>
              <a:pathLst>
                <a:path extrusionOk="0" h="570" w="403">
                  <a:moveTo>
                    <a:pt x="402" y="1"/>
                  </a:moveTo>
                  <a:lnTo>
                    <a:pt x="402" y="1"/>
                  </a:lnTo>
                  <a:cubicBezTo>
                    <a:pt x="268" y="74"/>
                    <a:pt x="161" y="175"/>
                    <a:pt x="81" y="308"/>
                  </a:cubicBezTo>
                  <a:cubicBezTo>
                    <a:pt x="34" y="382"/>
                    <a:pt x="1" y="462"/>
                    <a:pt x="21" y="556"/>
                  </a:cubicBezTo>
                  <a:cubicBezTo>
                    <a:pt x="21" y="563"/>
                    <a:pt x="28" y="563"/>
                    <a:pt x="34" y="569"/>
                  </a:cubicBezTo>
                  <a:cubicBezTo>
                    <a:pt x="101" y="476"/>
                    <a:pt x="168" y="382"/>
                    <a:pt x="228" y="288"/>
                  </a:cubicBezTo>
                  <a:cubicBezTo>
                    <a:pt x="288" y="195"/>
                    <a:pt x="355" y="101"/>
                    <a:pt x="4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1"/>
            <p:cNvSpPr/>
            <p:nvPr/>
          </p:nvSpPr>
          <p:spPr>
            <a:xfrm>
              <a:off x="3356278" y="3198770"/>
              <a:ext cx="6307" cy="13220"/>
            </a:xfrm>
            <a:custGeom>
              <a:rect b="b" l="l" r="r" t="t"/>
              <a:pathLst>
                <a:path extrusionOk="0" h="436" w="208">
                  <a:moveTo>
                    <a:pt x="208" y="0"/>
                  </a:moveTo>
                  <a:lnTo>
                    <a:pt x="208" y="0"/>
                  </a:lnTo>
                  <a:cubicBezTo>
                    <a:pt x="47" y="134"/>
                    <a:pt x="0" y="288"/>
                    <a:pt x="101" y="435"/>
                  </a:cubicBezTo>
                  <a:cubicBezTo>
                    <a:pt x="141" y="288"/>
                    <a:pt x="174" y="147"/>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1"/>
            <p:cNvSpPr/>
            <p:nvPr/>
          </p:nvSpPr>
          <p:spPr>
            <a:xfrm>
              <a:off x="3354247" y="3184155"/>
              <a:ext cx="6731" cy="12795"/>
            </a:xfrm>
            <a:custGeom>
              <a:rect b="b" l="l" r="r" t="t"/>
              <a:pathLst>
                <a:path extrusionOk="0" h="422" w="222">
                  <a:moveTo>
                    <a:pt x="208" y="0"/>
                  </a:moveTo>
                  <a:cubicBezTo>
                    <a:pt x="161" y="61"/>
                    <a:pt x="107" y="114"/>
                    <a:pt x="61" y="174"/>
                  </a:cubicBezTo>
                  <a:cubicBezTo>
                    <a:pt x="27" y="221"/>
                    <a:pt x="0" y="275"/>
                    <a:pt x="0" y="335"/>
                  </a:cubicBezTo>
                  <a:cubicBezTo>
                    <a:pt x="7" y="395"/>
                    <a:pt x="34" y="422"/>
                    <a:pt x="94" y="422"/>
                  </a:cubicBezTo>
                  <a:cubicBezTo>
                    <a:pt x="67" y="382"/>
                    <a:pt x="74" y="342"/>
                    <a:pt x="94" y="302"/>
                  </a:cubicBezTo>
                  <a:cubicBezTo>
                    <a:pt x="107" y="261"/>
                    <a:pt x="128" y="221"/>
                    <a:pt x="148" y="181"/>
                  </a:cubicBezTo>
                  <a:cubicBezTo>
                    <a:pt x="168" y="121"/>
                    <a:pt x="194" y="61"/>
                    <a:pt x="221" y="7"/>
                  </a:cubicBezTo>
                  <a:cubicBezTo>
                    <a:pt x="215" y="7"/>
                    <a:pt x="215" y="0"/>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1"/>
            <p:cNvSpPr/>
            <p:nvPr/>
          </p:nvSpPr>
          <p:spPr>
            <a:xfrm>
              <a:off x="3362372" y="3217629"/>
              <a:ext cx="1425" cy="7519"/>
            </a:xfrm>
            <a:custGeom>
              <a:rect b="b" l="l" r="r" t="t"/>
              <a:pathLst>
                <a:path extrusionOk="0" h="248" w="47">
                  <a:moveTo>
                    <a:pt x="34" y="0"/>
                  </a:moveTo>
                  <a:lnTo>
                    <a:pt x="34" y="0"/>
                  </a:lnTo>
                  <a:cubicBezTo>
                    <a:pt x="0" y="81"/>
                    <a:pt x="0" y="168"/>
                    <a:pt x="27" y="248"/>
                  </a:cubicBezTo>
                  <a:cubicBezTo>
                    <a:pt x="40" y="168"/>
                    <a:pt x="47" y="87"/>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5" name="Google Shape;4105;p2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06" name="Google Shape;4106;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107" name="Shape 4107"/>
        <p:cNvGrpSpPr/>
        <p:nvPr/>
      </p:nvGrpSpPr>
      <p:grpSpPr>
        <a:xfrm>
          <a:off x="0" y="0"/>
          <a:ext cx="0" cy="0"/>
          <a:chOff x="0" y="0"/>
          <a:chExt cx="0" cy="0"/>
        </a:xfrm>
      </p:grpSpPr>
      <p:grpSp>
        <p:nvGrpSpPr>
          <p:cNvPr id="4108" name="Google Shape;4108;p22"/>
          <p:cNvGrpSpPr/>
          <p:nvPr/>
        </p:nvGrpSpPr>
        <p:grpSpPr>
          <a:xfrm>
            <a:off x="8101062" y="-372921"/>
            <a:ext cx="1518108" cy="1737755"/>
            <a:chOff x="6626325" y="1109300"/>
            <a:chExt cx="535450" cy="612900"/>
          </a:xfrm>
        </p:grpSpPr>
        <p:sp>
          <p:nvSpPr>
            <p:cNvPr id="4109" name="Google Shape;4109;p22"/>
            <p:cNvSpPr/>
            <p:nvPr/>
          </p:nvSpPr>
          <p:spPr>
            <a:xfrm>
              <a:off x="6626325" y="1109300"/>
              <a:ext cx="535450" cy="612900"/>
            </a:xfrm>
            <a:custGeom>
              <a:rect b="b" l="l" r="r" t="t"/>
              <a:pathLst>
                <a:path extrusionOk="0" h="24516" w="21418">
                  <a:moveTo>
                    <a:pt x="12939" y="17309"/>
                  </a:moveTo>
                  <a:cubicBezTo>
                    <a:pt x="13078" y="17309"/>
                    <a:pt x="13217" y="17313"/>
                    <a:pt x="13355" y="17323"/>
                  </a:cubicBezTo>
                  <a:lnTo>
                    <a:pt x="13101" y="17557"/>
                  </a:lnTo>
                  <a:cubicBezTo>
                    <a:pt x="13087" y="17551"/>
                    <a:pt x="13074" y="17544"/>
                    <a:pt x="13061" y="17544"/>
                  </a:cubicBezTo>
                  <a:cubicBezTo>
                    <a:pt x="12385" y="17571"/>
                    <a:pt x="11709" y="17644"/>
                    <a:pt x="11040" y="17758"/>
                  </a:cubicBezTo>
                  <a:cubicBezTo>
                    <a:pt x="10799" y="17798"/>
                    <a:pt x="10545" y="17852"/>
                    <a:pt x="10291" y="17919"/>
                  </a:cubicBezTo>
                  <a:cubicBezTo>
                    <a:pt x="11116" y="17518"/>
                    <a:pt x="12026" y="17309"/>
                    <a:pt x="12939" y="17309"/>
                  </a:cubicBezTo>
                  <a:close/>
                  <a:moveTo>
                    <a:pt x="8939" y="250"/>
                  </a:moveTo>
                  <a:cubicBezTo>
                    <a:pt x="9560" y="250"/>
                    <a:pt x="10204" y="303"/>
                    <a:pt x="10866" y="409"/>
                  </a:cubicBezTo>
                  <a:cubicBezTo>
                    <a:pt x="14251" y="958"/>
                    <a:pt x="18634" y="2323"/>
                    <a:pt x="20280" y="5742"/>
                  </a:cubicBezTo>
                  <a:cubicBezTo>
                    <a:pt x="21303" y="7856"/>
                    <a:pt x="20955" y="10144"/>
                    <a:pt x="20494" y="11690"/>
                  </a:cubicBezTo>
                  <a:cubicBezTo>
                    <a:pt x="20240" y="12513"/>
                    <a:pt x="19898" y="13342"/>
                    <a:pt x="19457" y="14152"/>
                  </a:cubicBezTo>
                  <a:cubicBezTo>
                    <a:pt x="17951" y="16942"/>
                    <a:pt x="15737" y="19109"/>
                    <a:pt x="13368" y="20106"/>
                  </a:cubicBezTo>
                  <a:cubicBezTo>
                    <a:pt x="12679" y="20019"/>
                    <a:pt x="12003" y="19792"/>
                    <a:pt x="11401" y="19451"/>
                  </a:cubicBezTo>
                  <a:lnTo>
                    <a:pt x="13730" y="17323"/>
                  </a:lnTo>
                  <a:cubicBezTo>
                    <a:pt x="13770" y="17290"/>
                    <a:pt x="13783" y="17236"/>
                    <a:pt x="13763" y="17189"/>
                  </a:cubicBezTo>
                  <a:cubicBezTo>
                    <a:pt x="13750" y="17142"/>
                    <a:pt x="13710" y="17109"/>
                    <a:pt x="13663" y="17102"/>
                  </a:cubicBezTo>
                  <a:cubicBezTo>
                    <a:pt x="13419" y="17073"/>
                    <a:pt x="13175" y="17058"/>
                    <a:pt x="12931" y="17058"/>
                  </a:cubicBezTo>
                  <a:cubicBezTo>
                    <a:pt x="11469" y="17058"/>
                    <a:pt x="10016" y="17581"/>
                    <a:pt x="8892" y="18527"/>
                  </a:cubicBezTo>
                  <a:cubicBezTo>
                    <a:pt x="9019" y="17015"/>
                    <a:pt x="8464" y="15450"/>
                    <a:pt x="7400" y="14373"/>
                  </a:cubicBezTo>
                  <a:cubicBezTo>
                    <a:pt x="7380" y="14347"/>
                    <a:pt x="7347" y="14337"/>
                    <a:pt x="7311" y="14337"/>
                  </a:cubicBezTo>
                  <a:cubicBezTo>
                    <a:pt x="7301" y="14337"/>
                    <a:pt x="7290" y="14338"/>
                    <a:pt x="7280" y="14339"/>
                  </a:cubicBezTo>
                  <a:cubicBezTo>
                    <a:pt x="7240" y="14352"/>
                    <a:pt x="7206" y="14386"/>
                    <a:pt x="7193" y="14426"/>
                  </a:cubicBezTo>
                  <a:lnTo>
                    <a:pt x="6249" y="17678"/>
                  </a:lnTo>
                  <a:lnTo>
                    <a:pt x="2550" y="16319"/>
                  </a:lnTo>
                  <a:cubicBezTo>
                    <a:pt x="2202" y="15851"/>
                    <a:pt x="1907" y="15383"/>
                    <a:pt x="1666" y="14908"/>
                  </a:cubicBezTo>
                  <a:cubicBezTo>
                    <a:pt x="415" y="12412"/>
                    <a:pt x="261" y="9207"/>
                    <a:pt x="1252" y="6103"/>
                  </a:cubicBezTo>
                  <a:cubicBezTo>
                    <a:pt x="2068" y="3554"/>
                    <a:pt x="3399" y="1874"/>
                    <a:pt x="5326" y="985"/>
                  </a:cubicBezTo>
                  <a:cubicBezTo>
                    <a:pt x="6377" y="496"/>
                    <a:pt x="7603" y="250"/>
                    <a:pt x="8939" y="250"/>
                  </a:cubicBezTo>
                  <a:close/>
                  <a:moveTo>
                    <a:pt x="7374" y="14707"/>
                  </a:moveTo>
                  <a:cubicBezTo>
                    <a:pt x="8357" y="15804"/>
                    <a:pt x="8832" y="17357"/>
                    <a:pt x="8611" y="18822"/>
                  </a:cubicBezTo>
                  <a:cubicBezTo>
                    <a:pt x="8598" y="18875"/>
                    <a:pt x="8625" y="18922"/>
                    <a:pt x="8672" y="18949"/>
                  </a:cubicBezTo>
                  <a:cubicBezTo>
                    <a:pt x="8690" y="18960"/>
                    <a:pt x="8711" y="18965"/>
                    <a:pt x="8732" y="18965"/>
                  </a:cubicBezTo>
                  <a:cubicBezTo>
                    <a:pt x="8763" y="18965"/>
                    <a:pt x="8795" y="18953"/>
                    <a:pt x="8819" y="18929"/>
                  </a:cubicBezTo>
                  <a:cubicBezTo>
                    <a:pt x="9066" y="18695"/>
                    <a:pt x="9334" y="18487"/>
                    <a:pt x="9622" y="18300"/>
                  </a:cubicBezTo>
                  <a:cubicBezTo>
                    <a:pt x="10077" y="18072"/>
                    <a:pt x="10585" y="17959"/>
                    <a:pt x="11060" y="17878"/>
                  </a:cubicBezTo>
                  <a:cubicBezTo>
                    <a:pt x="11696" y="17771"/>
                    <a:pt x="12338" y="17704"/>
                    <a:pt x="12974" y="17671"/>
                  </a:cubicBezTo>
                  <a:lnTo>
                    <a:pt x="12974" y="17671"/>
                  </a:lnTo>
                  <a:lnTo>
                    <a:pt x="11114" y="19377"/>
                  </a:lnTo>
                  <a:cubicBezTo>
                    <a:pt x="11080" y="19404"/>
                    <a:pt x="11067" y="19444"/>
                    <a:pt x="11073" y="19484"/>
                  </a:cubicBezTo>
                  <a:cubicBezTo>
                    <a:pt x="11073" y="19518"/>
                    <a:pt x="11094" y="19558"/>
                    <a:pt x="11127" y="19578"/>
                  </a:cubicBezTo>
                  <a:cubicBezTo>
                    <a:pt x="11796" y="19993"/>
                    <a:pt x="12565" y="20254"/>
                    <a:pt x="13348" y="20354"/>
                  </a:cubicBezTo>
                  <a:lnTo>
                    <a:pt x="13395" y="20354"/>
                  </a:lnTo>
                  <a:cubicBezTo>
                    <a:pt x="13610" y="20382"/>
                    <a:pt x="13828" y="20394"/>
                    <a:pt x="14046" y="20394"/>
                  </a:cubicBezTo>
                  <a:cubicBezTo>
                    <a:pt x="14141" y="20394"/>
                    <a:pt x="14237" y="20391"/>
                    <a:pt x="14332" y="20387"/>
                  </a:cubicBezTo>
                  <a:lnTo>
                    <a:pt x="14332" y="20387"/>
                  </a:lnTo>
                  <a:cubicBezTo>
                    <a:pt x="14171" y="20501"/>
                    <a:pt x="14031" y="20595"/>
                    <a:pt x="13930" y="20662"/>
                  </a:cubicBezTo>
                  <a:cubicBezTo>
                    <a:pt x="13656" y="20829"/>
                    <a:pt x="13368" y="20983"/>
                    <a:pt x="13074" y="21117"/>
                  </a:cubicBezTo>
                  <a:cubicBezTo>
                    <a:pt x="12478" y="21391"/>
                    <a:pt x="11843" y="21578"/>
                    <a:pt x="11187" y="21685"/>
                  </a:cubicBezTo>
                  <a:cubicBezTo>
                    <a:pt x="10843" y="21742"/>
                    <a:pt x="10511" y="21766"/>
                    <a:pt x="10187" y="21766"/>
                  </a:cubicBezTo>
                  <a:cubicBezTo>
                    <a:pt x="9202" y="21766"/>
                    <a:pt x="8292" y="21541"/>
                    <a:pt x="7340" y="21304"/>
                  </a:cubicBezTo>
                  <a:cubicBezTo>
                    <a:pt x="7255" y="21283"/>
                    <a:pt x="7182" y="21273"/>
                    <a:pt x="7117" y="21273"/>
                  </a:cubicBezTo>
                  <a:cubicBezTo>
                    <a:pt x="7034" y="21273"/>
                    <a:pt x="6965" y="21290"/>
                    <a:pt x="6905" y="21324"/>
                  </a:cubicBezTo>
                  <a:cubicBezTo>
                    <a:pt x="6765" y="21411"/>
                    <a:pt x="6725" y="21572"/>
                    <a:pt x="6678" y="21766"/>
                  </a:cubicBezTo>
                  <a:cubicBezTo>
                    <a:pt x="6664" y="21833"/>
                    <a:pt x="6644" y="21899"/>
                    <a:pt x="6624" y="21973"/>
                  </a:cubicBezTo>
                  <a:cubicBezTo>
                    <a:pt x="6571" y="22160"/>
                    <a:pt x="6504" y="22348"/>
                    <a:pt x="6430" y="22528"/>
                  </a:cubicBezTo>
                  <a:cubicBezTo>
                    <a:pt x="6223" y="22850"/>
                    <a:pt x="5968" y="23144"/>
                    <a:pt x="5681" y="23398"/>
                  </a:cubicBezTo>
                  <a:cubicBezTo>
                    <a:pt x="5453" y="23592"/>
                    <a:pt x="5253" y="23726"/>
                    <a:pt x="5045" y="23800"/>
                  </a:cubicBezTo>
                  <a:cubicBezTo>
                    <a:pt x="4904" y="23853"/>
                    <a:pt x="4759" y="23880"/>
                    <a:pt x="4620" y="23880"/>
                  </a:cubicBezTo>
                  <a:cubicBezTo>
                    <a:pt x="4515" y="23880"/>
                    <a:pt x="4415" y="23865"/>
                    <a:pt x="4323" y="23833"/>
                  </a:cubicBezTo>
                  <a:cubicBezTo>
                    <a:pt x="4142" y="23773"/>
                    <a:pt x="3988" y="23646"/>
                    <a:pt x="3901" y="23492"/>
                  </a:cubicBezTo>
                  <a:cubicBezTo>
                    <a:pt x="3901" y="23432"/>
                    <a:pt x="3908" y="23365"/>
                    <a:pt x="3921" y="23304"/>
                  </a:cubicBezTo>
                  <a:cubicBezTo>
                    <a:pt x="3968" y="23151"/>
                    <a:pt x="4068" y="23003"/>
                    <a:pt x="4169" y="22863"/>
                  </a:cubicBezTo>
                  <a:lnTo>
                    <a:pt x="5781" y="20615"/>
                  </a:lnTo>
                  <a:cubicBezTo>
                    <a:pt x="5801" y="20588"/>
                    <a:pt x="5808" y="20548"/>
                    <a:pt x="5801" y="20508"/>
                  </a:cubicBezTo>
                  <a:cubicBezTo>
                    <a:pt x="5788" y="20474"/>
                    <a:pt x="5761" y="20448"/>
                    <a:pt x="5728" y="20428"/>
                  </a:cubicBezTo>
                  <a:cubicBezTo>
                    <a:pt x="4035" y="19705"/>
                    <a:pt x="2677" y="18179"/>
                    <a:pt x="2121" y="16427"/>
                  </a:cubicBezTo>
                  <a:lnTo>
                    <a:pt x="2121" y="16427"/>
                  </a:lnTo>
                  <a:lnTo>
                    <a:pt x="6290" y="17959"/>
                  </a:lnTo>
                  <a:cubicBezTo>
                    <a:pt x="6302" y="17964"/>
                    <a:pt x="6316" y="17966"/>
                    <a:pt x="6330" y="17966"/>
                  </a:cubicBezTo>
                  <a:cubicBezTo>
                    <a:pt x="6352" y="17966"/>
                    <a:pt x="6373" y="17960"/>
                    <a:pt x="6390" y="17952"/>
                  </a:cubicBezTo>
                  <a:cubicBezTo>
                    <a:pt x="6423" y="17939"/>
                    <a:pt x="6444" y="17905"/>
                    <a:pt x="6457" y="17878"/>
                  </a:cubicBezTo>
                  <a:lnTo>
                    <a:pt x="7374" y="14707"/>
                  </a:lnTo>
                  <a:close/>
                  <a:moveTo>
                    <a:pt x="6169" y="23077"/>
                  </a:moveTo>
                  <a:lnTo>
                    <a:pt x="6169" y="23077"/>
                  </a:lnTo>
                  <a:cubicBezTo>
                    <a:pt x="6136" y="23144"/>
                    <a:pt x="6102" y="23211"/>
                    <a:pt x="6062" y="23278"/>
                  </a:cubicBezTo>
                  <a:cubicBezTo>
                    <a:pt x="5895" y="23579"/>
                    <a:pt x="5647" y="23947"/>
                    <a:pt x="5279" y="24141"/>
                  </a:cubicBezTo>
                  <a:cubicBezTo>
                    <a:pt x="5117" y="24225"/>
                    <a:pt x="4940" y="24267"/>
                    <a:pt x="4767" y="24267"/>
                  </a:cubicBezTo>
                  <a:cubicBezTo>
                    <a:pt x="4599" y="24267"/>
                    <a:pt x="4435" y="24227"/>
                    <a:pt x="4296" y="24147"/>
                  </a:cubicBezTo>
                  <a:cubicBezTo>
                    <a:pt x="4149" y="24061"/>
                    <a:pt x="4028" y="23920"/>
                    <a:pt x="3968" y="23766"/>
                  </a:cubicBezTo>
                  <a:lnTo>
                    <a:pt x="3968" y="23766"/>
                  </a:lnTo>
                  <a:cubicBezTo>
                    <a:pt x="4055" y="23846"/>
                    <a:pt x="4162" y="23913"/>
                    <a:pt x="4282" y="23953"/>
                  </a:cubicBezTo>
                  <a:cubicBezTo>
                    <a:pt x="4390" y="23987"/>
                    <a:pt x="4503" y="24007"/>
                    <a:pt x="4624" y="24007"/>
                  </a:cubicBezTo>
                  <a:cubicBezTo>
                    <a:pt x="4771" y="24007"/>
                    <a:pt x="4931" y="23980"/>
                    <a:pt x="5092" y="23920"/>
                  </a:cubicBezTo>
                  <a:cubicBezTo>
                    <a:pt x="5313" y="23833"/>
                    <a:pt x="5527" y="23699"/>
                    <a:pt x="5768" y="23492"/>
                  </a:cubicBezTo>
                  <a:cubicBezTo>
                    <a:pt x="5908" y="23365"/>
                    <a:pt x="6049" y="23224"/>
                    <a:pt x="6169" y="23077"/>
                  </a:cubicBezTo>
                  <a:close/>
                  <a:moveTo>
                    <a:pt x="8943" y="0"/>
                  </a:moveTo>
                  <a:cubicBezTo>
                    <a:pt x="7570" y="0"/>
                    <a:pt x="6307" y="253"/>
                    <a:pt x="5226" y="757"/>
                  </a:cubicBezTo>
                  <a:cubicBezTo>
                    <a:pt x="3225" y="1680"/>
                    <a:pt x="1854" y="3407"/>
                    <a:pt x="1011" y="6029"/>
                  </a:cubicBezTo>
                  <a:cubicBezTo>
                    <a:pt x="0" y="9194"/>
                    <a:pt x="161" y="12472"/>
                    <a:pt x="1446" y="15021"/>
                  </a:cubicBezTo>
                  <a:cubicBezTo>
                    <a:pt x="1640" y="15403"/>
                    <a:pt x="1867" y="15784"/>
                    <a:pt x="2135" y="16166"/>
                  </a:cubicBezTo>
                  <a:lnTo>
                    <a:pt x="1974" y="16105"/>
                  </a:lnTo>
                  <a:cubicBezTo>
                    <a:pt x="1961" y="16101"/>
                    <a:pt x="1947" y="16099"/>
                    <a:pt x="1933" y="16099"/>
                  </a:cubicBezTo>
                  <a:cubicBezTo>
                    <a:pt x="1902" y="16099"/>
                    <a:pt x="1870" y="16109"/>
                    <a:pt x="1847" y="16132"/>
                  </a:cubicBezTo>
                  <a:cubicBezTo>
                    <a:pt x="1814" y="16159"/>
                    <a:pt x="1800" y="16212"/>
                    <a:pt x="1814" y="16253"/>
                  </a:cubicBezTo>
                  <a:cubicBezTo>
                    <a:pt x="2322" y="18133"/>
                    <a:pt x="3720" y="19785"/>
                    <a:pt x="5493" y="20595"/>
                  </a:cubicBezTo>
                  <a:lnTo>
                    <a:pt x="3968" y="22722"/>
                  </a:lnTo>
                  <a:cubicBezTo>
                    <a:pt x="3861" y="22870"/>
                    <a:pt x="3741" y="23037"/>
                    <a:pt x="3687" y="23238"/>
                  </a:cubicBezTo>
                  <a:cubicBezTo>
                    <a:pt x="3573" y="23652"/>
                    <a:pt x="3781" y="24134"/>
                    <a:pt x="4169" y="24362"/>
                  </a:cubicBezTo>
                  <a:cubicBezTo>
                    <a:pt x="4343" y="24462"/>
                    <a:pt x="4550" y="24515"/>
                    <a:pt x="4764" y="24515"/>
                  </a:cubicBezTo>
                  <a:cubicBezTo>
                    <a:pt x="4978" y="24515"/>
                    <a:pt x="5199" y="24462"/>
                    <a:pt x="5393" y="24362"/>
                  </a:cubicBezTo>
                  <a:cubicBezTo>
                    <a:pt x="5821" y="24134"/>
                    <a:pt x="6089" y="23733"/>
                    <a:pt x="6283" y="23405"/>
                  </a:cubicBezTo>
                  <a:cubicBezTo>
                    <a:pt x="6524" y="22977"/>
                    <a:pt x="6718" y="22522"/>
                    <a:pt x="6865" y="22047"/>
                  </a:cubicBezTo>
                  <a:cubicBezTo>
                    <a:pt x="6885" y="21966"/>
                    <a:pt x="6905" y="21886"/>
                    <a:pt x="6925" y="21819"/>
                  </a:cubicBezTo>
                  <a:cubicBezTo>
                    <a:pt x="6959" y="21679"/>
                    <a:pt x="6985" y="21572"/>
                    <a:pt x="7032" y="21538"/>
                  </a:cubicBezTo>
                  <a:cubicBezTo>
                    <a:pt x="7050" y="21528"/>
                    <a:pt x="7075" y="21519"/>
                    <a:pt x="7117" y="21519"/>
                  </a:cubicBezTo>
                  <a:cubicBezTo>
                    <a:pt x="7155" y="21519"/>
                    <a:pt x="7207" y="21526"/>
                    <a:pt x="7280" y="21545"/>
                  </a:cubicBezTo>
                  <a:cubicBezTo>
                    <a:pt x="8250" y="21786"/>
                    <a:pt x="9175" y="22016"/>
                    <a:pt x="10189" y="22016"/>
                  </a:cubicBezTo>
                  <a:cubicBezTo>
                    <a:pt x="10524" y="22016"/>
                    <a:pt x="10868" y="21991"/>
                    <a:pt x="11227" y="21933"/>
                  </a:cubicBezTo>
                  <a:cubicBezTo>
                    <a:pt x="11903" y="21826"/>
                    <a:pt x="12559" y="21625"/>
                    <a:pt x="13174" y="21344"/>
                  </a:cubicBezTo>
                  <a:cubicBezTo>
                    <a:pt x="13482" y="21210"/>
                    <a:pt x="13783" y="21050"/>
                    <a:pt x="14064" y="20869"/>
                  </a:cubicBezTo>
                  <a:cubicBezTo>
                    <a:pt x="14238" y="20755"/>
                    <a:pt x="14519" y="20568"/>
                    <a:pt x="14820" y="20314"/>
                  </a:cubicBezTo>
                  <a:cubicBezTo>
                    <a:pt x="14867" y="20280"/>
                    <a:pt x="14880" y="20220"/>
                    <a:pt x="14860" y="20173"/>
                  </a:cubicBezTo>
                  <a:cubicBezTo>
                    <a:pt x="14838" y="20128"/>
                    <a:pt x="14795" y="20097"/>
                    <a:pt x="14750" y="20097"/>
                  </a:cubicBezTo>
                  <a:cubicBezTo>
                    <a:pt x="14742" y="20097"/>
                    <a:pt x="14735" y="20098"/>
                    <a:pt x="14727" y="20100"/>
                  </a:cubicBezTo>
                  <a:cubicBezTo>
                    <a:pt x="14488" y="20129"/>
                    <a:pt x="14244" y="20148"/>
                    <a:pt x="13999" y="20148"/>
                  </a:cubicBezTo>
                  <a:cubicBezTo>
                    <a:pt x="13963" y="20148"/>
                    <a:pt x="13926" y="20147"/>
                    <a:pt x="13890" y="20147"/>
                  </a:cubicBezTo>
                  <a:cubicBezTo>
                    <a:pt x="16145" y="19056"/>
                    <a:pt x="18232" y="16942"/>
                    <a:pt x="19678" y="14265"/>
                  </a:cubicBezTo>
                  <a:cubicBezTo>
                    <a:pt x="20126" y="13443"/>
                    <a:pt x="20474" y="12599"/>
                    <a:pt x="20728" y="11763"/>
                  </a:cubicBezTo>
                  <a:cubicBezTo>
                    <a:pt x="21417" y="9482"/>
                    <a:pt x="21337" y="7361"/>
                    <a:pt x="20501" y="5628"/>
                  </a:cubicBezTo>
                  <a:cubicBezTo>
                    <a:pt x="18808" y="2122"/>
                    <a:pt x="14345" y="724"/>
                    <a:pt x="10906" y="162"/>
                  </a:cubicBezTo>
                  <a:cubicBezTo>
                    <a:pt x="10233" y="54"/>
                    <a:pt x="9576" y="0"/>
                    <a:pt x="89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22"/>
            <p:cNvSpPr/>
            <p:nvPr/>
          </p:nvSpPr>
          <p:spPr>
            <a:xfrm>
              <a:off x="6824200" y="1631975"/>
              <a:ext cx="97200" cy="11950"/>
            </a:xfrm>
            <a:custGeom>
              <a:rect b="b" l="l" r="r" t="t"/>
              <a:pathLst>
                <a:path extrusionOk="0" h="478" w="3888">
                  <a:moveTo>
                    <a:pt x="75" y="1"/>
                  </a:moveTo>
                  <a:cubicBezTo>
                    <a:pt x="46" y="1"/>
                    <a:pt x="20" y="20"/>
                    <a:pt x="14" y="49"/>
                  </a:cubicBezTo>
                  <a:cubicBezTo>
                    <a:pt x="0" y="83"/>
                    <a:pt x="21" y="116"/>
                    <a:pt x="54" y="123"/>
                  </a:cubicBezTo>
                  <a:cubicBezTo>
                    <a:pt x="870" y="364"/>
                    <a:pt x="1720" y="477"/>
                    <a:pt x="2570" y="477"/>
                  </a:cubicBezTo>
                  <a:cubicBezTo>
                    <a:pt x="2991" y="477"/>
                    <a:pt x="3413" y="451"/>
                    <a:pt x="3828" y="390"/>
                  </a:cubicBezTo>
                  <a:cubicBezTo>
                    <a:pt x="3861" y="384"/>
                    <a:pt x="3888" y="357"/>
                    <a:pt x="3881" y="323"/>
                  </a:cubicBezTo>
                  <a:cubicBezTo>
                    <a:pt x="3875" y="293"/>
                    <a:pt x="3853" y="269"/>
                    <a:pt x="3824" y="269"/>
                  </a:cubicBezTo>
                  <a:cubicBezTo>
                    <a:pt x="3821" y="269"/>
                    <a:pt x="3818" y="269"/>
                    <a:pt x="3814" y="270"/>
                  </a:cubicBezTo>
                  <a:cubicBezTo>
                    <a:pt x="3409" y="327"/>
                    <a:pt x="2997" y="355"/>
                    <a:pt x="2585" y="355"/>
                  </a:cubicBezTo>
                  <a:cubicBezTo>
                    <a:pt x="1740" y="355"/>
                    <a:pt x="893" y="236"/>
                    <a:pt x="87" y="2"/>
                  </a:cubicBezTo>
                  <a:cubicBezTo>
                    <a:pt x="83" y="1"/>
                    <a:pt x="79" y="1"/>
                    <a:pt x="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22"/>
            <p:cNvSpPr/>
            <p:nvPr/>
          </p:nvSpPr>
          <p:spPr>
            <a:xfrm>
              <a:off x="6804625" y="1628475"/>
              <a:ext cx="6050" cy="3575"/>
            </a:xfrm>
            <a:custGeom>
              <a:rect b="b" l="l" r="r" t="t"/>
              <a:pathLst>
                <a:path extrusionOk="0" h="143" w="242">
                  <a:moveTo>
                    <a:pt x="62" y="0"/>
                  </a:moveTo>
                  <a:cubicBezTo>
                    <a:pt x="34" y="0"/>
                    <a:pt x="13" y="19"/>
                    <a:pt x="7" y="49"/>
                  </a:cubicBezTo>
                  <a:cubicBezTo>
                    <a:pt x="1" y="82"/>
                    <a:pt x="21" y="115"/>
                    <a:pt x="54" y="122"/>
                  </a:cubicBezTo>
                  <a:lnTo>
                    <a:pt x="168" y="142"/>
                  </a:lnTo>
                  <a:lnTo>
                    <a:pt x="175" y="142"/>
                  </a:lnTo>
                  <a:cubicBezTo>
                    <a:pt x="208" y="142"/>
                    <a:pt x="235" y="115"/>
                    <a:pt x="235" y="89"/>
                  </a:cubicBezTo>
                  <a:cubicBezTo>
                    <a:pt x="242" y="55"/>
                    <a:pt x="221" y="22"/>
                    <a:pt x="188" y="15"/>
                  </a:cubicBezTo>
                  <a:lnTo>
                    <a:pt x="74" y="2"/>
                  </a:lnTo>
                  <a:cubicBezTo>
                    <a:pt x="70" y="1"/>
                    <a:pt x="66"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2"/>
            <p:cNvSpPr/>
            <p:nvPr/>
          </p:nvSpPr>
          <p:spPr>
            <a:xfrm>
              <a:off x="6731200" y="1546575"/>
              <a:ext cx="41850" cy="17550"/>
            </a:xfrm>
            <a:custGeom>
              <a:rect b="b" l="l" r="r" t="t"/>
              <a:pathLst>
                <a:path extrusionOk="0" h="702" w="1674">
                  <a:moveTo>
                    <a:pt x="69" y="1"/>
                  </a:moveTo>
                  <a:cubicBezTo>
                    <a:pt x="45" y="1"/>
                    <a:pt x="24" y="15"/>
                    <a:pt x="14" y="39"/>
                  </a:cubicBezTo>
                  <a:cubicBezTo>
                    <a:pt x="0" y="73"/>
                    <a:pt x="21" y="106"/>
                    <a:pt x="47" y="120"/>
                  </a:cubicBezTo>
                  <a:lnTo>
                    <a:pt x="1579" y="702"/>
                  </a:lnTo>
                  <a:lnTo>
                    <a:pt x="1600" y="702"/>
                  </a:lnTo>
                  <a:cubicBezTo>
                    <a:pt x="1626" y="702"/>
                    <a:pt x="1646" y="688"/>
                    <a:pt x="1660" y="662"/>
                  </a:cubicBezTo>
                  <a:cubicBezTo>
                    <a:pt x="1673" y="635"/>
                    <a:pt x="1653" y="595"/>
                    <a:pt x="1620" y="581"/>
                  </a:cubicBezTo>
                  <a:lnTo>
                    <a:pt x="94" y="6"/>
                  </a:lnTo>
                  <a:cubicBezTo>
                    <a:pt x="86" y="3"/>
                    <a:pt x="77" y="1"/>
                    <a:pt x="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2"/>
            <p:cNvSpPr/>
            <p:nvPr/>
          </p:nvSpPr>
          <p:spPr>
            <a:xfrm>
              <a:off x="6794250" y="1590375"/>
              <a:ext cx="8575" cy="8050"/>
            </a:xfrm>
            <a:custGeom>
              <a:rect b="b" l="l" r="r" t="t"/>
              <a:pathLst>
                <a:path extrusionOk="0" h="322" w="343">
                  <a:moveTo>
                    <a:pt x="276" y="0"/>
                  </a:moveTo>
                  <a:cubicBezTo>
                    <a:pt x="260" y="0"/>
                    <a:pt x="245" y="7"/>
                    <a:pt x="235" y="20"/>
                  </a:cubicBezTo>
                  <a:lnTo>
                    <a:pt x="28" y="214"/>
                  </a:lnTo>
                  <a:cubicBezTo>
                    <a:pt x="1" y="241"/>
                    <a:pt x="1" y="281"/>
                    <a:pt x="21" y="308"/>
                  </a:cubicBezTo>
                  <a:cubicBezTo>
                    <a:pt x="34" y="321"/>
                    <a:pt x="48" y="321"/>
                    <a:pt x="68" y="321"/>
                  </a:cubicBezTo>
                  <a:cubicBezTo>
                    <a:pt x="81" y="321"/>
                    <a:pt x="101" y="321"/>
                    <a:pt x="108" y="308"/>
                  </a:cubicBezTo>
                  <a:lnTo>
                    <a:pt x="322" y="107"/>
                  </a:lnTo>
                  <a:cubicBezTo>
                    <a:pt x="342" y="87"/>
                    <a:pt x="342" y="47"/>
                    <a:pt x="322" y="20"/>
                  </a:cubicBezTo>
                  <a:cubicBezTo>
                    <a:pt x="309" y="7"/>
                    <a:pt x="292" y="0"/>
                    <a:pt x="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2"/>
            <p:cNvSpPr/>
            <p:nvPr/>
          </p:nvSpPr>
          <p:spPr>
            <a:xfrm>
              <a:off x="6782550" y="1581575"/>
              <a:ext cx="10400" cy="10325"/>
            </a:xfrm>
            <a:custGeom>
              <a:rect b="b" l="l" r="r" t="t"/>
              <a:pathLst>
                <a:path extrusionOk="0" h="413" w="416">
                  <a:moveTo>
                    <a:pt x="345" y="0"/>
                  </a:moveTo>
                  <a:cubicBezTo>
                    <a:pt x="327" y="0"/>
                    <a:pt x="309" y="7"/>
                    <a:pt x="295" y="18"/>
                  </a:cubicBezTo>
                  <a:lnTo>
                    <a:pt x="27" y="305"/>
                  </a:lnTo>
                  <a:cubicBezTo>
                    <a:pt x="0" y="332"/>
                    <a:pt x="0" y="372"/>
                    <a:pt x="27" y="399"/>
                  </a:cubicBezTo>
                  <a:cubicBezTo>
                    <a:pt x="41" y="406"/>
                    <a:pt x="54" y="412"/>
                    <a:pt x="74" y="412"/>
                  </a:cubicBezTo>
                  <a:cubicBezTo>
                    <a:pt x="87" y="412"/>
                    <a:pt x="108" y="406"/>
                    <a:pt x="114" y="392"/>
                  </a:cubicBezTo>
                  <a:lnTo>
                    <a:pt x="389" y="105"/>
                  </a:lnTo>
                  <a:cubicBezTo>
                    <a:pt x="415" y="78"/>
                    <a:pt x="409" y="45"/>
                    <a:pt x="389" y="18"/>
                  </a:cubicBezTo>
                  <a:cubicBezTo>
                    <a:pt x="376" y="5"/>
                    <a:pt x="361"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2"/>
            <p:cNvSpPr/>
            <p:nvPr/>
          </p:nvSpPr>
          <p:spPr>
            <a:xfrm>
              <a:off x="7007200" y="1366225"/>
              <a:ext cx="109075" cy="200075"/>
            </a:xfrm>
            <a:custGeom>
              <a:rect b="b" l="l" r="r" t="t"/>
              <a:pathLst>
                <a:path extrusionOk="0" h="8003" w="4363">
                  <a:moveTo>
                    <a:pt x="4302" y="1"/>
                  </a:moveTo>
                  <a:cubicBezTo>
                    <a:pt x="4269" y="1"/>
                    <a:pt x="4235" y="28"/>
                    <a:pt x="4235" y="61"/>
                  </a:cubicBezTo>
                  <a:cubicBezTo>
                    <a:pt x="3914" y="3092"/>
                    <a:pt x="2382" y="5949"/>
                    <a:pt x="27" y="7889"/>
                  </a:cubicBezTo>
                  <a:cubicBezTo>
                    <a:pt x="0" y="7909"/>
                    <a:pt x="0" y="7949"/>
                    <a:pt x="20" y="7976"/>
                  </a:cubicBezTo>
                  <a:cubicBezTo>
                    <a:pt x="33" y="7989"/>
                    <a:pt x="47" y="8003"/>
                    <a:pt x="67" y="8003"/>
                  </a:cubicBezTo>
                  <a:cubicBezTo>
                    <a:pt x="80" y="8003"/>
                    <a:pt x="94" y="7996"/>
                    <a:pt x="107" y="7989"/>
                  </a:cubicBezTo>
                  <a:cubicBezTo>
                    <a:pt x="2489" y="6022"/>
                    <a:pt x="4034" y="3139"/>
                    <a:pt x="4356" y="74"/>
                  </a:cubicBezTo>
                  <a:cubicBezTo>
                    <a:pt x="4362" y="41"/>
                    <a:pt x="4336" y="8"/>
                    <a:pt x="43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2"/>
            <p:cNvSpPr/>
            <p:nvPr/>
          </p:nvSpPr>
          <p:spPr>
            <a:xfrm>
              <a:off x="7109550" y="1335100"/>
              <a:ext cx="5225" cy="9750"/>
            </a:xfrm>
            <a:custGeom>
              <a:rect b="b" l="l" r="r" t="t"/>
              <a:pathLst>
                <a:path extrusionOk="0" h="390" w="209">
                  <a:moveTo>
                    <a:pt x="67" y="0"/>
                  </a:moveTo>
                  <a:cubicBezTo>
                    <a:pt x="63" y="0"/>
                    <a:pt x="59" y="1"/>
                    <a:pt x="54" y="1"/>
                  </a:cubicBezTo>
                  <a:cubicBezTo>
                    <a:pt x="21" y="15"/>
                    <a:pt x="1" y="48"/>
                    <a:pt x="14" y="82"/>
                  </a:cubicBezTo>
                  <a:lnTo>
                    <a:pt x="74" y="343"/>
                  </a:lnTo>
                  <a:cubicBezTo>
                    <a:pt x="81" y="376"/>
                    <a:pt x="108" y="389"/>
                    <a:pt x="134" y="389"/>
                  </a:cubicBezTo>
                  <a:lnTo>
                    <a:pt x="155" y="389"/>
                  </a:lnTo>
                  <a:cubicBezTo>
                    <a:pt x="188" y="383"/>
                    <a:pt x="208" y="349"/>
                    <a:pt x="195" y="316"/>
                  </a:cubicBezTo>
                  <a:lnTo>
                    <a:pt x="134" y="48"/>
                  </a:lnTo>
                  <a:cubicBezTo>
                    <a:pt x="123"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2"/>
            <p:cNvSpPr/>
            <p:nvPr/>
          </p:nvSpPr>
          <p:spPr>
            <a:xfrm>
              <a:off x="6659950" y="1144900"/>
              <a:ext cx="162275" cy="183050"/>
            </a:xfrm>
            <a:custGeom>
              <a:rect b="b" l="l" r="r" t="t"/>
              <a:pathLst>
                <a:path extrusionOk="0" h="7322" w="6491">
                  <a:moveTo>
                    <a:pt x="6177" y="0"/>
                  </a:moveTo>
                  <a:cubicBezTo>
                    <a:pt x="4647" y="0"/>
                    <a:pt x="3058" y="908"/>
                    <a:pt x="1974" y="2411"/>
                  </a:cubicBezTo>
                  <a:cubicBezTo>
                    <a:pt x="950" y="3823"/>
                    <a:pt x="462" y="5502"/>
                    <a:pt x="7" y="7241"/>
                  </a:cubicBezTo>
                  <a:cubicBezTo>
                    <a:pt x="0" y="7275"/>
                    <a:pt x="20" y="7308"/>
                    <a:pt x="54" y="7315"/>
                  </a:cubicBezTo>
                  <a:cubicBezTo>
                    <a:pt x="60" y="7315"/>
                    <a:pt x="60" y="7322"/>
                    <a:pt x="67" y="7322"/>
                  </a:cubicBezTo>
                  <a:cubicBezTo>
                    <a:pt x="94" y="7322"/>
                    <a:pt x="121" y="7302"/>
                    <a:pt x="127" y="7275"/>
                  </a:cubicBezTo>
                  <a:cubicBezTo>
                    <a:pt x="576" y="5542"/>
                    <a:pt x="1064" y="3876"/>
                    <a:pt x="2074" y="2484"/>
                  </a:cubicBezTo>
                  <a:cubicBezTo>
                    <a:pt x="3132" y="1015"/>
                    <a:pt x="4681" y="127"/>
                    <a:pt x="6171" y="127"/>
                  </a:cubicBezTo>
                  <a:cubicBezTo>
                    <a:pt x="6255" y="127"/>
                    <a:pt x="6340" y="130"/>
                    <a:pt x="6423" y="136"/>
                  </a:cubicBezTo>
                  <a:cubicBezTo>
                    <a:pt x="6450" y="136"/>
                    <a:pt x="6483" y="109"/>
                    <a:pt x="6483" y="76"/>
                  </a:cubicBezTo>
                  <a:cubicBezTo>
                    <a:pt x="6490" y="42"/>
                    <a:pt x="6463" y="16"/>
                    <a:pt x="6430" y="9"/>
                  </a:cubicBezTo>
                  <a:cubicBezTo>
                    <a:pt x="6346" y="3"/>
                    <a:pt x="6261" y="0"/>
                    <a:pt x="6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2"/>
            <p:cNvSpPr/>
            <p:nvPr/>
          </p:nvSpPr>
          <p:spPr>
            <a:xfrm>
              <a:off x="6850625" y="1140900"/>
              <a:ext cx="54550" cy="10100"/>
            </a:xfrm>
            <a:custGeom>
              <a:rect b="b" l="l" r="r" t="t"/>
              <a:pathLst>
                <a:path extrusionOk="0" h="404" w="2182">
                  <a:moveTo>
                    <a:pt x="64" y="1"/>
                  </a:moveTo>
                  <a:cubicBezTo>
                    <a:pt x="35" y="1"/>
                    <a:pt x="13" y="25"/>
                    <a:pt x="7" y="55"/>
                  </a:cubicBezTo>
                  <a:cubicBezTo>
                    <a:pt x="1" y="89"/>
                    <a:pt x="27" y="122"/>
                    <a:pt x="61" y="122"/>
                  </a:cubicBezTo>
                  <a:lnTo>
                    <a:pt x="2108" y="403"/>
                  </a:lnTo>
                  <a:lnTo>
                    <a:pt x="2115" y="403"/>
                  </a:lnTo>
                  <a:cubicBezTo>
                    <a:pt x="2148" y="403"/>
                    <a:pt x="2175" y="376"/>
                    <a:pt x="2182" y="350"/>
                  </a:cubicBezTo>
                  <a:cubicBezTo>
                    <a:pt x="2182" y="309"/>
                    <a:pt x="2162" y="283"/>
                    <a:pt x="2128" y="276"/>
                  </a:cubicBezTo>
                  <a:lnTo>
                    <a:pt x="74" y="2"/>
                  </a:lnTo>
                  <a:cubicBezTo>
                    <a:pt x="71" y="1"/>
                    <a:pt x="67" y="1"/>
                    <a:pt x="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2"/>
            <p:cNvSpPr/>
            <p:nvPr/>
          </p:nvSpPr>
          <p:spPr>
            <a:xfrm>
              <a:off x="6840250" y="1469750"/>
              <a:ext cx="27450" cy="75650"/>
            </a:xfrm>
            <a:custGeom>
              <a:rect b="b" l="l" r="r" t="t"/>
              <a:pathLst>
                <a:path extrusionOk="0" h="3026" w="1098">
                  <a:moveTo>
                    <a:pt x="77" y="0"/>
                  </a:moveTo>
                  <a:cubicBezTo>
                    <a:pt x="62" y="0"/>
                    <a:pt x="47" y="5"/>
                    <a:pt x="34" y="15"/>
                  </a:cubicBezTo>
                  <a:cubicBezTo>
                    <a:pt x="7" y="35"/>
                    <a:pt x="1" y="75"/>
                    <a:pt x="28" y="102"/>
                  </a:cubicBezTo>
                  <a:cubicBezTo>
                    <a:pt x="677" y="884"/>
                    <a:pt x="971" y="1948"/>
                    <a:pt x="804" y="2952"/>
                  </a:cubicBezTo>
                  <a:cubicBezTo>
                    <a:pt x="797" y="2985"/>
                    <a:pt x="817" y="3019"/>
                    <a:pt x="850" y="3025"/>
                  </a:cubicBezTo>
                  <a:lnTo>
                    <a:pt x="864" y="3025"/>
                  </a:lnTo>
                  <a:cubicBezTo>
                    <a:pt x="891" y="3025"/>
                    <a:pt x="917" y="3005"/>
                    <a:pt x="924" y="2972"/>
                  </a:cubicBezTo>
                  <a:cubicBezTo>
                    <a:pt x="1098" y="1935"/>
                    <a:pt x="797" y="831"/>
                    <a:pt x="121" y="21"/>
                  </a:cubicBezTo>
                  <a:cubicBezTo>
                    <a:pt x="110" y="7"/>
                    <a:pt x="94"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2"/>
            <p:cNvSpPr/>
            <p:nvPr/>
          </p:nvSpPr>
          <p:spPr>
            <a:xfrm>
              <a:off x="6939775" y="1368150"/>
              <a:ext cx="14250" cy="17500"/>
            </a:xfrm>
            <a:custGeom>
              <a:rect b="b" l="l" r="r" t="t"/>
              <a:pathLst>
                <a:path extrusionOk="0" h="700" w="570">
                  <a:moveTo>
                    <a:pt x="496" y="0"/>
                  </a:moveTo>
                  <a:cubicBezTo>
                    <a:pt x="478" y="0"/>
                    <a:pt x="460" y="9"/>
                    <a:pt x="449" y="24"/>
                  </a:cubicBezTo>
                  <a:lnTo>
                    <a:pt x="21" y="600"/>
                  </a:lnTo>
                  <a:cubicBezTo>
                    <a:pt x="1" y="626"/>
                    <a:pt x="7" y="667"/>
                    <a:pt x="34" y="687"/>
                  </a:cubicBezTo>
                  <a:cubicBezTo>
                    <a:pt x="41" y="700"/>
                    <a:pt x="54" y="700"/>
                    <a:pt x="68" y="700"/>
                  </a:cubicBezTo>
                  <a:cubicBezTo>
                    <a:pt x="88" y="700"/>
                    <a:pt x="108" y="693"/>
                    <a:pt x="121" y="673"/>
                  </a:cubicBezTo>
                  <a:lnTo>
                    <a:pt x="549" y="104"/>
                  </a:lnTo>
                  <a:cubicBezTo>
                    <a:pt x="569" y="71"/>
                    <a:pt x="563" y="38"/>
                    <a:pt x="536" y="18"/>
                  </a:cubicBezTo>
                  <a:cubicBezTo>
                    <a:pt x="524" y="6"/>
                    <a:pt x="510" y="0"/>
                    <a:pt x="4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2"/>
            <p:cNvSpPr/>
            <p:nvPr/>
          </p:nvSpPr>
          <p:spPr>
            <a:xfrm>
              <a:off x="6929075" y="1360750"/>
              <a:ext cx="10900" cy="13700"/>
            </a:xfrm>
            <a:custGeom>
              <a:rect b="b" l="l" r="r" t="t"/>
              <a:pathLst>
                <a:path extrusionOk="0" h="548" w="436">
                  <a:moveTo>
                    <a:pt x="366" y="1"/>
                  </a:moveTo>
                  <a:cubicBezTo>
                    <a:pt x="347" y="1"/>
                    <a:pt x="327" y="10"/>
                    <a:pt x="315" y="26"/>
                  </a:cubicBezTo>
                  <a:lnTo>
                    <a:pt x="21" y="447"/>
                  </a:lnTo>
                  <a:cubicBezTo>
                    <a:pt x="0" y="474"/>
                    <a:pt x="7" y="514"/>
                    <a:pt x="34" y="534"/>
                  </a:cubicBezTo>
                  <a:cubicBezTo>
                    <a:pt x="47" y="541"/>
                    <a:pt x="54" y="548"/>
                    <a:pt x="67" y="548"/>
                  </a:cubicBezTo>
                  <a:cubicBezTo>
                    <a:pt x="87" y="548"/>
                    <a:pt x="108" y="534"/>
                    <a:pt x="121" y="521"/>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2"/>
            <p:cNvSpPr/>
            <p:nvPr/>
          </p:nvSpPr>
          <p:spPr>
            <a:xfrm>
              <a:off x="6905825" y="1352575"/>
              <a:ext cx="10400" cy="13850"/>
            </a:xfrm>
            <a:custGeom>
              <a:rect b="b" l="l" r="r" t="t"/>
              <a:pathLst>
                <a:path extrusionOk="0" h="554" w="416">
                  <a:moveTo>
                    <a:pt x="345" y="0"/>
                  </a:moveTo>
                  <a:cubicBezTo>
                    <a:pt x="325" y="0"/>
                    <a:pt x="307" y="11"/>
                    <a:pt x="295" y="32"/>
                  </a:cubicBezTo>
                  <a:lnTo>
                    <a:pt x="21" y="460"/>
                  </a:lnTo>
                  <a:cubicBezTo>
                    <a:pt x="0" y="487"/>
                    <a:pt x="7" y="527"/>
                    <a:pt x="41" y="547"/>
                  </a:cubicBezTo>
                  <a:cubicBezTo>
                    <a:pt x="47" y="554"/>
                    <a:pt x="61" y="554"/>
                    <a:pt x="74" y="554"/>
                  </a:cubicBezTo>
                  <a:cubicBezTo>
                    <a:pt x="94" y="554"/>
                    <a:pt x="114" y="547"/>
                    <a:pt x="128" y="527"/>
                  </a:cubicBezTo>
                  <a:lnTo>
                    <a:pt x="402" y="99"/>
                  </a:lnTo>
                  <a:cubicBezTo>
                    <a:pt x="415" y="65"/>
                    <a:pt x="409" y="32"/>
                    <a:pt x="382" y="12"/>
                  </a:cubicBezTo>
                  <a:cubicBezTo>
                    <a:pt x="369" y="4"/>
                    <a:pt x="357"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2"/>
            <p:cNvSpPr/>
            <p:nvPr/>
          </p:nvSpPr>
          <p:spPr>
            <a:xfrm>
              <a:off x="6833225" y="1249700"/>
              <a:ext cx="9900" cy="10850"/>
            </a:xfrm>
            <a:custGeom>
              <a:rect b="b" l="l" r="r" t="t"/>
              <a:pathLst>
                <a:path extrusionOk="0" h="434" w="396">
                  <a:moveTo>
                    <a:pt x="326" y="0"/>
                  </a:moveTo>
                  <a:cubicBezTo>
                    <a:pt x="307" y="0"/>
                    <a:pt x="287" y="9"/>
                    <a:pt x="275" y="25"/>
                  </a:cubicBezTo>
                  <a:lnTo>
                    <a:pt x="21" y="333"/>
                  </a:lnTo>
                  <a:cubicBezTo>
                    <a:pt x="1" y="360"/>
                    <a:pt x="1" y="400"/>
                    <a:pt x="28" y="420"/>
                  </a:cubicBezTo>
                  <a:cubicBezTo>
                    <a:pt x="41" y="427"/>
                    <a:pt x="54" y="433"/>
                    <a:pt x="68" y="433"/>
                  </a:cubicBezTo>
                  <a:cubicBezTo>
                    <a:pt x="88" y="433"/>
                    <a:pt x="108" y="427"/>
                    <a:pt x="121" y="413"/>
                  </a:cubicBezTo>
                  <a:lnTo>
                    <a:pt x="369" y="99"/>
                  </a:lnTo>
                  <a:cubicBezTo>
                    <a:pt x="396" y="72"/>
                    <a:pt x="389" y="39"/>
                    <a:pt x="362" y="12"/>
                  </a:cubicBezTo>
                  <a:cubicBezTo>
                    <a:pt x="351" y="4"/>
                    <a:pt x="33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2"/>
            <p:cNvSpPr/>
            <p:nvPr/>
          </p:nvSpPr>
          <p:spPr>
            <a:xfrm>
              <a:off x="6805300" y="1236500"/>
              <a:ext cx="14575" cy="19375"/>
            </a:xfrm>
            <a:custGeom>
              <a:rect b="b" l="l" r="r" t="t"/>
              <a:pathLst>
                <a:path extrusionOk="0" h="775" w="583">
                  <a:moveTo>
                    <a:pt x="509" y="0"/>
                  </a:moveTo>
                  <a:cubicBezTo>
                    <a:pt x="489" y="0"/>
                    <a:pt x="470" y="10"/>
                    <a:pt x="462" y="31"/>
                  </a:cubicBezTo>
                  <a:lnTo>
                    <a:pt x="20" y="674"/>
                  </a:lnTo>
                  <a:cubicBezTo>
                    <a:pt x="0" y="700"/>
                    <a:pt x="7" y="741"/>
                    <a:pt x="34" y="761"/>
                  </a:cubicBezTo>
                  <a:cubicBezTo>
                    <a:pt x="47" y="767"/>
                    <a:pt x="61" y="774"/>
                    <a:pt x="74" y="774"/>
                  </a:cubicBezTo>
                  <a:cubicBezTo>
                    <a:pt x="94" y="774"/>
                    <a:pt x="114" y="761"/>
                    <a:pt x="121" y="747"/>
                  </a:cubicBezTo>
                  <a:lnTo>
                    <a:pt x="562" y="98"/>
                  </a:lnTo>
                  <a:cubicBezTo>
                    <a:pt x="583" y="72"/>
                    <a:pt x="576" y="31"/>
                    <a:pt x="542" y="11"/>
                  </a:cubicBezTo>
                  <a:cubicBezTo>
                    <a:pt x="532" y="4"/>
                    <a:pt x="520" y="0"/>
                    <a:pt x="5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2"/>
            <p:cNvSpPr/>
            <p:nvPr/>
          </p:nvSpPr>
          <p:spPr>
            <a:xfrm>
              <a:off x="6762300" y="1226300"/>
              <a:ext cx="12575" cy="13675"/>
            </a:xfrm>
            <a:custGeom>
              <a:rect b="b" l="l" r="r" t="t"/>
              <a:pathLst>
                <a:path extrusionOk="0" h="547" w="503">
                  <a:moveTo>
                    <a:pt x="433" y="0"/>
                  </a:moveTo>
                  <a:cubicBezTo>
                    <a:pt x="416" y="0"/>
                    <a:pt x="400" y="7"/>
                    <a:pt x="389" y="18"/>
                  </a:cubicBezTo>
                  <a:lnTo>
                    <a:pt x="21" y="439"/>
                  </a:lnTo>
                  <a:cubicBezTo>
                    <a:pt x="1" y="466"/>
                    <a:pt x="1" y="506"/>
                    <a:pt x="28" y="526"/>
                  </a:cubicBezTo>
                  <a:cubicBezTo>
                    <a:pt x="41" y="540"/>
                    <a:pt x="54" y="546"/>
                    <a:pt x="68" y="546"/>
                  </a:cubicBezTo>
                  <a:cubicBezTo>
                    <a:pt x="88" y="546"/>
                    <a:pt x="101" y="540"/>
                    <a:pt x="115" y="526"/>
                  </a:cubicBezTo>
                  <a:lnTo>
                    <a:pt x="483" y="105"/>
                  </a:lnTo>
                  <a:cubicBezTo>
                    <a:pt x="503" y="78"/>
                    <a:pt x="503" y="38"/>
                    <a:pt x="476" y="18"/>
                  </a:cubicBezTo>
                  <a:cubicBezTo>
                    <a:pt x="464" y="5"/>
                    <a:pt x="448"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2"/>
            <p:cNvSpPr/>
            <p:nvPr/>
          </p:nvSpPr>
          <p:spPr>
            <a:xfrm>
              <a:off x="6680525" y="1451200"/>
              <a:ext cx="17575" cy="48025"/>
            </a:xfrm>
            <a:custGeom>
              <a:rect b="b" l="l" r="r" t="t"/>
              <a:pathLst>
                <a:path extrusionOk="0" h="1921" w="703">
                  <a:moveTo>
                    <a:pt x="54" y="1"/>
                  </a:moveTo>
                  <a:cubicBezTo>
                    <a:pt x="20" y="7"/>
                    <a:pt x="0" y="41"/>
                    <a:pt x="0" y="74"/>
                  </a:cubicBezTo>
                  <a:cubicBezTo>
                    <a:pt x="114" y="703"/>
                    <a:pt x="308" y="1312"/>
                    <a:pt x="576" y="1887"/>
                  </a:cubicBezTo>
                  <a:cubicBezTo>
                    <a:pt x="582" y="1908"/>
                    <a:pt x="609" y="1921"/>
                    <a:pt x="629" y="1921"/>
                  </a:cubicBezTo>
                  <a:cubicBezTo>
                    <a:pt x="643" y="1921"/>
                    <a:pt x="649" y="1921"/>
                    <a:pt x="656" y="1914"/>
                  </a:cubicBezTo>
                  <a:cubicBezTo>
                    <a:pt x="689" y="1901"/>
                    <a:pt x="703" y="1861"/>
                    <a:pt x="689" y="1834"/>
                  </a:cubicBezTo>
                  <a:cubicBezTo>
                    <a:pt x="422" y="1265"/>
                    <a:pt x="234" y="670"/>
                    <a:pt x="127" y="54"/>
                  </a:cubicBezTo>
                  <a:cubicBezTo>
                    <a:pt x="121" y="21"/>
                    <a:pt x="87" y="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2"/>
            <p:cNvSpPr/>
            <p:nvPr/>
          </p:nvSpPr>
          <p:spPr>
            <a:xfrm>
              <a:off x="6666800" y="1429100"/>
              <a:ext cx="5375" cy="11600"/>
            </a:xfrm>
            <a:custGeom>
              <a:rect b="b" l="l" r="r" t="t"/>
              <a:pathLst>
                <a:path extrusionOk="0" h="464" w="215">
                  <a:moveTo>
                    <a:pt x="67" y="0"/>
                  </a:moveTo>
                  <a:cubicBezTo>
                    <a:pt x="63" y="0"/>
                    <a:pt x="58" y="1"/>
                    <a:pt x="54" y="2"/>
                  </a:cubicBezTo>
                  <a:cubicBezTo>
                    <a:pt x="21" y="8"/>
                    <a:pt x="1" y="42"/>
                    <a:pt x="7" y="82"/>
                  </a:cubicBezTo>
                  <a:lnTo>
                    <a:pt x="81" y="416"/>
                  </a:lnTo>
                  <a:cubicBezTo>
                    <a:pt x="88" y="443"/>
                    <a:pt x="114" y="463"/>
                    <a:pt x="141" y="463"/>
                  </a:cubicBezTo>
                  <a:lnTo>
                    <a:pt x="154" y="463"/>
                  </a:lnTo>
                  <a:cubicBezTo>
                    <a:pt x="188" y="450"/>
                    <a:pt x="215" y="416"/>
                    <a:pt x="201" y="383"/>
                  </a:cubicBezTo>
                  <a:lnTo>
                    <a:pt x="128" y="48"/>
                  </a:lnTo>
                  <a:cubicBezTo>
                    <a:pt x="122"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2"/>
            <p:cNvSpPr/>
            <p:nvPr/>
          </p:nvSpPr>
          <p:spPr>
            <a:xfrm>
              <a:off x="6983425" y="1492725"/>
              <a:ext cx="11075" cy="13700"/>
            </a:xfrm>
            <a:custGeom>
              <a:rect b="b" l="l" r="r" t="t"/>
              <a:pathLst>
                <a:path extrusionOk="0" h="548" w="443">
                  <a:moveTo>
                    <a:pt x="373" y="1"/>
                  </a:moveTo>
                  <a:cubicBezTo>
                    <a:pt x="354" y="1"/>
                    <a:pt x="334" y="10"/>
                    <a:pt x="322" y="26"/>
                  </a:cubicBezTo>
                  <a:lnTo>
                    <a:pt x="21" y="447"/>
                  </a:lnTo>
                  <a:cubicBezTo>
                    <a:pt x="1" y="474"/>
                    <a:pt x="8" y="514"/>
                    <a:pt x="34" y="534"/>
                  </a:cubicBezTo>
                  <a:cubicBezTo>
                    <a:pt x="48" y="541"/>
                    <a:pt x="61" y="548"/>
                    <a:pt x="75" y="548"/>
                  </a:cubicBezTo>
                  <a:cubicBezTo>
                    <a:pt x="95" y="548"/>
                    <a:pt x="108" y="534"/>
                    <a:pt x="121" y="521"/>
                  </a:cubicBezTo>
                  <a:lnTo>
                    <a:pt x="422" y="99"/>
                  </a:lnTo>
                  <a:cubicBezTo>
                    <a:pt x="443" y="73"/>
                    <a:pt x="436" y="32"/>
                    <a:pt x="409" y="12"/>
                  </a:cubicBezTo>
                  <a:cubicBezTo>
                    <a:pt x="399" y="4"/>
                    <a:pt x="386" y="1"/>
                    <a:pt x="3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2"/>
            <p:cNvSpPr/>
            <p:nvPr/>
          </p:nvSpPr>
          <p:spPr>
            <a:xfrm>
              <a:off x="6963875" y="1493675"/>
              <a:ext cx="9875" cy="9575"/>
            </a:xfrm>
            <a:custGeom>
              <a:rect b="b" l="l" r="r" t="t"/>
              <a:pathLst>
                <a:path extrusionOk="0" h="383" w="395">
                  <a:moveTo>
                    <a:pt x="324" y="0"/>
                  </a:moveTo>
                  <a:cubicBezTo>
                    <a:pt x="309" y="0"/>
                    <a:pt x="294" y="5"/>
                    <a:pt x="281" y="14"/>
                  </a:cubicBezTo>
                  <a:lnTo>
                    <a:pt x="27" y="275"/>
                  </a:lnTo>
                  <a:cubicBezTo>
                    <a:pt x="0" y="295"/>
                    <a:pt x="0" y="336"/>
                    <a:pt x="27" y="362"/>
                  </a:cubicBezTo>
                  <a:cubicBezTo>
                    <a:pt x="40" y="376"/>
                    <a:pt x="54" y="382"/>
                    <a:pt x="74" y="382"/>
                  </a:cubicBezTo>
                  <a:cubicBezTo>
                    <a:pt x="87" y="382"/>
                    <a:pt x="100" y="376"/>
                    <a:pt x="114" y="362"/>
                  </a:cubicBezTo>
                  <a:lnTo>
                    <a:pt x="375" y="108"/>
                  </a:lnTo>
                  <a:cubicBezTo>
                    <a:pt x="395" y="81"/>
                    <a:pt x="395" y="41"/>
                    <a:pt x="375" y="21"/>
                  </a:cubicBezTo>
                  <a:cubicBezTo>
                    <a:pt x="360" y="7"/>
                    <a:pt x="342" y="0"/>
                    <a:pt x="3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2"/>
            <p:cNvSpPr/>
            <p:nvPr/>
          </p:nvSpPr>
          <p:spPr>
            <a:xfrm>
              <a:off x="6937950" y="1483750"/>
              <a:ext cx="8050" cy="12975"/>
            </a:xfrm>
            <a:custGeom>
              <a:rect b="b" l="l" r="r" t="t"/>
              <a:pathLst>
                <a:path extrusionOk="0" h="519" w="322">
                  <a:moveTo>
                    <a:pt x="248" y="1"/>
                  </a:moveTo>
                  <a:cubicBezTo>
                    <a:pt x="225" y="1"/>
                    <a:pt x="203" y="14"/>
                    <a:pt x="194" y="37"/>
                  </a:cubicBezTo>
                  <a:lnTo>
                    <a:pt x="13" y="425"/>
                  </a:lnTo>
                  <a:cubicBezTo>
                    <a:pt x="0" y="458"/>
                    <a:pt x="13" y="498"/>
                    <a:pt x="47" y="512"/>
                  </a:cubicBezTo>
                  <a:cubicBezTo>
                    <a:pt x="54" y="512"/>
                    <a:pt x="60" y="519"/>
                    <a:pt x="74" y="519"/>
                  </a:cubicBezTo>
                  <a:cubicBezTo>
                    <a:pt x="94" y="519"/>
                    <a:pt x="121" y="505"/>
                    <a:pt x="127" y="478"/>
                  </a:cubicBezTo>
                  <a:lnTo>
                    <a:pt x="308" y="90"/>
                  </a:lnTo>
                  <a:cubicBezTo>
                    <a:pt x="321" y="57"/>
                    <a:pt x="308" y="23"/>
                    <a:pt x="281" y="10"/>
                  </a:cubicBezTo>
                  <a:cubicBezTo>
                    <a:pt x="270" y="4"/>
                    <a:pt x="259" y="1"/>
                    <a:pt x="2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2"/>
            <p:cNvSpPr/>
            <p:nvPr/>
          </p:nvSpPr>
          <p:spPr>
            <a:xfrm>
              <a:off x="7005175" y="1255725"/>
              <a:ext cx="12075" cy="14850"/>
            </a:xfrm>
            <a:custGeom>
              <a:rect b="b" l="l" r="r" t="t"/>
              <a:pathLst>
                <a:path extrusionOk="0" h="594" w="483">
                  <a:moveTo>
                    <a:pt x="413" y="0"/>
                  </a:moveTo>
                  <a:cubicBezTo>
                    <a:pt x="394" y="0"/>
                    <a:pt x="374" y="9"/>
                    <a:pt x="362" y="25"/>
                  </a:cubicBezTo>
                  <a:lnTo>
                    <a:pt x="21" y="500"/>
                  </a:lnTo>
                  <a:cubicBezTo>
                    <a:pt x="1" y="527"/>
                    <a:pt x="1" y="560"/>
                    <a:pt x="34" y="587"/>
                  </a:cubicBezTo>
                  <a:cubicBezTo>
                    <a:pt x="41" y="594"/>
                    <a:pt x="54" y="594"/>
                    <a:pt x="68" y="594"/>
                  </a:cubicBezTo>
                  <a:cubicBezTo>
                    <a:pt x="88" y="594"/>
                    <a:pt x="108" y="587"/>
                    <a:pt x="121" y="574"/>
                  </a:cubicBezTo>
                  <a:lnTo>
                    <a:pt x="462" y="99"/>
                  </a:lnTo>
                  <a:cubicBezTo>
                    <a:pt x="482" y="72"/>
                    <a:pt x="482" y="32"/>
                    <a:pt x="449" y="12"/>
                  </a:cubicBezTo>
                  <a:cubicBezTo>
                    <a:pt x="438" y="4"/>
                    <a:pt x="426"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2"/>
            <p:cNvSpPr/>
            <p:nvPr/>
          </p:nvSpPr>
          <p:spPr>
            <a:xfrm>
              <a:off x="6984775" y="1249350"/>
              <a:ext cx="10900" cy="13025"/>
            </a:xfrm>
            <a:custGeom>
              <a:rect b="b" l="l" r="r" t="t"/>
              <a:pathLst>
                <a:path extrusionOk="0" h="521" w="436">
                  <a:moveTo>
                    <a:pt x="366" y="1"/>
                  </a:moveTo>
                  <a:cubicBezTo>
                    <a:pt x="347" y="1"/>
                    <a:pt x="327" y="10"/>
                    <a:pt x="315" y="26"/>
                  </a:cubicBezTo>
                  <a:lnTo>
                    <a:pt x="21" y="421"/>
                  </a:lnTo>
                  <a:cubicBezTo>
                    <a:pt x="0" y="447"/>
                    <a:pt x="7" y="488"/>
                    <a:pt x="34" y="508"/>
                  </a:cubicBezTo>
                  <a:cubicBezTo>
                    <a:pt x="41" y="514"/>
                    <a:pt x="54" y="521"/>
                    <a:pt x="67" y="521"/>
                  </a:cubicBezTo>
                  <a:cubicBezTo>
                    <a:pt x="87" y="521"/>
                    <a:pt x="108" y="514"/>
                    <a:pt x="121" y="494"/>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2"/>
            <p:cNvSpPr/>
            <p:nvPr/>
          </p:nvSpPr>
          <p:spPr>
            <a:xfrm>
              <a:off x="6963700" y="1241500"/>
              <a:ext cx="7050" cy="12025"/>
            </a:xfrm>
            <a:custGeom>
              <a:rect b="b" l="l" r="r" t="t"/>
              <a:pathLst>
                <a:path extrusionOk="0" h="481" w="282">
                  <a:moveTo>
                    <a:pt x="209" y="0"/>
                  </a:moveTo>
                  <a:cubicBezTo>
                    <a:pt x="185" y="0"/>
                    <a:pt x="164" y="14"/>
                    <a:pt x="154" y="39"/>
                  </a:cubicBezTo>
                  <a:lnTo>
                    <a:pt x="14" y="393"/>
                  </a:lnTo>
                  <a:cubicBezTo>
                    <a:pt x="0" y="427"/>
                    <a:pt x="14" y="460"/>
                    <a:pt x="47" y="474"/>
                  </a:cubicBezTo>
                  <a:cubicBezTo>
                    <a:pt x="54" y="474"/>
                    <a:pt x="61" y="480"/>
                    <a:pt x="67" y="480"/>
                  </a:cubicBezTo>
                  <a:cubicBezTo>
                    <a:pt x="94" y="480"/>
                    <a:pt x="121" y="460"/>
                    <a:pt x="128" y="440"/>
                  </a:cubicBezTo>
                  <a:lnTo>
                    <a:pt x="268" y="86"/>
                  </a:lnTo>
                  <a:cubicBezTo>
                    <a:pt x="281" y="52"/>
                    <a:pt x="268" y="19"/>
                    <a:pt x="235" y="5"/>
                  </a:cubicBezTo>
                  <a:cubicBezTo>
                    <a:pt x="226" y="2"/>
                    <a:pt x="217" y="0"/>
                    <a:pt x="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4" name="Google Shape;4134;p22"/>
          <p:cNvGrpSpPr/>
          <p:nvPr/>
        </p:nvGrpSpPr>
        <p:grpSpPr>
          <a:xfrm>
            <a:off x="-779813" y="-749319"/>
            <a:ext cx="1812691" cy="2016466"/>
            <a:chOff x="1368135" y="2026380"/>
            <a:chExt cx="342677" cy="381213"/>
          </a:xfrm>
        </p:grpSpPr>
        <p:sp>
          <p:nvSpPr>
            <p:cNvPr id="4135" name="Google Shape;4135;p22"/>
            <p:cNvSpPr/>
            <p:nvPr/>
          </p:nvSpPr>
          <p:spPr>
            <a:xfrm>
              <a:off x="1368135" y="2026380"/>
              <a:ext cx="342677" cy="381213"/>
            </a:xfrm>
            <a:custGeom>
              <a:rect b="b" l="l" r="r" t="t"/>
              <a:pathLst>
                <a:path extrusionOk="0" h="12573" w="11302">
                  <a:moveTo>
                    <a:pt x="8049" y="3594"/>
                  </a:moveTo>
                  <a:lnTo>
                    <a:pt x="8056" y="3607"/>
                  </a:lnTo>
                  <a:cubicBezTo>
                    <a:pt x="8009" y="3634"/>
                    <a:pt x="7956" y="3661"/>
                    <a:pt x="7909" y="3687"/>
                  </a:cubicBezTo>
                  <a:cubicBezTo>
                    <a:pt x="7789" y="3748"/>
                    <a:pt x="7688" y="3828"/>
                    <a:pt x="7615" y="3942"/>
                  </a:cubicBezTo>
                  <a:cubicBezTo>
                    <a:pt x="7581" y="3982"/>
                    <a:pt x="7548" y="4015"/>
                    <a:pt x="7514" y="4049"/>
                  </a:cubicBezTo>
                  <a:cubicBezTo>
                    <a:pt x="7494" y="4069"/>
                    <a:pt x="7467" y="4082"/>
                    <a:pt x="7434" y="4089"/>
                  </a:cubicBezTo>
                  <a:cubicBezTo>
                    <a:pt x="7467" y="4042"/>
                    <a:pt x="7494" y="3995"/>
                    <a:pt x="7541" y="3935"/>
                  </a:cubicBezTo>
                  <a:lnTo>
                    <a:pt x="7541" y="3935"/>
                  </a:lnTo>
                  <a:cubicBezTo>
                    <a:pt x="7467" y="3968"/>
                    <a:pt x="7434" y="4008"/>
                    <a:pt x="7394" y="4042"/>
                  </a:cubicBezTo>
                  <a:cubicBezTo>
                    <a:pt x="7314" y="4095"/>
                    <a:pt x="7314" y="4095"/>
                    <a:pt x="7233" y="4095"/>
                  </a:cubicBezTo>
                  <a:cubicBezTo>
                    <a:pt x="7320" y="4002"/>
                    <a:pt x="7427" y="3942"/>
                    <a:pt x="7501" y="3834"/>
                  </a:cubicBezTo>
                  <a:lnTo>
                    <a:pt x="7501" y="3834"/>
                  </a:lnTo>
                  <a:cubicBezTo>
                    <a:pt x="7481" y="3841"/>
                    <a:pt x="7467" y="3848"/>
                    <a:pt x="7454" y="3855"/>
                  </a:cubicBezTo>
                  <a:cubicBezTo>
                    <a:pt x="7354" y="3908"/>
                    <a:pt x="7247" y="3962"/>
                    <a:pt x="7140" y="4015"/>
                  </a:cubicBezTo>
                  <a:cubicBezTo>
                    <a:pt x="7119" y="4023"/>
                    <a:pt x="7098" y="4029"/>
                    <a:pt x="7076" y="4029"/>
                  </a:cubicBezTo>
                  <a:cubicBezTo>
                    <a:pt x="7062" y="4029"/>
                    <a:pt x="7048" y="4027"/>
                    <a:pt x="7033" y="4022"/>
                  </a:cubicBezTo>
                  <a:cubicBezTo>
                    <a:pt x="6979" y="4002"/>
                    <a:pt x="6959" y="3955"/>
                    <a:pt x="6986" y="3908"/>
                  </a:cubicBezTo>
                  <a:cubicBezTo>
                    <a:pt x="6992" y="3895"/>
                    <a:pt x="6999" y="3881"/>
                    <a:pt x="7012" y="3875"/>
                  </a:cubicBezTo>
                  <a:cubicBezTo>
                    <a:pt x="7086" y="3808"/>
                    <a:pt x="7160" y="3741"/>
                    <a:pt x="7260" y="3701"/>
                  </a:cubicBezTo>
                  <a:cubicBezTo>
                    <a:pt x="7387" y="3654"/>
                    <a:pt x="7514" y="3614"/>
                    <a:pt x="7655" y="3614"/>
                  </a:cubicBezTo>
                  <a:cubicBezTo>
                    <a:pt x="7789" y="3607"/>
                    <a:pt x="7916" y="3600"/>
                    <a:pt x="8049" y="3594"/>
                  </a:cubicBezTo>
                  <a:close/>
                  <a:moveTo>
                    <a:pt x="6637" y="3977"/>
                  </a:moveTo>
                  <a:cubicBezTo>
                    <a:pt x="6659" y="3977"/>
                    <a:pt x="6684" y="3979"/>
                    <a:pt x="6711" y="3982"/>
                  </a:cubicBezTo>
                  <a:cubicBezTo>
                    <a:pt x="6665" y="4035"/>
                    <a:pt x="6604" y="4055"/>
                    <a:pt x="6564" y="4122"/>
                  </a:cubicBezTo>
                  <a:cubicBezTo>
                    <a:pt x="6618" y="4115"/>
                    <a:pt x="6644" y="4089"/>
                    <a:pt x="6671" y="4069"/>
                  </a:cubicBezTo>
                  <a:cubicBezTo>
                    <a:pt x="6705" y="4055"/>
                    <a:pt x="6731" y="4035"/>
                    <a:pt x="6765" y="4029"/>
                  </a:cubicBezTo>
                  <a:cubicBezTo>
                    <a:pt x="6795" y="4017"/>
                    <a:pt x="6819" y="3994"/>
                    <a:pt x="6853" y="3994"/>
                  </a:cubicBezTo>
                  <a:cubicBezTo>
                    <a:pt x="6857" y="3994"/>
                    <a:pt x="6861" y="3994"/>
                    <a:pt x="6865" y="3995"/>
                  </a:cubicBezTo>
                  <a:cubicBezTo>
                    <a:pt x="6872" y="4022"/>
                    <a:pt x="6859" y="4029"/>
                    <a:pt x="6845" y="4035"/>
                  </a:cubicBezTo>
                  <a:cubicBezTo>
                    <a:pt x="6778" y="4082"/>
                    <a:pt x="6705" y="4122"/>
                    <a:pt x="6638" y="4169"/>
                  </a:cubicBezTo>
                  <a:cubicBezTo>
                    <a:pt x="6624" y="4176"/>
                    <a:pt x="6618" y="4189"/>
                    <a:pt x="6604" y="4202"/>
                  </a:cubicBezTo>
                  <a:cubicBezTo>
                    <a:pt x="6612" y="4208"/>
                    <a:pt x="6621" y="4210"/>
                    <a:pt x="6630" y="4210"/>
                  </a:cubicBezTo>
                  <a:cubicBezTo>
                    <a:pt x="6644" y="4210"/>
                    <a:pt x="6659" y="4204"/>
                    <a:pt x="6671" y="4196"/>
                  </a:cubicBezTo>
                  <a:cubicBezTo>
                    <a:pt x="6731" y="4169"/>
                    <a:pt x="6792" y="4142"/>
                    <a:pt x="6852" y="4115"/>
                  </a:cubicBezTo>
                  <a:cubicBezTo>
                    <a:pt x="6867" y="4111"/>
                    <a:pt x="6881" y="4095"/>
                    <a:pt x="6899" y="4095"/>
                  </a:cubicBezTo>
                  <a:cubicBezTo>
                    <a:pt x="6905" y="4095"/>
                    <a:pt x="6912" y="4097"/>
                    <a:pt x="6919" y="4102"/>
                  </a:cubicBezTo>
                  <a:cubicBezTo>
                    <a:pt x="6919" y="4109"/>
                    <a:pt x="6912" y="4115"/>
                    <a:pt x="6905" y="4122"/>
                  </a:cubicBezTo>
                  <a:cubicBezTo>
                    <a:pt x="6872" y="4156"/>
                    <a:pt x="6832" y="4182"/>
                    <a:pt x="6798" y="4216"/>
                  </a:cubicBezTo>
                  <a:cubicBezTo>
                    <a:pt x="6725" y="4289"/>
                    <a:pt x="6645" y="4324"/>
                    <a:pt x="6550" y="4324"/>
                  </a:cubicBezTo>
                  <a:cubicBezTo>
                    <a:pt x="6542" y="4324"/>
                    <a:pt x="6533" y="4323"/>
                    <a:pt x="6524" y="4323"/>
                  </a:cubicBezTo>
                  <a:lnTo>
                    <a:pt x="6457" y="4323"/>
                  </a:lnTo>
                  <a:cubicBezTo>
                    <a:pt x="6423" y="4317"/>
                    <a:pt x="6391" y="4314"/>
                    <a:pt x="6359" y="4314"/>
                  </a:cubicBezTo>
                  <a:cubicBezTo>
                    <a:pt x="6245" y="4314"/>
                    <a:pt x="6140" y="4348"/>
                    <a:pt x="6036" y="4390"/>
                  </a:cubicBezTo>
                  <a:cubicBezTo>
                    <a:pt x="5979" y="4415"/>
                    <a:pt x="5929" y="4457"/>
                    <a:pt x="5862" y="4457"/>
                  </a:cubicBezTo>
                  <a:cubicBezTo>
                    <a:pt x="5858" y="4457"/>
                    <a:pt x="5853" y="4457"/>
                    <a:pt x="5848" y="4457"/>
                  </a:cubicBezTo>
                  <a:cubicBezTo>
                    <a:pt x="5801" y="4517"/>
                    <a:pt x="5721" y="4517"/>
                    <a:pt x="5661" y="4544"/>
                  </a:cubicBezTo>
                  <a:cubicBezTo>
                    <a:pt x="5654" y="4550"/>
                    <a:pt x="5641" y="4550"/>
                    <a:pt x="5621" y="4550"/>
                  </a:cubicBezTo>
                  <a:cubicBezTo>
                    <a:pt x="5627" y="4530"/>
                    <a:pt x="5627" y="4517"/>
                    <a:pt x="5634" y="4510"/>
                  </a:cubicBezTo>
                  <a:cubicBezTo>
                    <a:pt x="5681" y="4443"/>
                    <a:pt x="5721" y="4383"/>
                    <a:pt x="5761" y="4323"/>
                  </a:cubicBezTo>
                  <a:cubicBezTo>
                    <a:pt x="5822" y="4243"/>
                    <a:pt x="5902" y="4182"/>
                    <a:pt x="5995" y="4142"/>
                  </a:cubicBezTo>
                  <a:cubicBezTo>
                    <a:pt x="6089" y="4102"/>
                    <a:pt x="6183" y="4069"/>
                    <a:pt x="6283" y="4049"/>
                  </a:cubicBezTo>
                  <a:cubicBezTo>
                    <a:pt x="6370" y="4035"/>
                    <a:pt x="6457" y="4008"/>
                    <a:pt x="6544" y="3988"/>
                  </a:cubicBezTo>
                  <a:cubicBezTo>
                    <a:pt x="6575" y="3981"/>
                    <a:pt x="6605" y="3977"/>
                    <a:pt x="6637" y="3977"/>
                  </a:cubicBezTo>
                  <a:close/>
                  <a:moveTo>
                    <a:pt x="3533" y="3794"/>
                  </a:moveTo>
                  <a:lnTo>
                    <a:pt x="3533" y="3794"/>
                  </a:lnTo>
                  <a:cubicBezTo>
                    <a:pt x="3547" y="3848"/>
                    <a:pt x="3527" y="3875"/>
                    <a:pt x="3507" y="3901"/>
                  </a:cubicBezTo>
                  <a:cubicBezTo>
                    <a:pt x="3440" y="4008"/>
                    <a:pt x="3413" y="4122"/>
                    <a:pt x="3406" y="4249"/>
                  </a:cubicBezTo>
                  <a:cubicBezTo>
                    <a:pt x="3406" y="4323"/>
                    <a:pt x="3400" y="4396"/>
                    <a:pt x="3386" y="4470"/>
                  </a:cubicBezTo>
                  <a:cubicBezTo>
                    <a:pt x="3379" y="4570"/>
                    <a:pt x="3319" y="4644"/>
                    <a:pt x="3239" y="4698"/>
                  </a:cubicBezTo>
                  <a:cubicBezTo>
                    <a:pt x="3232" y="4704"/>
                    <a:pt x="3219" y="4711"/>
                    <a:pt x="3205" y="4711"/>
                  </a:cubicBezTo>
                  <a:cubicBezTo>
                    <a:pt x="3205" y="4711"/>
                    <a:pt x="3199" y="4711"/>
                    <a:pt x="3192" y="4704"/>
                  </a:cubicBezTo>
                  <a:cubicBezTo>
                    <a:pt x="3239" y="4631"/>
                    <a:pt x="3286" y="4564"/>
                    <a:pt x="3333" y="4483"/>
                  </a:cubicBezTo>
                  <a:cubicBezTo>
                    <a:pt x="3329" y="4483"/>
                    <a:pt x="3326" y="4482"/>
                    <a:pt x="3322" y="4482"/>
                  </a:cubicBezTo>
                  <a:cubicBezTo>
                    <a:pt x="3302" y="4482"/>
                    <a:pt x="3291" y="4499"/>
                    <a:pt x="3279" y="4510"/>
                  </a:cubicBezTo>
                  <a:cubicBezTo>
                    <a:pt x="3232" y="4550"/>
                    <a:pt x="3185" y="4597"/>
                    <a:pt x="3139" y="4644"/>
                  </a:cubicBezTo>
                  <a:cubicBezTo>
                    <a:pt x="3132" y="4657"/>
                    <a:pt x="3119" y="4671"/>
                    <a:pt x="3085" y="4671"/>
                  </a:cubicBezTo>
                  <a:cubicBezTo>
                    <a:pt x="3119" y="4577"/>
                    <a:pt x="3165" y="4497"/>
                    <a:pt x="3192" y="4390"/>
                  </a:cubicBezTo>
                  <a:lnTo>
                    <a:pt x="3192" y="4390"/>
                  </a:lnTo>
                  <a:cubicBezTo>
                    <a:pt x="3145" y="4423"/>
                    <a:pt x="3132" y="4457"/>
                    <a:pt x="3105" y="4490"/>
                  </a:cubicBezTo>
                  <a:cubicBezTo>
                    <a:pt x="3085" y="4530"/>
                    <a:pt x="3058" y="4570"/>
                    <a:pt x="3038" y="4604"/>
                  </a:cubicBezTo>
                  <a:cubicBezTo>
                    <a:pt x="3011" y="4637"/>
                    <a:pt x="3005" y="4684"/>
                    <a:pt x="2958" y="4711"/>
                  </a:cubicBezTo>
                  <a:cubicBezTo>
                    <a:pt x="2951" y="4684"/>
                    <a:pt x="2945" y="4664"/>
                    <a:pt x="2945" y="4651"/>
                  </a:cubicBezTo>
                  <a:cubicBezTo>
                    <a:pt x="2945" y="4497"/>
                    <a:pt x="3005" y="4363"/>
                    <a:pt x="3105" y="4249"/>
                  </a:cubicBezTo>
                  <a:cubicBezTo>
                    <a:pt x="3226" y="4115"/>
                    <a:pt x="3346" y="3982"/>
                    <a:pt x="3466" y="3848"/>
                  </a:cubicBezTo>
                  <a:cubicBezTo>
                    <a:pt x="3486" y="3828"/>
                    <a:pt x="3507" y="3814"/>
                    <a:pt x="3533" y="3794"/>
                  </a:cubicBezTo>
                  <a:close/>
                  <a:moveTo>
                    <a:pt x="3192" y="4811"/>
                  </a:moveTo>
                  <a:cubicBezTo>
                    <a:pt x="3199" y="4811"/>
                    <a:pt x="3199" y="4818"/>
                    <a:pt x="3205" y="4818"/>
                  </a:cubicBezTo>
                  <a:cubicBezTo>
                    <a:pt x="3205" y="4825"/>
                    <a:pt x="3205" y="4825"/>
                    <a:pt x="3199" y="4831"/>
                  </a:cubicBezTo>
                  <a:cubicBezTo>
                    <a:pt x="3199" y="4831"/>
                    <a:pt x="3192" y="4831"/>
                    <a:pt x="3192" y="4825"/>
                  </a:cubicBezTo>
                  <a:cubicBezTo>
                    <a:pt x="3192" y="4825"/>
                    <a:pt x="3192" y="4818"/>
                    <a:pt x="3192" y="4811"/>
                  </a:cubicBezTo>
                  <a:close/>
                  <a:moveTo>
                    <a:pt x="1981" y="4263"/>
                  </a:moveTo>
                  <a:lnTo>
                    <a:pt x="1981" y="4263"/>
                  </a:lnTo>
                  <a:cubicBezTo>
                    <a:pt x="2041" y="4276"/>
                    <a:pt x="2095" y="4296"/>
                    <a:pt x="2148" y="4303"/>
                  </a:cubicBezTo>
                  <a:cubicBezTo>
                    <a:pt x="2202" y="4310"/>
                    <a:pt x="2249" y="4310"/>
                    <a:pt x="2302" y="4316"/>
                  </a:cubicBezTo>
                  <a:cubicBezTo>
                    <a:pt x="2356" y="4316"/>
                    <a:pt x="2409" y="4323"/>
                    <a:pt x="2463" y="4330"/>
                  </a:cubicBezTo>
                  <a:cubicBezTo>
                    <a:pt x="2630" y="4350"/>
                    <a:pt x="2744" y="4443"/>
                    <a:pt x="2824" y="4584"/>
                  </a:cubicBezTo>
                  <a:cubicBezTo>
                    <a:pt x="2851" y="4637"/>
                    <a:pt x="2838" y="4684"/>
                    <a:pt x="2851" y="4751"/>
                  </a:cubicBezTo>
                  <a:cubicBezTo>
                    <a:pt x="2730" y="4657"/>
                    <a:pt x="2630" y="4577"/>
                    <a:pt x="2510" y="4483"/>
                  </a:cubicBezTo>
                  <a:lnTo>
                    <a:pt x="2510" y="4483"/>
                  </a:lnTo>
                  <a:cubicBezTo>
                    <a:pt x="2530" y="4544"/>
                    <a:pt x="2570" y="4577"/>
                    <a:pt x="2597" y="4611"/>
                  </a:cubicBezTo>
                  <a:cubicBezTo>
                    <a:pt x="2623" y="4651"/>
                    <a:pt x="2650" y="4678"/>
                    <a:pt x="2677" y="4718"/>
                  </a:cubicBezTo>
                  <a:cubicBezTo>
                    <a:pt x="2710" y="4758"/>
                    <a:pt x="2751" y="4785"/>
                    <a:pt x="2771" y="4831"/>
                  </a:cubicBezTo>
                  <a:cubicBezTo>
                    <a:pt x="2757" y="4840"/>
                    <a:pt x="2744" y="4844"/>
                    <a:pt x="2732" y="4844"/>
                  </a:cubicBezTo>
                  <a:cubicBezTo>
                    <a:pt x="2715" y="4844"/>
                    <a:pt x="2699" y="4836"/>
                    <a:pt x="2684" y="4825"/>
                  </a:cubicBezTo>
                  <a:cubicBezTo>
                    <a:pt x="2610" y="4758"/>
                    <a:pt x="2530" y="4704"/>
                    <a:pt x="2470" y="4631"/>
                  </a:cubicBezTo>
                  <a:lnTo>
                    <a:pt x="2470" y="4631"/>
                  </a:lnTo>
                  <a:cubicBezTo>
                    <a:pt x="2490" y="4751"/>
                    <a:pt x="2583" y="4811"/>
                    <a:pt x="2677" y="4865"/>
                  </a:cubicBezTo>
                  <a:cubicBezTo>
                    <a:pt x="2668" y="4888"/>
                    <a:pt x="2649" y="4895"/>
                    <a:pt x="2629" y="4895"/>
                  </a:cubicBezTo>
                  <a:cubicBezTo>
                    <a:pt x="2621" y="4895"/>
                    <a:pt x="2612" y="4894"/>
                    <a:pt x="2603" y="4892"/>
                  </a:cubicBezTo>
                  <a:cubicBezTo>
                    <a:pt x="2516" y="4858"/>
                    <a:pt x="2429" y="4831"/>
                    <a:pt x="2362" y="4771"/>
                  </a:cubicBezTo>
                  <a:cubicBezTo>
                    <a:pt x="2235" y="4651"/>
                    <a:pt x="2115" y="4530"/>
                    <a:pt x="2028" y="4376"/>
                  </a:cubicBezTo>
                  <a:cubicBezTo>
                    <a:pt x="2008" y="4343"/>
                    <a:pt x="1981" y="4310"/>
                    <a:pt x="1981" y="4263"/>
                  </a:cubicBezTo>
                  <a:close/>
                  <a:moveTo>
                    <a:pt x="6865" y="4276"/>
                  </a:moveTo>
                  <a:cubicBezTo>
                    <a:pt x="6865" y="4303"/>
                    <a:pt x="6865" y="4316"/>
                    <a:pt x="6865" y="4330"/>
                  </a:cubicBezTo>
                  <a:cubicBezTo>
                    <a:pt x="6818" y="4470"/>
                    <a:pt x="6772" y="4611"/>
                    <a:pt x="6738" y="4751"/>
                  </a:cubicBezTo>
                  <a:cubicBezTo>
                    <a:pt x="6705" y="4885"/>
                    <a:pt x="6631" y="4992"/>
                    <a:pt x="6551" y="5092"/>
                  </a:cubicBezTo>
                  <a:cubicBezTo>
                    <a:pt x="6537" y="5112"/>
                    <a:pt x="6524" y="5119"/>
                    <a:pt x="6504" y="5132"/>
                  </a:cubicBezTo>
                  <a:cubicBezTo>
                    <a:pt x="6471" y="5092"/>
                    <a:pt x="6437" y="5052"/>
                    <a:pt x="6410" y="5019"/>
                  </a:cubicBezTo>
                  <a:cubicBezTo>
                    <a:pt x="6384" y="4999"/>
                    <a:pt x="6363" y="4972"/>
                    <a:pt x="6343" y="4959"/>
                  </a:cubicBezTo>
                  <a:cubicBezTo>
                    <a:pt x="6256" y="4912"/>
                    <a:pt x="6196" y="4838"/>
                    <a:pt x="6136" y="4764"/>
                  </a:cubicBezTo>
                  <a:cubicBezTo>
                    <a:pt x="6082" y="4698"/>
                    <a:pt x="6029" y="4637"/>
                    <a:pt x="5982" y="4550"/>
                  </a:cubicBezTo>
                  <a:cubicBezTo>
                    <a:pt x="6002" y="4537"/>
                    <a:pt x="6022" y="4524"/>
                    <a:pt x="6036" y="4517"/>
                  </a:cubicBezTo>
                  <a:cubicBezTo>
                    <a:pt x="6148" y="4461"/>
                    <a:pt x="6265" y="4419"/>
                    <a:pt x="6391" y="4419"/>
                  </a:cubicBezTo>
                  <a:cubicBezTo>
                    <a:pt x="6415" y="4419"/>
                    <a:pt x="6439" y="4420"/>
                    <a:pt x="6464" y="4423"/>
                  </a:cubicBezTo>
                  <a:cubicBezTo>
                    <a:pt x="6475" y="4425"/>
                    <a:pt x="6487" y="4426"/>
                    <a:pt x="6499" y="4426"/>
                  </a:cubicBezTo>
                  <a:cubicBezTo>
                    <a:pt x="6523" y="4426"/>
                    <a:pt x="6549" y="4423"/>
                    <a:pt x="6571" y="4423"/>
                  </a:cubicBezTo>
                  <a:cubicBezTo>
                    <a:pt x="6665" y="4417"/>
                    <a:pt x="6738" y="4383"/>
                    <a:pt x="6805" y="4323"/>
                  </a:cubicBezTo>
                  <a:cubicBezTo>
                    <a:pt x="6825" y="4310"/>
                    <a:pt x="6838" y="4296"/>
                    <a:pt x="6865" y="4276"/>
                  </a:cubicBezTo>
                  <a:close/>
                  <a:moveTo>
                    <a:pt x="7474" y="4269"/>
                  </a:moveTo>
                  <a:lnTo>
                    <a:pt x="7474" y="4269"/>
                  </a:lnTo>
                  <a:cubicBezTo>
                    <a:pt x="7554" y="4283"/>
                    <a:pt x="7621" y="4303"/>
                    <a:pt x="7675" y="4343"/>
                  </a:cubicBezTo>
                  <a:cubicBezTo>
                    <a:pt x="7728" y="4383"/>
                    <a:pt x="7782" y="4430"/>
                    <a:pt x="7829" y="4477"/>
                  </a:cubicBezTo>
                  <a:cubicBezTo>
                    <a:pt x="7862" y="4517"/>
                    <a:pt x="7896" y="4570"/>
                    <a:pt x="7929" y="4611"/>
                  </a:cubicBezTo>
                  <a:cubicBezTo>
                    <a:pt x="8023" y="4738"/>
                    <a:pt x="8070" y="4872"/>
                    <a:pt x="8063" y="5025"/>
                  </a:cubicBezTo>
                  <a:cubicBezTo>
                    <a:pt x="8063" y="5099"/>
                    <a:pt x="8070" y="5179"/>
                    <a:pt x="8076" y="5260"/>
                  </a:cubicBezTo>
                  <a:cubicBezTo>
                    <a:pt x="8076" y="5273"/>
                    <a:pt x="8070" y="5286"/>
                    <a:pt x="8070" y="5300"/>
                  </a:cubicBezTo>
                  <a:cubicBezTo>
                    <a:pt x="8066" y="5301"/>
                    <a:pt x="8063" y="5301"/>
                    <a:pt x="8060" y="5301"/>
                  </a:cubicBezTo>
                  <a:cubicBezTo>
                    <a:pt x="8041" y="5301"/>
                    <a:pt x="8034" y="5285"/>
                    <a:pt x="8023" y="5273"/>
                  </a:cubicBezTo>
                  <a:cubicBezTo>
                    <a:pt x="7989" y="5206"/>
                    <a:pt x="7949" y="5139"/>
                    <a:pt x="7916" y="5072"/>
                  </a:cubicBezTo>
                  <a:cubicBezTo>
                    <a:pt x="7842" y="4959"/>
                    <a:pt x="7755" y="4845"/>
                    <a:pt x="7635" y="4771"/>
                  </a:cubicBezTo>
                  <a:cubicBezTo>
                    <a:pt x="7588" y="4744"/>
                    <a:pt x="7541" y="4718"/>
                    <a:pt x="7487" y="4704"/>
                  </a:cubicBezTo>
                  <a:cubicBezTo>
                    <a:pt x="7427" y="4678"/>
                    <a:pt x="7380" y="4637"/>
                    <a:pt x="7354" y="4577"/>
                  </a:cubicBezTo>
                  <a:cubicBezTo>
                    <a:pt x="7340" y="4550"/>
                    <a:pt x="7347" y="4530"/>
                    <a:pt x="7367" y="4510"/>
                  </a:cubicBezTo>
                  <a:cubicBezTo>
                    <a:pt x="7421" y="4544"/>
                    <a:pt x="7447" y="4591"/>
                    <a:pt x="7467" y="4637"/>
                  </a:cubicBezTo>
                  <a:cubicBezTo>
                    <a:pt x="7487" y="4611"/>
                    <a:pt x="7481" y="4584"/>
                    <a:pt x="7467" y="4564"/>
                  </a:cubicBezTo>
                  <a:cubicBezTo>
                    <a:pt x="7441" y="4510"/>
                    <a:pt x="7407" y="4450"/>
                    <a:pt x="7374" y="4396"/>
                  </a:cubicBezTo>
                  <a:cubicBezTo>
                    <a:pt x="7360" y="4370"/>
                    <a:pt x="7334" y="4343"/>
                    <a:pt x="7334" y="4310"/>
                  </a:cubicBezTo>
                  <a:cubicBezTo>
                    <a:pt x="7341" y="4306"/>
                    <a:pt x="7348" y="4304"/>
                    <a:pt x="7354" y="4304"/>
                  </a:cubicBezTo>
                  <a:cubicBezTo>
                    <a:pt x="7368" y="4304"/>
                    <a:pt x="7378" y="4313"/>
                    <a:pt x="7387" y="4323"/>
                  </a:cubicBezTo>
                  <a:cubicBezTo>
                    <a:pt x="7474" y="4403"/>
                    <a:pt x="7554" y="4477"/>
                    <a:pt x="7641" y="4557"/>
                  </a:cubicBezTo>
                  <a:cubicBezTo>
                    <a:pt x="7668" y="4584"/>
                    <a:pt x="7688" y="4617"/>
                    <a:pt x="7728" y="4624"/>
                  </a:cubicBezTo>
                  <a:cubicBezTo>
                    <a:pt x="7715" y="4604"/>
                    <a:pt x="7708" y="4577"/>
                    <a:pt x="7695" y="4557"/>
                  </a:cubicBezTo>
                  <a:cubicBezTo>
                    <a:pt x="7641" y="4483"/>
                    <a:pt x="7588" y="4417"/>
                    <a:pt x="7528" y="4343"/>
                  </a:cubicBezTo>
                  <a:cubicBezTo>
                    <a:pt x="7514" y="4323"/>
                    <a:pt x="7501" y="4303"/>
                    <a:pt x="7474" y="4269"/>
                  </a:cubicBezTo>
                  <a:close/>
                  <a:moveTo>
                    <a:pt x="3265" y="4824"/>
                  </a:moveTo>
                  <a:cubicBezTo>
                    <a:pt x="3268" y="4824"/>
                    <a:pt x="3270" y="4824"/>
                    <a:pt x="3272" y="4825"/>
                  </a:cubicBezTo>
                  <a:cubicBezTo>
                    <a:pt x="3346" y="4831"/>
                    <a:pt x="3426" y="4825"/>
                    <a:pt x="3500" y="4872"/>
                  </a:cubicBezTo>
                  <a:cubicBezTo>
                    <a:pt x="3540" y="4898"/>
                    <a:pt x="3594" y="4905"/>
                    <a:pt x="3640" y="4905"/>
                  </a:cubicBezTo>
                  <a:cubicBezTo>
                    <a:pt x="3701" y="4905"/>
                    <a:pt x="3754" y="4905"/>
                    <a:pt x="3808" y="4898"/>
                  </a:cubicBezTo>
                  <a:cubicBezTo>
                    <a:pt x="3818" y="4898"/>
                    <a:pt x="3829" y="4898"/>
                    <a:pt x="3839" y="4898"/>
                  </a:cubicBezTo>
                  <a:cubicBezTo>
                    <a:pt x="3993" y="4898"/>
                    <a:pt x="4130" y="4944"/>
                    <a:pt x="4256" y="5032"/>
                  </a:cubicBezTo>
                  <a:cubicBezTo>
                    <a:pt x="4370" y="5106"/>
                    <a:pt x="4470" y="5186"/>
                    <a:pt x="4550" y="5286"/>
                  </a:cubicBezTo>
                  <a:cubicBezTo>
                    <a:pt x="4564" y="5306"/>
                    <a:pt x="4577" y="5320"/>
                    <a:pt x="4584" y="5333"/>
                  </a:cubicBezTo>
                  <a:cubicBezTo>
                    <a:pt x="4590" y="5340"/>
                    <a:pt x="4584" y="5340"/>
                    <a:pt x="4584" y="5353"/>
                  </a:cubicBezTo>
                  <a:cubicBezTo>
                    <a:pt x="4557" y="5347"/>
                    <a:pt x="4537" y="5340"/>
                    <a:pt x="4510" y="5333"/>
                  </a:cubicBezTo>
                  <a:cubicBezTo>
                    <a:pt x="4377" y="5299"/>
                    <a:pt x="4244" y="5276"/>
                    <a:pt x="4111" y="5276"/>
                  </a:cubicBezTo>
                  <a:cubicBezTo>
                    <a:pt x="4037" y="5276"/>
                    <a:pt x="3962" y="5283"/>
                    <a:pt x="3888" y="5300"/>
                  </a:cubicBezTo>
                  <a:cubicBezTo>
                    <a:pt x="3854" y="5306"/>
                    <a:pt x="3828" y="5306"/>
                    <a:pt x="3794" y="5313"/>
                  </a:cubicBezTo>
                  <a:cubicBezTo>
                    <a:pt x="3760" y="5319"/>
                    <a:pt x="3726" y="5322"/>
                    <a:pt x="3693" y="5322"/>
                  </a:cubicBezTo>
                  <a:cubicBezTo>
                    <a:pt x="3584" y="5322"/>
                    <a:pt x="3482" y="5291"/>
                    <a:pt x="3379" y="5240"/>
                  </a:cubicBezTo>
                  <a:cubicBezTo>
                    <a:pt x="3346" y="5226"/>
                    <a:pt x="3319" y="5199"/>
                    <a:pt x="3299" y="5166"/>
                  </a:cubicBezTo>
                  <a:cubicBezTo>
                    <a:pt x="3303" y="5154"/>
                    <a:pt x="3310" y="5151"/>
                    <a:pt x="3317" y="5151"/>
                  </a:cubicBezTo>
                  <a:cubicBezTo>
                    <a:pt x="3322" y="5151"/>
                    <a:pt x="3327" y="5153"/>
                    <a:pt x="3333" y="5153"/>
                  </a:cubicBezTo>
                  <a:cubicBezTo>
                    <a:pt x="3446" y="5179"/>
                    <a:pt x="3567" y="5199"/>
                    <a:pt x="3681" y="5219"/>
                  </a:cubicBezTo>
                  <a:cubicBezTo>
                    <a:pt x="3691" y="5223"/>
                    <a:pt x="3704" y="5229"/>
                    <a:pt x="3718" y="5229"/>
                  </a:cubicBezTo>
                  <a:cubicBezTo>
                    <a:pt x="3730" y="5229"/>
                    <a:pt x="3742" y="5225"/>
                    <a:pt x="3754" y="5213"/>
                  </a:cubicBezTo>
                  <a:cubicBezTo>
                    <a:pt x="3721" y="5186"/>
                    <a:pt x="3674" y="5173"/>
                    <a:pt x="3634" y="5159"/>
                  </a:cubicBezTo>
                  <a:cubicBezTo>
                    <a:pt x="3527" y="5132"/>
                    <a:pt x="3426" y="5112"/>
                    <a:pt x="3326" y="5086"/>
                  </a:cubicBezTo>
                  <a:cubicBezTo>
                    <a:pt x="3292" y="5079"/>
                    <a:pt x="3279" y="5059"/>
                    <a:pt x="3299" y="5025"/>
                  </a:cubicBezTo>
                  <a:lnTo>
                    <a:pt x="3299" y="5025"/>
                  </a:lnTo>
                  <a:cubicBezTo>
                    <a:pt x="3446" y="5032"/>
                    <a:pt x="3580" y="5093"/>
                    <a:pt x="3726" y="5093"/>
                  </a:cubicBezTo>
                  <a:cubicBezTo>
                    <a:pt x="3733" y="5093"/>
                    <a:pt x="3740" y="5093"/>
                    <a:pt x="3747" y="5092"/>
                  </a:cubicBezTo>
                  <a:cubicBezTo>
                    <a:pt x="3600" y="5039"/>
                    <a:pt x="3460" y="4972"/>
                    <a:pt x="3292" y="4965"/>
                  </a:cubicBezTo>
                  <a:cubicBezTo>
                    <a:pt x="3272" y="4932"/>
                    <a:pt x="3252" y="4905"/>
                    <a:pt x="3239" y="4872"/>
                  </a:cubicBezTo>
                  <a:cubicBezTo>
                    <a:pt x="3227" y="4853"/>
                    <a:pt x="3242" y="4824"/>
                    <a:pt x="3265" y="4824"/>
                  </a:cubicBezTo>
                  <a:close/>
                  <a:moveTo>
                    <a:pt x="6859" y="5594"/>
                  </a:moveTo>
                  <a:cubicBezTo>
                    <a:pt x="6892" y="5614"/>
                    <a:pt x="6932" y="5634"/>
                    <a:pt x="6966" y="5654"/>
                  </a:cubicBezTo>
                  <a:cubicBezTo>
                    <a:pt x="6999" y="5668"/>
                    <a:pt x="7039" y="5688"/>
                    <a:pt x="7086" y="5715"/>
                  </a:cubicBezTo>
                  <a:cubicBezTo>
                    <a:pt x="6932" y="5768"/>
                    <a:pt x="6798" y="5815"/>
                    <a:pt x="6638" y="5862"/>
                  </a:cubicBezTo>
                  <a:cubicBezTo>
                    <a:pt x="6705" y="5775"/>
                    <a:pt x="6765" y="5701"/>
                    <a:pt x="6818" y="5628"/>
                  </a:cubicBezTo>
                  <a:cubicBezTo>
                    <a:pt x="6832" y="5621"/>
                    <a:pt x="6845" y="5614"/>
                    <a:pt x="6859" y="5594"/>
                  </a:cubicBezTo>
                  <a:close/>
                  <a:moveTo>
                    <a:pt x="8042" y="127"/>
                  </a:moveTo>
                  <a:cubicBezTo>
                    <a:pt x="8053" y="127"/>
                    <a:pt x="8065" y="127"/>
                    <a:pt x="8076" y="128"/>
                  </a:cubicBezTo>
                  <a:cubicBezTo>
                    <a:pt x="8371" y="141"/>
                    <a:pt x="8658" y="188"/>
                    <a:pt x="8946" y="268"/>
                  </a:cubicBezTo>
                  <a:cubicBezTo>
                    <a:pt x="9100" y="309"/>
                    <a:pt x="9261" y="355"/>
                    <a:pt x="9408" y="429"/>
                  </a:cubicBezTo>
                  <a:cubicBezTo>
                    <a:pt x="9628" y="543"/>
                    <a:pt x="9829" y="683"/>
                    <a:pt x="10023" y="830"/>
                  </a:cubicBezTo>
                  <a:cubicBezTo>
                    <a:pt x="10331" y="1071"/>
                    <a:pt x="10585" y="1346"/>
                    <a:pt x="10759" y="1693"/>
                  </a:cubicBezTo>
                  <a:cubicBezTo>
                    <a:pt x="10779" y="1747"/>
                    <a:pt x="10813" y="1794"/>
                    <a:pt x="10839" y="1841"/>
                  </a:cubicBezTo>
                  <a:cubicBezTo>
                    <a:pt x="10873" y="1914"/>
                    <a:pt x="10913" y="1995"/>
                    <a:pt x="10947" y="2068"/>
                  </a:cubicBezTo>
                  <a:cubicBezTo>
                    <a:pt x="10973" y="2135"/>
                    <a:pt x="11000" y="2202"/>
                    <a:pt x="11027" y="2269"/>
                  </a:cubicBezTo>
                  <a:cubicBezTo>
                    <a:pt x="11080" y="2389"/>
                    <a:pt x="11114" y="2516"/>
                    <a:pt x="11127" y="2644"/>
                  </a:cubicBezTo>
                  <a:cubicBezTo>
                    <a:pt x="11147" y="2797"/>
                    <a:pt x="11161" y="2951"/>
                    <a:pt x="11174" y="3105"/>
                  </a:cubicBezTo>
                  <a:cubicBezTo>
                    <a:pt x="11181" y="3272"/>
                    <a:pt x="11154" y="3433"/>
                    <a:pt x="11120" y="3587"/>
                  </a:cubicBezTo>
                  <a:cubicBezTo>
                    <a:pt x="11087" y="3781"/>
                    <a:pt x="11047" y="3968"/>
                    <a:pt x="10980" y="4149"/>
                  </a:cubicBezTo>
                  <a:cubicBezTo>
                    <a:pt x="10880" y="4417"/>
                    <a:pt x="10759" y="4678"/>
                    <a:pt x="10585" y="4912"/>
                  </a:cubicBezTo>
                  <a:cubicBezTo>
                    <a:pt x="10512" y="5005"/>
                    <a:pt x="10438" y="5106"/>
                    <a:pt x="10364" y="5206"/>
                  </a:cubicBezTo>
                  <a:cubicBezTo>
                    <a:pt x="10291" y="5300"/>
                    <a:pt x="10217" y="5387"/>
                    <a:pt x="10124" y="5460"/>
                  </a:cubicBezTo>
                  <a:cubicBezTo>
                    <a:pt x="10063" y="5514"/>
                    <a:pt x="9996" y="5561"/>
                    <a:pt x="9930" y="5594"/>
                  </a:cubicBezTo>
                  <a:cubicBezTo>
                    <a:pt x="9689" y="5715"/>
                    <a:pt x="9434" y="5815"/>
                    <a:pt x="9167" y="5882"/>
                  </a:cubicBezTo>
                  <a:cubicBezTo>
                    <a:pt x="9147" y="5882"/>
                    <a:pt x="9133" y="5889"/>
                    <a:pt x="9113" y="5889"/>
                  </a:cubicBezTo>
                  <a:cubicBezTo>
                    <a:pt x="9093" y="5895"/>
                    <a:pt x="9073" y="5899"/>
                    <a:pt x="9055" y="5899"/>
                  </a:cubicBezTo>
                  <a:cubicBezTo>
                    <a:pt x="9021" y="5899"/>
                    <a:pt x="8990" y="5886"/>
                    <a:pt x="8959" y="5855"/>
                  </a:cubicBezTo>
                  <a:cubicBezTo>
                    <a:pt x="8919" y="5815"/>
                    <a:pt x="8866" y="5802"/>
                    <a:pt x="8812" y="5795"/>
                  </a:cubicBezTo>
                  <a:cubicBezTo>
                    <a:pt x="8752" y="5788"/>
                    <a:pt x="8698" y="5768"/>
                    <a:pt x="8638" y="5755"/>
                  </a:cubicBezTo>
                  <a:cubicBezTo>
                    <a:pt x="8511" y="5735"/>
                    <a:pt x="8377" y="5708"/>
                    <a:pt x="8250" y="5688"/>
                  </a:cubicBezTo>
                  <a:cubicBezTo>
                    <a:pt x="8198" y="5683"/>
                    <a:pt x="8146" y="5678"/>
                    <a:pt x="8096" y="5678"/>
                  </a:cubicBezTo>
                  <a:cubicBezTo>
                    <a:pt x="8076" y="5678"/>
                    <a:pt x="8056" y="5679"/>
                    <a:pt x="8036" y="5681"/>
                  </a:cubicBezTo>
                  <a:cubicBezTo>
                    <a:pt x="7884" y="5693"/>
                    <a:pt x="7731" y="5696"/>
                    <a:pt x="7580" y="5696"/>
                  </a:cubicBezTo>
                  <a:cubicBezTo>
                    <a:pt x="7479" y="5696"/>
                    <a:pt x="7379" y="5694"/>
                    <a:pt x="7280" y="5694"/>
                  </a:cubicBezTo>
                  <a:cubicBezTo>
                    <a:pt x="7253" y="5694"/>
                    <a:pt x="7220" y="5694"/>
                    <a:pt x="7206" y="5674"/>
                  </a:cubicBezTo>
                  <a:cubicBezTo>
                    <a:pt x="7133" y="5614"/>
                    <a:pt x="7053" y="5574"/>
                    <a:pt x="6966" y="5534"/>
                  </a:cubicBezTo>
                  <a:cubicBezTo>
                    <a:pt x="6952" y="5527"/>
                    <a:pt x="6939" y="5514"/>
                    <a:pt x="6919" y="5500"/>
                  </a:cubicBezTo>
                  <a:cubicBezTo>
                    <a:pt x="7099" y="5260"/>
                    <a:pt x="7200" y="4999"/>
                    <a:pt x="7280" y="4731"/>
                  </a:cubicBezTo>
                  <a:cubicBezTo>
                    <a:pt x="7284" y="4730"/>
                    <a:pt x="7287" y="4730"/>
                    <a:pt x="7290" y="4730"/>
                  </a:cubicBezTo>
                  <a:cubicBezTo>
                    <a:pt x="7317" y="4730"/>
                    <a:pt x="7329" y="4752"/>
                    <a:pt x="7347" y="4758"/>
                  </a:cubicBezTo>
                  <a:cubicBezTo>
                    <a:pt x="7380" y="4778"/>
                    <a:pt x="7407" y="4798"/>
                    <a:pt x="7447" y="4811"/>
                  </a:cubicBezTo>
                  <a:cubicBezTo>
                    <a:pt x="7548" y="4838"/>
                    <a:pt x="7635" y="4898"/>
                    <a:pt x="7702" y="4985"/>
                  </a:cubicBezTo>
                  <a:cubicBezTo>
                    <a:pt x="7762" y="5045"/>
                    <a:pt x="7809" y="5119"/>
                    <a:pt x="7855" y="5193"/>
                  </a:cubicBezTo>
                  <a:cubicBezTo>
                    <a:pt x="7942" y="5313"/>
                    <a:pt x="8016" y="5434"/>
                    <a:pt x="8103" y="5561"/>
                  </a:cubicBezTo>
                  <a:cubicBezTo>
                    <a:pt x="8103" y="5567"/>
                    <a:pt x="8110" y="5574"/>
                    <a:pt x="8116" y="5574"/>
                  </a:cubicBezTo>
                  <a:cubicBezTo>
                    <a:pt x="8127" y="5591"/>
                    <a:pt x="8143" y="5603"/>
                    <a:pt x="8159" y="5603"/>
                  </a:cubicBezTo>
                  <a:cubicBezTo>
                    <a:pt x="8163" y="5603"/>
                    <a:pt x="8166" y="5602"/>
                    <a:pt x="8170" y="5601"/>
                  </a:cubicBezTo>
                  <a:cubicBezTo>
                    <a:pt x="8197" y="5594"/>
                    <a:pt x="8203" y="5574"/>
                    <a:pt x="8203" y="5534"/>
                  </a:cubicBezTo>
                  <a:cubicBezTo>
                    <a:pt x="8197" y="5367"/>
                    <a:pt x="8183" y="5206"/>
                    <a:pt x="8183" y="5039"/>
                  </a:cubicBezTo>
                  <a:cubicBezTo>
                    <a:pt x="8183" y="4711"/>
                    <a:pt x="8016" y="4483"/>
                    <a:pt x="7789" y="4289"/>
                  </a:cubicBezTo>
                  <a:cubicBezTo>
                    <a:pt x="7742" y="4249"/>
                    <a:pt x="7682" y="4229"/>
                    <a:pt x="7628" y="4202"/>
                  </a:cubicBezTo>
                  <a:cubicBezTo>
                    <a:pt x="7601" y="4196"/>
                    <a:pt x="7581" y="4182"/>
                    <a:pt x="7561" y="4176"/>
                  </a:cubicBezTo>
                  <a:cubicBezTo>
                    <a:pt x="7628" y="4089"/>
                    <a:pt x="7688" y="4002"/>
                    <a:pt x="7755" y="3921"/>
                  </a:cubicBezTo>
                  <a:cubicBezTo>
                    <a:pt x="7802" y="3875"/>
                    <a:pt x="7849" y="3834"/>
                    <a:pt x="7902" y="3801"/>
                  </a:cubicBezTo>
                  <a:cubicBezTo>
                    <a:pt x="7969" y="3761"/>
                    <a:pt x="8036" y="3727"/>
                    <a:pt x="8103" y="3694"/>
                  </a:cubicBezTo>
                  <a:cubicBezTo>
                    <a:pt x="8150" y="3674"/>
                    <a:pt x="8190" y="3647"/>
                    <a:pt x="8210" y="3600"/>
                  </a:cubicBezTo>
                  <a:cubicBezTo>
                    <a:pt x="8230" y="3567"/>
                    <a:pt x="8223" y="3527"/>
                    <a:pt x="8183" y="3513"/>
                  </a:cubicBezTo>
                  <a:cubicBezTo>
                    <a:pt x="8162" y="3508"/>
                    <a:pt x="8136" y="3498"/>
                    <a:pt x="8109" y="3498"/>
                  </a:cubicBezTo>
                  <a:cubicBezTo>
                    <a:pt x="8102" y="3498"/>
                    <a:pt x="8096" y="3499"/>
                    <a:pt x="8090" y="3500"/>
                  </a:cubicBezTo>
                  <a:cubicBezTo>
                    <a:pt x="7909" y="3500"/>
                    <a:pt x="7728" y="3500"/>
                    <a:pt x="7548" y="3520"/>
                  </a:cubicBezTo>
                  <a:cubicBezTo>
                    <a:pt x="7307" y="3540"/>
                    <a:pt x="7093" y="3634"/>
                    <a:pt x="6925" y="3808"/>
                  </a:cubicBezTo>
                  <a:cubicBezTo>
                    <a:pt x="6892" y="3841"/>
                    <a:pt x="6859" y="3861"/>
                    <a:pt x="6818" y="3861"/>
                  </a:cubicBezTo>
                  <a:cubicBezTo>
                    <a:pt x="6772" y="3868"/>
                    <a:pt x="6725" y="3875"/>
                    <a:pt x="6685" y="3875"/>
                  </a:cubicBezTo>
                  <a:cubicBezTo>
                    <a:pt x="6584" y="3875"/>
                    <a:pt x="6497" y="3895"/>
                    <a:pt x="6404" y="3915"/>
                  </a:cubicBezTo>
                  <a:cubicBezTo>
                    <a:pt x="6250" y="3955"/>
                    <a:pt x="6082" y="3982"/>
                    <a:pt x="5942" y="4055"/>
                  </a:cubicBezTo>
                  <a:cubicBezTo>
                    <a:pt x="5929" y="4062"/>
                    <a:pt x="5915" y="4062"/>
                    <a:pt x="5895" y="4062"/>
                  </a:cubicBezTo>
                  <a:cubicBezTo>
                    <a:pt x="5895" y="4042"/>
                    <a:pt x="5895" y="4022"/>
                    <a:pt x="5895" y="4008"/>
                  </a:cubicBezTo>
                  <a:cubicBezTo>
                    <a:pt x="5902" y="3921"/>
                    <a:pt x="5908" y="3841"/>
                    <a:pt x="5915" y="3761"/>
                  </a:cubicBezTo>
                  <a:cubicBezTo>
                    <a:pt x="5929" y="3574"/>
                    <a:pt x="5915" y="3393"/>
                    <a:pt x="5875" y="3212"/>
                  </a:cubicBezTo>
                  <a:cubicBezTo>
                    <a:pt x="5822" y="2945"/>
                    <a:pt x="5761" y="2684"/>
                    <a:pt x="5648" y="2443"/>
                  </a:cubicBezTo>
                  <a:cubicBezTo>
                    <a:pt x="5627" y="2396"/>
                    <a:pt x="5627" y="2356"/>
                    <a:pt x="5641" y="2309"/>
                  </a:cubicBezTo>
                  <a:cubicBezTo>
                    <a:pt x="5661" y="2229"/>
                    <a:pt x="5688" y="2142"/>
                    <a:pt x="5701" y="2061"/>
                  </a:cubicBezTo>
                  <a:cubicBezTo>
                    <a:pt x="5741" y="1847"/>
                    <a:pt x="5835" y="1647"/>
                    <a:pt x="5955" y="1473"/>
                  </a:cubicBezTo>
                  <a:cubicBezTo>
                    <a:pt x="6076" y="1299"/>
                    <a:pt x="6203" y="1131"/>
                    <a:pt x="6337" y="964"/>
                  </a:cubicBezTo>
                  <a:cubicBezTo>
                    <a:pt x="6430" y="844"/>
                    <a:pt x="6544" y="737"/>
                    <a:pt x="6678" y="656"/>
                  </a:cubicBezTo>
                  <a:cubicBezTo>
                    <a:pt x="6705" y="636"/>
                    <a:pt x="6731" y="616"/>
                    <a:pt x="6758" y="596"/>
                  </a:cubicBezTo>
                  <a:cubicBezTo>
                    <a:pt x="6966" y="422"/>
                    <a:pt x="7213" y="315"/>
                    <a:pt x="7461" y="215"/>
                  </a:cubicBezTo>
                  <a:cubicBezTo>
                    <a:pt x="7467" y="215"/>
                    <a:pt x="7474" y="208"/>
                    <a:pt x="7481" y="208"/>
                  </a:cubicBezTo>
                  <a:cubicBezTo>
                    <a:pt x="7670" y="177"/>
                    <a:pt x="7853" y="127"/>
                    <a:pt x="8042" y="127"/>
                  </a:cubicBezTo>
                  <a:close/>
                  <a:moveTo>
                    <a:pt x="2582" y="5056"/>
                  </a:moveTo>
                  <a:cubicBezTo>
                    <a:pt x="2585" y="5056"/>
                    <a:pt x="2588" y="5059"/>
                    <a:pt x="2597" y="5059"/>
                  </a:cubicBezTo>
                  <a:cubicBezTo>
                    <a:pt x="2550" y="5206"/>
                    <a:pt x="2503" y="5347"/>
                    <a:pt x="2463" y="5487"/>
                  </a:cubicBezTo>
                  <a:cubicBezTo>
                    <a:pt x="2463" y="5487"/>
                    <a:pt x="2463" y="5494"/>
                    <a:pt x="2470" y="5494"/>
                  </a:cubicBezTo>
                  <a:cubicBezTo>
                    <a:pt x="2496" y="5494"/>
                    <a:pt x="2496" y="5467"/>
                    <a:pt x="2503" y="5454"/>
                  </a:cubicBezTo>
                  <a:cubicBezTo>
                    <a:pt x="2516" y="5434"/>
                    <a:pt x="2523" y="5407"/>
                    <a:pt x="2530" y="5387"/>
                  </a:cubicBezTo>
                  <a:cubicBezTo>
                    <a:pt x="2543" y="5373"/>
                    <a:pt x="2550" y="5353"/>
                    <a:pt x="2556" y="5340"/>
                  </a:cubicBezTo>
                  <a:cubicBezTo>
                    <a:pt x="2563" y="5313"/>
                    <a:pt x="2570" y="5293"/>
                    <a:pt x="2583" y="5273"/>
                  </a:cubicBezTo>
                  <a:cubicBezTo>
                    <a:pt x="2590" y="5253"/>
                    <a:pt x="2597" y="5233"/>
                    <a:pt x="2617" y="5219"/>
                  </a:cubicBezTo>
                  <a:lnTo>
                    <a:pt x="2617" y="5219"/>
                  </a:lnTo>
                  <a:cubicBezTo>
                    <a:pt x="2623" y="5293"/>
                    <a:pt x="2597" y="5360"/>
                    <a:pt x="2570" y="5427"/>
                  </a:cubicBezTo>
                  <a:cubicBezTo>
                    <a:pt x="2550" y="5500"/>
                    <a:pt x="2530" y="5567"/>
                    <a:pt x="2503" y="5634"/>
                  </a:cubicBezTo>
                  <a:cubicBezTo>
                    <a:pt x="2563" y="5594"/>
                    <a:pt x="2577" y="5567"/>
                    <a:pt x="2630" y="5460"/>
                  </a:cubicBezTo>
                  <a:cubicBezTo>
                    <a:pt x="2657" y="5393"/>
                    <a:pt x="2690" y="5326"/>
                    <a:pt x="2724" y="5253"/>
                  </a:cubicBezTo>
                  <a:cubicBezTo>
                    <a:pt x="2737" y="5273"/>
                    <a:pt x="2744" y="5280"/>
                    <a:pt x="2744" y="5293"/>
                  </a:cubicBezTo>
                  <a:cubicBezTo>
                    <a:pt x="2757" y="5467"/>
                    <a:pt x="2710" y="5621"/>
                    <a:pt x="2590" y="5748"/>
                  </a:cubicBezTo>
                  <a:cubicBezTo>
                    <a:pt x="2449" y="5909"/>
                    <a:pt x="2316" y="6069"/>
                    <a:pt x="2202" y="6250"/>
                  </a:cubicBezTo>
                  <a:cubicBezTo>
                    <a:pt x="2195" y="6256"/>
                    <a:pt x="2189" y="6263"/>
                    <a:pt x="2168" y="6277"/>
                  </a:cubicBezTo>
                  <a:cubicBezTo>
                    <a:pt x="2168" y="6250"/>
                    <a:pt x="2168" y="6236"/>
                    <a:pt x="2168" y="6230"/>
                  </a:cubicBezTo>
                  <a:cubicBezTo>
                    <a:pt x="2168" y="6129"/>
                    <a:pt x="2182" y="6036"/>
                    <a:pt x="2182" y="5942"/>
                  </a:cubicBezTo>
                  <a:cubicBezTo>
                    <a:pt x="2175" y="5835"/>
                    <a:pt x="2195" y="5735"/>
                    <a:pt x="2235" y="5634"/>
                  </a:cubicBezTo>
                  <a:cubicBezTo>
                    <a:pt x="2275" y="5547"/>
                    <a:pt x="2316" y="5460"/>
                    <a:pt x="2356" y="5367"/>
                  </a:cubicBezTo>
                  <a:cubicBezTo>
                    <a:pt x="2376" y="5326"/>
                    <a:pt x="2389" y="5286"/>
                    <a:pt x="2409" y="5246"/>
                  </a:cubicBezTo>
                  <a:cubicBezTo>
                    <a:pt x="2443" y="5159"/>
                    <a:pt x="2503" y="5099"/>
                    <a:pt x="2577" y="5059"/>
                  </a:cubicBezTo>
                  <a:cubicBezTo>
                    <a:pt x="2579" y="5057"/>
                    <a:pt x="2580" y="5056"/>
                    <a:pt x="2582" y="5056"/>
                  </a:cubicBezTo>
                  <a:close/>
                  <a:moveTo>
                    <a:pt x="2811" y="899"/>
                  </a:moveTo>
                  <a:cubicBezTo>
                    <a:pt x="2836" y="899"/>
                    <a:pt x="2861" y="901"/>
                    <a:pt x="2884" y="904"/>
                  </a:cubicBezTo>
                  <a:cubicBezTo>
                    <a:pt x="3058" y="931"/>
                    <a:pt x="3232" y="931"/>
                    <a:pt x="3413" y="944"/>
                  </a:cubicBezTo>
                  <a:cubicBezTo>
                    <a:pt x="3714" y="964"/>
                    <a:pt x="4008" y="1031"/>
                    <a:pt x="4283" y="1158"/>
                  </a:cubicBezTo>
                  <a:cubicBezTo>
                    <a:pt x="4718" y="1352"/>
                    <a:pt x="5045" y="1667"/>
                    <a:pt x="5300" y="2061"/>
                  </a:cubicBezTo>
                  <a:cubicBezTo>
                    <a:pt x="5413" y="2242"/>
                    <a:pt x="5520" y="2429"/>
                    <a:pt x="5594" y="2630"/>
                  </a:cubicBezTo>
                  <a:cubicBezTo>
                    <a:pt x="5621" y="2690"/>
                    <a:pt x="5641" y="2757"/>
                    <a:pt x="5661" y="2824"/>
                  </a:cubicBezTo>
                  <a:cubicBezTo>
                    <a:pt x="5694" y="2945"/>
                    <a:pt x="5721" y="3072"/>
                    <a:pt x="5755" y="3192"/>
                  </a:cubicBezTo>
                  <a:cubicBezTo>
                    <a:pt x="5795" y="3373"/>
                    <a:pt x="5815" y="3553"/>
                    <a:pt x="5808" y="3734"/>
                  </a:cubicBezTo>
                  <a:cubicBezTo>
                    <a:pt x="5808" y="3861"/>
                    <a:pt x="5808" y="3988"/>
                    <a:pt x="5808" y="4109"/>
                  </a:cubicBezTo>
                  <a:cubicBezTo>
                    <a:pt x="5741" y="4196"/>
                    <a:pt x="5668" y="4283"/>
                    <a:pt x="5601" y="4370"/>
                  </a:cubicBezTo>
                  <a:cubicBezTo>
                    <a:pt x="5547" y="4450"/>
                    <a:pt x="5500" y="4544"/>
                    <a:pt x="5447" y="4631"/>
                  </a:cubicBezTo>
                  <a:cubicBezTo>
                    <a:pt x="5440" y="4637"/>
                    <a:pt x="5433" y="4651"/>
                    <a:pt x="5433" y="4657"/>
                  </a:cubicBezTo>
                  <a:cubicBezTo>
                    <a:pt x="5420" y="4684"/>
                    <a:pt x="5407" y="4711"/>
                    <a:pt x="5427" y="4731"/>
                  </a:cubicBezTo>
                  <a:cubicBezTo>
                    <a:pt x="5439" y="4747"/>
                    <a:pt x="5452" y="4752"/>
                    <a:pt x="5465" y="4752"/>
                  </a:cubicBezTo>
                  <a:cubicBezTo>
                    <a:pt x="5480" y="4752"/>
                    <a:pt x="5496" y="4745"/>
                    <a:pt x="5514" y="4738"/>
                  </a:cubicBezTo>
                  <a:cubicBezTo>
                    <a:pt x="5527" y="4731"/>
                    <a:pt x="5547" y="4724"/>
                    <a:pt x="5561" y="4718"/>
                  </a:cubicBezTo>
                  <a:lnTo>
                    <a:pt x="5561" y="4718"/>
                  </a:lnTo>
                  <a:cubicBezTo>
                    <a:pt x="5581" y="4751"/>
                    <a:pt x="5561" y="4764"/>
                    <a:pt x="5547" y="4785"/>
                  </a:cubicBezTo>
                  <a:cubicBezTo>
                    <a:pt x="5541" y="4805"/>
                    <a:pt x="5527" y="4825"/>
                    <a:pt x="5520" y="4845"/>
                  </a:cubicBezTo>
                  <a:cubicBezTo>
                    <a:pt x="5500" y="4885"/>
                    <a:pt x="5474" y="4925"/>
                    <a:pt x="5460" y="4965"/>
                  </a:cubicBezTo>
                  <a:cubicBezTo>
                    <a:pt x="5407" y="5132"/>
                    <a:pt x="5333" y="5286"/>
                    <a:pt x="5219" y="5420"/>
                  </a:cubicBezTo>
                  <a:cubicBezTo>
                    <a:pt x="5112" y="5547"/>
                    <a:pt x="4999" y="5674"/>
                    <a:pt x="4871" y="5781"/>
                  </a:cubicBezTo>
                  <a:cubicBezTo>
                    <a:pt x="4677" y="5942"/>
                    <a:pt x="4463" y="6076"/>
                    <a:pt x="4229" y="6170"/>
                  </a:cubicBezTo>
                  <a:cubicBezTo>
                    <a:pt x="4075" y="6230"/>
                    <a:pt x="3928" y="6290"/>
                    <a:pt x="3794" y="6384"/>
                  </a:cubicBezTo>
                  <a:cubicBezTo>
                    <a:pt x="3781" y="6390"/>
                    <a:pt x="3767" y="6390"/>
                    <a:pt x="3747" y="6397"/>
                  </a:cubicBezTo>
                  <a:cubicBezTo>
                    <a:pt x="3674" y="6250"/>
                    <a:pt x="3587" y="6109"/>
                    <a:pt x="3580" y="5942"/>
                  </a:cubicBezTo>
                  <a:cubicBezTo>
                    <a:pt x="3580" y="5775"/>
                    <a:pt x="3547" y="5607"/>
                    <a:pt x="3493" y="5447"/>
                  </a:cubicBezTo>
                  <a:cubicBezTo>
                    <a:pt x="3486" y="5434"/>
                    <a:pt x="3486" y="5427"/>
                    <a:pt x="3486" y="5413"/>
                  </a:cubicBezTo>
                  <a:cubicBezTo>
                    <a:pt x="3486" y="5407"/>
                    <a:pt x="3493" y="5407"/>
                    <a:pt x="3493" y="5400"/>
                  </a:cubicBezTo>
                  <a:cubicBezTo>
                    <a:pt x="3554" y="5421"/>
                    <a:pt x="3616" y="5429"/>
                    <a:pt x="3678" y="5429"/>
                  </a:cubicBezTo>
                  <a:cubicBezTo>
                    <a:pt x="3754" y="5429"/>
                    <a:pt x="3831" y="5418"/>
                    <a:pt x="3908" y="5407"/>
                  </a:cubicBezTo>
                  <a:cubicBezTo>
                    <a:pt x="3976" y="5394"/>
                    <a:pt x="4043" y="5388"/>
                    <a:pt x="4109" y="5388"/>
                  </a:cubicBezTo>
                  <a:cubicBezTo>
                    <a:pt x="4213" y="5388"/>
                    <a:pt x="4317" y="5402"/>
                    <a:pt x="4423" y="5427"/>
                  </a:cubicBezTo>
                  <a:cubicBezTo>
                    <a:pt x="4477" y="5440"/>
                    <a:pt x="4537" y="5467"/>
                    <a:pt x="4590" y="5480"/>
                  </a:cubicBezTo>
                  <a:cubicBezTo>
                    <a:pt x="4637" y="5494"/>
                    <a:pt x="4684" y="5514"/>
                    <a:pt x="4731" y="5521"/>
                  </a:cubicBezTo>
                  <a:cubicBezTo>
                    <a:pt x="4734" y="5521"/>
                    <a:pt x="4737" y="5521"/>
                    <a:pt x="4740" y="5521"/>
                  </a:cubicBezTo>
                  <a:cubicBezTo>
                    <a:pt x="4782" y="5521"/>
                    <a:pt x="4810" y="5478"/>
                    <a:pt x="4791" y="5440"/>
                  </a:cubicBezTo>
                  <a:cubicBezTo>
                    <a:pt x="4784" y="5420"/>
                    <a:pt x="4778" y="5407"/>
                    <a:pt x="4764" y="5387"/>
                  </a:cubicBezTo>
                  <a:cubicBezTo>
                    <a:pt x="4644" y="5213"/>
                    <a:pt x="4510" y="5059"/>
                    <a:pt x="4330" y="4938"/>
                  </a:cubicBezTo>
                  <a:cubicBezTo>
                    <a:pt x="4184" y="4835"/>
                    <a:pt x="4021" y="4776"/>
                    <a:pt x="3842" y="4776"/>
                  </a:cubicBezTo>
                  <a:cubicBezTo>
                    <a:pt x="3824" y="4776"/>
                    <a:pt x="3806" y="4777"/>
                    <a:pt x="3788" y="4778"/>
                  </a:cubicBezTo>
                  <a:cubicBezTo>
                    <a:pt x="3741" y="4785"/>
                    <a:pt x="3701" y="4785"/>
                    <a:pt x="3654" y="4785"/>
                  </a:cubicBezTo>
                  <a:cubicBezTo>
                    <a:pt x="3627" y="4785"/>
                    <a:pt x="3594" y="4785"/>
                    <a:pt x="3573" y="4771"/>
                  </a:cubicBezTo>
                  <a:cubicBezTo>
                    <a:pt x="3521" y="4732"/>
                    <a:pt x="3449" y="4731"/>
                    <a:pt x="3389" y="4699"/>
                  </a:cubicBezTo>
                  <a:lnTo>
                    <a:pt x="3389" y="4699"/>
                  </a:lnTo>
                  <a:cubicBezTo>
                    <a:pt x="3474" y="4560"/>
                    <a:pt x="3500" y="4415"/>
                    <a:pt x="3500" y="4256"/>
                  </a:cubicBezTo>
                  <a:cubicBezTo>
                    <a:pt x="3493" y="4149"/>
                    <a:pt x="3520" y="4049"/>
                    <a:pt x="3573" y="3955"/>
                  </a:cubicBezTo>
                  <a:cubicBezTo>
                    <a:pt x="3594" y="3908"/>
                    <a:pt x="3614" y="3861"/>
                    <a:pt x="3627" y="3808"/>
                  </a:cubicBezTo>
                  <a:cubicBezTo>
                    <a:pt x="3646" y="3739"/>
                    <a:pt x="3601" y="3700"/>
                    <a:pt x="3541" y="3700"/>
                  </a:cubicBezTo>
                  <a:cubicBezTo>
                    <a:pt x="3536" y="3700"/>
                    <a:pt x="3531" y="3700"/>
                    <a:pt x="3527" y="3701"/>
                  </a:cubicBezTo>
                  <a:cubicBezTo>
                    <a:pt x="3500" y="3707"/>
                    <a:pt x="3473" y="3721"/>
                    <a:pt x="3453" y="3734"/>
                  </a:cubicBezTo>
                  <a:cubicBezTo>
                    <a:pt x="3426" y="3754"/>
                    <a:pt x="3406" y="3781"/>
                    <a:pt x="3379" y="3808"/>
                  </a:cubicBezTo>
                  <a:cubicBezTo>
                    <a:pt x="3266" y="3928"/>
                    <a:pt x="3159" y="4049"/>
                    <a:pt x="3045" y="4169"/>
                  </a:cubicBezTo>
                  <a:cubicBezTo>
                    <a:pt x="2971" y="4243"/>
                    <a:pt x="2931" y="4330"/>
                    <a:pt x="2884" y="4417"/>
                  </a:cubicBezTo>
                  <a:cubicBezTo>
                    <a:pt x="2871" y="4430"/>
                    <a:pt x="2864" y="4450"/>
                    <a:pt x="2851" y="4483"/>
                  </a:cubicBezTo>
                  <a:cubicBezTo>
                    <a:pt x="2831" y="4457"/>
                    <a:pt x="2817" y="4443"/>
                    <a:pt x="2811" y="4430"/>
                  </a:cubicBezTo>
                  <a:cubicBezTo>
                    <a:pt x="2717" y="4310"/>
                    <a:pt x="2603" y="4249"/>
                    <a:pt x="2456" y="4236"/>
                  </a:cubicBezTo>
                  <a:cubicBezTo>
                    <a:pt x="2369" y="4223"/>
                    <a:pt x="2289" y="4223"/>
                    <a:pt x="2209" y="4216"/>
                  </a:cubicBezTo>
                  <a:cubicBezTo>
                    <a:pt x="2135" y="4216"/>
                    <a:pt x="2075" y="4209"/>
                    <a:pt x="2015" y="4162"/>
                  </a:cubicBezTo>
                  <a:cubicBezTo>
                    <a:pt x="2008" y="4156"/>
                    <a:pt x="1994" y="4149"/>
                    <a:pt x="1988" y="4149"/>
                  </a:cubicBezTo>
                  <a:cubicBezTo>
                    <a:pt x="1965" y="4137"/>
                    <a:pt x="1945" y="4131"/>
                    <a:pt x="1928" y="4131"/>
                  </a:cubicBezTo>
                  <a:cubicBezTo>
                    <a:pt x="1890" y="4131"/>
                    <a:pt x="1869" y="4160"/>
                    <a:pt x="1874" y="4216"/>
                  </a:cubicBezTo>
                  <a:cubicBezTo>
                    <a:pt x="1881" y="4263"/>
                    <a:pt x="1894" y="4316"/>
                    <a:pt x="1914" y="4356"/>
                  </a:cubicBezTo>
                  <a:cubicBezTo>
                    <a:pt x="1974" y="4477"/>
                    <a:pt x="2048" y="4591"/>
                    <a:pt x="2148" y="4691"/>
                  </a:cubicBezTo>
                  <a:cubicBezTo>
                    <a:pt x="2175" y="4711"/>
                    <a:pt x="2202" y="4738"/>
                    <a:pt x="2222" y="4758"/>
                  </a:cubicBezTo>
                  <a:cubicBezTo>
                    <a:pt x="2282" y="4831"/>
                    <a:pt x="2356" y="4892"/>
                    <a:pt x="2449" y="4925"/>
                  </a:cubicBezTo>
                  <a:cubicBezTo>
                    <a:pt x="2463" y="4932"/>
                    <a:pt x="2476" y="4945"/>
                    <a:pt x="2503" y="4959"/>
                  </a:cubicBezTo>
                  <a:cubicBezTo>
                    <a:pt x="2490" y="4979"/>
                    <a:pt x="2476" y="4999"/>
                    <a:pt x="2463" y="5012"/>
                  </a:cubicBezTo>
                  <a:cubicBezTo>
                    <a:pt x="2389" y="5072"/>
                    <a:pt x="2329" y="5153"/>
                    <a:pt x="2302" y="5246"/>
                  </a:cubicBezTo>
                  <a:cubicBezTo>
                    <a:pt x="2289" y="5280"/>
                    <a:pt x="2282" y="5306"/>
                    <a:pt x="2262" y="5333"/>
                  </a:cubicBezTo>
                  <a:cubicBezTo>
                    <a:pt x="2195" y="5440"/>
                    <a:pt x="2162" y="5554"/>
                    <a:pt x="2115" y="5674"/>
                  </a:cubicBezTo>
                  <a:cubicBezTo>
                    <a:pt x="2081" y="5741"/>
                    <a:pt x="2075" y="5808"/>
                    <a:pt x="2075" y="5882"/>
                  </a:cubicBezTo>
                  <a:cubicBezTo>
                    <a:pt x="2075" y="5949"/>
                    <a:pt x="2081" y="6016"/>
                    <a:pt x="2075" y="6083"/>
                  </a:cubicBezTo>
                  <a:cubicBezTo>
                    <a:pt x="2075" y="6163"/>
                    <a:pt x="2061" y="6236"/>
                    <a:pt x="2048" y="6310"/>
                  </a:cubicBezTo>
                  <a:cubicBezTo>
                    <a:pt x="2048" y="6337"/>
                    <a:pt x="2041" y="6370"/>
                    <a:pt x="2035" y="6397"/>
                  </a:cubicBezTo>
                  <a:cubicBezTo>
                    <a:pt x="2035" y="6433"/>
                    <a:pt x="2058" y="6457"/>
                    <a:pt x="2088" y="6457"/>
                  </a:cubicBezTo>
                  <a:cubicBezTo>
                    <a:pt x="2097" y="6457"/>
                    <a:pt x="2106" y="6455"/>
                    <a:pt x="2115" y="6451"/>
                  </a:cubicBezTo>
                  <a:cubicBezTo>
                    <a:pt x="2148" y="6424"/>
                    <a:pt x="2182" y="6404"/>
                    <a:pt x="2215" y="6377"/>
                  </a:cubicBezTo>
                  <a:cubicBezTo>
                    <a:pt x="2242" y="6350"/>
                    <a:pt x="2262" y="6317"/>
                    <a:pt x="2282" y="6283"/>
                  </a:cubicBezTo>
                  <a:cubicBezTo>
                    <a:pt x="2376" y="6149"/>
                    <a:pt x="2476" y="6029"/>
                    <a:pt x="2583" y="5909"/>
                  </a:cubicBezTo>
                  <a:cubicBezTo>
                    <a:pt x="2664" y="5815"/>
                    <a:pt x="2751" y="5728"/>
                    <a:pt x="2797" y="5607"/>
                  </a:cubicBezTo>
                  <a:cubicBezTo>
                    <a:pt x="2844" y="5641"/>
                    <a:pt x="2851" y="5694"/>
                    <a:pt x="2878" y="5728"/>
                  </a:cubicBezTo>
                  <a:cubicBezTo>
                    <a:pt x="2911" y="5768"/>
                    <a:pt x="2938" y="5815"/>
                    <a:pt x="2965" y="5855"/>
                  </a:cubicBezTo>
                  <a:cubicBezTo>
                    <a:pt x="2991" y="5895"/>
                    <a:pt x="3018" y="5942"/>
                    <a:pt x="3045" y="5982"/>
                  </a:cubicBezTo>
                  <a:cubicBezTo>
                    <a:pt x="3072" y="6029"/>
                    <a:pt x="3092" y="6076"/>
                    <a:pt x="3112" y="6123"/>
                  </a:cubicBezTo>
                  <a:cubicBezTo>
                    <a:pt x="3139" y="6170"/>
                    <a:pt x="3159" y="6210"/>
                    <a:pt x="3179" y="6256"/>
                  </a:cubicBezTo>
                  <a:cubicBezTo>
                    <a:pt x="3205" y="6303"/>
                    <a:pt x="3226" y="6350"/>
                    <a:pt x="3252" y="6397"/>
                  </a:cubicBezTo>
                  <a:cubicBezTo>
                    <a:pt x="3272" y="6444"/>
                    <a:pt x="3306" y="6477"/>
                    <a:pt x="3306" y="6531"/>
                  </a:cubicBezTo>
                  <a:cubicBezTo>
                    <a:pt x="3246" y="6558"/>
                    <a:pt x="3185" y="6571"/>
                    <a:pt x="3119" y="6571"/>
                  </a:cubicBezTo>
                  <a:cubicBezTo>
                    <a:pt x="2951" y="6584"/>
                    <a:pt x="2784" y="6598"/>
                    <a:pt x="2610" y="6604"/>
                  </a:cubicBezTo>
                  <a:cubicBezTo>
                    <a:pt x="2597" y="6605"/>
                    <a:pt x="2584" y="6605"/>
                    <a:pt x="2571" y="6605"/>
                  </a:cubicBezTo>
                  <a:cubicBezTo>
                    <a:pt x="2378" y="6605"/>
                    <a:pt x="2197" y="6559"/>
                    <a:pt x="2021" y="6477"/>
                  </a:cubicBezTo>
                  <a:cubicBezTo>
                    <a:pt x="1814" y="6384"/>
                    <a:pt x="1613" y="6270"/>
                    <a:pt x="1432" y="6129"/>
                  </a:cubicBezTo>
                  <a:cubicBezTo>
                    <a:pt x="1372" y="6083"/>
                    <a:pt x="1305" y="6036"/>
                    <a:pt x="1245" y="5996"/>
                  </a:cubicBezTo>
                  <a:cubicBezTo>
                    <a:pt x="1151" y="5935"/>
                    <a:pt x="1058" y="5868"/>
                    <a:pt x="984" y="5781"/>
                  </a:cubicBezTo>
                  <a:cubicBezTo>
                    <a:pt x="904" y="5681"/>
                    <a:pt x="830" y="5581"/>
                    <a:pt x="743" y="5480"/>
                  </a:cubicBezTo>
                  <a:cubicBezTo>
                    <a:pt x="717" y="5447"/>
                    <a:pt x="696" y="5407"/>
                    <a:pt x="656" y="5387"/>
                  </a:cubicBezTo>
                  <a:cubicBezTo>
                    <a:pt x="643" y="5380"/>
                    <a:pt x="630" y="5353"/>
                    <a:pt x="623" y="5340"/>
                  </a:cubicBezTo>
                  <a:cubicBezTo>
                    <a:pt x="596" y="5266"/>
                    <a:pt x="549" y="5199"/>
                    <a:pt x="502" y="5139"/>
                  </a:cubicBezTo>
                  <a:cubicBezTo>
                    <a:pt x="409" y="5019"/>
                    <a:pt x="349" y="4885"/>
                    <a:pt x="302" y="4744"/>
                  </a:cubicBezTo>
                  <a:cubicBezTo>
                    <a:pt x="288" y="4691"/>
                    <a:pt x="275" y="4631"/>
                    <a:pt x="262" y="4570"/>
                  </a:cubicBezTo>
                  <a:cubicBezTo>
                    <a:pt x="255" y="4530"/>
                    <a:pt x="248" y="4490"/>
                    <a:pt x="248" y="4450"/>
                  </a:cubicBezTo>
                  <a:cubicBezTo>
                    <a:pt x="255" y="4376"/>
                    <a:pt x="248" y="4303"/>
                    <a:pt x="235" y="4236"/>
                  </a:cubicBezTo>
                  <a:cubicBezTo>
                    <a:pt x="215" y="4115"/>
                    <a:pt x="195" y="3995"/>
                    <a:pt x="175" y="3881"/>
                  </a:cubicBezTo>
                  <a:cubicBezTo>
                    <a:pt x="121" y="3614"/>
                    <a:pt x="155" y="3359"/>
                    <a:pt x="235" y="3112"/>
                  </a:cubicBezTo>
                  <a:cubicBezTo>
                    <a:pt x="422" y="2557"/>
                    <a:pt x="723" y="2075"/>
                    <a:pt x="1151" y="1680"/>
                  </a:cubicBezTo>
                  <a:cubicBezTo>
                    <a:pt x="1325" y="1520"/>
                    <a:pt x="1506" y="1372"/>
                    <a:pt x="1707" y="1252"/>
                  </a:cubicBezTo>
                  <a:cubicBezTo>
                    <a:pt x="1908" y="1138"/>
                    <a:pt x="2115" y="1038"/>
                    <a:pt x="2336" y="984"/>
                  </a:cubicBezTo>
                  <a:cubicBezTo>
                    <a:pt x="2470" y="951"/>
                    <a:pt x="2603" y="917"/>
                    <a:pt x="2737" y="904"/>
                  </a:cubicBezTo>
                  <a:cubicBezTo>
                    <a:pt x="2761" y="901"/>
                    <a:pt x="2786" y="899"/>
                    <a:pt x="2811" y="899"/>
                  </a:cubicBezTo>
                  <a:close/>
                  <a:moveTo>
                    <a:pt x="5855" y="4597"/>
                  </a:moveTo>
                  <a:cubicBezTo>
                    <a:pt x="5895" y="4651"/>
                    <a:pt x="5935" y="4698"/>
                    <a:pt x="5975" y="4751"/>
                  </a:cubicBezTo>
                  <a:cubicBezTo>
                    <a:pt x="6029" y="4811"/>
                    <a:pt x="6082" y="4878"/>
                    <a:pt x="6136" y="4938"/>
                  </a:cubicBezTo>
                  <a:cubicBezTo>
                    <a:pt x="6176" y="4972"/>
                    <a:pt x="6216" y="5005"/>
                    <a:pt x="6263" y="5032"/>
                  </a:cubicBezTo>
                  <a:cubicBezTo>
                    <a:pt x="6323" y="5072"/>
                    <a:pt x="6377" y="5119"/>
                    <a:pt x="6430" y="5166"/>
                  </a:cubicBezTo>
                  <a:cubicBezTo>
                    <a:pt x="6437" y="5173"/>
                    <a:pt x="6437" y="5186"/>
                    <a:pt x="6450" y="5199"/>
                  </a:cubicBezTo>
                  <a:cubicBezTo>
                    <a:pt x="6410" y="5240"/>
                    <a:pt x="6377" y="5273"/>
                    <a:pt x="6337" y="5313"/>
                  </a:cubicBezTo>
                  <a:cubicBezTo>
                    <a:pt x="6243" y="5400"/>
                    <a:pt x="6149" y="5494"/>
                    <a:pt x="6049" y="5581"/>
                  </a:cubicBezTo>
                  <a:cubicBezTo>
                    <a:pt x="5915" y="5708"/>
                    <a:pt x="5795" y="5842"/>
                    <a:pt x="5674" y="5989"/>
                  </a:cubicBezTo>
                  <a:cubicBezTo>
                    <a:pt x="5520" y="6170"/>
                    <a:pt x="5360" y="6350"/>
                    <a:pt x="5206" y="6537"/>
                  </a:cubicBezTo>
                  <a:cubicBezTo>
                    <a:pt x="5045" y="6738"/>
                    <a:pt x="4878" y="6939"/>
                    <a:pt x="4731" y="7153"/>
                  </a:cubicBezTo>
                  <a:cubicBezTo>
                    <a:pt x="4617" y="7327"/>
                    <a:pt x="4503" y="7508"/>
                    <a:pt x="4470" y="7722"/>
                  </a:cubicBezTo>
                  <a:cubicBezTo>
                    <a:pt x="4456" y="7727"/>
                    <a:pt x="4442" y="7729"/>
                    <a:pt x="4429" y="7729"/>
                  </a:cubicBezTo>
                  <a:cubicBezTo>
                    <a:pt x="4388" y="7729"/>
                    <a:pt x="4353" y="7707"/>
                    <a:pt x="4323" y="7682"/>
                  </a:cubicBezTo>
                  <a:cubicBezTo>
                    <a:pt x="4309" y="7662"/>
                    <a:pt x="4296" y="7641"/>
                    <a:pt x="4283" y="7621"/>
                  </a:cubicBezTo>
                  <a:cubicBezTo>
                    <a:pt x="4115" y="7327"/>
                    <a:pt x="3968" y="7019"/>
                    <a:pt x="3868" y="6685"/>
                  </a:cubicBezTo>
                  <a:cubicBezTo>
                    <a:pt x="3848" y="6624"/>
                    <a:pt x="3821" y="6564"/>
                    <a:pt x="3794" y="6491"/>
                  </a:cubicBezTo>
                  <a:cubicBezTo>
                    <a:pt x="3888" y="6444"/>
                    <a:pt x="3975" y="6390"/>
                    <a:pt x="4069" y="6357"/>
                  </a:cubicBezTo>
                  <a:cubicBezTo>
                    <a:pt x="4129" y="6337"/>
                    <a:pt x="4189" y="6310"/>
                    <a:pt x="4249" y="6290"/>
                  </a:cubicBezTo>
                  <a:cubicBezTo>
                    <a:pt x="4604" y="6149"/>
                    <a:pt x="4918" y="5949"/>
                    <a:pt x="5173" y="5654"/>
                  </a:cubicBezTo>
                  <a:cubicBezTo>
                    <a:pt x="5213" y="5607"/>
                    <a:pt x="5253" y="5561"/>
                    <a:pt x="5300" y="5514"/>
                  </a:cubicBezTo>
                  <a:cubicBezTo>
                    <a:pt x="5427" y="5367"/>
                    <a:pt x="5500" y="5199"/>
                    <a:pt x="5567" y="5025"/>
                  </a:cubicBezTo>
                  <a:cubicBezTo>
                    <a:pt x="5607" y="4932"/>
                    <a:pt x="5614" y="4831"/>
                    <a:pt x="5614" y="4731"/>
                  </a:cubicBezTo>
                  <a:cubicBezTo>
                    <a:pt x="5614" y="4718"/>
                    <a:pt x="5614" y="4704"/>
                    <a:pt x="5614" y="4684"/>
                  </a:cubicBezTo>
                  <a:cubicBezTo>
                    <a:pt x="5641" y="4678"/>
                    <a:pt x="5668" y="4664"/>
                    <a:pt x="5688" y="4657"/>
                  </a:cubicBezTo>
                  <a:cubicBezTo>
                    <a:pt x="5741" y="4637"/>
                    <a:pt x="5795" y="4617"/>
                    <a:pt x="5855" y="4597"/>
                  </a:cubicBezTo>
                  <a:close/>
                  <a:moveTo>
                    <a:pt x="7835" y="9642"/>
                  </a:moveTo>
                  <a:cubicBezTo>
                    <a:pt x="7835" y="9644"/>
                    <a:pt x="7835" y="9647"/>
                    <a:pt x="7835" y="9649"/>
                  </a:cubicBezTo>
                  <a:lnTo>
                    <a:pt x="7835" y="9649"/>
                  </a:lnTo>
                  <a:cubicBezTo>
                    <a:pt x="7837" y="9647"/>
                    <a:pt x="7840" y="9644"/>
                    <a:pt x="7842" y="9642"/>
                  </a:cubicBezTo>
                  <a:close/>
                  <a:moveTo>
                    <a:pt x="6016" y="9214"/>
                  </a:moveTo>
                  <a:lnTo>
                    <a:pt x="6016" y="9214"/>
                  </a:lnTo>
                  <a:cubicBezTo>
                    <a:pt x="6042" y="9227"/>
                    <a:pt x="6062" y="9234"/>
                    <a:pt x="6076" y="9247"/>
                  </a:cubicBezTo>
                  <a:cubicBezTo>
                    <a:pt x="6149" y="9314"/>
                    <a:pt x="6230" y="9348"/>
                    <a:pt x="6317" y="9381"/>
                  </a:cubicBezTo>
                  <a:cubicBezTo>
                    <a:pt x="6444" y="9428"/>
                    <a:pt x="6564" y="9481"/>
                    <a:pt x="6685" y="9535"/>
                  </a:cubicBezTo>
                  <a:cubicBezTo>
                    <a:pt x="6758" y="9562"/>
                    <a:pt x="6812" y="9608"/>
                    <a:pt x="6845" y="9682"/>
                  </a:cubicBezTo>
                  <a:cubicBezTo>
                    <a:pt x="6872" y="9729"/>
                    <a:pt x="6912" y="9769"/>
                    <a:pt x="6946" y="9816"/>
                  </a:cubicBezTo>
                  <a:cubicBezTo>
                    <a:pt x="6933" y="9825"/>
                    <a:pt x="6923" y="9829"/>
                    <a:pt x="6912" y="9829"/>
                  </a:cubicBezTo>
                  <a:cubicBezTo>
                    <a:pt x="6899" y="9829"/>
                    <a:pt x="6887" y="9823"/>
                    <a:pt x="6872" y="9816"/>
                  </a:cubicBezTo>
                  <a:cubicBezTo>
                    <a:pt x="6838" y="9789"/>
                    <a:pt x="6805" y="9762"/>
                    <a:pt x="6778" y="9736"/>
                  </a:cubicBezTo>
                  <a:cubicBezTo>
                    <a:pt x="6725" y="9695"/>
                    <a:pt x="6671" y="9662"/>
                    <a:pt x="6611" y="9642"/>
                  </a:cubicBezTo>
                  <a:cubicBezTo>
                    <a:pt x="6603" y="9639"/>
                    <a:pt x="6594" y="9638"/>
                    <a:pt x="6587" y="9638"/>
                  </a:cubicBezTo>
                  <a:cubicBezTo>
                    <a:pt x="6575" y="9638"/>
                    <a:pt x="6565" y="9641"/>
                    <a:pt x="6557" y="9649"/>
                  </a:cubicBezTo>
                  <a:cubicBezTo>
                    <a:pt x="6591" y="9675"/>
                    <a:pt x="6631" y="9702"/>
                    <a:pt x="6665" y="9729"/>
                  </a:cubicBezTo>
                  <a:cubicBezTo>
                    <a:pt x="6698" y="9756"/>
                    <a:pt x="6725" y="9789"/>
                    <a:pt x="6758" y="9816"/>
                  </a:cubicBezTo>
                  <a:cubicBezTo>
                    <a:pt x="6785" y="9836"/>
                    <a:pt x="6818" y="9849"/>
                    <a:pt x="6859" y="9876"/>
                  </a:cubicBezTo>
                  <a:cubicBezTo>
                    <a:pt x="6838" y="9896"/>
                    <a:pt x="6818" y="9910"/>
                    <a:pt x="6805" y="9930"/>
                  </a:cubicBezTo>
                  <a:cubicBezTo>
                    <a:pt x="6693" y="9850"/>
                    <a:pt x="6649" y="9825"/>
                    <a:pt x="6582" y="9825"/>
                  </a:cubicBezTo>
                  <a:cubicBezTo>
                    <a:pt x="6565" y="9825"/>
                    <a:pt x="6546" y="9827"/>
                    <a:pt x="6524" y="9829"/>
                  </a:cubicBezTo>
                  <a:cubicBezTo>
                    <a:pt x="6578" y="9876"/>
                    <a:pt x="6658" y="9869"/>
                    <a:pt x="6718" y="9936"/>
                  </a:cubicBezTo>
                  <a:cubicBezTo>
                    <a:pt x="6700" y="9936"/>
                    <a:pt x="6688" y="9939"/>
                    <a:pt x="6678" y="9939"/>
                  </a:cubicBezTo>
                  <a:cubicBezTo>
                    <a:pt x="6673" y="9939"/>
                    <a:pt x="6669" y="9939"/>
                    <a:pt x="6665" y="9936"/>
                  </a:cubicBezTo>
                  <a:cubicBezTo>
                    <a:pt x="6551" y="9889"/>
                    <a:pt x="6424" y="9849"/>
                    <a:pt x="6317" y="9789"/>
                  </a:cubicBezTo>
                  <a:cubicBezTo>
                    <a:pt x="6230" y="9742"/>
                    <a:pt x="6169" y="9662"/>
                    <a:pt x="6129" y="9575"/>
                  </a:cubicBezTo>
                  <a:cubicBezTo>
                    <a:pt x="6089" y="9495"/>
                    <a:pt x="6062" y="9401"/>
                    <a:pt x="6029" y="9314"/>
                  </a:cubicBezTo>
                  <a:cubicBezTo>
                    <a:pt x="6022" y="9287"/>
                    <a:pt x="6022" y="9254"/>
                    <a:pt x="6016" y="9214"/>
                  </a:cubicBezTo>
                  <a:close/>
                  <a:moveTo>
                    <a:pt x="7280" y="10217"/>
                  </a:moveTo>
                  <a:cubicBezTo>
                    <a:pt x="7287" y="10217"/>
                    <a:pt x="7300" y="10224"/>
                    <a:pt x="7300" y="10224"/>
                  </a:cubicBezTo>
                  <a:cubicBezTo>
                    <a:pt x="7307" y="10244"/>
                    <a:pt x="7307" y="10264"/>
                    <a:pt x="7314" y="10284"/>
                  </a:cubicBezTo>
                  <a:cubicBezTo>
                    <a:pt x="7300" y="10271"/>
                    <a:pt x="7287" y="10257"/>
                    <a:pt x="7273" y="10237"/>
                  </a:cubicBezTo>
                  <a:cubicBezTo>
                    <a:pt x="7273" y="10237"/>
                    <a:pt x="7273" y="10224"/>
                    <a:pt x="7280" y="10217"/>
                  </a:cubicBezTo>
                  <a:close/>
                  <a:moveTo>
                    <a:pt x="4704" y="8418"/>
                  </a:moveTo>
                  <a:cubicBezTo>
                    <a:pt x="4718" y="8451"/>
                    <a:pt x="4724" y="8464"/>
                    <a:pt x="4724" y="8478"/>
                  </a:cubicBezTo>
                  <a:cubicBezTo>
                    <a:pt x="4724" y="8705"/>
                    <a:pt x="4751" y="8933"/>
                    <a:pt x="4771" y="9154"/>
                  </a:cubicBezTo>
                  <a:cubicBezTo>
                    <a:pt x="4791" y="9327"/>
                    <a:pt x="4831" y="9501"/>
                    <a:pt x="4878" y="9662"/>
                  </a:cubicBezTo>
                  <a:cubicBezTo>
                    <a:pt x="4898" y="9722"/>
                    <a:pt x="4925" y="9776"/>
                    <a:pt x="4952" y="9829"/>
                  </a:cubicBezTo>
                  <a:cubicBezTo>
                    <a:pt x="4992" y="9910"/>
                    <a:pt x="5025" y="9983"/>
                    <a:pt x="5065" y="10063"/>
                  </a:cubicBezTo>
                  <a:cubicBezTo>
                    <a:pt x="5072" y="10077"/>
                    <a:pt x="5079" y="10097"/>
                    <a:pt x="5086" y="10124"/>
                  </a:cubicBezTo>
                  <a:cubicBezTo>
                    <a:pt x="5012" y="10137"/>
                    <a:pt x="4952" y="10157"/>
                    <a:pt x="4885" y="10177"/>
                  </a:cubicBezTo>
                  <a:cubicBezTo>
                    <a:pt x="4751" y="10211"/>
                    <a:pt x="4624" y="10251"/>
                    <a:pt x="4490" y="10284"/>
                  </a:cubicBezTo>
                  <a:cubicBezTo>
                    <a:pt x="4390" y="10318"/>
                    <a:pt x="4296" y="10378"/>
                    <a:pt x="4196" y="10431"/>
                  </a:cubicBezTo>
                  <a:cubicBezTo>
                    <a:pt x="4169" y="10445"/>
                    <a:pt x="4142" y="10465"/>
                    <a:pt x="4115" y="10478"/>
                  </a:cubicBezTo>
                  <a:cubicBezTo>
                    <a:pt x="4082" y="10465"/>
                    <a:pt x="4102" y="10445"/>
                    <a:pt x="4102" y="10431"/>
                  </a:cubicBezTo>
                  <a:cubicBezTo>
                    <a:pt x="4115" y="10291"/>
                    <a:pt x="4129" y="10157"/>
                    <a:pt x="4142" y="10023"/>
                  </a:cubicBezTo>
                  <a:cubicBezTo>
                    <a:pt x="4169" y="9809"/>
                    <a:pt x="4216" y="9602"/>
                    <a:pt x="4276" y="9394"/>
                  </a:cubicBezTo>
                  <a:cubicBezTo>
                    <a:pt x="4323" y="9207"/>
                    <a:pt x="4396" y="9040"/>
                    <a:pt x="4497" y="8879"/>
                  </a:cubicBezTo>
                  <a:cubicBezTo>
                    <a:pt x="4577" y="8739"/>
                    <a:pt x="4651" y="8592"/>
                    <a:pt x="4704" y="8418"/>
                  </a:cubicBezTo>
                  <a:close/>
                  <a:moveTo>
                    <a:pt x="6838" y="10612"/>
                  </a:moveTo>
                  <a:cubicBezTo>
                    <a:pt x="6832" y="10625"/>
                    <a:pt x="6832" y="10632"/>
                    <a:pt x="6825" y="10646"/>
                  </a:cubicBezTo>
                  <a:cubicBezTo>
                    <a:pt x="6825" y="10646"/>
                    <a:pt x="6818" y="10646"/>
                    <a:pt x="6812" y="10652"/>
                  </a:cubicBezTo>
                  <a:cubicBezTo>
                    <a:pt x="6818" y="10639"/>
                    <a:pt x="6825" y="10625"/>
                    <a:pt x="6832" y="10612"/>
                  </a:cubicBezTo>
                  <a:close/>
                  <a:moveTo>
                    <a:pt x="6457" y="10646"/>
                  </a:moveTo>
                  <a:cubicBezTo>
                    <a:pt x="6464" y="10646"/>
                    <a:pt x="6464" y="10652"/>
                    <a:pt x="6471" y="10659"/>
                  </a:cubicBezTo>
                  <a:cubicBezTo>
                    <a:pt x="6430" y="10739"/>
                    <a:pt x="6397" y="10819"/>
                    <a:pt x="6397" y="10913"/>
                  </a:cubicBezTo>
                  <a:cubicBezTo>
                    <a:pt x="6390" y="10993"/>
                    <a:pt x="6384" y="11080"/>
                    <a:pt x="6384" y="11181"/>
                  </a:cubicBezTo>
                  <a:cubicBezTo>
                    <a:pt x="6343" y="11167"/>
                    <a:pt x="6323" y="11161"/>
                    <a:pt x="6303" y="11147"/>
                  </a:cubicBezTo>
                  <a:cubicBezTo>
                    <a:pt x="6243" y="11121"/>
                    <a:pt x="6176" y="11087"/>
                    <a:pt x="6116" y="11060"/>
                  </a:cubicBezTo>
                  <a:cubicBezTo>
                    <a:pt x="6076" y="11040"/>
                    <a:pt x="6036" y="11027"/>
                    <a:pt x="6002" y="11000"/>
                  </a:cubicBezTo>
                  <a:cubicBezTo>
                    <a:pt x="5862" y="10906"/>
                    <a:pt x="5721" y="10806"/>
                    <a:pt x="5581" y="10699"/>
                  </a:cubicBezTo>
                  <a:cubicBezTo>
                    <a:pt x="5594" y="10692"/>
                    <a:pt x="5601" y="10686"/>
                    <a:pt x="5607" y="10686"/>
                  </a:cubicBezTo>
                  <a:cubicBezTo>
                    <a:pt x="5621" y="10686"/>
                    <a:pt x="5634" y="10679"/>
                    <a:pt x="5648" y="10679"/>
                  </a:cubicBezTo>
                  <a:cubicBezTo>
                    <a:pt x="5922" y="10672"/>
                    <a:pt x="6190" y="10659"/>
                    <a:pt x="6457" y="10646"/>
                  </a:cubicBezTo>
                  <a:close/>
                  <a:moveTo>
                    <a:pt x="6731" y="10632"/>
                  </a:moveTo>
                  <a:lnTo>
                    <a:pt x="6731" y="10632"/>
                  </a:lnTo>
                  <a:cubicBezTo>
                    <a:pt x="6752" y="10679"/>
                    <a:pt x="6731" y="10712"/>
                    <a:pt x="6725" y="10753"/>
                  </a:cubicBezTo>
                  <a:cubicBezTo>
                    <a:pt x="6725" y="10793"/>
                    <a:pt x="6698" y="10833"/>
                    <a:pt x="6718" y="10886"/>
                  </a:cubicBezTo>
                  <a:cubicBezTo>
                    <a:pt x="6731" y="10853"/>
                    <a:pt x="6752" y="10833"/>
                    <a:pt x="6765" y="10806"/>
                  </a:cubicBezTo>
                  <a:cubicBezTo>
                    <a:pt x="6772" y="10813"/>
                    <a:pt x="6778" y="10819"/>
                    <a:pt x="6772" y="10819"/>
                  </a:cubicBezTo>
                  <a:cubicBezTo>
                    <a:pt x="6731" y="11014"/>
                    <a:pt x="6624" y="11174"/>
                    <a:pt x="6517" y="11335"/>
                  </a:cubicBezTo>
                  <a:lnTo>
                    <a:pt x="6491" y="11335"/>
                  </a:lnTo>
                  <a:cubicBezTo>
                    <a:pt x="6484" y="11107"/>
                    <a:pt x="6497" y="10893"/>
                    <a:pt x="6551" y="10679"/>
                  </a:cubicBezTo>
                  <a:cubicBezTo>
                    <a:pt x="6556" y="10653"/>
                    <a:pt x="6565" y="10643"/>
                    <a:pt x="6600" y="10643"/>
                  </a:cubicBezTo>
                  <a:cubicBezTo>
                    <a:pt x="6610" y="10643"/>
                    <a:pt x="6623" y="10644"/>
                    <a:pt x="6638" y="10646"/>
                  </a:cubicBezTo>
                  <a:cubicBezTo>
                    <a:pt x="6638" y="10746"/>
                    <a:pt x="6584" y="10840"/>
                    <a:pt x="6591" y="10953"/>
                  </a:cubicBezTo>
                  <a:cubicBezTo>
                    <a:pt x="6624" y="10913"/>
                    <a:pt x="6631" y="10866"/>
                    <a:pt x="6638" y="10826"/>
                  </a:cubicBezTo>
                  <a:cubicBezTo>
                    <a:pt x="6651" y="10773"/>
                    <a:pt x="6665" y="10719"/>
                    <a:pt x="6678" y="10666"/>
                  </a:cubicBezTo>
                  <a:cubicBezTo>
                    <a:pt x="6685" y="10646"/>
                    <a:pt x="6685" y="10646"/>
                    <a:pt x="6731" y="10632"/>
                  </a:cubicBezTo>
                  <a:close/>
                  <a:moveTo>
                    <a:pt x="6952" y="10612"/>
                  </a:moveTo>
                  <a:cubicBezTo>
                    <a:pt x="6959" y="10625"/>
                    <a:pt x="6966" y="10632"/>
                    <a:pt x="6966" y="10639"/>
                  </a:cubicBezTo>
                  <a:cubicBezTo>
                    <a:pt x="6979" y="10766"/>
                    <a:pt x="7019" y="10873"/>
                    <a:pt x="7086" y="10973"/>
                  </a:cubicBezTo>
                  <a:cubicBezTo>
                    <a:pt x="7099" y="10993"/>
                    <a:pt x="7106" y="11007"/>
                    <a:pt x="7113" y="11027"/>
                  </a:cubicBezTo>
                  <a:cubicBezTo>
                    <a:pt x="7166" y="11167"/>
                    <a:pt x="7200" y="11315"/>
                    <a:pt x="7233" y="11462"/>
                  </a:cubicBezTo>
                  <a:cubicBezTo>
                    <a:pt x="7190" y="11468"/>
                    <a:pt x="7161" y="11472"/>
                    <a:pt x="7137" y="11472"/>
                  </a:cubicBezTo>
                  <a:cubicBezTo>
                    <a:pt x="7113" y="11472"/>
                    <a:pt x="7093" y="11468"/>
                    <a:pt x="7066" y="11462"/>
                  </a:cubicBezTo>
                  <a:cubicBezTo>
                    <a:pt x="7033" y="11455"/>
                    <a:pt x="6999" y="11442"/>
                    <a:pt x="6966" y="11435"/>
                  </a:cubicBezTo>
                  <a:cubicBezTo>
                    <a:pt x="6879" y="11408"/>
                    <a:pt x="6792" y="11368"/>
                    <a:pt x="6698" y="11348"/>
                  </a:cubicBezTo>
                  <a:cubicBezTo>
                    <a:pt x="6685" y="11348"/>
                    <a:pt x="6671" y="11335"/>
                    <a:pt x="6651" y="11328"/>
                  </a:cubicBezTo>
                  <a:cubicBezTo>
                    <a:pt x="6671" y="11288"/>
                    <a:pt x="6685" y="11254"/>
                    <a:pt x="6705" y="11221"/>
                  </a:cubicBezTo>
                  <a:cubicBezTo>
                    <a:pt x="6798" y="11087"/>
                    <a:pt x="6859" y="10933"/>
                    <a:pt x="6892" y="10766"/>
                  </a:cubicBezTo>
                  <a:cubicBezTo>
                    <a:pt x="6905" y="10719"/>
                    <a:pt x="6919" y="10666"/>
                    <a:pt x="6952" y="10612"/>
                  </a:cubicBezTo>
                  <a:close/>
                  <a:moveTo>
                    <a:pt x="8109" y="5784"/>
                  </a:moveTo>
                  <a:cubicBezTo>
                    <a:pt x="8285" y="5784"/>
                    <a:pt x="8565" y="5829"/>
                    <a:pt x="8685" y="5875"/>
                  </a:cubicBezTo>
                  <a:cubicBezTo>
                    <a:pt x="8812" y="5922"/>
                    <a:pt x="8946" y="5975"/>
                    <a:pt x="9073" y="6029"/>
                  </a:cubicBezTo>
                  <a:cubicBezTo>
                    <a:pt x="9120" y="6056"/>
                    <a:pt x="9174" y="6083"/>
                    <a:pt x="9214" y="6116"/>
                  </a:cubicBezTo>
                  <a:cubicBezTo>
                    <a:pt x="9354" y="6216"/>
                    <a:pt x="9488" y="6323"/>
                    <a:pt x="9615" y="6430"/>
                  </a:cubicBezTo>
                  <a:cubicBezTo>
                    <a:pt x="9689" y="6491"/>
                    <a:pt x="9762" y="6558"/>
                    <a:pt x="9829" y="6631"/>
                  </a:cubicBezTo>
                  <a:cubicBezTo>
                    <a:pt x="9983" y="6812"/>
                    <a:pt x="10117" y="6999"/>
                    <a:pt x="10204" y="7220"/>
                  </a:cubicBezTo>
                  <a:cubicBezTo>
                    <a:pt x="10251" y="7320"/>
                    <a:pt x="10291" y="7421"/>
                    <a:pt x="10331" y="7521"/>
                  </a:cubicBezTo>
                  <a:cubicBezTo>
                    <a:pt x="10391" y="7668"/>
                    <a:pt x="10425" y="7829"/>
                    <a:pt x="10445" y="7983"/>
                  </a:cubicBezTo>
                  <a:cubicBezTo>
                    <a:pt x="10458" y="8083"/>
                    <a:pt x="10465" y="8183"/>
                    <a:pt x="10478" y="8284"/>
                  </a:cubicBezTo>
                  <a:cubicBezTo>
                    <a:pt x="10498" y="8478"/>
                    <a:pt x="10472" y="8665"/>
                    <a:pt x="10451" y="8852"/>
                  </a:cubicBezTo>
                  <a:cubicBezTo>
                    <a:pt x="10438" y="8926"/>
                    <a:pt x="10431" y="9006"/>
                    <a:pt x="10418" y="9087"/>
                  </a:cubicBezTo>
                  <a:cubicBezTo>
                    <a:pt x="10358" y="9441"/>
                    <a:pt x="10244" y="9782"/>
                    <a:pt x="10057" y="10090"/>
                  </a:cubicBezTo>
                  <a:cubicBezTo>
                    <a:pt x="9990" y="10197"/>
                    <a:pt x="9916" y="10304"/>
                    <a:pt x="9843" y="10405"/>
                  </a:cubicBezTo>
                  <a:cubicBezTo>
                    <a:pt x="9582" y="10773"/>
                    <a:pt x="9234" y="11034"/>
                    <a:pt x="8832" y="11214"/>
                  </a:cubicBezTo>
                  <a:cubicBezTo>
                    <a:pt x="8638" y="11301"/>
                    <a:pt x="8438" y="11375"/>
                    <a:pt x="8237" y="11442"/>
                  </a:cubicBezTo>
                  <a:cubicBezTo>
                    <a:pt x="8056" y="11509"/>
                    <a:pt x="7862" y="11522"/>
                    <a:pt x="7675" y="11522"/>
                  </a:cubicBezTo>
                  <a:cubicBezTo>
                    <a:pt x="7648" y="11455"/>
                    <a:pt x="7615" y="11395"/>
                    <a:pt x="7595" y="11328"/>
                  </a:cubicBezTo>
                  <a:cubicBezTo>
                    <a:pt x="7568" y="11234"/>
                    <a:pt x="7595" y="11134"/>
                    <a:pt x="7621" y="11040"/>
                  </a:cubicBezTo>
                  <a:cubicBezTo>
                    <a:pt x="7641" y="10993"/>
                    <a:pt x="7661" y="10947"/>
                    <a:pt x="7682" y="10893"/>
                  </a:cubicBezTo>
                  <a:cubicBezTo>
                    <a:pt x="7702" y="10833"/>
                    <a:pt x="7728" y="10766"/>
                    <a:pt x="7742" y="10699"/>
                  </a:cubicBezTo>
                  <a:cubicBezTo>
                    <a:pt x="7762" y="10572"/>
                    <a:pt x="7742" y="10452"/>
                    <a:pt x="7675" y="10338"/>
                  </a:cubicBezTo>
                  <a:cubicBezTo>
                    <a:pt x="7661" y="10311"/>
                    <a:pt x="7648" y="10278"/>
                    <a:pt x="7628" y="10244"/>
                  </a:cubicBezTo>
                  <a:cubicBezTo>
                    <a:pt x="7655" y="10237"/>
                    <a:pt x="7675" y="10237"/>
                    <a:pt x="7695" y="10237"/>
                  </a:cubicBezTo>
                  <a:cubicBezTo>
                    <a:pt x="7705" y="10238"/>
                    <a:pt x="7716" y="10238"/>
                    <a:pt x="7726" y="10238"/>
                  </a:cubicBezTo>
                  <a:cubicBezTo>
                    <a:pt x="7862" y="10238"/>
                    <a:pt x="7991" y="10198"/>
                    <a:pt x="8103" y="10124"/>
                  </a:cubicBezTo>
                  <a:cubicBezTo>
                    <a:pt x="8264" y="10030"/>
                    <a:pt x="8411" y="9923"/>
                    <a:pt x="8538" y="9803"/>
                  </a:cubicBezTo>
                  <a:cubicBezTo>
                    <a:pt x="8665" y="9682"/>
                    <a:pt x="8799" y="9575"/>
                    <a:pt x="8959" y="9495"/>
                  </a:cubicBezTo>
                  <a:cubicBezTo>
                    <a:pt x="9020" y="9468"/>
                    <a:pt x="9073" y="9421"/>
                    <a:pt x="9100" y="9354"/>
                  </a:cubicBezTo>
                  <a:cubicBezTo>
                    <a:pt x="9120" y="9307"/>
                    <a:pt x="9100" y="9267"/>
                    <a:pt x="9046" y="9261"/>
                  </a:cubicBezTo>
                  <a:cubicBezTo>
                    <a:pt x="9006" y="9261"/>
                    <a:pt x="8969" y="9258"/>
                    <a:pt x="8933" y="9258"/>
                  </a:cubicBezTo>
                  <a:cubicBezTo>
                    <a:pt x="8915" y="9258"/>
                    <a:pt x="8897" y="9258"/>
                    <a:pt x="8879" y="9261"/>
                  </a:cubicBezTo>
                  <a:cubicBezTo>
                    <a:pt x="8823" y="9270"/>
                    <a:pt x="8767" y="9275"/>
                    <a:pt x="8711" y="9275"/>
                  </a:cubicBezTo>
                  <a:cubicBezTo>
                    <a:pt x="8647" y="9275"/>
                    <a:pt x="8582" y="9268"/>
                    <a:pt x="8518" y="9254"/>
                  </a:cubicBezTo>
                  <a:cubicBezTo>
                    <a:pt x="8458" y="9241"/>
                    <a:pt x="8400" y="9236"/>
                    <a:pt x="8342" y="9236"/>
                  </a:cubicBezTo>
                  <a:cubicBezTo>
                    <a:pt x="8250" y="9236"/>
                    <a:pt x="8160" y="9248"/>
                    <a:pt x="8070" y="9261"/>
                  </a:cubicBezTo>
                  <a:cubicBezTo>
                    <a:pt x="8003" y="9267"/>
                    <a:pt x="7942" y="9294"/>
                    <a:pt x="7889" y="9321"/>
                  </a:cubicBezTo>
                  <a:cubicBezTo>
                    <a:pt x="7795" y="9368"/>
                    <a:pt x="7702" y="9421"/>
                    <a:pt x="7621" y="9488"/>
                  </a:cubicBezTo>
                  <a:cubicBezTo>
                    <a:pt x="7568" y="9535"/>
                    <a:pt x="7514" y="9562"/>
                    <a:pt x="7441" y="9562"/>
                  </a:cubicBezTo>
                  <a:cubicBezTo>
                    <a:pt x="7454" y="9515"/>
                    <a:pt x="7461" y="9481"/>
                    <a:pt x="7474" y="9441"/>
                  </a:cubicBezTo>
                  <a:cubicBezTo>
                    <a:pt x="7494" y="9341"/>
                    <a:pt x="7501" y="9247"/>
                    <a:pt x="7494" y="9147"/>
                  </a:cubicBezTo>
                  <a:cubicBezTo>
                    <a:pt x="7487" y="9053"/>
                    <a:pt x="7454" y="8959"/>
                    <a:pt x="7387" y="8893"/>
                  </a:cubicBezTo>
                  <a:cubicBezTo>
                    <a:pt x="7314" y="8806"/>
                    <a:pt x="7260" y="8712"/>
                    <a:pt x="7233" y="8605"/>
                  </a:cubicBezTo>
                  <a:cubicBezTo>
                    <a:pt x="7213" y="8531"/>
                    <a:pt x="7193" y="8458"/>
                    <a:pt x="7166" y="8391"/>
                  </a:cubicBezTo>
                  <a:cubicBezTo>
                    <a:pt x="7153" y="8344"/>
                    <a:pt x="7133" y="8304"/>
                    <a:pt x="7106" y="8270"/>
                  </a:cubicBezTo>
                  <a:cubicBezTo>
                    <a:pt x="7089" y="8243"/>
                    <a:pt x="7068" y="8229"/>
                    <a:pt x="7046" y="8229"/>
                  </a:cubicBezTo>
                  <a:cubicBezTo>
                    <a:pt x="7026" y="8229"/>
                    <a:pt x="7005" y="8241"/>
                    <a:pt x="6986" y="8264"/>
                  </a:cubicBezTo>
                  <a:cubicBezTo>
                    <a:pt x="6979" y="8277"/>
                    <a:pt x="6972" y="8290"/>
                    <a:pt x="6966" y="8304"/>
                  </a:cubicBezTo>
                  <a:cubicBezTo>
                    <a:pt x="6892" y="8451"/>
                    <a:pt x="6832" y="8592"/>
                    <a:pt x="6805" y="8752"/>
                  </a:cubicBezTo>
                  <a:cubicBezTo>
                    <a:pt x="6785" y="8846"/>
                    <a:pt x="6765" y="8946"/>
                    <a:pt x="6758" y="9040"/>
                  </a:cubicBezTo>
                  <a:cubicBezTo>
                    <a:pt x="6738" y="9167"/>
                    <a:pt x="6745" y="9287"/>
                    <a:pt x="6772" y="9408"/>
                  </a:cubicBezTo>
                  <a:cubicBezTo>
                    <a:pt x="6778" y="9435"/>
                    <a:pt x="6778" y="9461"/>
                    <a:pt x="6785" y="9488"/>
                  </a:cubicBezTo>
                  <a:cubicBezTo>
                    <a:pt x="6685" y="9441"/>
                    <a:pt x="6598" y="9401"/>
                    <a:pt x="6504" y="9354"/>
                  </a:cubicBezTo>
                  <a:cubicBezTo>
                    <a:pt x="6457" y="9334"/>
                    <a:pt x="6410" y="9314"/>
                    <a:pt x="6357" y="9301"/>
                  </a:cubicBezTo>
                  <a:cubicBezTo>
                    <a:pt x="6270" y="9274"/>
                    <a:pt x="6190" y="9227"/>
                    <a:pt x="6123" y="9174"/>
                  </a:cubicBezTo>
                  <a:cubicBezTo>
                    <a:pt x="6096" y="9147"/>
                    <a:pt x="6069" y="9127"/>
                    <a:pt x="6036" y="9113"/>
                  </a:cubicBezTo>
                  <a:cubicBezTo>
                    <a:pt x="6022" y="9106"/>
                    <a:pt x="6009" y="9102"/>
                    <a:pt x="5997" y="9102"/>
                  </a:cubicBezTo>
                  <a:cubicBezTo>
                    <a:pt x="5968" y="9102"/>
                    <a:pt x="5945" y="9124"/>
                    <a:pt x="5935" y="9167"/>
                  </a:cubicBezTo>
                  <a:cubicBezTo>
                    <a:pt x="5929" y="9200"/>
                    <a:pt x="5922" y="9241"/>
                    <a:pt x="5935" y="9274"/>
                  </a:cubicBezTo>
                  <a:cubicBezTo>
                    <a:pt x="5975" y="9455"/>
                    <a:pt x="6022" y="9635"/>
                    <a:pt x="6156" y="9776"/>
                  </a:cubicBezTo>
                  <a:cubicBezTo>
                    <a:pt x="6210" y="9836"/>
                    <a:pt x="6270" y="9883"/>
                    <a:pt x="6350" y="9916"/>
                  </a:cubicBezTo>
                  <a:cubicBezTo>
                    <a:pt x="6417" y="9943"/>
                    <a:pt x="6484" y="9970"/>
                    <a:pt x="6557" y="10003"/>
                  </a:cubicBezTo>
                  <a:cubicBezTo>
                    <a:pt x="6564" y="10003"/>
                    <a:pt x="6571" y="10010"/>
                    <a:pt x="6591" y="10023"/>
                  </a:cubicBezTo>
                  <a:cubicBezTo>
                    <a:pt x="6564" y="10030"/>
                    <a:pt x="6544" y="10037"/>
                    <a:pt x="6531" y="10043"/>
                  </a:cubicBezTo>
                  <a:cubicBezTo>
                    <a:pt x="6471" y="10050"/>
                    <a:pt x="6410" y="10057"/>
                    <a:pt x="6350" y="10057"/>
                  </a:cubicBezTo>
                  <a:cubicBezTo>
                    <a:pt x="6283" y="10057"/>
                    <a:pt x="6216" y="10050"/>
                    <a:pt x="6149" y="10050"/>
                  </a:cubicBezTo>
                  <a:cubicBezTo>
                    <a:pt x="6087" y="10046"/>
                    <a:pt x="6024" y="10044"/>
                    <a:pt x="5962" y="10044"/>
                  </a:cubicBezTo>
                  <a:cubicBezTo>
                    <a:pt x="5732" y="10044"/>
                    <a:pt x="5506" y="10069"/>
                    <a:pt x="5280" y="10090"/>
                  </a:cubicBezTo>
                  <a:cubicBezTo>
                    <a:pt x="5239" y="10097"/>
                    <a:pt x="5206" y="10097"/>
                    <a:pt x="5166" y="10104"/>
                  </a:cubicBezTo>
                  <a:cubicBezTo>
                    <a:pt x="5139" y="10023"/>
                    <a:pt x="5112" y="9950"/>
                    <a:pt x="5086" y="9876"/>
                  </a:cubicBezTo>
                  <a:cubicBezTo>
                    <a:pt x="5052" y="9803"/>
                    <a:pt x="5012" y="9736"/>
                    <a:pt x="4992" y="9669"/>
                  </a:cubicBezTo>
                  <a:cubicBezTo>
                    <a:pt x="4938" y="9501"/>
                    <a:pt x="4905" y="9327"/>
                    <a:pt x="4885" y="9147"/>
                  </a:cubicBezTo>
                  <a:cubicBezTo>
                    <a:pt x="4878" y="9040"/>
                    <a:pt x="4858" y="8939"/>
                    <a:pt x="4858" y="8832"/>
                  </a:cubicBezTo>
                  <a:cubicBezTo>
                    <a:pt x="4845" y="8605"/>
                    <a:pt x="4838" y="8384"/>
                    <a:pt x="4838" y="8157"/>
                  </a:cubicBezTo>
                  <a:cubicBezTo>
                    <a:pt x="4831" y="8050"/>
                    <a:pt x="4865" y="7949"/>
                    <a:pt x="4898" y="7849"/>
                  </a:cubicBezTo>
                  <a:cubicBezTo>
                    <a:pt x="4938" y="7715"/>
                    <a:pt x="4999" y="7595"/>
                    <a:pt x="5086" y="7488"/>
                  </a:cubicBezTo>
                  <a:cubicBezTo>
                    <a:pt x="5239" y="7307"/>
                    <a:pt x="5380" y="7120"/>
                    <a:pt x="5534" y="6939"/>
                  </a:cubicBezTo>
                  <a:cubicBezTo>
                    <a:pt x="5674" y="6772"/>
                    <a:pt x="5842" y="6624"/>
                    <a:pt x="6002" y="6477"/>
                  </a:cubicBezTo>
                  <a:cubicBezTo>
                    <a:pt x="6116" y="6370"/>
                    <a:pt x="6230" y="6270"/>
                    <a:pt x="6337" y="6163"/>
                  </a:cubicBezTo>
                  <a:cubicBezTo>
                    <a:pt x="6370" y="6136"/>
                    <a:pt x="6404" y="6109"/>
                    <a:pt x="6444" y="6089"/>
                  </a:cubicBezTo>
                  <a:cubicBezTo>
                    <a:pt x="6524" y="6062"/>
                    <a:pt x="6598" y="6022"/>
                    <a:pt x="6678" y="5989"/>
                  </a:cubicBezTo>
                  <a:cubicBezTo>
                    <a:pt x="6731" y="5962"/>
                    <a:pt x="6792" y="5942"/>
                    <a:pt x="6845" y="5922"/>
                  </a:cubicBezTo>
                  <a:cubicBezTo>
                    <a:pt x="6865" y="5915"/>
                    <a:pt x="6885" y="5915"/>
                    <a:pt x="6899" y="5909"/>
                  </a:cubicBezTo>
                  <a:cubicBezTo>
                    <a:pt x="7012" y="5848"/>
                    <a:pt x="7140" y="5835"/>
                    <a:pt x="7260" y="5815"/>
                  </a:cubicBezTo>
                  <a:cubicBezTo>
                    <a:pt x="7300" y="5808"/>
                    <a:pt x="7334" y="5808"/>
                    <a:pt x="7374" y="5808"/>
                  </a:cubicBezTo>
                  <a:cubicBezTo>
                    <a:pt x="7447" y="5808"/>
                    <a:pt x="7520" y="5809"/>
                    <a:pt x="7593" y="5809"/>
                  </a:cubicBezTo>
                  <a:cubicBezTo>
                    <a:pt x="7738" y="5809"/>
                    <a:pt x="7882" y="5806"/>
                    <a:pt x="8029" y="5788"/>
                  </a:cubicBezTo>
                  <a:cubicBezTo>
                    <a:pt x="8052" y="5785"/>
                    <a:pt x="8079" y="5784"/>
                    <a:pt x="8109" y="5784"/>
                  </a:cubicBezTo>
                  <a:close/>
                  <a:moveTo>
                    <a:pt x="7015" y="4194"/>
                  </a:moveTo>
                  <a:cubicBezTo>
                    <a:pt x="7037" y="4194"/>
                    <a:pt x="7045" y="4207"/>
                    <a:pt x="7039" y="4229"/>
                  </a:cubicBezTo>
                  <a:cubicBezTo>
                    <a:pt x="7039" y="4263"/>
                    <a:pt x="7039" y="4296"/>
                    <a:pt x="7033" y="4330"/>
                  </a:cubicBezTo>
                  <a:cubicBezTo>
                    <a:pt x="7019" y="4443"/>
                    <a:pt x="6999" y="4557"/>
                    <a:pt x="6979" y="4671"/>
                  </a:cubicBezTo>
                  <a:cubicBezTo>
                    <a:pt x="7033" y="4597"/>
                    <a:pt x="7059" y="4497"/>
                    <a:pt x="7099" y="4236"/>
                  </a:cubicBezTo>
                  <a:cubicBezTo>
                    <a:pt x="7104" y="4234"/>
                    <a:pt x="7109" y="4233"/>
                    <a:pt x="7113" y="4233"/>
                  </a:cubicBezTo>
                  <a:cubicBezTo>
                    <a:pt x="7125" y="4233"/>
                    <a:pt x="7133" y="4241"/>
                    <a:pt x="7133" y="4256"/>
                  </a:cubicBezTo>
                  <a:cubicBezTo>
                    <a:pt x="7133" y="4303"/>
                    <a:pt x="7126" y="4350"/>
                    <a:pt x="7113" y="4390"/>
                  </a:cubicBezTo>
                  <a:cubicBezTo>
                    <a:pt x="7073" y="4557"/>
                    <a:pt x="7033" y="4718"/>
                    <a:pt x="6992" y="4885"/>
                  </a:cubicBezTo>
                  <a:cubicBezTo>
                    <a:pt x="6992" y="4898"/>
                    <a:pt x="6992" y="4905"/>
                    <a:pt x="6992" y="4925"/>
                  </a:cubicBezTo>
                  <a:cubicBezTo>
                    <a:pt x="7059" y="4811"/>
                    <a:pt x="7166" y="4443"/>
                    <a:pt x="7186" y="4263"/>
                  </a:cubicBezTo>
                  <a:cubicBezTo>
                    <a:pt x="7206" y="4263"/>
                    <a:pt x="7200" y="4283"/>
                    <a:pt x="7200" y="4296"/>
                  </a:cubicBezTo>
                  <a:cubicBezTo>
                    <a:pt x="7200" y="4323"/>
                    <a:pt x="7200" y="4350"/>
                    <a:pt x="7193" y="4370"/>
                  </a:cubicBezTo>
                  <a:cubicBezTo>
                    <a:pt x="7173" y="4457"/>
                    <a:pt x="7186" y="4530"/>
                    <a:pt x="7227" y="4604"/>
                  </a:cubicBezTo>
                  <a:cubicBezTo>
                    <a:pt x="7233" y="4611"/>
                    <a:pt x="7240" y="4617"/>
                    <a:pt x="7247" y="4631"/>
                  </a:cubicBezTo>
                  <a:cubicBezTo>
                    <a:pt x="7213" y="4731"/>
                    <a:pt x="7173" y="4825"/>
                    <a:pt x="7126" y="4912"/>
                  </a:cubicBezTo>
                  <a:cubicBezTo>
                    <a:pt x="6939" y="5266"/>
                    <a:pt x="6718" y="5587"/>
                    <a:pt x="6437" y="5875"/>
                  </a:cubicBezTo>
                  <a:cubicBezTo>
                    <a:pt x="6263" y="6062"/>
                    <a:pt x="6076" y="6243"/>
                    <a:pt x="5888" y="6410"/>
                  </a:cubicBezTo>
                  <a:cubicBezTo>
                    <a:pt x="5627" y="6638"/>
                    <a:pt x="5400" y="6885"/>
                    <a:pt x="5193" y="7146"/>
                  </a:cubicBezTo>
                  <a:cubicBezTo>
                    <a:pt x="5019" y="7367"/>
                    <a:pt x="4851" y="7588"/>
                    <a:pt x="4704" y="7829"/>
                  </a:cubicBezTo>
                  <a:cubicBezTo>
                    <a:pt x="4657" y="7909"/>
                    <a:pt x="4631" y="7983"/>
                    <a:pt x="4624" y="8076"/>
                  </a:cubicBezTo>
                  <a:cubicBezTo>
                    <a:pt x="4611" y="8150"/>
                    <a:pt x="4597" y="8224"/>
                    <a:pt x="4590" y="8297"/>
                  </a:cubicBezTo>
                  <a:cubicBezTo>
                    <a:pt x="4584" y="8397"/>
                    <a:pt x="4557" y="8491"/>
                    <a:pt x="4510" y="8578"/>
                  </a:cubicBezTo>
                  <a:cubicBezTo>
                    <a:pt x="4463" y="8672"/>
                    <a:pt x="4423" y="8759"/>
                    <a:pt x="4370" y="8846"/>
                  </a:cubicBezTo>
                  <a:cubicBezTo>
                    <a:pt x="4243" y="9067"/>
                    <a:pt x="4162" y="9307"/>
                    <a:pt x="4109" y="9555"/>
                  </a:cubicBezTo>
                  <a:cubicBezTo>
                    <a:pt x="4062" y="9762"/>
                    <a:pt x="4028" y="9976"/>
                    <a:pt x="4028" y="10191"/>
                  </a:cubicBezTo>
                  <a:cubicBezTo>
                    <a:pt x="4035" y="10284"/>
                    <a:pt x="4022" y="10371"/>
                    <a:pt x="4022" y="10465"/>
                  </a:cubicBezTo>
                  <a:cubicBezTo>
                    <a:pt x="4022" y="10492"/>
                    <a:pt x="4028" y="10512"/>
                    <a:pt x="4035" y="10532"/>
                  </a:cubicBezTo>
                  <a:cubicBezTo>
                    <a:pt x="4047" y="10538"/>
                    <a:pt x="4059" y="10540"/>
                    <a:pt x="4070" y="10540"/>
                  </a:cubicBezTo>
                  <a:cubicBezTo>
                    <a:pt x="4096" y="10540"/>
                    <a:pt x="4119" y="10528"/>
                    <a:pt x="4142" y="10518"/>
                  </a:cubicBezTo>
                  <a:cubicBezTo>
                    <a:pt x="4416" y="10438"/>
                    <a:pt x="4697" y="10358"/>
                    <a:pt x="4972" y="10271"/>
                  </a:cubicBezTo>
                  <a:cubicBezTo>
                    <a:pt x="5126" y="10231"/>
                    <a:pt x="5286" y="10211"/>
                    <a:pt x="5440" y="10197"/>
                  </a:cubicBezTo>
                  <a:cubicBezTo>
                    <a:pt x="5594" y="10184"/>
                    <a:pt x="5741" y="10170"/>
                    <a:pt x="5895" y="10170"/>
                  </a:cubicBezTo>
                  <a:cubicBezTo>
                    <a:pt x="5932" y="10169"/>
                    <a:pt x="5970" y="10168"/>
                    <a:pt x="6008" y="10168"/>
                  </a:cubicBezTo>
                  <a:cubicBezTo>
                    <a:pt x="6101" y="10168"/>
                    <a:pt x="6195" y="10172"/>
                    <a:pt x="6290" y="10177"/>
                  </a:cubicBezTo>
                  <a:cubicBezTo>
                    <a:pt x="6310" y="10178"/>
                    <a:pt x="6330" y="10179"/>
                    <a:pt x="6350" y="10179"/>
                  </a:cubicBezTo>
                  <a:cubicBezTo>
                    <a:pt x="6442" y="10179"/>
                    <a:pt x="6531" y="10167"/>
                    <a:pt x="6624" y="10150"/>
                  </a:cubicBezTo>
                  <a:cubicBezTo>
                    <a:pt x="6711" y="10130"/>
                    <a:pt x="6792" y="10084"/>
                    <a:pt x="6865" y="10023"/>
                  </a:cubicBezTo>
                  <a:cubicBezTo>
                    <a:pt x="6912" y="9983"/>
                    <a:pt x="6952" y="9936"/>
                    <a:pt x="6992" y="9883"/>
                  </a:cubicBezTo>
                  <a:cubicBezTo>
                    <a:pt x="7026" y="9843"/>
                    <a:pt x="7026" y="9816"/>
                    <a:pt x="6986" y="9776"/>
                  </a:cubicBezTo>
                  <a:cubicBezTo>
                    <a:pt x="6959" y="9749"/>
                    <a:pt x="6946" y="9716"/>
                    <a:pt x="6939" y="9675"/>
                  </a:cubicBezTo>
                  <a:cubicBezTo>
                    <a:pt x="6912" y="9555"/>
                    <a:pt x="6885" y="9435"/>
                    <a:pt x="6865" y="9307"/>
                  </a:cubicBezTo>
                  <a:cubicBezTo>
                    <a:pt x="6859" y="9241"/>
                    <a:pt x="6859" y="9167"/>
                    <a:pt x="6865" y="9093"/>
                  </a:cubicBezTo>
                  <a:cubicBezTo>
                    <a:pt x="6885" y="8873"/>
                    <a:pt x="6919" y="8652"/>
                    <a:pt x="7012" y="8451"/>
                  </a:cubicBezTo>
                  <a:cubicBezTo>
                    <a:pt x="7019" y="8431"/>
                    <a:pt x="7033" y="8411"/>
                    <a:pt x="7039" y="8397"/>
                  </a:cubicBezTo>
                  <a:cubicBezTo>
                    <a:pt x="7073" y="8397"/>
                    <a:pt x="7073" y="8418"/>
                    <a:pt x="7079" y="8438"/>
                  </a:cubicBezTo>
                  <a:cubicBezTo>
                    <a:pt x="7099" y="8511"/>
                    <a:pt x="7120" y="8585"/>
                    <a:pt x="7146" y="8665"/>
                  </a:cubicBezTo>
                  <a:cubicBezTo>
                    <a:pt x="7173" y="8765"/>
                    <a:pt x="7227" y="8859"/>
                    <a:pt x="7300" y="8939"/>
                  </a:cubicBezTo>
                  <a:cubicBezTo>
                    <a:pt x="7374" y="9013"/>
                    <a:pt x="7401" y="9107"/>
                    <a:pt x="7407" y="9214"/>
                  </a:cubicBezTo>
                  <a:cubicBezTo>
                    <a:pt x="7407" y="9354"/>
                    <a:pt x="7387" y="9495"/>
                    <a:pt x="7320" y="9622"/>
                  </a:cubicBezTo>
                  <a:cubicBezTo>
                    <a:pt x="7314" y="9635"/>
                    <a:pt x="7307" y="9649"/>
                    <a:pt x="7300" y="9662"/>
                  </a:cubicBezTo>
                  <a:cubicBezTo>
                    <a:pt x="7287" y="9709"/>
                    <a:pt x="7273" y="9762"/>
                    <a:pt x="7260" y="9816"/>
                  </a:cubicBezTo>
                  <a:cubicBezTo>
                    <a:pt x="7264" y="9817"/>
                    <a:pt x="7267" y="9817"/>
                    <a:pt x="7270" y="9817"/>
                  </a:cubicBezTo>
                  <a:cubicBezTo>
                    <a:pt x="7291" y="9817"/>
                    <a:pt x="7303" y="9801"/>
                    <a:pt x="7320" y="9789"/>
                  </a:cubicBezTo>
                  <a:cubicBezTo>
                    <a:pt x="7401" y="9736"/>
                    <a:pt x="7481" y="9682"/>
                    <a:pt x="7574" y="9649"/>
                  </a:cubicBezTo>
                  <a:cubicBezTo>
                    <a:pt x="7615" y="9635"/>
                    <a:pt x="7648" y="9608"/>
                    <a:pt x="7682" y="9582"/>
                  </a:cubicBezTo>
                  <a:cubicBezTo>
                    <a:pt x="7708" y="9562"/>
                    <a:pt x="7742" y="9535"/>
                    <a:pt x="7768" y="9515"/>
                  </a:cubicBezTo>
                  <a:cubicBezTo>
                    <a:pt x="7937" y="9392"/>
                    <a:pt x="8121" y="9340"/>
                    <a:pt x="8315" y="9340"/>
                  </a:cubicBezTo>
                  <a:cubicBezTo>
                    <a:pt x="8375" y="9340"/>
                    <a:pt x="8436" y="9345"/>
                    <a:pt x="8498" y="9354"/>
                  </a:cubicBezTo>
                  <a:cubicBezTo>
                    <a:pt x="8569" y="9365"/>
                    <a:pt x="8639" y="9372"/>
                    <a:pt x="8709" y="9372"/>
                  </a:cubicBezTo>
                  <a:cubicBezTo>
                    <a:pt x="8770" y="9372"/>
                    <a:pt x="8830" y="9367"/>
                    <a:pt x="8893" y="9354"/>
                  </a:cubicBezTo>
                  <a:cubicBezTo>
                    <a:pt x="8919" y="9348"/>
                    <a:pt x="8946" y="9348"/>
                    <a:pt x="8993" y="9348"/>
                  </a:cubicBezTo>
                  <a:cubicBezTo>
                    <a:pt x="8979" y="9368"/>
                    <a:pt x="8973" y="9381"/>
                    <a:pt x="8959" y="9388"/>
                  </a:cubicBezTo>
                  <a:cubicBezTo>
                    <a:pt x="8939" y="9408"/>
                    <a:pt x="8913" y="9421"/>
                    <a:pt x="8886" y="9435"/>
                  </a:cubicBezTo>
                  <a:cubicBezTo>
                    <a:pt x="8752" y="9495"/>
                    <a:pt x="8638" y="9575"/>
                    <a:pt x="8531" y="9675"/>
                  </a:cubicBezTo>
                  <a:cubicBezTo>
                    <a:pt x="8384" y="9816"/>
                    <a:pt x="8230" y="9936"/>
                    <a:pt x="8056" y="10043"/>
                  </a:cubicBezTo>
                  <a:cubicBezTo>
                    <a:pt x="7940" y="10109"/>
                    <a:pt x="7820" y="10140"/>
                    <a:pt x="7694" y="10140"/>
                  </a:cubicBezTo>
                  <a:cubicBezTo>
                    <a:pt x="7653" y="10140"/>
                    <a:pt x="7611" y="10137"/>
                    <a:pt x="7568" y="10130"/>
                  </a:cubicBezTo>
                  <a:cubicBezTo>
                    <a:pt x="7528" y="10124"/>
                    <a:pt x="7487" y="10110"/>
                    <a:pt x="7454" y="10077"/>
                  </a:cubicBezTo>
                  <a:cubicBezTo>
                    <a:pt x="7487" y="10050"/>
                    <a:pt x="7528" y="10050"/>
                    <a:pt x="7568" y="10037"/>
                  </a:cubicBezTo>
                  <a:cubicBezTo>
                    <a:pt x="7601" y="10023"/>
                    <a:pt x="7641" y="10010"/>
                    <a:pt x="7682" y="9997"/>
                  </a:cubicBezTo>
                  <a:cubicBezTo>
                    <a:pt x="7722" y="9983"/>
                    <a:pt x="7762" y="9970"/>
                    <a:pt x="7802" y="9950"/>
                  </a:cubicBezTo>
                  <a:cubicBezTo>
                    <a:pt x="7835" y="9936"/>
                    <a:pt x="7876" y="9916"/>
                    <a:pt x="7916" y="9903"/>
                  </a:cubicBezTo>
                  <a:cubicBezTo>
                    <a:pt x="7949" y="9883"/>
                    <a:pt x="7983" y="9863"/>
                    <a:pt x="8016" y="9836"/>
                  </a:cubicBezTo>
                  <a:lnTo>
                    <a:pt x="8016" y="9836"/>
                  </a:lnTo>
                  <a:cubicBezTo>
                    <a:pt x="7956" y="9843"/>
                    <a:pt x="7909" y="9863"/>
                    <a:pt x="7855" y="9876"/>
                  </a:cubicBezTo>
                  <a:cubicBezTo>
                    <a:pt x="7795" y="9889"/>
                    <a:pt x="7735" y="9910"/>
                    <a:pt x="7682" y="9923"/>
                  </a:cubicBezTo>
                  <a:cubicBezTo>
                    <a:pt x="7621" y="9936"/>
                    <a:pt x="7568" y="9950"/>
                    <a:pt x="7514" y="9963"/>
                  </a:cubicBezTo>
                  <a:cubicBezTo>
                    <a:pt x="7461" y="9970"/>
                    <a:pt x="7407" y="9997"/>
                    <a:pt x="7334" y="10010"/>
                  </a:cubicBezTo>
                  <a:cubicBezTo>
                    <a:pt x="7354" y="9983"/>
                    <a:pt x="7360" y="9970"/>
                    <a:pt x="7367" y="9970"/>
                  </a:cubicBezTo>
                  <a:cubicBezTo>
                    <a:pt x="7534" y="9923"/>
                    <a:pt x="7668" y="9816"/>
                    <a:pt x="7802" y="9709"/>
                  </a:cubicBezTo>
                  <a:cubicBezTo>
                    <a:pt x="7820" y="9697"/>
                    <a:pt x="7833" y="9673"/>
                    <a:pt x="7835" y="9649"/>
                  </a:cubicBezTo>
                  <a:lnTo>
                    <a:pt x="7835" y="9649"/>
                  </a:lnTo>
                  <a:cubicBezTo>
                    <a:pt x="7826" y="9658"/>
                    <a:pt x="7819" y="9665"/>
                    <a:pt x="7809" y="9675"/>
                  </a:cubicBezTo>
                  <a:cubicBezTo>
                    <a:pt x="7655" y="9776"/>
                    <a:pt x="7487" y="9856"/>
                    <a:pt x="7320" y="9936"/>
                  </a:cubicBezTo>
                  <a:cubicBezTo>
                    <a:pt x="7273" y="9910"/>
                    <a:pt x="7220" y="9883"/>
                    <a:pt x="7173" y="9849"/>
                  </a:cubicBezTo>
                  <a:cubicBezTo>
                    <a:pt x="7173" y="9883"/>
                    <a:pt x="7173" y="9903"/>
                    <a:pt x="7173" y="9930"/>
                  </a:cubicBezTo>
                  <a:cubicBezTo>
                    <a:pt x="7173" y="9936"/>
                    <a:pt x="7186" y="9943"/>
                    <a:pt x="7193" y="9950"/>
                  </a:cubicBezTo>
                  <a:cubicBezTo>
                    <a:pt x="7240" y="9976"/>
                    <a:pt x="7247" y="10023"/>
                    <a:pt x="7233" y="10063"/>
                  </a:cubicBezTo>
                  <a:cubicBezTo>
                    <a:pt x="7220" y="10104"/>
                    <a:pt x="7200" y="10137"/>
                    <a:pt x="7180" y="10164"/>
                  </a:cubicBezTo>
                  <a:cubicBezTo>
                    <a:pt x="7146" y="10211"/>
                    <a:pt x="7099" y="10251"/>
                    <a:pt x="7079" y="10311"/>
                  </a:cubicBezTo>
                  <a:cubicBezTo>
                    <a:pt x="7073" y="10324"/>
                    <a:pt x="7059" y="10338"/>
                    <a:pt x="7053" y="10344"/>
                  </a:cubicBezTo>
                  <a:cubicBezTo>
                    <a:pt x="6939" y="10431"/>
                    <a:pt x="6818" y="10498"/>
                    <a:pt x="6671" y="10498"/>
                  </a:cubicBezTo>
                  <a:cubicBezTo>
                    <a:pt x="6537" y="10498"/>
                    <a:pt x="6404" y="10518"/>
                    <a:pt x="6263" y="10525"/>
                  </a:cubicBezTo>
                  <a:cubicBezTo>
                    <a:pt x="6123" y="10532"/>
                    <a:pt x="5982" y="10538"/>
                    <a:pt x="5835" y="10545"/>
                  </a:cubicBezTo>
                  <a:cubicBezTo>
                    <a:pt x="5708" y="10545"/>
                    <a:pt x="5581" y="10552"/>
                    <a:pt x="5454" y="10559"/>
                  </a:cubicBezTo>
                  <a:cubicBezTo>
                    <a:pt x="5239" y="10572"/>
                    <a:pt x="5025" y="10612"/>
                    <a:pt x="4825" y="10686"/>
                  </a:cubicBezTo>
                  <a:cubicBezTo>
                    <a:pt x="4684" y="10733"/>
                    <a:pt x="4544" y="10773"/>
                    <a:pt x="4403" y="10819"/>
                  </a:cubicBezTo>
                  <a:cubicBezTo>
                    <a:pt x="4316" y="10853"/>
                    <a:pt x="4236" y="10886"/>
                    <a:pt x="4156" y="10933"/>
                  </a:cubicBezTo>
                  <a:cubicBezTo>
                    <a:pt x="4015" y="11014"/>
                    <a:pt x="3875" y="11100"/>
                    <a:pt x="3734" y="11194"/>
                  </a:cubicBezTo>
                  <a:cubicBezTo>
                    <a:pt x="3527" y="11328"/>
                    <a:pt x="3373" y="11509"/>
                    <a:pt x="3232" y="11709"/>
                  </a:cubicBezTo>
                  <a:cubicBezTo>
                    <a:pt x="3212" y="11749"/>
                    <a:pt x="3185" y="11783"/>
                    <a:pt x="3159" y="11823"/>
                  </a:cubicBezTo>
                  <a:cubicBezTo>
                    <a:pt x="3152" y="11836"/>
                    <a:pt x="3139" y="11843"/>
                    <a:pt x="3132" y="11850"/>
                  </a:cubicBezTo>
                  <a:cubicBezTo>
                    <a:pt x="3098" y="11843"/>
                    <a:pt x="3092" y="11823"/>
                    <a:pt x="3085" y="11803"/>
                  </a:cubicBezTo>
                  <a:cubicBezTo>
                    <a:pt x="3058" y="11790"/>
                    <a:pt x="3032" y="11776"/>
                    <a:pt x="2998" y="11756"/>
                  </a:cubicBezTo>
                  <a:cubicBezTo>
                    <a:pt x="3058" y="11676"/>
                    <a:pt x="3112" y="11609"/>
                    <a:pt x="3159" y="11535"/>
                  </a:cubicBezTo>
                  <a:cubicBezTo>
                    <a:pt x="3212" y="11462"/>
                    <a:pt x="3252" y="11381"/>
                    <a:pt x="3299" y="11308"/>
                  </a:cubicBezTo>
                  <a:lnTo>
                    <a:pt x="3299" y="11308"/>
                  </a:lnTo>
                  <a:cubicBezTo>
                    <a:pt x="3286" y="11315"/>
                    <a:pt x="3272" y="11321"/>
                    <a:pt x="3266" y="11328"/>
                  </a:cubicBezTo>
                  <a:cubicBezTo>
                    <a:pt x="3172" y="11442"/>
                    <a:pt x="3065" y="11549"/>
                    <a:pt x="2998" y="11676"/>
                  </a:cubicBezTo>
                  <a:cubicBezTo>
                    <a:pt x="2998" y="11683"/>
                    <a:pt x="2991" y="11696"/>
                    <a:pt x="2985" y="11696"/>
                  </a:cubicBezTo>
                  <a:cubicBezTo>
                    <a:pt x="2975" y="11701"/>
                    <a:pt x="2966" y="11705"/>
                    <a:pt x="2956" y="11705"/>
                  </a:cubicBezTo>
                  <a:cubicBezTo>
                    <a:pt x="2952" y="11705"/>
                    <a:pt x="2948" y="11705"/>
                    <a:pt x="2945" y="11703"/>
                  </a:cubicBezTo>
                  <a:cubicBezTo>
                    <a:pt x="2938" y="11703"/>
                    <a:pt x="2931" y="11683"/>
                    <a:pt x="2931" y="11669"/>
                  </a:cubicBezTo>
                  <a:cubicBezTo>
                    <a:pt x="2945" y="11636"/>
                    <a:pt x="2965" y="11602"/>
                    <a:pt x="2985" y="11576"/>
                  </a:cubicBezTo>
                  <a:cubicBezTo>
                    <a:pt x="3159" y="11315"/>
                    <a:pt x="3292" y="11040"/>
                    <a:pt x="3426" y="10759"/>
                  </a:cubicBezTo>
                  <a:cubicBezTo>
                    <a:pt x="3453" y="10692"/>
                    <a:pt x="3480" y="10625"/>
                    <a:pt x="3486" y="10545"/>
                  </a:cubicBezTo>
                  <a:cubicBezTo>
                    <a:pt x="3486" y="10532"/>
                    <a:pt x="3480" y="10518"/>
                    <a:pt x="3466" y="10512"/>
                  </a:cubicBezTo>
                  <a:cubicBezTo>
                    <a:pt x="3446" y="10599"/>
                    <a:pt x="3413" y="10686"/>
                    <a:pt x="3366" y="10766"/>
                  </a:cubicBezTo>
                  <a:cubicBezTo>
                    <a:pt x="3239" y="11007"/>
                    <a:pt x="3112" y="11254"/>
                    <a:pt x="2985" y="11495"/>
                  </a:cubicBezTo>
                  <a:cubicBezTo>
                    <a:pt x="2958" y="11555"/>
                    <a:pt x="2931" y="11622"/>
                    <a:pt x="2904" y="11676"/>
                  </a:cubicBezTo>
                  <a:cubicBezTo>
                    <a:pt x="2893" y="11679"/>
                    <a:pt x="2881" y="11680"/>
                    <a:pt x="2871" y="11680"/>
                  </a:cubicBezTo>
                  <a:cubicBezTo>
                    <a:pt x="2818" y="11680"/>
                    <a:pt x="2775" y="11649"/>
                    <a:pt x="2733" y="11649"/>
                  </a:cubicBezTo>
                  <a:cubicBezTo>
                    <a:pt x="2730" y="11649"/>
                    <a:pt x="2727" y="11649"/>
                    <a:pt x="2724" y="11649"/>
                  </a:cubicBezTo>
                  <a:cubicBezTo>
                    <a:pt x="2704" y="11622"/>
                    <a:pt x="2717" y="11602"/>
                    <a:pt x="2730" y="11589"/>
                  </a:cubicBezTo>
                  <a:cubicBezTo>
                    <a:pt x="2838" y="11468"/>
                    <a:pt x="2924" y="11335"/>
                    <a:pt x="3005" y="11194"/>
                  </a:cubicBezTo>
                  <a:cubicBezTo>
                    <a:pt x="3065" y="11080"/>
                    <a:pt x="3132" y="10973"/>
                    <a:pt x="3192" y="10866"/>
                  </a:cubicBezTo>
                  <a:lnTo>
                    <a:pt x="3353" y="10599"/>
                  </a:lnTo>
                  <a:cubicBezTo>
                    <a:pt x="3386" y="10538"/>
                    <a:pt x="3406" y="10472"/>
                    <a:pt x="3413" y="10405"/>
                  </a:cubicBezTo>
                  <a:cubicBezTo>
                    <a:pt x="3413" y="10338"/>
                    <a:pt x="3420" y="10271"/>
                    <a:pt x="3426" y="10204"/>
                  </a:cubicBezTo>
                  <a:cubicBezTo>
                    <a:pt x="3433" y="10124"/>
                    <a:pt x="3446" y="10050"/>
                    <a:pt x="3480" y="9983"/>
                  </a:cubicBezTo>
                  <a:cubicBezTo>
                    <a:pt x="3527" y="9896"/>
                    <a:pt x="3560" y="9809"/>
                    <a:pt x="3607" y="9729"/>
                  </a:cubicBezTo>
                  <a:cubicBezTo>
                    <a:pt x="3707" y="9562"/>
                    <a:pt x="3788" y="9381"/>
                    <a:pt x="3834" y="9194"/>
                  </a:cubicBezTo>
                  <a:cubicBezTo>
                    <a:pt x="3868" y="9080"/>
                    <a:pt x="3908" y="8973"/>
                    <a:pt x="3935" y="8866"/>
                  </a:cubicBezTo>
                  <a:cubicBezTo>
                    <a:pt x="3955" y="8792"/>
                    <a:pt x="3975" y="8712"/>
                    <a:pt x="3975" y="8632"/>
                  </a:cubicBezTo>
                  <a:cubicBezTo>
                    <a:pt x="3988" y="8444"/>
                    <a:pt x="3995" y="8257"/>
                    <a:pt x="4022" y="8070"/>
                  </a:cubicBezTo>
                  <a:cubicBezTo>
                    <a:pt x="4035" y="7996"/>
                    <a:pt x="4022" y="7922"/>
                    <a:pt x="3995" y="7849"/>
                  </a:cubicBezTo>
                  <a:cubicBezTo>
                    <a:pt x="3988" y="7822"/>
                    <a:pt x="3982" y="7795"/>
                    <a:pt x="3968" y="7775"/>
                  </a:cubicBezTo>
                  <a:cubicBezTo>
                    <a:pt x="3895" y="7608"/>
                    <a:pt x="3814" y="7441"/>
                    <a:pt x="3734" y="7273"/>
                  </a:cubicBezTo>
                  <a:cubicBezTo>
                    <a:pt x="3701" y="7200"/>
                    <a:pt x="3667" y="7126"/>
                    <a:pt x="3640" y="7046"/>
                  </a:cubicBezTo>
                  <a:cubicBezTo>
                    <a:pt x="3594" y="6912"/>
                    <a:pt x="3547" y="6792"/>
                    <a:pt x="3500" y="6665"/>
                  </a:cubicBezTo>
                  <a:cubicBezTo>
                    <a:pt x="3400" y="6404"/>
                    <a:pt x="3266" y="6163"/>
                    <a:pt x="3139" y="5922"/>
                  </a:cubicBezTo>
                  <a:cubicBezTo>
                    <a:pt x="3105" y="5848"/>
                    <a:pt x="3058" y="5781"/>
                    <a:pt x="3011" y="5721"/>
                  </a:cubicBezTo>
                  <a:cubicBezTo>
                    <a:pt x="2958" y="5641"/>
                    <a:pt x="2918" y="5561"/>
                    <a:pt x="2904" y="5460"/>
                  </a:cubicBezTo>
                  <a:cubicBezTo>
                    <a:pt x="2904" y="5427"/>
                    <a:pt x="2891" y="5387"/>
                    <a:pt x="2891" y="5353"/>
                  </a:cubicBezTo>
                  <a:cubicBezTo>
                    <a:pt x="2878" y="5286"/>
                    <a:pt x="2858" y="5226"/>
                    <a:pt x="2817" y="5173"/>
                  </a:cubicBezTo>
                  <a:cubicBezTo>
                    <a:pt x="2771" y="5112"/>
                    <a:pt x="2751" y="5039"/>
                    <a:pt x="2751" y="4965"/>
                  </a:cubicBezTo>
                  <a:cubicBezTo>
                    <a:pt x="2797" y="4912"/>
                    <a:pt x="2898" y="4912"/>
                    <a:pt x="2911" y="4818"/>
                  </a:cubicBezTo>
                  <a:cubicBezTo>
                    <a:pt x="2921" y="4823"/>
                    <a:pt x="2930" y="4827"/>
                    <a:pt x="2939" y="4827"/>
                  </a:cubicBezTo>
                  <a:cubicBezTo>
                    <a:pt x="2943" y="4827"/>
                    <a:pt x="2947" y="4827"/>
                    <a:pt x="2951" y="4825"/>
                  </a:cubicBezTo>
                  <a:cubicBezTo>
                    <a:pt x="3038" y="4825"/>
                    <a:pt x="3085" y="4885"/>
                    <a:pt x="3139" y="4938"/>
                  </a:cubicBezTo>
                  <a:cubicBezTo>
                    <a:pt x="3159" y="4959"/>
                    <a:pt x="3165" y="4992"/>
                    <a:pt x="3165" y="5025"/>
                  </a:cubicBezTo>
                  <a:cubicBezTo>
                    <a:pt x="3172" y="5066"/>
                    <a:pt x="3165" y="5106"/>
                    <a:pt x="3172" y="5146"/>
                  </a:cubicBezTo>
                  <a:cubicBezTo>
                    <a:pt x="3172" y="5193"/>
                    <a:pt x="3179" y="5240"/>
                    <a:pt x="3219" y="5266"/>
                  </a:cubicBezTo>
                  <a:cubicBezTo>
                    <a:pt x="3400" y="5420"/>
                    <a:pt x="3446" y="5628"/>
                    <a:pt x="3453" y="5848"/>
                  </a:cubicBezTo>
                  <a:cubicBezTo>
                    <a:pt x="3460" y="6029"/>
                    <a:pt x="3500" y="6196"/>
                    <a:pt x="3587" y="6357"/>
                  </a:cubicBezTo>
                  <a:cubicBezTo>
                    <a:pt x="3614" y="6410"/>
                    <a:pt x="3634" y="6464"/>
                    <a:pt x="3660" y="6517"/>
                  </a:cubicBezTo>
                  <a:cubicBezTo>
                    <a:pt x="3707" y="6611"/>
                    <a:pt x="3747" y="6705"/>
                    <a:pt x="3774" y="6798"/>
                  </a:cubicBezTo>
                  <a:cubicBezTo>
                    <a:pt x="3868" y="7066"/>
                    <a:pt x="3975" y="7314"/>
                    <a:pt x="4115" y="7554"/>
                  </a:cubicBezTo>
                  <a:cubicBezTo>
                    <a:pt x="4149" y="7601"/>
                    <a:pt x="4176" y="7648"/>
                    <a:pt x="4202" y="7695"/>
                  </a:cubicBezTo>
                  <a:cubicBezTo>
                    <a:pt x="4256" y="7775"/>
                    <a:pt x="4330" y="7815"/>
                    <a:pt x="4423" y="7815"/>
                  </a:cubicBezTo>
                  <a:cubicBezTo>
                    <a:pt x="4490" y="7815"/>
                    <a:pt x="4510" y="7795"/>
                    <a:pt x="4524" y="7728"/>
                  </a:cubicBezTo>
                  <a:cubicBezTo>
                    <a:pt x="4530" y="7695"/>
                    <a:pt x="4544" y="7668"/>
                    <a:pt x="4564" y="7641"/>
                  </a:cubicBezTo>
                  <a:cubicBezTo>
                    <a:pt x="4631" y="7568"/>
                    <a:pt x="4677" y="7481"/>
                    <a:pt x="4724" y="7401"/>
                  </a:cubicBezTo>
                  <a:cubicBezTo>
                    <a:pt x="4845" y="7193"/>
                    <a:pt x="4992" y="7006"/>
                    <a:pt x="5132" y="6818"/>
                  </a:cubicBezTo>
                  <a:cubicBezTo>
                    <a:pt x="5300" y="6598"/>
                    <a:pt x="5480" y="6397"/>
                    <a:pt x="5654" y="6190"/>
                  </a:cubicBezTo>
                  <a:cubicBezTo>
                    <a:pt x="5735" y="6103"/>
                    <a:pt x="5808" y="6009"/>
                    <a:pt x="5882" y="5922"/>
                  </a:cubicBezTo>
                  <a:cubicBezTo>
                    <a:pt x="6009" y="5768"/>
                    <a:pt x="6163" y="5641"/>
                    <a:pt x="6310" y="5507"/>
                  </a:cubicBezTo>
                  <a:cubicBezTo>
                    <a:pt x="6397" y="5427"/>
                    <a:pt x="6477" y="5340"/>
                    <a:pt x="6564" y="5260"/>
                  </a:cubicBezTo>
                  <a:cubicBezTo>
                    <a:pt x="6644" y="5186"/>
                    <a:pt x="6705" y="5099"/>
                    <a:pt x="6765" y="5005"/>
                  </a:cubicBezTo>
                  <a:cubicBezTo>
                    <a:pt x="6798" y="4952"/>
                    <a:pt x="6818" y="4898"/>
                    <a:pt x="6832" y="4838"/>
                  </a:cubicBezTo>
                  <a:cubicBezTo>
                    <a:pt x="6885" y="4644"/>
                    <a:pt x="6932" y="4450"/>
                    <a:pt x="6986" y="4256"/>
                  </a:cubicBezTo>
                  <a:cubicBezTo>
                    <a:pt x="6986" y="4236"/>
                    <a:pt x="6999" y="4216"/>
                    <a:pt x="6999" y="4196"/>
                  </a:cubicBezTo>
                  <a:cubicBezTo>
                    <a:pt x="7005" y="4195"/>
                    <a:pt x="7010" y="4194"/>
                    <a:pt x="7015" y="4194"/>
                  </a:cubicBezTo>
                  <a:close/>
                  <a:moveTo>
                    <a:pt x="2643" y="11756"/>
                  </a:moveTo>
                  <a:cubicBezTo>
                    <a:pt x="2777" y="11770"/>
                    <a:pt x="2904" y="11803"/>
                    <a:pt x="3005" y="11910"/>
                  </a:cubicBezTo>
                  <a:cubicBezTo>
                    <a:pt x="3045" y="11944"/>
                    <a:pt x="3058" y="11990"/>
                    <a:pt x="3058" y="12037"/>
                  </a:cubicBezTo>
                  <a:cubicBezTo>
                    <a:pt x="3058" y="12051"/>
                    <a:pt x="3052" y="12071"/>
                    <a:pt x="3038" y="12077"/>
                  </a:cubicBezTo>
                  <a:cubicBezTo>
                    <a:pt x="3014" y="12102"/>
                    <a:pt x="2983" y="12119"/>
                    <a:pt x="2947" y="12119"/>
                  </a:cubicBezTo>
                  <a:cubicBezTo>
                    <a:pt x="2933" y="12119"/>
                    <a:pt x="2919" y="12116"/>
                    <a:pt x="2904" y="12111"/>
                  </a:cubicBezTo>
                  <a:cubicBezTo>
                    <a:pt x="2891" y="12104"/>
                    <a:pt x="2871" y="12097"/>
                    <a:pt x="2858" y="12091"/>
                  </a:cubicBezTo>
                  <a:cubicBezTo>
                    <a:pt x="2858" y="12091"/>
                    <a:pt x="2851" y="12091"/>
                    <a:pt x="2851" y="12097"/>
                  </a:cubicBezTo>
                  <a:cubicBezTo>
                    <a:pt x="2817" y="12071"/>
                    <a:pt x="2777" y="12044"/>
                    <a:pt x="2744" y="12017"/>
                  </a:cubicBezTo>
                  <a:cubicBezTo>
                    <a:pt x="2697" y="11977"/>
                    <a:pt x="2650" y="11937"/>
                    <a:pt x="2610" y="11897"/>
                  </a:cubicBezTo>
                  <a:cubicBezTo>
                    <a:pt x="2590" y="11890"/>
                    <a:pt x="2583" y="11877"/>
                    <a:pt x="2570" y="11863"/>
                  </a:cubicBezTo>
                  <a:cubicBezTo>
                    <a:pt x="2550" y="11843"/>
                    <a:pt x="2550" y="11823"/>
                    <a:pt x="2556" y="11796"/>
                  </a:cubicBezTo>
                  <a:cubicBezTo>
                    <a:pt x="2570" y="11776"/>
                    <a:pt x="2583" y="11763"/>
                    <a:pt x="2610" y="11763"/>
                  </a:cubicBezTo>
                  <a:cubicBezTo>
                    <a:pt x="2623" y="11756"/>
                    <a:pt x="2630" y="11756"/>
                    <a:pt x="2643" y="11756"/>
                  </a:cubicBezTo>
                  <a:close/>
                  <a:moveTo>
                    <a:pt x="7334" y="10130"/>
                  </a:moveTo>
                  <a:cubicBezTo>
                    <a:pt x="7414" y="10150"/>
                    <a:pt x="7461" y="10204"/>
                    <a:pt x="7501" y="10271"/>
                  </a:cubicBezTo>
                  <a:cubicBezTo>
                    <a:pt x="7528" y="10318"/>
                    <a:pt x="7554" y="10358"/>
                    <a:pt x="7581" y="10411"/>
                  </a:cubicBezTo>
                  <a:cubicBezTo>
                    <a:pt x="7635" y="10525"/>
                    <a:pt x="7641" y="10646"/>
                    <a:pt x="7595" y="10773"/>
                  </a:cubicBezTo>
                  <a:cubicBezTo>
                    <a:pt x="7574" y="10840"/>
                    <a:pt x="7541" y="10913"/>
                    <a:pt x="7521" y="10980"/>
                  </a:cubicBezTo>
                  <a:cubicBezTo>
                    <a:pt x="7501" y="11054"/>
                    <a:pt x="7481" y="11121"/>
                    <a:pt x="7474" y="11187"/>
                  </a:cubicBezTo>
                  <a:cubicBezTo>
                    <a:pt x="7461" y="11261"/>
                    <a:pt x="7467" y="11335"/>
                    <a:pt x="7494" y="11402"/>
                  </a:cubicBezTo>
                  <a:cubicBezTo>
                    <a:pt x="7501" y="11415"/>
                    <a:pt x="7501" y="11428"/>
                    <a:pt x="7508" y="11442"/>
                  </a:cubicBezTo>
                  <a:cubicBezTo>
                    <a:pt x="7635" y="11736"/>
                    <a:pt x="7635" y="12037"/>
                    <a:pt x="7554" y="12338"/>
                  </a:cubicBezTo>
                  <a:cubicBezTo>
                    <a:pt x="7554" y="12345"/>
                    <a:pt x="7548" y="12352"/>
                    <a:pt x="7548" y="12358"/>
                  </a:cubicBezTo>
                  <a:cubicBezTo>
                    <a:pt x="7545" y="12359"/>
                    <a:pt x="7542" y="12359"/>
                    <a:pt x="7540" y="12359"/>
                  </a:cubicBezTo>
                  <a:cubicBezTo>
                    <a:pt x="7521" y="12359"/>
                    <a:pt x="7520" y="12337"/>
                    <a:pt x="7514" y="12325"/>
                  </a:cubicBezTo>
                  <a:cubicBezTo>
                    <a:pt x="7427" y="12104"/>
                    <a:pt x="7380" y="11877"/>
                    <a:pt x="7360" y="11642"/>
                  </a:cubicBezTo>
                  <a:cubicBezTo>
                    <a:pt x="7347" y="11468"/>
                    <a:pt x="7314" y="11301"/>
                    <a:pt x="7273" y="11134"/>
                  </a:cubicBezTo>
                  <a:cubicBezTo>
                    <a:pt x="7247" y="11047"/>
                    <a:pt x="7220" y="10960"/>
                    <a:pt x="7166" y="10886"/>
                  </a:cubicBezTo>
                  <a:cubicBezTo>
                    <a:pt x="7113" y="10799"/>
                    <a:pt x="7086" y="10706"/>
                    <a:pt x="7086" y="10605"/>
                  </a:cubicBezTo>
                  <a:cubicBezTo>
                    <a:pt x="7086" y="10552"/>
                    <a:pt x="7079" y="10492"/>
                    <a:pt x="7073" y="10431"/>
                  </a:cubicBezTo>
                  <a:cubicBezTo>
                    <a:pt x="7120" y="10385"/>
                    <a:pt x="7160" y="10324"/>
                    <a:pt x="7227" y="10278"/>
                  </a:cubicBezTo>
                  <a:cubicBezTo>
                    <a:pt x="7260" y="10365"/>
                    <a:pt x="7267" y="10452"/>
                    <a:pt x="7287" y="10538"/>
                  </a:cubicBezTo>
                  <a:cubicBezTo>
                    <a:pt x="7300" y="10619"/>
                    <a:pt x="7300" y="10706"/>
                    <a:pt x="7340" y="10786"/>
                  </a:cubicBezTo>
                  <a:cubicBezTo>
                    <a:pt x="7340" y="10733"/>
                    <a:pt x="7347" y="10686"/>
                    <a:pt x="7347" y="10639"/>
                  </a:cubicBezTo>
                  <a:cubicBezTo>
                    <a:pt x="7340" y="10552"/>
                    <a:pt x="7334" y="10465"/>
                    <a:pt x="7327" y="10378"/>
                  </a:cubicBezTo>
                  <a:cubicBezTo>
                    <a:pt x="7320" y="10358"/>
                    <a:pt x="7327" y="10338"/>
                    <a:pt x="7327" y="10318"/>
                  </a:cubicBezTo>
                  <a:cubicBezTo>
                    <a:pt x="7314" y="10311"/>
                    <a:pt x="7307" y="10298"/>
                    <a:pt x="7314" y="10284"/>
                  </a:cubicBezTo>
                  <a:lnTo>
                    <a:pt x="7314" y="10284"/>
                  </a:lnTo>
                  <a:cubicBezTo>
                    <a:pt x="7320" y="10298"/>
                    <a:pt x="7320" y="10304"/>
                    <a:pt x="7327" y="10318"/>
                  </a:cubicBezTo>
                  <a:cubicBezTo>
                    <a:pt x="7367" y="10365"/>
                    <a:pt x="7374" y="10425"/>
                    <a:pt x="7387" y="10478"/>
                  </a:cubicBezTo>
                  <a:cubicBezTo>
                    <a:pt x="7401" y="10525"/>
                    <a:pt x="7401" y="10572"/>
                    <a:pt x="7427" y="10612"/>
                  </a:cubicBezTo>
                  <a:cubicBezTo>
                    <a:pt x="7441" y="10492"/>
                    <a:pt x="7401" y="10338"/>
                    <a:pt x="7314" y="10177"/>
                  </a:cubicBezTo>
                  <a:cubicBezTo>
                    <a:pt x="7314" y="10164"/>
                    <a:pt x="7320" y="10157"/>
                    <a:pt x="7320" y="10144"/>
                  </a:cubicBezTo>
                  <a:cubicBezTo>
                    <a:pt x="7327" y="10137"/>
                    <a:pt x="7334" y="10130"/>
                    <a:pt x="7334" y="10130"/>
                  </a:cubicBezTo>
                  <a:close/>
                  <a:moveTo>
                    <a:pt x="8002" y="0"/>
                  </a:moveTo>
                  <a:cubicBezTo>
                    <a:pt x="7813" y="0"/>
                    <a:pt x="7630" y="50"/>
                    <a:pt x="7441" y="88"/>
                  </a:cubicBezTo>
                  <a:cubicBezTo>
                    <a:pt x="7434" y="88"/>
                    <a:pt x="7427" y="88"/>
                    <a:pt x="7421" y="94"/>
                  </a:cubicBezTo>
                  <a:cubicBezTo>
                    <a:pt x="7160" y="195"/>
                    <a:pt x="6899" y="309"/>
                    <a:pt x="6678" y="489"/>
                  </a:cubicBezTo>
                  <a:cubicBezTo>
                    <a:pt x="6658" y="509"/>
                    <a:pt x="6631" y="529"/>
                    <a:pt x="6604" y="543"/>
                  </a:cubicBezTo>
                  <a:cubicBezTo>
                    <a:pt x="6450" y="643"/>
                    <a:pt x="6323" y="763"/>
                    <a:pt x="6210" y="911"/>
                  </a:cubicBezTo>
                  <a:cubicBezTo>
                    <a:pt x="6103" y="1058"/>
                    <a:pt x="5989" y="1205"/>
                    <a:pt x="5875" y="1352"/>
                  </a:cubicBezTo>
                  <a:cubicBezTo>
                    <a:pt x="5741" y="1546"/>
                    <a:pt x="5641" y="1754"/>
                    <a:pt x="5587" y="1988"/>
                  </a:cubicBezTo>
                  <a:cubicBezTo>
                    <a:pt x="5567" y="2061"/>
                    <a:pt x="5561" y="2135"/>
                    <a:pt x="5547" y="2222"/>
                  </a:cubicBezTo>
                  <a:cubicBezTo>
                    <a:pt x="5527" y="2189"/>
                    <a:pt x="5514" y="2175"/>
                    <a:pt x="5500" y="2148"/>
                  </a:cubicBezTo>
                  <a:cubicBezTo>
                    <a:pt x="5353" y="1908"/>
                    <a:pt x="5186" y="1680"/>
                    <a:pt x="4985" y="1479"/>
                  </a:cubicBezTo>
                  <a:cubicBezTo>
                    <a:pt x="4758" y="1265"/>
                    <a:pt x="4490" y="1105"/>
                    <a:pt x="4202" y="991"/>
                  </a:cubicBezTo>
                  <a:cubicBezTo>
                    <a:pt x="4142" y="971"/>
                    <a:pt x="4075" y="937"/>
                    <a:pt x="4015" y="924"/>
                  </a:cubicBezTo>
                  <a:cubicBezTo>
                    <a:pt x="3808" y="877"/>
                    <a:pt x="3600" y="830"/>
                    <a:pt x="3386" y="824"/>
                  </a:cubicBezTo>
                  <a:cubicBezTo>
                    <a:pt x="3259" y="817"/>
                    <a:pt x="3132" y="804"/>
                    <a:pt x="3005" y="797"/>
                  </a:cubicBezTo>
                  <a:cubicBezTo>
                    <a:pt x="2985" y="790"/>
                    <a:pt x="2965" y="790"/>
                    <a:pt x="2938" y="784"/>
                  </a:cubicBezTo>
                  <a:cubicBezTo>
                    <a:pt x="2895" y="771"/>
                    <a:pt x="2853" y="766"/>
                    <a:pt x="2811" y="766"/>
                  </a:cubicBezTo>
                  <a:cubicBezTo>
                    <a:pt x="2786" y="766"/>
                    <a:pt x="2762" y="768"/>
                    <a:pt x="2737" y="770"/>
                  </a:cubicBezTo>
                  <a:cubicBezTo>
                    <a:pt x="2577" y="790"/>
                    <a:pt x="2423" y="830"/>
                    <a:pt x="2262" y="871"/>
                  </a:cubicBezTo>
                  <a:cubicBezTo>
                    <a:pt x="2055" y="931"/>
                    <a:pt x="1861" y="1018"/>
                    <a:pt x="1673" y="1125"/>
                  </a:cubicBezTo>
                  <a:cubicBezTo>
                    <a:pt x="1372" y="1312"/>
                    <a:pt x="1098" y="1540"/>
                    <a:pt x="864" y="1807"/>
                  </a:cubicBezTo>
                  <a:cubicBezTo>
                    <a:pt x="770" y="1908"/>
                    <a:pt x="683" y="2008"/>
                    <a:pt x="603" y="2122"/>
                  </a:cubicBezTo>
                  <a:cubicBezTo>
                    <a:pt x="395" y="2423"/>
                    <a:pt x="228" y="2744"/>
                    <a:pt x="114" y="3099"/>
                  </a:cubicBezTo>
                  <a:cubicBezTo>
                    <a:pt x="34" y="3346"/>
                    <a:pt x="1" y="3600"/>
                    <a:pt x="48" y="3861"/>
                  </a:cubicBezTo>
                  <a:cubicBezTo>
                    <a:pt x="68" y="3988"/>
                    <a:pt x="88" y="4115"/>
                    <a:pt x="114" y="4243"/>
                  </a:cubicBezTo>
                  <a:cubicBezTo>
                    <a:pt x="121" y="4310"/>
                    <a:pt x="128" y="4376"/>
                    <a:pt x="128" y="4443"/>
                  </a:cubicBezTo>
                  <a:cubicBezTo>
                    <a:pt x="121" y="4497"/>
                    <a:pt x="134" y="4550"/>
                    <a:pt x="141" y="4604"/>
                  </a:cubicBezTo>
                  <a:cubicBezTo>
                    <a:pt x="148" y="4637"/>
                    <a:pt x="161" y="4678"/>
                    <a:pt x="168" y="4711"/>
                  </a:cubicBezTo>
                  <a:cubicBezTo>
                    <a:pt x="215" y="4905"/>
                    <a:pt x="302" y="5086"/>
                    <a:pt x="436" y="5240"/>
                  </a:cubicBezTo>
                  <a:cubicBezTo>
                    <a:pt x="489" y="5293"/>
                    <a:pt x="529" y="5360"/>
                    <a:pt x="549" y="5434"/>
                  </a:cubicBezTo>
                  <a:cubicBezTo>
                    <a:pt x="556" y="5454"/>
                    <a:pt x="563" y="5474"/>
                    <a:pt x="583" y="5494"/>
                  </a:cubicBezTo>
                  <a:cubicBezTo>
                    <a:pt x="690" y="5628"/>
                    <a:pt x="804" y="5755"/>
                    <a:pt x="911" y="5889"/>
                  </a:cubicBezTo>
                  <a:cubicBezTo>
                    <a:pt x="971" y="5962"/>
                    <a:pt x="1038" y="6016"/>
                    <a:pt x="1118" y="6069"/>
                  </a:cubicBezTo>
                  <a:cubicBezTo>
                    <a:pt x="1192" y="6116"/>
                    <a:pt x="1272" y="6163"/>
                    <a:pt x="1339" y="6223"/>
                  </a:cubicBezTo>
                  <a:cubicBezTo>
                    <a:pt x="1419" y="6283"/>
                    <a:pt x="1506" y="6343"/>
                    <a:pt x="1593" y="6390"/>
                  </a:cubicBezTo>
                  <a:cubicBezTo>
                    <a:pt x="1727" y="6477"/>
                    <a:pt x="1874" y="6551"/>
                    <a:pt x="2021" y="6618"/>
                  </a:cubicBezTo>
                  <a:cubicBezTo>
                    <a:pt x="2199" y="6690"/>
                    <a:pt x="2381" y="6730"/>
                    <a:pt x="2568" y="6730"/>
                  </a:cubicBezTo>
                  <a:cubicBezTo>
                    <a:pt x="2607" y="6730"/>
                    <a:pt x="2645" y="6728"/>
                    <a:pt x="2684" y="6725"/>
                  </a:cubicBezTo>
                  <a:cubicBezTo>
                    <a:pt x="2777" y="6718"/>
                    <a:pt x="2864" y="6711"/>
                    <a:pt x="2958" y="6705"/>
                  </a:cubicBezTo>
                  <a:cubicBezTo>
                    <a:pt x="3085" y="6698"/>
                    <a:pt x="3219" y="6685"/>
                    <a:pt x="3339" y="6618"/>
                  </a:cubicBezTo>
                  <a:cubicBezTo>
                    <a:pt x="3379" y="6671"/>
                    <a:pt x="3393" y="6732"/>
                    <a:pt x="3420" y="6785"/>
                  </a:cubicBezTo>
                  <a:cubicBezTo>
                    <a:pt x="3500" y="7013"/>
                    <a:pt x="3567" y="7247"/>
                    <a:pt x="3694" y="7454"/>
                  </a:cubicBezTo>
                  <a:cubicBezTo>
                    <a:pt x="3707" y="7481"/>
                    <a:pt x="3714" y="7514"/>
                    <a:pt x="3727" y="7541"/>
                  </a:cubicBezTo>
                  <a:cubicBezTo>
                    <a:pt x="3747" y="7595"/>
                    <a:pt x="3774" y="7648"/>
                    <a:pt x="3801" y="7702"/>
                  </a:cubicBezTo>
                  <a:cubicBezTo>
                    <a:pt x="3908" y="7896"/>
                    <a:pt x="3941" y="8096"/>
                    <a:pt x="3908" y="8317"/>
                  </a:cubicBezTo>
                  <a:cubicBezTo>
                    <a:pt x="3895" y="8418"/>
                    <a:pt x="3888" y="8518"/>
                    <a:pt x="3875" y="8618"/>
                  </a:cubicBezTo>
                  <a:cubicBezTo>
                    <a:pt x="3861" y="8685"/>
                    <a:pt x="3848" y="8759"/>
                    <a:pt x="3828" y="8826"/>
                  </a:cubicBezTo>
                  <a:cubicBezTo>
                    <a:pt x="3794" y="8946"/>
                    <a:pt x="3754" y="9067"/>
                    <a:pt x="3714" y="9180"/>
                  </a:cubicBezTo>
                  <a:cubicBezTo>
                    <a:pt x="3674" y="9307"/>
                    <a:pt x="3640" y="9428"/>
                    <a:pt x="3580" y="9542"/>
                  </a:cubicBezTo>
                  <a:cubicBezTo>
                    <a:pt x="3513" y="9649"/>
                    <a:pt x="3460" y="9769"/>
                    <a:pt x="3400" y="9876"/>
                  </a:cubicBezTo>
                  <a:cubicBezTo>
                    <a:pt x="3346" y="9976"/>
                    <a:pt x="3319" y="10077"/>
                    <a:pt x="3306" y="10177"/>
                  </a:cubicBezTo>
                  <a:cubicBezTo>
                    <a:pt x="3299" y="10237"/>
                    <a:pt x="3292" y="10298"/>
                    <a:pt x="3292" y="10358"/>
                  </a:cubicBezTo>
                  <a:cubicBezTo>
                    <a:pt x="3292" y="10431"/>
                    <a:pt x="3272" y="10492"/>
                    <a:pt x="3239" y="10552"/>
                  </a:cubicBezTo>
                  <a:cubicBezTo>
                    <a:pt x="3192" y="10632"/>
                    <a:pt x="3145" y="10719"/>
                    <a:pt x="3098" y="10799"/>
                  </a:cubicBezTo>
                  <a:cubicBezTo>
                    <a:pt x="3025" y="10920"/>
                    <a:pt x="2958" y="11040"/>
                    <a:pt x="2884" y="11161"/>
                  </a:cubicBezTo>
                  <a:cubicBezTo>
                    <a:pt x="2838" y="11234"/>
                    <a:pt x="2797" y="11315"/>
                    <a:pt x="2744" y="11388"/>
                  </a:cubicBezTo>
                  <a:cubicBezTo>
                    <a:pt x="2677" y="11475"/>
                    <a:pt x="2603" y="11555"/>
                    <a:pt x="2536" y="11642"/>
                  </a:cubicBezTo>
                  <a:cubicBezTo>
                    <a:pt x="2503" y="11676"/>
                    <a:pt x="2476" y="11709"/>
                    <a:pt x="2456" y="11749"/>
                  </a:cubicBezTo>
                  <a:cubicBezTo>
                    <a:pt x="2416" y="11830"/>
                    <a:pt x="2429" y="11890"/>
                    <a:pt x="2496" y="11950"/>
                  </a:cubicBezTo>
                  <a:cubicBezTo>
                    <a:pt x="2570" y="12017"/>
                    <a:pt x="2643" y="12077"/>
                    <a:pt x="2717" y="12131"/>
                  </a:cubicBezTo>
                  <a:cubicBezTo>
                    <a:pt x="2751" y="12164"/>
                    <a:pt x="2797" y="12184"/>
                    <a:pt x="2844" y="12204"/>
                  </a:cubicBezTo>
                  <a:cubicBezTo>
                    <a:pt x="2878" y="12218"/>
                    <a:pt x="2918" y="12225"/>
                    <a:pt x="2951" y="12225"/>
                  </a:cubicBezTo>
                  <a:cubicBezTo>
                    <a:pt x="3025" y="12225"/>
                    <a:pt x="3078" y="12191"/>
                    <a:pt x="3132" y="12144"/>
                  </a:cubicBezTo>
                  <a:cubicBezTo>
                    <a:pt x="3172" y="12104"/>
                    <a:pt x="3172" y="12057"/>
                    <a:pt x="3172" y="12004"/>
                  </a:cubicBezTo>
                  <a:cubicBezTo>
                    <a:pt x="3165" y="11957"/>
                    <a:pt x="3192" y="11923"/>
                    <a:pt x="3219" y="11883"/>
                  </a:cubicBezTo>
                  <a:cubicBezTo>
                    <a:pt x="3259" y="11843"/>
                    <a:pt x="3292" y="11796"/>
                    <a:pt x="3326" y="11756"/>
                  </a:cubicBezTo>
                  <a:cubicBezTo>
                    <a:pt x="3453" y="11602"/>
                    <a:pt x="3587" y="11448"/>
                    <a:pt x="3747" y="11335"/>
                  </a:cubicBezTo>
                  <a:cubicBezTo>
                    <a:pt x="3901" y="11221"/>
                    <a:pt x="4055" y="11127"/>
                    <a:pt x="4222" y="11040"/>
                  </a:cubicBezTo>
                  <a:cubicBezTo>
                    <a:pt x="4296" y="11000"/>
                    <a:pt x="4376" y="10967"/>
                    <a:pt x="4457" y="10940"/>
                  </a:cubicBezTo>
                  <a:cubicBezTo>
                    <a:pt x="4604" y="10886"/>
                    <a:pt x="4744" y="10846"/>
                    <a:pt x="4892" y="10799"/>
                  </a:cubicBezTo>
                  <a:cubicBezTo>
                    <a:pt x="5052" y="10739"/>
                    <a:pt x="5226" y="10712"/>
                    <a:pt x="5400" y="10692"/>
                  </a:cubicBezTo>
                  <a:lnTo>
                    <a:pt x="5487" y="10692"/>
                  </a:lnTo>
                  <a:cubicBezTo>
                    <a:pt x="5547" y="10806"/>
                    <a:pt x="5627" y="10893"/>
                    <a:pt x="5735" y="10953"/>
                  </a:cubicBezTo>
                  <a:cubicBezTo>
                    <a:pt x="5775" y="10973"/>
                    <a:pt x="5815" y="11000"/>
                    <a:pt x="5848" y="11027"/>
                  </a:cubicBezTo>
                  <a:cubicBezTo>
                    <a:pt x="5929" y="11087"/>
                    <a:pt x="6016" y="11127"/>
                    <a:pt x="6109" y="11161"/>
                  </a:cubicBezTo>
                  <a:cubicBezTo>
                    <a:pt x="6203" y="11194"/>
                    <a:pt x="6297" y="11248"/>
                    <a:pt x="6390" y="11288"/>
                  </a:cubicBezTo>
                  <a:cubicBezTo>
                    <a:pt x="6384" y="11355"/>
                    <a:pt x="6384" y="11415"/>
                    <a:pt x="6377" y="11468"/>
                  </a:cubicBezTo>
                  <a:cubicBezTo>
                    <a:pt x="6377" y="11495"/>
                    <a:pt x="6377" y="11522"/>
                    <a:pt x="6377" y="11549"/>
                  </a:cubicBezTo>
                  <a:cubicBezTo>
                    <a:pt x="6381" y="11576"/>
                    <a:pt x="6405" y="11591"/>
                    <a:pt x="6428" y="11591"/>
                  </a:cubicBezTo>
                  <a:cubicBezTo>
                    <a:pt x="6439" y="11591"/>
                    <a:pt x="6449" y="11588"/>
                    <a:pt x="6457" y="11582"/>
                  </a:cubicBezTo>
                  <a:cubicBezTo>
                    <a:pt x="6477" y="11555"/>
                    <a:pt x="6504" y="11529"/>
                    <a:pt x="6524" y="11502"/>
                  </a:cubicBezTo>
                  <a:cubicBezTo>
                    <a:pt x="6551" y="11462"/>
                    <a:pt x="6578" y="11422"/>
                    <a:pt x="6611" y="11381"/>
                  </a:cubicBezTo>
                  <a:cubicBezTo>
                    <a:pt x="6789" y="11504"/>
                    <a:pt x="6978" y="11571"/>
                    <a:pt x="7183" y="11571"/>
                  </a:cubicBezTo>
                  <a:cubicBezTo>
                    <a:pt x="7202" y="11571"/>
                    <a:pt x="7221" y="11570"/>
                    <a:pt x="7240" y="11569"/>
                  </a:cubicBezTo>
                  <a:cubicBezTo>
                    <a:pt x="7247" y="11596"/>
                    <a:pt x="7247" y="11616"/>
                    <a:pt x="7253" y="11629"/>
                  </a:cubicBezTo>
                  <a:cubicBezTo>
                    <a:pt x="7273" y="11937"/>
                    <a:pt x="7360" y="12225"/>
                    <a:pt x="7474" y="12506"/>
                  </a:cubicBezTo>
                  <a:cubicBezTo>
                    <a:pt x="7474" y="12512"/>
                    <a:pt x="7481" y="12526"/>
                    <a:pt x="7487" y="12539"/>
                  </a:cubicBezTo>
                  <a:cubicBezTo>
                    <a:pt x="7498" y="12561"/>
                    <a:pt x="7521" y="12573"/>
                    <a:pt x="7544" y="12573"/>
                  </a:cubicBezTo>
                  <a:cubicBezTo>
                    <a:pt x="7563" y="12573"/>
                    <a:pt x="7582" y="12564"/>
                    <a:pt x="7595" y="12546"/>
                  </a:cubicBezTo>
                  <a:cubicBezTo>
                    <a:pt x="7615" y="12512"/>
                    <a:pt x="7628" y="12485"/>
                    <a:pt x="7635" y="12452"/>
                  </a:cubicBezTo>
                  <a:cubicBezTo>
                    <a:pt x="7715" y="12198"/>
                    <a:pt x="7755" y="11937"/>
                    <a:pt x="7702" y="11669"/>
                  </a:cubicBezTo>
                  <a:cubicBezTo>
                    <a:pt x="7695" y="11649"/>
                    <a:pt x="7695" y="11629"/>
                    <a:pt x="7695" y="11602"/>
                  </a:cubicBezTo>
                  <a:cubicBezTo>
                    <a:pt x="7728" y="11602"/>
                    <a:pt x="7748" y="11609"/>
                    <a:pt x="7775" y="11609"/>
                  </a:cubicBezTo>
                  <a:cubicBezTo>
                    <a:pt x="7956" y="11609"/>
                    <a:pt x="8136" y="11589"/>
                    <a:pt x="8304" y="11529"/>
                  </a:cubicBezTo>
                  <a:cubicBezTo>
                    <a:pt x="8451" y="11482"/>
                    <a:pt x="8591" y="11435"/>
                    <a:pt x="8732" y="11375"/>
                  </a:cubicBezTo>
                  <a:cubicBezTo>
                    <a:pt x="9174" y="11194"/>
                    <a:pt x="9562" y="10933"/>
                    <a:pt x="9863" y="10552"/>
                  </a:cubicBezTo>
                  <a:cubicBezTo>
                    <a:pt x="10137" y="10204"/>
                    <a:pt x="10351" y="9823"/>
                    <a:pt x="10458" y="9388"/>
                  </a:cubicBezTo>
                  <a:cubicBezTo>
                    <a:pt x="10505" y="9220"/>
                    <a:pt x="10525" y="9046"/>
                    <a:pt x="10552" y="8873"/>
                  </a:cubicBezTo>
                  <a:cubicBezTo>
                    <a:pt x="10585" y="8618"/>
                    <a:pt x="10592" y="8364"/>
                    <a:pt x="10565" y="8110"/>
                  </a:cubicBezTo>
                  <a:cubicBezTo>
                    <a:pt x="10538" y="7835"/>
                    <a:pt x="10478" y="7575"/>
                    <a:pt x="10371" y="7320"/>
                  </a:cubicBezTo>
                  <a:cubicBezTo>
                    <a:pt x="10264" y="7073"/>
                    <a:pt x="10137" y="6832"/>
                    <a:pt x="9970" y="6618"/>
                  </a:cubicBezTo>
                  <a:cubicBezTo>
                    <a:pt x="9836" y="6457"/>
                    <a:pt x="9689" y="6310"/>
                    <a:pt x="9508" y="6210"/>
                  </a:cubicBezTo>
                  <a:cubicBezTo>
                    <a:pt x="9434" y="6170"/>
                    <a:pt x="9361" y="6129"/>
                    <a:pt x="9287" y="6089"/>
                  </a:cubicBezTo>
                  <a:cubicBezTo>
                    <a:pt x="9247" y="6062"/>
                    <a:pt x="9214" y="6036"/>
                    <a:pt x="9180" y="5989"/>
                  </a:cubicBezTo>
                  <a:cubicBezTo>
                    <a:pt x="9247" y="5969"/>
                    <a:pt x="9307" y="5962"/>
                    <a:pt x="9361" y="5949"/>
                  </a:cubicBezTo>
                  <a:cubicBezTo>
                    <a:pt x="9568" y="5889"/>
                    <a:pt x="9769" y="5815"/>
                    <a:pt x="9963" y="5715"/>
                  </a:cubicBezTo>
                  <a:cubicBezTo>
                    <a:pt x="10037" y="5674"/>
                    <a:pt x="10110" y="5628"/>
                    <a:pt x="10177" y="5574"/>
                  </a:cubicBezTo>
                  <a:cubicBezTo>
                    <a:pt x="10284" y="5500"/>
                    <a:pt x="10371" y="5407"/>
                    <a:pt x="10445" y="5300"/>
                  </a:cubicBezTo>
                  <a:cubicBezTo>
                    <a:pt x="10525" y="5199"/>
                    <a:pt x="10599" y="5099"/>
                    <a:pt x="10679" y="4992"/>
                  </a:cubicBezTo>
                  <a:cubicBezTo>
                    <a:pt x="10866" y="4738"/>
                    <a:pt x="11000" y="4457"/>
                    <a:pt x="11100" y="4162"/>
                  </a:cubicBezTo>
                  <a:cubicBezTo>
                    <a:pt x="11181" y="3928"/>
                    <a:pt x="11234" y="3681"/>
                    <a:pt x="11274" y="3433"/>
                  </a:cubicBezTo>
                  <a:cubicBezTo>
                    <a:pt x="11294" y="3293"/>
                    <a:pt x="11301" y="3152"/>
                    <a:pt x="11288" y="3005"/>
                  </a:cubicBezTo>
                  <a:cubicBezTo>
                    <a:pt x="11274" y="2844"/>
                    <a:pt x="11254" y="2684"/>
                    <a:pt x="11234" y="2523"/>
                  </a:cubicBezTo>
                  <a:cubicBezTo>
                    <a:pt x="11221" y="2443"/>
                    <a:pt x="11194" y="2363"/>
                    <a:pt x="11161" y="2282"/>
                  </a:cubicBezTo>
                  <a:cubicBezTo>
                    <a:pt x="11080" y="2068"/>
                    <a:pt x="11000" y="1854"/>
                    <a:pt x="10880" y="1660"/>
                  </a:cubicBezTo>
                  <a:cubicBezTo>
                    <a:pt x="10866" y="1647"/>
                    <a:pt x="10860" y="1627"/>
                    <a:pt x="10853" y="1607"/>
                  </a:cubicBezTo>
                  <a:cubicBezTo>
                    <a:pt x="10679" y="1265"/>
                    <a:pt x="10425" y="984"/>
                    <a:pt x="10117" y="743"/>
                  </a:cubicBezTo>
                  <a:cubicBezTo>
                    <a:pt x="10057" y="697"/>
                    <a:pt x="9996" y="650"/>
                    <a:pt x="9930" y="603"/>
                  </a:cubicBezTo>
                  <a:cubicBezTo>
                    <a:pt x="9662" y="402"/>
                    <a:pt x="9374" y="242"/>
                    <a:pt x="9046" y="161"/>
                  </a:cubicBezTo>
                  <a:cubicBezTo>
                    <a:pt x="9006" y="148"/>
                    <a:pt x="8959" y="135"/>
                    <a:pt x="8913" y="128"/>
                  </a:cubicBezTo>
                  <a:cubicBezTo>
                    <a:pt x="8625" y="48"/>
                    <a:pt x="8331" y="1"/>
                    <a:pt x="8036" y="1"/>
                  </a:cubicBezTo>
                  <a:cubicBezTo>
                    <a:pt x="8025" y="0"/>
                    <a:pt x="8013" y="0"/>
                    <a:pt x="8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2"/>
            <p:cNvSpPr/>
            <p:nvPr/>
          </p:nvSpPr>
          <p:spPr>
            <a:xfrm>
              <a:off x="1698411" y="2109547"/>
              <a:ext cx="3669" cy="30259"/>
            </a:xfrm>
            <a:custGeom>
              <a:rect b="b" l="l" r="r" t="t"/>
              <a:pathLst>
                <a:path extrusionOk="0" h="998" w="121">
                  <a:moveTo>
                    <a:pt x="0" y="1"/>
                  </a:moveTo>
                  <a:cubicBezTo>
                    <a:pt x="0" y="28"/>
                    <a:pt x="0" y="61"/>
                    <a:pt x="0" y="88"/>
                  </a:cubicBezTo>
                  <a:cubicBezTo>
                    <a:pt x="47" y="356"/>
                    <a:pt x="54" y="623"/>
                    <a:pt x="13" y="897"/>
                  </a:cubicBezTo>
                  <a:cubicBezTo>
                    <a:pt x="13" y="911"/>
                    <a:pt x="7" y="924"/>
                    <a:pt x="7" y="938"/>
                  </a:cubicBezTo>
                  <a:cubicBezTo>
                    <a:pt x="13" y="958"/>
                    <a:pt x="13" y="971"/>
                    <a:pt x="20" y="998"/>
                  </a:cubicBezTo>
                  <a:cubicBezTo>
                    <a:pt x="33" y="971"/>
                    <a:pt x="40" y="964"/>
                    <a:pt x="47" y="958"/>
                  </a:cubicBezTo>
                  <a:cubicBezTo>
                    <a:pt x="54" y="938"/>
                    <a:pt x="60" y="918"/>
                    <a:pt x="67" y="904"/>
                  </a:cubicBezTo>
                  <a:cubicBezTo>
                    <a:pt x="100" y="750"/>
                    <a:pt x="120" y="596"/>
                    <a:pt x="100" y="442"/>
                  </a:cubicBezTo>
                  <a:cubicBezTo>
                    <a:pt x="87" y="322"/>
                    <a:pt x="60" y="202"/>
                    <a:pt x="40" y="81"/>
                  </a:cubicBezTo>
                  <a:cubicBezTo>
                    <a:pt x="33" y="54"/>
                    <a:pt x="13" y="2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2"/>
            <p:cNvSpPr/>
            <p:nvPr/>
          </p:nvSpPr>
          <p:spPr>
            <a:xfrm>
              <a:off x="1680340" y="2155816"/>
              <a:ext cx="12007" cy="21921"/>
            </a:xfrm>
            <a:custGeom>
              <a:rect b="b" l="l" r="r" t="t"/>
              <a:pathLst>
                <a:path extrusionOk="0" h="723" w="396">
                  <a:moveTo>
                    <a:pt x="395" y="0"/>
                  </a:moveTo>
                  <a:lnTo>
                    <a:pt x="395" y="0"/>
                  </a:lnTo>
                  <a:cubicBezTo>
                    <a:pt x="355" y="81"/>
                    <a:pt x="315" y="161"/>
                    <a:pt x="268" y="241"/>
                  </a:cubicBezTo>
                  <a:cubicBezTo>
                    <a:pt x="228" y="315"/>
                    <a:pt x="175" y="395"/>
                    <a:pt x="134" y="469"/>
                  </a:cubicBezTo>
                  <a:cubicBezTo>
                    <a:pt x="88" y="549"/>
                    <a:pt x="27" y="616"/>
                    <a:pt x="1" y="723"/>
                  </a:cubicBezTo>
                  <a:cubicBezTo>
                    <a:pt x="27" y="703"/>
                    <a:pt x="41" y="703"/>
                    <a:pt x="47" y="690"/>
                  </a:cubicBezTo>
                  <a:cubicBezTo>
                    <a:pt x="81" y="656"/>
                    <a:pt x="108" y="623"/>
                    <a:pt x="134" y="589"/>
                  </a:cubicBezTo>
                  <a:cubicBezTo>
                    <a:pt x="248" y="402"/>
                    <a:pt x="335" y="208"/>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2"/>
            <p:cNvSpPr/>
            <p:nvPr/>
          </p:nvSpPr>
          <p:spPr>
            <a:xfrm>
              <a:off x="1384357" y="2165154"/>
              <a:ext cx="8762" cy="18677"/>
            </a:xfrm>
            <a:custGeom>
              <a:rect b="b" l="l" r="r" t="t"/>
              <a:pathLst>
                <a:path extrusionOk="0" h="616" w="289">
                  <a:moveTo>
                    <a:pt x="8" y="0"/>
                  </a:moveTo>
                  <a:lnTo>
                    <a:pt x="8" y="0"/>
                  </a:lnTo>
                  <a:cubicBezTo>
                    <a:pt x="1" y="94"/>
                    <a:pt x="8" y="187"/>
                    <a:pt x="48" y="274"/>
                  </a:cubicBezTo>
                  <a:cubicBezTo>
                    <a:pt x="101" y="402"/>
                    <a:pt x="168" y="522"/>
                    <a:pt x="275" y="616"/>
                  </a:cubicBezTo>
                  <a:cubicBezTo>
                    <a:pt x="289" y="589"/>
                    <a:pt x="269" y="576"/>
                    <a:pt x="262" y="555"/>
                  </a:cubicBezTo>
                  <a:cubicBezTo>
                    <a:pt x="175" y="382"/>
                    <a:pt x="81" y="214"/>
                    <a:pt x="34" y="27"/>
                  </a:cubicBezTo>
                  <a:cubicBezTo>
                    <a:pt x="34" y="20"/>
                    <a:pt x="14" y="7"/>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2"/>
            <p:cNvSpPr/>
            <p:nvPr/>
          </p:nvSpPr>
          <p:spPr>
            <a:xfrm>
              <a:off x="1380749" y="2102028"/>
              <a:ext cx="8914" cy="20739"/>
            </a:xfrm>
            <a:custGeom>
              <a:rect b="b" l="l" r="r" t="t"/>
              <a:pathLst>
                <a:path extrusionOk="0" h="684" w="294">
                  <a:moveTo>
                    <a:pt x="284" y="0"/>
                  </a:moveTo>
                  <a:cubicBezTo>
                    <a:pt x="264" y="0"/>
                    <a:pt x="253" y="17"/>
                    <a:pt x="247" y="28"/>
                  </a:cubicBezTo>
                  <a:cubicBezTo>
                    <a:pt x="207" y="102"/>
                    <a:pt x="173" y="169"/>
                    <a:pt x="133" y="236"/>
                  </a:cubicBezTo>
                  <a:cubicBezTo>
                    <a:pt x="66" y="363"/>
                    <a:pt x="26" y="503"/>
                    <a:pt x="6" y="644"/>
                  </a:cubicBezTo>
                  <a:cubicBezTo>
                    <a:pt x="1" y="655"/>
                    <a:pt x="4" y="666"/>
                    <a:pt x="10" y="678"/>
                  </a:cubicBezTo>
                  <a:lnTo>
                    <a:pt x="10" y="678"/>
                  </a:lnTo>
                  <a:cubicBezTo>
                    <a:pt x="28" y="646"/>
                    <a:pt x="40" y="615"/>
                    <a:pt x="53" y="583"/>
                  </a:cubicBezTo>
                  <a:cubicBezTo>
                    <a:pt x="133" y="389"/>
                    <a:pt x="214" y="195"/>
                    <a:pt x="294" y="1"/>
                  </a:cubicBezTo>
                  <a:cubicBezTo>
                    <a:pt x="290" y="0"/>
                    <a:pt x="287" y="0"/>
                    <a:pt x="284" y="0"/>
                  </a:cubicBezTo>
                  <a:close/>
                  <a:moveTo>
                    <a:pt x="10" y="678"/>
                  </a:moveTo>
                  <a:lnTo>
                    <a:pt x="10" y="678"/>
                  </a:lnTo>
                  <a:cubicBezTo>
                    <a:pt x="9" y="680"/>
                    <a:pt x="7" y="682"/>
                    <a:pt x="6" y="684"/>
                  </a:cubicBezTo>
                  <a:lnTo>
                    <a:pt x="13" y="684"/>
                  </a:lnTo>
                  <a:cubicBezTo>
                    <a:pt x="12" y="682"/>
                    <a:pt x="11" y="680"/>
                    <a:pt x="10" y="6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2"/>
            <p:cNvSpPr/>
            <p:nvPr/>
          </p:nvSpPr>
          <p:spPr>
            <a:xfrm>
              <a:off x="1379324" y="2135107"/>
              <a:ext cx="3456" cy="18495"/>
            </a:xfrm>
            <a:custGeom>
              <a:rect b="b" l="l" r="r" t="t"/>
              <a:pathLst>
                <a:path extrusionOk="0" h="610" w="114">
                  <a:moveTo>
                    <a:pt x="20" y="1"/>
                  </a:moveTo>
                  <a:cubicBezTo>
                    <a:pt x="21" y="3"/>
                    <a:pt x="21" y="4"/>
                    <a:pt x="22" y="6"/>
                  </a:cubicBezTo>
                  <a:lnTo>
                    <a:pt x="22" y="6"/>
                  </a:lnTo>
                  <a:cubicBezTo>
                    <a:pt x="23" y="4"/>
                    <a:pt x="25" y="2"/>
                    <a:pt x="26" y="1"/>
                  </a:cubicBezTo>
                  <a:close/>
                  <a:moveTo>
                    <a:pt x="22" y="6"/>
                  </a:moveTo>
                  <a:lnTo>
                    <a:pt x="22" y="6"/>
                  </a:lnTo>
                  <a:cubicBezTo>
                    <a:pt x="0" y="32"/>
                    <a:pt x="6" y="63"/>
                    <a:pt x="6" y="88"/>
                  </a:cubicBezTo>
                  <a:cubicBezTo>
                    <a:pt x="6" y="228"/>
                    <a:pt x="20" y="369"/>
                    <a:pt x="60" y="503"/>
                  </a:cubicBezTo>
                  <a:cubicBezTo>
                    <a:pt x="73" y="543"/>
                    <a:pt x="80" y="576"/>
                    <a:pt x="87" y="610"/>
                  </a:cubicBezTo>
                  <a:cubicBezTo>
                    <a:pt x="113" y="590"/>
                    <a:pt x="107" y="556"/>
                    <a:pt x="100" y="529"/>
                  </a:cubicBezTo>
                  <a:cubicBezTo>
                    <a:pt x="80" y="369"/>
                    <a:pt x="60" y="202"/>
                    <a:pt x="33" y="41"/>
                  </a:cubicBezTo>
                  <a:cubicBezTo>
                    <a:pt x="33" y="29"/>
                    <a:pt x="28" y="17"/>
                    <a:pt x="22" y="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2"/>
            <p:cNvSpPr/>
            <p:nvPr/>
          </p:nvSpPr>
          <p:spPr>
            <a:xfrm>
              <a:off x="1379384" y="2134107"/>
              <a:ext cx="1152" cy="1031"/>
            </a:xfrm>
            <a:custGeom>
              <a:rect b="b" l="l" r="r" t="t"/>
              <a:pathLst>
                <a:path extrusionOk="0" h="34" w="38">
                  <a:moveTo>
                    <a:pt x="38" y="0"/>
                  </a:moveTo>
                  <a:lnTo>
                    <a:pt x="38" y="0"/>
                  </a:lnTo>
                  <a:cubicBezTo>
                    <a:pt x="19" y="7"/>
                    <a:pt x="0" y="19"/>
                    <a:pt x="20" y="31"/>
                  </a:cubicBezTo>
                  <a:lnTo>
                    <a:pt x="20" y="31"/>
                  </a:lnTo>
                  <a:cubicBezTo>
                    <a:pt x="26" y="24"/>
                    <a:pt x="32" y="12"/>
                    <a:pt x="38" y="0"/>
                  </a:cubicBezTo>
                  <a:close/>
                  <a:moveTo>
                    <a:pt x="20" y="31"/>
                  </a:moveTo>
                  <a:cubicBezTo>
                    <a:pt x="19" y="32"/>
                    <a:pt x="18" y="33"/>
                    <a:pt x="18" y="34"/>
                  </a:cubicBezTo>
                  <a:lnTo>
                    <a:pt x="24" y="34"/>
                  </a:lnTo>
                  <a:cubicBezTo>
                    <a:pt x="23" y="33"/>
                    <a:pt x="21" y="32"/>
                    <a:pt x="20" y="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2"/>
            <p:cNvSpPr/>
            <p:nvPr/>
          </p:nvSpPr>
          <p:spPr>
            <a:xfrm>
              <a:off x="1384235" y="2163305"/>
              <a:ext cx="758" cy="1880"/>
            </a:xfrm>
            <a:custGeom>
              <a:rect b="b" l="l" r="r" t="t"/>
              <a:pathLst>
                <a:path extrusionOk="0" h="62" w="25">
                  <a:moveTo>
                    <a:pt x="18" y="1"/>
                  </a:moveTo>
                  <a:cubicBezTo>
                    <a:pt x="18" y="6"/>
                    <a:pt x="18" y="10"/>
                    <a:pt x="18" y="15"/>
                  </a:cubicBezTo>
                  <a:lnTo>
                    <a:pt x="18" y="15"/>
                  </a:lnTo>
                  <a:cubicBezTo>
                    <a:pt x="20" y="12"/>
                    <a:pt x="23" y="10"/>
                    <a:pt x="25" y="8"/>
                  </a:cubicBezTo>
                  <a:lnTo>
                    <a:pt x="18" y="1"/>
                  </a:lnTo>
                  <a:close/>
                  <a:moveTo>
                    <a:pt x="18" y="15"/>
                  </a:moveTo>
                  <a:lnTo>
                    <a:pt x="18" y="15"/>
                  </a:lnTo>
                  <a:cubicBezTo>
                    <a:pt x="8" y="28"/>
                    <a:pt x="1" y="45"/>
                    <a:pt x="12" y="61"/>
                  </a:cubicBezTo>
                  <a:cubicBezTo>
                    <a:pt x="17" y="46"/>
                    <a:pt x="18" y="30"/>
                    <a:pt x="18"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2"/>
            <p:cNvSpPr/>
            <p:nvPr/>
          </p:nvSpPr>
          <p:spPr>
            <a:xfrm>
              <a:off x="1380930" y="2122737"/>
              <a:ext cx="212" cy="637"/>
            </a:xfrm>
            <a:custGeom>
              <a:rect b="b" l="l" r="r" t="t"/>
              <a:pathLst>
                <a:path extrusionOk="0" h="21" w="7">
                  <a:moveTo>
                    <a:pt x="0" y="1"/>
                  </a:moveTo>
                  <a:cubicBezTo>
                    <a:pt x="7" y="7"/>
                    <a:pt x="7" y="14"/>
                    <a:pt x="7" y="21"/>
                  </a:cubicBezTo>
                  <a:cubicBezTo>
                    <a:pt x="7" y="14"/>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2"/>
            <p:cNvSpPr/>
            <p:nvPr/>
          </p:nvSpPr>
          <p:spPr>
            <a:xfrm>
              <a:off x="1381931" y="2153572"/>
              <a:ext cx="243" cy="30"/>
            </a:xfrm>
            <a:custGeom>
              <a:rect b="b" l="l" r="r" t="t"/>
              <a:pathLst>
                <a:path extrusionOk="0" h="1" w="8">
                  <a:moveTo>
                    <a:pt x="1" y="1"/>
                  </a:moveTo>
                  <a:cubicBezTo>
                    <a:pt x="1" y="1"/>
                    <a:pt x="7" y="1"/>
                    <a:pt x="7" y="1"/>
                  </a:cubicBezTo>
                  <a:cubicBezTo>
                    <a:pt x="7" y="1"/>
                    <a:pt x="7" y="1"/>
                    <a:pt x="1" y="1"/>
                  </a:cubicBezTo>
                  <a:cubicBezTo>
                    <a:pt x="1" y="1"/>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45" name="Google Shape;4145;p22"/>
          <p:cNvSpPr txBox="1"/>
          <p:nvPr>
            <p:ph hasCustomPrompt="1" type="title"/>
          </p:nvPr>
        </p:nvSpPr>
        <p:spPr>
          <a:xfrm>
            <a:off x="713100" y="2875450"/>
            <a:ext cx="2258100" cy="768900"/>
          </a:xfrm>
          <a:prstGeom prst="rect">
            <a:avLst/>
          </a:prstGeom>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146" name="Google Shape;4146;p22"/>
          <p:cNvSpPr txBox="1"/>
          <p:nvPr>
            <p:ph idx="1" type="subTitle"/>
          </p:nvPr>
        </p:nvSpPr>
        <p:spPr>
          <a:xfrm>
            <a:off x="713100" y="3644352"/>
            <a:ext cx="22581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rgbClr val="242424"/>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147" name="Google Shape;4147;p22"/>
          <p:cNvSpPr txBox="1"/>
          <p:nvPr>
            <p:ph hasCustomPrompt="1" idx="2" type="title"/>
          </p:nvPr>
        </p:nvSpPr>
        <p:spPr>
          <a:xfrm>
            <a:off x="3442950" y="2875440"/>
            <a:ext cx="2258100" cy="768900"/>
          </a:xfrm>
          <a:prstGeom prst="rect">
            <a:avLst/>
          </a:prstGeom>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148" name="Google Shape;4148;p22"/>
          <p:cNvSpPr txBox="1"/>
          <p:nvPr>
            <p:ph idx="3" type="subTitle"/>
          </p:nvPr>
        </p:nvSpPr>
        <p:spPr>
          <a:xfrm>
            <a:off x="3442950" y="3644326"/>
            <a:ext cx="22581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rgbClr val="242424"/>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149" name="Google Shape;4149;p22"/>
          <p:cNvSpPr txBox="1"/>
          <p:nvPr>
            <p:ph hasCustomPrompt="1" idx="4" type="title"/>
          </p:nvPr>
        </p:nvSpPr>
        <p:spPr>
          <a:xfrm>
            <a:off x="6172800" y="2875446"/>
            <a:ext cx="2258100" cy="768900"/>
          </a:xfrm>
          <a:prstGeom prst="rect">
            <a:avLst/>
          </a:prstGeom>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150" name="Google Shape;4150;p22"/>
          <p:cNvSpPr txBox="1"/>
          <p:nvPr>
            <p:ph idx="5" type="subTitle"/>
          </p:nvPr>
        </p:nvSpPr>
        <p:spPr>
          <a:xfrm>
            <a:off x="6172800" y="3644323"/>
            <a:ext cx="22581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rgbClr val="242424"/>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151" name="Google Shape;4151;p22"/>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52" name="Google Shape;415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4153" name="Shape 4153"/>
        <p:cNvGrpSpPr/>
        <p:nvPr/>
      </p:nvGrpSpPr>
      <p:grpSpPr>
        <a:xfrm>
          <a:off x="0" y="0"/>
          <a:ext cx="0" cy="0"/>
          <a:chOff x="0" y="0"/>
          <a:chExt cx="0" cy="0"/>
        </a:xfrm>
      </p:grpSpPr>
      <p:sp>
        <p:nvSpPr>
          <p:cNvPr id="4154" name="Google Shape;4154;p23"/>
          <p:cNvSpPr txBox="1"/>
          <p:nvPr/>
        </p:nvSpPr>
        <p:spPr>
          <a:xfrm>
            <a:off x="720000" y="3399513"/>
            <a:ext cx="3215700" cy="61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solidFill>
                  <a:schemeClr val="dk1"/>
                </a:solidFill>
                <a:latin typeface="Actor"/>
                <a:ea typeface="Actor"/>
                <a:cs typeface="Actor"/>
                <a:sym typeface="Actor"/>
              </a:rPr>
              <a:t>CREDITS: This presentation template was created by </a:t>
            </a:r>
            <a:r>
              <a:rPr b="1" lang="en" sz="1200">
                <a:solidFill>
                  <a:schemeClr val="lt2"/>
                </a:solidFill>
                <a:uFill>
                  <a:noFill/>
                </a:uFill>
                <a:latin typeface="Actor"/>
                <a:ea typeface="Actor"/>
                <a:cs typeface="Actor"/>
                <a:sym typeface="Actor"/>
                <a:hlinkClick r:id="rId2">
                  <a:extLst>
                    <a:ext uri="{A12FA001-AC4F-418D-AE19-62706E023703}">
                      <ahyp:hlinkClr val="tx"/>
                    </a:ext>
                  </a:extLst>
                </a:hlinkClick>
              </a:rPr>
              <a:t>Slidesgo</a:t>
            </a:r>
            <a:r>
              <a:rPr lang="en" sz="1200">
                <a:solidFill>
                  <a:schemeClr val="dk1"/>
                </a:solidFill>
                <a:latin typeface="Actor"/>
                <a:ea typeface="Actor"/>
                <a:cs typeface="Actor"/>
                <a:sym typeface="Actor"/>
              </a:rPr>
              <a:t>, including icons by </a:t>
            </a:r>
            <a:r>
              <a:rPr b="1" lang="en" sz="1200">
                <a:solidFill>
                  <a:schemeClr val="lt2"/>
                </a:solidFill>
                <a:uFill>
                  <a:noFill/>
                </a:uFill>
                <a:latin typeface="Actor"/>
                <a:ea typeface="Actor"/>
                <a:cs typeface="Actor"/>
                <a:sym typeface="Actor"/>
                <a:hlinkClick r:id="rId3">
                  <a:extLst>
                    <a:ext uri="{A12FA001-AC4F-418D-AE19-62706E023703}">
                      <ahyp:hlinkClr val="tx"/>
                    </a:ext>
                  </a:extLst>
                </a:hlinkClick>
              </a:rPr>
              <a:t>Flaticon</a:t>
            </a:r>
            <a:r>
              <a:rPr lang="en" sz="1200">
                <a:solidFill>
                  <a:schemeClr val="dk1"/>
                </a:solidFill>
                <a:latin typeface="Actor"/>
                <a:ea typeface="Actor"/>
                <a:cs typeface="Actor"/>
                <a:sym typeface="Actor"/>
              </a:rPr>
              <a:t>, infographics and images by </a:t>
            </a:r>
            <a:r>
              <a:rPr b="1" lang="en" sz="1200">
                <a:solidFill>
                  <a:schemeClr val="lt2"/>
                </a:solidFill>
                <a:uFill>
                  <a:noFill/>
                </a:uFill>
                <a:latin typeface="Actor"/>
                <a:ea typeface="Actor"/>
                <a:cs typeface="Actor"/>
                <a:sym typeface="Actor"/>
                <a:hlinkClick r:id="rId4">
                  <a:extLst>
                    <a:ext uri="{A12FA001-AC4F-418D-AE19-62706E023703}">
                      <ahyp:hlinkClr val="tx"/>
                    </a:ext>
                  </a:extLst>
                </a:hlinkClick>
              </a:rPr>
              <a:t>Freepik</a:t>
            </a:r>
            <a:endParaRPr b="1" sz="1200">
              <a:solidFill>
                <a:schemeClr val="lt2"/>
              </a:solidFill>
              <a:latin typeface="Actor"/>
              <a:ea typeface="Actor"/>
              <a:cs typeface="Actor"/>
              <a:sym typeface="Actor"/>
            </a:endParaRPr>
          </a:p>
        </p:txBody>
      </p:sp>
      <p:sp>
        <p:nvSpPr>
          <p:cNvPr id="4155" name="Google Shape;4155;p23"/>
          <p:cNvSpPr txBox="1"/>
          <p:nvPr>
            <p:ph type="title"/>
          </p:nvPr>
        </p:nvSpPr>
        <p:spPr>
          <a:xfrm>
            <a:off x="720000" y="539400"/>
            <a:ext cx="3434700" cy="8730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56" name="Google Shape;4156;p23"/>
          <p:cNvSpPr txBox="1"/>
          <p:nvPr>
            <p:ph idx="1" type="subTitle"/>
          </p:nvPr>
        </p:nvSpPr>
        <p:spPr>
          <a:xfrm>
            <a:off x="720000" y="2476325"/>
            <a:ext cx="3434700" cy="768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157" name="Google Shape;4157;p23"/>
          <p:cNvSpPr txBox="1"/>
          <p:nvPr>
            <p:ph idx="2" type="subTitle"/>
          </p:nvPr>
        </p:nvSpPr>
        <p:spPr>
          <a:xfrm>
            <a:off x="720000" y="2067400"/>
            <a:ext cx="3434700" cy="408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158" name="Google Shape;4158;p23"/>
          <p:cNvGrpSpPr/>
          <p:nvPr/>
        </p:nvGrpSpPr>
        <p:grpSpPr>
          <a:xfrm rot="-9469184">
            <a:off x="7677418" y="-401355"/>
            <a:ext cx="1889712" cy="1965812"/>
            <a:chOff x="3328475" y="2884139"/>
            <a:chExt cx="479602" cy="498916"/>
          </a:xfrm>
        </p:grpSpPr>
        <p:sp>
          <p:nvSpPr>
            <p:cNvPr id="4159" name="Google Shape;4159;p23"/>
            <p:cNvSpPr/>
            <p:nvPr/>
          </p:nvSpPr>
          <p:spPr>
            <a:xfrm>
              <a:off x="3328475" y="2884139"/>
              <a:ext cx="479602" cy="498916"/>
            </a:xfrm>
            <a:custGeom>
              <a:rect b="b" l="l" r="r" t="t"/>
              <a:pathLst>
                <a:path extrusionOk="0" h="16455" w="15818">
                  <a:moveTo>
                    <a:pt x="4786" y="1884"/>
                  </a:moveTo>
                  <a:cubicBezTo>
                    <a:pt x="4930" y="1884"/>
                    <a:pt x="5070" y="1915"/>
                    <a:pt x="5206" y="1980"/>
                  </a:cubicBezTo>
                  <a:cubicBezTo>
                    <a:pt x="5239" y="1994"/>
                    <a:pt x="5280" y="2014"/>
                    <a:pt x="5313" y="2027"/>
                  </a:cubicBezTo>
                  <a:cubicBezTo>
                    <a:pt x="4992" y="2088"/>
                    <a:pt x="4677" y="2161"/>
                    <a:pt x="4356" y="2268"/>
                  </a:cubicBezTo>
                  <a:cubicBezTo>
                    <a:pt x="4370" y="2221"/>
                    <a:pt x="4376" y="2188"/>
                    <a:pt x="4396" y="2161"/>
                  </a:cubicBezTo>
                  <a:cubicBezTo>
                    <a:pt x="4443" y="2081"/>
                    <a:pt x="4497" y="2007"/>
                    <a:pt x="4550" y="1934"/>
                  </a:cubicBezTo>
                  <a:cubicBezTo>
                    <a:pt x="4570" y="1907"/>
                    <a:pt x="4604" y="1893"/>
                    <a:pt x="4644" y="1893"/>
                  </a:cubicBezTo>
                  <a:cubicBezTo>
                    <a:pt x="4692" y="1887"/>
                    <a:pt x="4739" y="1884"/>
                    <a:pt x="4786" y="1884"/>
                  </a:cubicBezTo>
                  <a:close/>
                  <a:moveTo>
                    <a:pt x="8210" y="3098"/>
                  </a:moveTo>
                  <a:lnTo>
                    <a:pt x="8210" y="3098"/>
                  </a:lnTo>
                  <a:cubicBezTo>
                    <a:pt x="8518" y="3191"/>
                    <a:pt x="8959" y="3452"/>
                    <a:pt x="9006" y="3566"/>
                  </a:cubicBezTo>
                  <a:cubicBezTo>
                    <a:pt x="8859" y="3486"/>
                    <a:pt x="8699" y="3399"/>
                    <a:pt x="8538" y="3319"/>
                  </a:cubicBezTo>
                  <a:cubicBezTo>
                    <a:pt x="8484" y="3285"/>
                    <a:pt x="8424" y="3258"/>
                    <a:pt x="8371" y="3232"/>
                  </a:cubicBezTo>
                  <a:cubicBezTo>
                    <a:pt x="8304" y="3198"/>
                    <a:pt x="8264" y="3145"/>
                    <a:pt x="8210" y="3098"/>
                  </a:cubicBezTo>
                  <a:close/>
                  <a:moveTo>
                    <a:pt x="8371" y="3258"/>
                  </a:moveTo>
                  <a:cubicBezTo>
                    <a:pt x="8538" y="3352"/>
                    <a:pt x="8692" y="3439"/>
                    <a:pt x="8852" y="3526"/>
                  </a:cubicBezTo>
                  <a:cubicBezTo>
                    <a:pt x="8899" y="3553"/>
                    <a:pt x="8953" y="3580"/>
                    <a:pt x="9000" y="3600"/>
                  </a:cubicBezTo>
                  <a:cubicBezTo>
                    <a:pt x="9033" y="3613"/>
                    <a:pt x="9040" y="3626"/>
                    <a:pt x="9026" y="3660"/>
                  </a:cubicBezTo>
                  <a:cubicBezTo>
                    <a:pt x="8913" y="3600"/>
                    <a:pt x="8799" y="3539"/>
                    <a:pt x="8685" y="3486"/>
                  </a:cubicBezTo>
                  <a:cubicBezTo>
                    <a:pt x="8638" y="3459"/>
                    <a:pt x="8592" y="3432"/>
                    <a:pt x="8545" y="3419"/>
                  </a:cubicBezTo>
                  <a:cubicBezTo>
                    <a:pt x="8458" y="3392"/>
                    <a:pt x="8411" y="3339"/>
                    <a:pt x="8371" y="3258"/>
                  </a:cubicBezTo>
                  <a:close/>
                  <a:moveTo>
                    <a:pt x="8531" y="3459"/>
                  </a:moveTo>
                  <a:cubicBezTo>
                    <a:pt x="8618" y="3506"/>
                    <a:pt x="8705" y="3553"/>
                    <a:pt x="8792" y="3600"/>
                  </a:cubicBezTo>
                  <a:cubicBezTo>
                    <a:pt x="8959" y="3680"/>
                    <a:pt x="9013" y="3720"/>
                    <a:pt x="9040" y="3767"/>
                  </a:cubicBezTo>
                  <a:cubicBezTo>
                    <a:pt x="8980" y="3740"/>
                    <a:pt x="8933" y="3713"/>
                    <a:pt x="8879" y="3687"/>
                  </a:cubicBezTo>
                  <a:cubicBezTo>
                    <a:pt x="8792" y="3640"/>
                    <a:pt x="8705" y="3600"/>
                    <a:pt x="8612" y="3553"/>
                  </a:cubicBezTo>
                  <a:cubicBezTo>
                    <a:pt x="8571" y="3539"/>
                    <a:pt x="8545" y="3506"/>
                    <a:pt x="8531" y="3459"/>
                  </a:cubicBezTo>
                  <a:close/>
                  <a:moveTo>
                    <a:pt x="11167" y="3807"/>
                  </a:moveTo>
                  <a:cubicBezTo>
                    <a:pt x="11167" y="3814"/>
                    <a:pt x="11167" y="3820"/>
                    <a:pt x="11167" y="3827"/>
                  </a:cubicBezTo>
                  <a:lnTo>
                    <a:pt x="11094" y="3854"/>
                  </a:lnTo>
                  <a:cubicBezTo>
                    <a:pt x="11100" y="3807"/>
                    <a:pt x="11141" y="3820"/>
                    <a:pt x="11167" y="3807"/>
                  </a:cubicBezTo>
                  <a:close/>
                  <a:moveTo>
                    <a:pt x="8712" y="3693"/>
                  </a:moveTo>
                  <a:cubicBezTo>
                    <a:pt x="8926" y="3780"/>
                    <a:pt x="9020" y="3840"/>
                    <a:pt x="9046" y="3901"/>
                  </a:cubicBezTo>
                  <a:cubicBezTo>
                    <a:pt x="8926" y="3827"/>
                    <a:pt x="8819" y="3760"/>
                    <a:pt x="8712" y="3693"/>
                  </a:cubicBezTo>
                  <a:close/>
                  <a:moveTo>
                    <a:pt x="11261" y="3881"/>
                  </a:moveTo>
                  <a:cubicBezTo>
                    <a:pt x="11221" y="3907"/>
                    <a:pt x="11181" y="3927"/>
                    <a:pt x="11134" y="3954"/>
                  </a:cubicBezTo>
                  <a:cubicBezTo>
                    <a:pt x="11121" y="3941"/>
                    <a:pt x="11107" y="3934"/>
                    <a:pt x="11080" y="3914"/>
                  </a:cubicBezTo>
                  <a:cubicBezTo>
                    <a:pt x="11141" y="3887"/>
                    <a:pt x="11201" y="3881"/>
                    <a:pt x="11261" y="3881"/>
                  </a:cubicBezTo>
                  <a:close/>
                  <a:moveTo>
                    <a:pt x="13358" y="3855"/>
                  </a:moveTo>
                  <a:cubicBezTo>
                    <a:pt x="13396" y="3855"/>
                    <a:pt x="13433" y="3863"/>
                    <a:pt x="13476" y="3867"/>
                  </a:cubicBezTo>
                  <a:cubicBezTo>
                    <a:pt x="13355" y="3914"/>
                    <a:pt x="13255" y="3948"/>
                    <a:pt x="13148" y="3988"/>
                  </a:cubicBezTo>
                  <a:cubicBezTo>
                    <a:pt x="13134" y="3990"/>
                    <a:pt x="13119" y="3992"/>
                    <a:pt x="13104" y="3992"/>
                  </a:cubicBezTo>
                  <a:cubicBezTo>
                    <a:pt x="13082" y="3992"/>
                    <a:pt x="13060" y="3989"/>
                    <a:pt x="13041" y="3981"/>
                  </a:cubicBezTo>
                  <a:cubicBezTo>
                    <a:pt x="13047" y="3974"/>
                    <a:pt x="13061" y="3968"/>
                    <a:pt x="13074" y="3968"/>
                  </a:cubicBezTo>
                  <a:cubicBezTo>
                    <a:pt x="13141" y="3934"/>
                    <a:pt x="13215" y="3914"/>
                    <a:pt x="13275" y="3874"/>
                  </a:cubicBezTo>
                  <a:cubicBezTo>
                    <a:pt x="13303" y="3860"/>
                    <a:pt x="13331" y="3855"/>
                    <a:pt x="13358" y="3855"/>
                  </a:cubicBezTo>
                  <a:close/>
                  <a:moveTo>
                    <a:pt x="12640" y="3790"/>
                  </a:moveTo>
                  <a:cubicBezTo>
                    <a:pt x="12664" y="3790"/>
                    <a:pt x="12688" y="3791"/>
                    <a:pt x="12713" y="3794"/>
                  </a:cubicBezTo>
                  <a:cubicBezTo>
                    <a:pt x="12887" y="3814"/>
                    <a:pt x="13068" y="3820"/>
                    <a:pt x="13241" y="3834"/>
                  </a:cubicBezTo>
                  <a:cubicBezTo>
                    <a:pt x="13241" y="3840"/>
                    <a:pt x="13248" y="3847"/>
                    <a:pt x="13248" y="3854"/>
                  </a:cubicBezTo>
                  <a:cubicBezTo>
                    <a:pt x="13081" y="3894"/>
                    <a:pt x="12940" y="3994"/>
                    <a:pt x="12766" y="4021"/>
                  </a:cubicBezTo>
                  <a:cubicBezTo>
                    <a:pt x="12766" y="4014"/>
                    <a:pt x="12766" y="4008"/>
                    <a:pt x="12760" y="4001"/>
                  </a:cubicBezTo>
                  <a:cubicBezTo>
                    <a:pt x="12860" y="3954"/>
                    <a:pt x="12960" y="3914"/>
                    <a:pt x="13054" y="3874"/>
                  </a:cubicBezTo>
                  <a:cubicBezTo>
                    <a:pt x="13054" y="3867"/>
                    <a:pt x="13054" y="3867"/>
                    <a:pt x="13054" y="3861"/>
                  </a:cubicBezTo>
                  <a:cubicBezTo>
                    <a:pt x="13041" y="3861"/>
                    <a:pt x="13027" y="3861"/>
                    <a:pt x="13014" y="3867"/>
                  </a:cubicBezTo>
                  <a:cubicBezTo>
                    <a:pt x="12887" y="3907"/>
                    <a:pt x="12766" y="3941"/>
                    <a:pt x="12646" y="3994"/>
                  </a:cubicBezTo>
                  <a:cubicBezTo>
                    <a:pt x="12593" y="4015"/>
                    <a:pt x="12542" y="4023"/>
                    <a:pt x="12489" y="4023"/>
                  </a:cubicBezTo>
                  <a:cubicBezTo>
                    <a:pt x="12456" y="4023"/>
                    <a:pt x="12421" y="4020"/>
                    <a:pt x="12385" y="4014"/>
                  </a:cubicBezTo>
                  <a:cubicBezTo>
                    <a:pt x="12532" y="3961"/>
                    <a:pt x="12673" y="3907"/>
                    <a:pt x="12813" y="3861"/>
                  </a:cubicBezTo>
                  <a:cubicBezTo>
                    <a:pt x="12795" y="3857"/>
                    <a:pt x="12776" y="3855"/>
                    <a:pt x="12757" y="3855"/>
                  </a:cubicBezTo>
                  <a:cubicBezTo>
                    <a:pt x="12710" y="3855"/>
                    <a:pt x="12663" y="3866"/>
                    <a:pt x="12619" y="3881"/>
                  </a:cubicBezTo>
                  <a:cubicBezTo>
                    <a:pt x="12499" y="3921"/>
                    <a:pt x="12385" y="3961"/>
                    <a:pt x="12265" y="4001"/>
                  </a:cubicBezTo>
                  <a:cubicBezTo>
                    <a:pt x="12243" y="4010"/>
                    <a:pt x="12230" y="4015"/>
                    <a:pt x="12212" y="4015"/>
                  </a:cubicBezTo>
                  <a:cubicBezTo>
                    <a:pt x="12191" y="4015"/>
                    <a:pt x="12165" y="4009"/>
                    <a:pt x="12111" y="3994"/>
                  </a:cubicBezTo>
                  <a:cubicBezTo>
                    <a:pt x="12151" y="3968"/>
                    <a:pt x="12184" y="3954"/>
                    <a:pt x="12225" y="3934"/>
                  </a:cubicBezTo>
                  <a:cubicBezTo>
                    <a:pt x="12265" y="3914"/>
                    <a:pt x="12311" y="3894"/>
                    <a:pt x="12358" y="3867"/>
                  </a:cubicBezTo>
                  <a:cubicBezTo>
                    <a:pt x="12445" y="3813"/>
                    <a:pt x="12540" y="3790"/>
                    <a:pt x="12640" y="3790"/>
                  </a:cubicBezTo>
                  <a:close/>
                  <a:moveTo>
                    <a:pt x="8792" y="3794"/>
                  </a:moveTo>
                  <a:lnTo>
                    <a:pt x="8792" y="3794"/>
                  </a:lnTo>
                  <a:cubicBezTo>
                    <a:pt x="8826" y="3814"/>
                    <a:pt x="8852" y="3834"/>
                    <a:pt x="8879" y="3847"/>
                  </a:cubicBezTo>
                  <a:cubicBezTo>
                    <a:pt x="8919" y="3881"/>
                    <a:pt x="8966" y="3921"/>
                    <a:pt x="9013" y="3954"/>
                  </a:cubicBezTo>
                  <a:cubicBezTo>
                    <a:pt x="9040" y="3974"/>
                    <a:pt x="9046" y="3994"/>
                    <a:pt x="9026" y="4028"/>
                  </a:cubicBezTo>
                  <a:cubicBezTo>
                    <a:pt x="8859" y="3927"/>
                    <a:pt x="8839" y="3907"/>
                    <a:pt x="8792" y="3794"/>
                  </a:cubicBezTo>
                  <a:close/>
                  <a:moveTo>
                    <a:pt x="13573" y="3882"/>
                  </a:moveTo>
                  <a:cubicBezTo>
                    <a:pt x="13598" y="3882"/>
                    <a:pt x="13624" y="3886"/>
                    <a:pt x="13650" y="3894"/>
                  </a:cubicBezTo>
                  <a:cubicBezTo>
                    <a:pt x="13710" y="3914"/>
                    <a:pt x="13783" y="3921"/>
                    <a:pt x="13830" y="3974"/>
                  </a:cubicBezTo>
                  <a:cubicBezTo>
                    <a:pt x="13844" y="3988"/>
                    <a:pt x="13844" y="4008"/>
                    <a:pt x="13850" y="4021"/>
                  </a:cubicBezTo>
                  <a:cubicBezTo>
                    <a:pt x="13870" y="4028"/>
                    <a:pt x="13890" y="4034"/>
                    <a:pt x="13911" y="4048"/>
                  </a:cubicBezTo>
                  <a:cubicBezTo>
                    <a:pt x="13904" y="4055"/>
                    <a:pt x="13904" y="4061"/>
                    <a:pt x="13897" y="4068"/>
                  </a:cubicBezTo>
                  <a:cubicBezTo>
                    <a:pt x="13870" y="4055"/>
                    <a:pt x="13837" y="4041"/>
                    <a:pt x="13810" y="4028"/>
                  </a:cubicBezTo>
                  <a:cubicBezTo>
                    <a:pt x="13777" y="4021"/>
                    <a:pt x="13737" y="4014"/>
                    <a:pt x="13703" y="4008"/>
                  </a:cubicBezTo>
                  <a:cubicBezTo>
                    <a:pt x="13670" y="4008"/>
                    <a:pt x="13636" y="4001"/>
                    <a:pt x="13609" y="3968"/>
                  </a:cubicBezTo>
                  <a:cubicBezTo>
                    <a:pt x="13650" y="3968"/>
                    <a:pt x="13683" y="3961"/>
                    <a:pt x="13717" y="3954"/>
                  </a:cubicBezTo>
                  <a:cubicBezTo>
                    <a:pt x="13688" y="3939"/>
                    <a:pt x="13660" y="3933"/>
                    <a:pt x="13632" y="3933"/>
                  </a:cubicBezTo>
                  <a:cubicBezTo>
                    <a:pt x="13600" y="3933"/>
                    <a:pt x="13568" y="3940"/>
                    <a:pt x="13536" y="3948"/>
                  </a:cubicBezTo>
                  <a:cubicBezTo>
                    <a:pt x="13516" y="3950"/>
                    <a:pt x="13498" y="3952"/>
                    <a:pt x="13480" y="3952"/>
                  </a:cubicBezTo>
                  <a:cubicBezTo>
                    <a:pt x="13453" y="3952"/>
                    <a:pt x="13427" y="3949"/>
                    <a:pt x="13395" y="3941"/>
                  </a:cubicBezTo>
                  <a:cubicBezTo>
                    <a:pt x="13456" y="3903"/>
                    <a:pt x="13514" y="3882"/>
                    <a:pt x="13573" y="3882"/>
                  </a:cubicBezTo>
                  <a:close/>
                  <a:moveTo>
                    <a:pt x="12234" y="3777"/>
                  </a:moveTo>
                  <a:cubicBezTo>
                    <a:pt x="12282" y="3777"/>
                    <a:pt x="12330" y="3778"/>
                    <a:pt x="12378" y="3780"/>
                  </a:cubicBezTo>
                  <a:cubicBezTo>
                    <a:pt x="12398" y="3780"/>
                    <a:pt x="12412" y="3787"/>
                    <a:pt x="12432" y="3800"/>
                  </a:cubicBezTo>
                  <a:cubicBezTo>
                    <a:pt x="12398" y="3814"/>
                    <a:pt x="12365" y="3820"/>
                    <a:pt x="12338" y="3840"/>
                  </a:cubicBezTo>
                  <a:cubicBezTo>
                    <a:pt x="12245" y="3881"/>
                    <a:pt x="12158" y="3921"/>
                    <a:pt x="12064" y="3961"/>
                  </a:cubicBezTo>
                  <a:cubicBezTo>
                    <a:pt x="12040" y="3975"/>
                    <a:pt x="12017" y="3989"/>
                    <a:pt x="11986" y="3989"/>
                  </a:cubicBezTo>
                  <a:cubicBezTo>
                    <a:pt x="11973" y="3989"/>
                    <a:pt x="11959" y="3987"/>
                    <a:pt x="11944" y="3981"/>
                  </a:cubicBezTo>
                  <a:cubicBezTo>
                    <a:pt x="12057" y="3914"/>
                    <a:pt x="12178" y="3881"/>
                    <a:pt x="12278" y="3800"/>
                  </a:cubicBezTo>
                  <a:lnTo>
                    <a:pt x="12278" y="3800"/>
                  </a:lnTo>
                  <a:cubicBezTo>
                    <a:pt x="12057" y="3861"/>
                    <a:pt x="11863" y="3968"/>
                    <a:pt x="11656" y="4041"/>
                  </a:cubicBezTo>
                  <a:cubicBezTo>
                    <a:pt x="11649" y="4041"/>
                    <a:pt x="11649" y="4034"/>
                    <a:pt x="11649" y="4028"/>
                  </a:cubicBezTo>
                  <a:cubicBezTo>
                    <a:pt x="11770" y="3968"/>
                    <a:pt x="11890" y="3914"/>
                    <a:pt x="12010" y="3854"/>
                  </a:cubicBezTo>
                  <a:cubicBezTo>
                    <a:pt x="12004" y="3847"/>
                    <a:pt x="12004" y="3840"/>
                    <a:pt x="12004" y="3834"/>
                  </a:cubicBezTo>
                  <a:cubicBezTo>
                    <a:pt x="11937" y="3861"/>
                    <a:pt x="11863" y="3887"/>
                    <a:pt x="11803" y="3914"/>
                  </a:cubicBezTo>
                  <a:cubicBezTo>
                    <a:pt x="11676" y="3968"/>
                    <a:pt x="11549" y="4021"/>
                    <a:pt x="11442" y="4095"/>
                  </a:cubicBezTo>
                  <a:cubicBezTo>
                    <a:pt x="11402" y="4115"/>
                    <a:pt x="11361" y="4121"/>
                    <a:pt x="11321" y="4135"/>
                  </a:cubicBezTo>
                  <a:cubicBezTo>
                    <a:pt x="11274" y="4075"/>
                    <a:pt x="11234" y="4021"/>
                    <a:pt x="11187" y="3961"/>
                  </a:cubicBezTo>
                  <a:cubicBezTo>
                    <a:pt x="11241" y="3941"/>
                    <a:pt x="11295" y="3914"/>
                    <a:pt x="11348" y="3894"/>
                  </a:cubicBezTo>
                  <a:cubicBezTo>
                    <a:pt x="11395" y="3867"/>
                    <a:pt x="11442" y="3847"/>
                    <a:pt x="11495" y="3820"/>
                  </a:cubicBezTo>
                  <a:lnTo>
                    <a:pt x="11495" y="3820"/>
                  </a:lnTo>
                  <a:cubicBezTo>
                    <a:pt x="11462" y="3827"/>
                    <a:pt x="11428" y="3827"/>
                    <a:pt x="11402" y="3840"/>
                  </a:cubicBezTo>
                  <a:cubicBezTo>
                    <a:pt x="11369" y="3851"/>
                    <a:pt x="11337" y="3858"/>
                    <a:pt x="11305" y="3858"/>
                  </a:cubicBezTo>
                  <a:cubicBezTo>
                    <a:pt x="11277" y="3858"/>
                    <a:pt x="11249" y="3853"/>
                    <a:pt x="11221" y="3840"/>
                  </a:cubicBezTo>
                  <a:cubicBezTo>
                    <a:pt x="11234" y="3814"/>
                    <a:pt x="11261" y="3807"/>
                    <a:pt x="11295" y="3807"/>
                  </a:cubicBezTo>
                  <a:lnTo>
                    <a:pt x="11502" y="3807"/>
                  </a:lnTo>
                  <a:cubicBezTo>
                    <a:pt x="11742" y="3801"/>
                    <a:pt x="11988" y="3777"/>
                    <a:pt x="12234" y="3777"/>
                  </a:cubicBezTo>
                  <a:close/>
                  <a:moveTo>
                    <a:pt x="11966" y="4095"/>
                  </a:moveTo>
                  <a:cubicBezTo>
                    <a:pt x="11986" y="4095"/>
                    <a:pt x="12008" y="4098"/>
                    <a:pt x="12030" y="4101"/>
                  </a:cubicBezTo>
                  <a:cubicBezTo>
                    <a:pt x="12164" y="4115"/>
                    <a:pt x="12298" y="4121"/>
                    <a:pt x="12439" y="4135"/>
                  </a:cubicBezTo>
                  <a:lnTo>
                    <a:pt x="12619" y="4135"/>
                  </a:lnTo>
                  <a:lnTo>
                    <a:pt x="12619" y="4148"/>
                  </a:lnTo>
                  <a:cubicBezTo>
                    <a:pt x="12539" y="4155"/>
                    <a:pt x="12465" y="4162"/>
                    <a:pt x="12392" y="4162"/>
                  </a:cubicBezTo>
                  <a:cubicBezTo>
                    <a:pt x="12218" y="4175"/>
                    <a:pt x="12044" y="4175"/>
                    <a:pt x="11877" y="4188"/>
                  </a:cubicBezTo>
                  <a:cubicBezTo>
                    <a:pt x="11823" y="4188"/>
                    <a:pt x="11796" y="4162"/>
                    <a:pt x="11756" y="4135"/>
                  </a:cubicBezTo>
                  <a:cubicBezTo>
                    <a:pt x="11771" y="4132"/>
                    <a:pt x="11780" y="4131"/>
                    <a:pt x="11788" y="4131"/>
                  </a:cubicBezTo>
                  <a:cubicBezTo>
                    <a:pt x="11801" y="4131"/>
                    <a:pt x="11809" y="4136"/>
                    <a:pt x="11830" y="4148"/>
                  </a:cubicBezTo>
                  <a:cubicBezTo>
                    <a:pt x="11868" y="4110"/>
                    <a:pt x="11914" y="4095"/>
                    <a:pt x="11966" y="4095"/>
                  </a:cubicBezTo>
                  <a:close/>
                  <a:moveTo>
                    <a:pt x="8913" y="4014"/>
                  </a:moveTo>
                  <a:cubicBezTo>
                    <a:pt x="8946" y="4041"/>
                    <a:pt x="8986" y="4075"/>
                    <a:pt x="9020" y="4101"/>
                  </a:cubicBezTo>
                  <a:cubicBezTo>
                    <a:pt x="9013" y="4135"/>
                    <a:pt x="9006" y="4162"/>
                    <a:pt x="9000" y="4208"/>
                  </a:cubicBezTo>
                  <a:cubicBezTo>
                    <a:pt x="8959" y="4135"/>
                    <a:pt x="8926" y="4081"/>
                    <a:pt x="8899" y="4028"/>
                  </a:cubicBezTo>
                  <a:cubicBezTo>
                    <a:pt x="8906" y="4021"/>
                    <a:pt x="8906" y="4014"/>
                    <a:pt x="8913" y="4014"/>
                  </a:cubicBezTo>
                  <a:close/>
                  <a:moveTo>
                    <a:pt x="11589" y="4167"/>
                  </a:moveTo>
                  <a:cubicBezTo>
                    <a:pt x="11608" y="4167"/>
                    <a:pt x="11631" y="4191"/>
                    <a:pt x="11649" y="4208"/>
                  </a:cubicBezTo>
                  <a:cubicBezTo>
                    <a:pt x="11549" y="4235"/>
                    <a:pt x="11455" y="4262"/>
                    <a:pt x="11355" y="4289"/>
                  </a:cubicBezTo>
                  <a:cubicBezTo>
                    <a:pt x="11348" y="4255"/>
                    <a:pt x="11348" y="4242"/>
                    <a:pt x="11348" y="4222"/>
                  </a:cubicBezTo>
                  <a:lnTo>
                    <a:pt x="11348" y="4222"/>
                  </a:lnTo>
                  <a:lnTo>
                    <a:pt x="11355" y="4235"/>
                  </a:lnTo>
                  <a:cubicBezTo>
                    <a:pt x="11435" y="4215"/>
                    <a:pt x="11509" y="4188"/>
                    <a:pt x="11582" y="4168"/>
                  </a:cubicBezTo>
                  <a:cubicBezTo>
                    <a:pt x="11584" y="4168"/>
                    <a:pt x="11587" y="4167"/>
                    <a:pt x="11589" y="4167"/>
                  </a:cubicBezTo>
                  <a:close/>
                  <a:moveTo>
                    <a:pt x="7568" y="4354"/>
                  </a:moveTo>
                  <a:cubicBezTo>
                    <a:pt x="7574" y="4354"/>
                    <a:pt x="7581" y="4355"/>
                    <a:pt x="7588" y="4356"/>
                  </a:cubicBezTo>
                  <a:cubicBezTo>
                    <a:pt x="7521" y="4409"/>
                    <a:pt x="7461" y="4463"/>
                    <a:pt x="7394" y="4510"/>
                  </a:cubicBezTo>
                  <a:cubicBezTo>
                    <a:pt x="7451" y="4453"/>
                    <a:pt x="7466" y="4354"/>
                    <a:pt x="7568" y="4354"/>
                  </a:cubicBezTo>
                  <a:close/>
                  <a:moveTo>
                    <a:pt x="6190" y="2088"/>
                  </a:moveTo>
                  <a:cubicBezTo>
                    <a:pt x="6424" y="2108"/>
                    <a:pt x="6658" y="2128"/>
                    <a:pt x="6885" y="2148"/>
                  </a:cubicBezTo>
                  <a:cubicBezTo>
                    <a:pt x="7146" y="2174"/>
                    <a:pt x="7394" y="2241"/>
                    <a:pt x="7641" y="2315"/>
                  </a:cubicBezTo>
                  <a:cubicBezTo>
                    <a:pt x="7976" y="2415"/>
                    <a:pt x="8310" y="2529"/>
                    <a:pt x="8645" y="2636"/>
                  </a:cubicBezTo>
                  <a:cubicBezTo>
                    <a:pt x="8678" y="2650"/>
                    <a:pt x="8712" y="2670"/>
                    <a:pt x="8745" y="2690"/>
                  </a:cubicBezTo>
                  <a:cubicBezTo>
                    <a:pt x="8779" y="2710"/>
                    <a:pt x="8806" y="2743"/>
                    <a:pt x="8819" y="2790"/>
                  </a:cubicBezTo>
                  <a:cubicBezTo>
                    <a:pt x="8866" y="2944"/>
                    <a:pt x="8919" y="3091"/>
                    <a:pt x="8966" y="3245"/>
                  </a:cubicBezTo>
                  <a:cubicBezTo>
                    <a:pt x="8993" y="3319"/>
                    <a:pt x="9013" y="3392"/>
                    <a:pt x="9020" y="3479"/>
                  </a:cubicBezTo>
                  <a:cubicBezTo>
                    <a:pt x="8933" y="3419"/>
                    <a:pt x="8852" y="3359"/>
                    <a:pt x="8772" y="3312"/>
                  </a:cubicBezTo>
                  <a:cubicBezTo>
                    <a:pt x="8578" y="3185"/>
                    <a:pt x="8371" y="3098"/>
                    <a:pt x="8143" y="3031"/>
                  </a:cubicBezTo>
                  <a:cubicBezTo>
                    <a:pt x="8116" y="3024"/>
                    <a:pt x="8083" y="3024"/>
                    <a:pt x="8056" y="3018"/>
                  </a:cubicBezTo>
                  <a:lnTo>
                    <a:pt x="8050" y="3038"/>
                  </a:lnTo>
                  <a:cubicBezTo>
                    <a:pt x="8090" y="3091"/>
                    <a:pt x="8137" y="3138"/>
                    <a:pt x="8183" y="3198"/>
                  </a:cubicBezTo>
                  <a:cubicBezTo>
                    <a:pt x="8277" y="3319"/>
                    <a:pt x="8364" y="3439"/>
                    <a:pt x="8458" y="3559"/>
                  </a:cubicBezTo>
                  <a:cubicBezTo>
                    <a:pt x="8525" y="3640"/>
                    <a:pt x="8592" y="3720"/>
                    <a:pt x="8658" y="3807"/>
                  </a:cubicBezTo>
                  <a:cubicBezTo>
                    <a:pt x="8806" y="4001"/>
                    <a:pt x="8893" y="4222"/>
                    <a:pt x="8919" y="4463"/>
                  </a:cubicBezTo>
                  <a:cubicBezTo>
                    <a:pt x="8919" y="4476"/>
                    <a:pt x="8919" y="4483"/>
                    <a:pt x="8919" y="4496"/>
                  </a:cubicBezTo>
                  <a:cubicBezTo>
                    <a:pt x="8919" y="4496"/>
                    <a:pt x="8913" y="4503"/>
                    <a:pt x="8913" y="4510"/>
                  </a:cubicBezTo>
                  <a:cubicBezTo>
                    <a:pt x="8873" y="4510"/>
                    <a:pt x="8832" y="4496"/>
                    <a:pt x="8799" y="4476"/>
                  </a:cubicBezTo>
                  <a:cubicBezTo>
                    <a:pt x="8678" y="4396"/>
                    <a:pt x="8551" y="4322"/>
                    <a:pt x="8424" y="4242"/>
                  </a:cubicBezTo>
                  <a:cubicBezTo>
                    <a:pt x="8418" y="4235"/>
                    <a:pt x="8411" y="4235"/>
                    <a:pt x="8411" y="4229"/>
                  </a:cubicBezTo>
                  <a:cubicBezTo>
                    <a:pt x="8264" y="4075"/>
                    <a:pt x="8090" y="3948"/>
                    <a:pt x="7949" y="3794"/>
                  </a:cubicBezTo>
                  <a:cubicBezTo>
                    <a:pt x="7822" y="3653"/>
                    <a:pt x="7688" y="3519"/>
                    <a:pt x="7534" y="3399"/>
                  </a:cubicBezTo>
                  <a:cubicBezTo>
                    <a:pt x="7320" y="3232"/>
                    <a:pt x="7113" y="3051"/>
                    <a:pt x="6919" y="2857"/>
                  </a:cubicBezTo>
                  <a:cubicBezTo>
                    <a:pt x="6765" y="2703"/>
                    <a:pt x="6638" y="2522"/>
                    <a:pt x="6471" y="2375"/>
                  </a:cubicBezTo>
                  <a:cubicBezTo>
                    <a:pt x="6404" y="2308"/>
                    <a:pt x="6323" y="2248"/>
                    <a:pt x="6250" y="2188"/>
                  </a:cubicBezTo>
                  <a:cubicBezTo>
                    <a:pt x="6210" y="2161"/>
                    <a:pt x="6176" y="2134"/>
                    <a:pt x="6123" y="2094"/>
                  </a:cubicBezTo>
                  <a:cubicBezTo>
                    <a:pt x="6156" y="2094"/>
                    <a:pt x="6169" y="2088"/>
                    <a:pt x="6190" y="2088"/>
                  </a:cubicBezTo>
                  <a:close/>
                  <a:moveTo>
                    <a:pt x="9187" y="2837"/>
                  </a:moveTo>
                  <a:lnTo>
                    <a:pt x="9187" y="2837"/>
                  </a:lnTo>
                  <a:cubicBezTo>
                    <a:pt x="9843" y="3084"/>
                    <a:pt x="10465" y="3365"/>
                    <a:pt x="11040" y="3747"/>
                  </a:cubicBezTo>
                  <a:cubicBezTo>
                    <a:pt x="10913" y="3820"/>
                    <a:pt x="10793" y="3914"/>
                    <a:pt x="10632" y="3934"/>
                  </a:cubicBezTo>
                  <a:cubicBezTo>
                    <a:pt x="10585" y="3941"/>
                    <a:pt x="10545" y="3961"/>
                    <a:pt x="10512" y="4001"/>
                  </a:cubicBezTo>
                  <a:cubicBezTo>
                    <a:pt x="10498" y="4008"/>
                    <a:pt x="10492" y="4021"/>
                    <a:pt x="10478" y="4028"/>
                  </a:cubicBezTo>
                  <a:cubicBezTo>
                    <a:pt x="10365" y="4095"/>
                    <a:pt x="10291" y="4188"/>
                    <a:pt x="10211" y="4289"/>
                  </a:cubicBezTo>
                  <a:cubicBezTo>
                    <a:pt x="10157" y="4362"/>
                    <a:pt x="10090" y="4429"/>
                    <a:pt x="10023" y="4503"/>
                  </a:cubicBezTo>
                  <a:cubicBezTo>
                    <a:pt x="10010" y="4516"/>
                    <a:pt x="9983" y="4523"/>
                    <a:pt x="9963" y="4536"/>
                  </a:cubicBezTo>
                  <a:cubicBezTo>
                    <a:pt x="9869" y="4489"/>
                    <a:pt x="9829" y="4402"/>
                    <a:pt x="9796" y="4322"/>
                  </a:cubicBezTo>
                  <a:cubicBezTo>
                    <a:pt x="9709" y="4095"/>
                    <a:pt x="9615" y="3867"/>
                    <a:pt x="9542" y="3633"/>
                  </a:cubicBezTo>
                  <a:cubicBezTo>
                    <a:pt x="9481" y="3439"/>
                    <a:pt x="9381" y="3265"/>
                    <a:pt x="9294" y="3084"/>
                  </a:cubicBezTo>
                  <a:cubicBezTo>
                    <a:pt x="9267" y="3018"/>
                    <a:pt x="9234" y="2951"/>
                    <a:pt x="9200" y="2890"/>
                  </a:cubicBezTo>
                  <a:cubicBezTo>
                    <a:pt x="9200" y="2877"/>
                    <a:pt x="9194" y="2857"/>
                    <a:pt x="9187" y="2837"/>
                  </a:cubicBezTo>
                  <a:close/>
                  <a:moveTo>
                    <a:pt x="7742" y="4349"/>
                  </a:moveTo>
                  <a:cubicBezTo>
                    <a:pt x="7662" y="4436"/>
                    <a:pt x="7601" y="4516"/>
                    <a:pt x="7528" y="4603"/>
                  </a:cubicBezTo>
                  <a:cubicBezTo>
                    <a:pt x="7501" y="4596"/>
                    <a:pt x="7467" y="4596"/>
                    <a:pt x="7434" y="4596"/>
                  </a:cubicBezTo>
                  <a:cubicBezTo>
                    <a:pt x="7427" y="4590"/>
                    <a:pt x="7427" y="4583"/>
                    <a:pt x="7427" y="4576"/>
                  </a:cubicBezTo>
                  <a:cubicBezTo>
                    <a:pt x="7501" y="4510"/>
                    <a:pt x="7581" y="4436"/>
                    <a:pt x="7662" y="4369"/>
                  </a:cubicBezTo>
                  <a:cubicBezTo>
                    <a:pt x="7675" y="4356"/>
                    <a:pt x="7708" y="4356"/>
                    <a:pt x="7742" y="4349"/>
                  </a:cubicBezTo>
                  <a:close/>
                  <a:moveTo>
                    <a:pt x="10932" y="3923"/>
                  </a:moveTo>
                  <a:cubicBezTo>
                    <a:pt x="10954" y="3923"/>
                    <a:pt x="10975" y="3930"/>
                    <a:pt x="11000" y="3941"/>
                  </a:cubicBezTo>
                  <a:cubicBezTo>
                    <a:pt x="11067" y="3974"/>
                    <a:pt x="11134" y="4014"/>
                    <a:pt x="11187" y="4068"/>
                  </a:cubicBezTo>
                  <a:cubicBezTo>
                    <a:pt x="11241" y="4135"/>
                    <a:pt x="11261" y="4208"/>
                    <a:pt x="11274" y="4289"/>
                  </a:cubicBezTo>
                  <a:cubicBezTo>
                    <a:pt x="11281" y="4309"/>
                    <a:pt x="11268" y="4336"/>
                    <a:pt x="11261" y="4362"/>
                  </a:cubicBezTo>
                  <a:cubicBezTo>
                    <a:pt x="11261" y="4396"/>
                    <a:pt x="11248" y="4436"/>
                    <a:pt x="11254" y="4463"/>
                  </a:cubicBezTo>
                  <a:cubicBezTo>
                    <a:pt x="11261" y="4550"/>
                    <a:pt x="11208" y="4617"/>
                    <a:pt x="11121" y="4617"/>
                  </a:cubicBezTo>
                  <a:cubicBezTo>
                    <a:pt x="10993" y="4617"/>
                    <a:pt x="10893" y="4556"/>
                    <a:pt x="10806" y="4469"/>
                  </a:cubicBezTo>
                  <a:cubicBezTo>
                    <a:pt x="10746" y="4416"/>
                    <a:pt x="10692" y="4349"/>
                    <a:pt x="10639" y="4289"/>
                  </a:cubicBezTo>
                  <a:cubicBezTo>
                    <a:pt x="10605" y="4255"/>
                    <a:pt x="10585" y="4222"/>
                    <a:pt x="10579" y="4175"/>
                  </a:cubicBezTo>
                  <a:cubicBezTo>
                    <a:pt x="10579" y="4148"/>
                    <a:pt x="10552" y="4121"/>
                    <a:pt x="10532" y="4095"/>
                  </a:cubicBezTo>
                  <a:cubicBezTo>
                    <a:pt x="10585" y="4008"/>
                    <a:pt x="10686" y="4021"/>
                    <a:pt x="10759" y="3988"/>
                  </a:cubicBezTo>
                  <a:cubicBezTo>
                    <a:pt x="10799" y="3974"/>
                    <a:pt x="10840" y="3968"/>
                    <a:pt x="10873" y="3941"/>
                  </a:cubicBezTo>
                  <a:cubicBezTo>
                    <a:pt x="10895" y="3928"/>
                    <a:pt x="10914" y="3923"/>
                    <a:pt x="10932" y="3923"/>
                  </a:cubicBezTo>
                  <a:close/>
                  <a:moveTo>
                    <a:pt x="7851" y="4370"/>
                  </a:moveTo>
                  <a:cubicBezTo>
                    <a:pt x="7872" y="4370"/>
                    <a:pt x="7898" y="4382"/>
                    <a:pt x="7943" y="4402"/>
                  </a:cubicBezTo>
                  <a:cubicBezTo>
                    <a:pt x="7909" y="4429"/>
                    <a:pt x="7869" y="4456"/>
                    <a:pt x="7835" y="4489"/>
                  </a:cubicBezTo>
                  <a:cubicBezTo>
                    <a:pt x="7802" y="4523"/>
                    <a:pt x="7769" y="4556"/>
                    <a:pt x="7735" y="4590"/>
                  </a:cubicBezTo>
                  <a:cubicBezTo>
                    <a:pt x="7713" y="4612"/>
                    <a:pt x="7703" y="4622"/>
                    <a:pt x="7685" y="4622"/>
                  </a:cubicBezTo>
                  <a:cubicBezTo>
                    <a:pt x="7671" y="4622"/>
                    <a:pt x="7651" y="4615"/>
                    <a:pt x="7615" y="4603"/>
                  </a:cubicBezTo>
                  <a:cubicBezTo>
                    <a:pt x="7668" y="4543"/>
                    <a:pt x="7715" y="4483"/>
                    <a:pt x="7769" y="4429"/>
                  </a:cubicBezTo>
                  <a:cubicBezTo>
                    <a:pt x="7806" y="4388"/>
                    <a:pt x="7824" y="4370"/>
                    <a:pt x="7851" y="4370"/>
                  </a:cubicBezTo>
                  <a:close/>
                  <a:moveTo>
                    <a:pt x="7379" y="4354"/>
                  </a:moveTo>
                  <a:cubicBezTo>
                    <a:pt x="7393" y="4354"/>
                    <a:pt x="7406" y="4354"/>
                    <a:pt x="7421" y="4356"/>
                  </a:cubicBezTo>
                  <a:cubicBezTo>
                    <a:pt x="7387" y="4402"/>
                    <a:pt x="7354" y="4443"/>
                    <a:pt x="7320" y="4483"/>
                  </a:cubicBezTo>
                  <a:cubicBezTo>
                    <a:pt x="7307" y="4496"/>
                    <a:pt x="7294" y="4510"/>
                    <a:pt x="7287" y="4523"/>
                  </a:cubicBezTo>
                  <a:cubicBezTo>
                    <a:pt x="7220" y="4623"/>
                    <a:pt x="7200" y="4630"/>
                    <a:pt x="7059" y="4630"/>
                  </a:cubicBezTo>
                  <a:cubicBezTo>
                    <a:pt x="7093" y="4590"/>
                    <a:pt x="7120" y="4556"/>
                    <a:pt x="7153" y="4523"/>
                  </a:cubicBezTo>
                  <a:cubicBezTo>
                    <a:pt x="7180" y="4489"/>
                    <a:pt x="7220" y="4456"/>
                    <a:pt x="7247" y="4416"/>
                  </a:cubicBezTo>
                  <a:cubicBezTo>
                    <a:pt x="7279" y="4367"/>
                    <a:pt x="7324" y="4354"/>
                    <a:pt x="7379" y="4354"/>
                  </a:cubicBezTo>
                  <a:close/>
                  <a:moveTo>
                    <a:pt x="7983" y="4409"/>
                  </a:moveTo>
                  <a:cubicBezTo>
                    <a:pt x="8009" y="4436"/>
                    <a:pt x="8043" y="4463"/>
                    <a:pt x="8070" y="4483"/>
                  </a:cubicBezTo>
                  <a:cubicBezTo>
                    <a:pt x="8009" y="4550"/>
                    <a:pt x="7949" y="4617"/>
                    <a:pt x="7882" y="4683"/>
                  </a:cubicBezTo>
                  <a:cubicBezTo>
                    <a:pt x="7856" y="4670"/>
                    <a:pt x="7822" y="4663"/>
                    <a:pt x="7782" y="4650"/>
                  </a:cubicBezTo>
                  <a:cubicBezTo>
                    <a:pt x="7835" y="4556"/>
                    <a:pt x="7929" y="4503"/>
                    <a:pt x="7983" y="4409"/>
                  </a:cubicBezTo>
                  <a:close/>
                  <a:moveTo>
                    <a:pt x="7193" y="4382"/>
                  </a:moveTo>
                  <a:lnTo>
                    <a:pt x="7193" y="4382"/>
                  </a:lnTo>
                  <a:cubicBezTo>
                    <a:pt x="7140" y="4449"/>
                    <a:pt x="7093" y="4503"/>
                    <a:pt x="7039" y="4556"/>
                  </a:cubicBezTo>
                  <a:cubicBezTo>
                    <a:pt x="7033" y="4563"/>
                    <a:pt x="7026" y="4570"/>
                    <a:pt x="7019" y="4583"/>
                  </a:cubicBezTo>
                  <a:cubicBezTo>
                    <a:pt x="6979" y="4690"/>
                    <a:pt x="6879" y="4697"/>
                    <a:pt x="6778" y="4717"/>
                  </a:cubicBezTo>
                  <a:cubicBezTo>
                    <a:pt x="6818" y="4657"/>
                    <a:pt x="6859" y="4603"/>
                    <a:pt x="6905" y="4550"/>
                  </a:cubicBezTo>
                  <a:cubicBezTo>
                    <a:pt x="6912" y="4536"/>
                    <a:pt x="6926" y="4530"/>
                    <a:pt x="6926" y="4516"/>
                  </a:cubicBezTo>
                  <a:cubicBezTo>
                    <a:pt x="6986" y="4416"/>
                    <a:pt x="7086" y="4409"/>
                    <a:pt x="7193" y="4382"/>
                  </a:cubicBezTo>
                  <a:close/>
                  <a:moveTo>
                    <a:pt x="8116" y="4530"/>
                  </a:moveTo>
                  <a:cubicBezTo>
                    <a:pt x="8143" y="4556"/>
                    <a:pt x="8163" y="4576"/>
                    <a:pt x="8183" y="4596"/>
                  </a:cubicBezTo>
                  <a:cubicBezTo>
                    <a:pt x="8137" y="4643"/>
                    <a:pt x="8090" y="4683"/>
                    <a:pt x="8043" y="4724"/>
                  </a:cubicBezTo>
                  <a:cubicBezTo>
                    <a:pt x="8036" y="4728"/>
                    <a:pt x="8029" y="4730"/>
                    <a:pt x="8023" y="4730"/>
                  </a:cubicBezTo>
                  <a:cubicBezTo>
                    <a:pt x="8009" y="4730"/>
                    <a:pt x="7994" y="4721"/>
                    <a:pt x="7976" y="4704"/>
                  </a:cubicBezTo>
                  <a:cubicBezTo>
                    <a:pt x="8023" y="4650"/>
                    <a:pt x="8070" y="4596"/>
                    <a:pt x="8116" y="4530"/>
                  </a:cubicBezTo>
                  <a:close/>
                  <a:moveTo>
                    <a:pt x="6009" y="2563"/>
                  </a:moveTo>
                  <a:cubicBezTo>
                    <a:pt x="6042" y="2563"/>
                    <a:pt x="6076" y="2576"/>
                    <a:pt x="6096" y="2589"/>
                  </a:cubicBezTo>
                  <a:cubicBezTo>
                    <a:pt x="6263" y="2737"/>
                    <a:pt x="6430" y="2884"/>
                    <a:pt x="6591" y="3038"/>
                  </a:cubicBezTo>
                  <a:cubicBezTo>
                    <a:pt x="6711" y="3151"/>
                    <a:pt x="6825" y="3272"/>
                    <a:pt x="6946" y="3392"/>
                  </a:cubicBezTo>
                  <a:cubicBezTo>
                    <a:pt x="7039" y="3486"/>
                    <a:pt x="7140" y="3580"/>
                    <a:pt x="7240" y="3680"/>
                  </a:cubicBezTo>
                  <a:cubicBezTo>
                    <a:pt x="7267" y="3700"/>
                    <a:pt x="7294" y="3720"/>
                    <a:pt x="7314" y="3747"/>
                  </a:cubicBezTo>
                  <a:cubicBezTo>
                    <a:pt x="7387" y="3834"/>
                    <a:pt x="7474" y="3914"/>
                    <a:pt x="7561" y="3988"/>
                  </a:cubicBezTo>
                  <a:cubicBezTo>
                    <a:pt x="7608" y="4028"/>
                    <a:pt x="7655" y="4081"/>
                    <a:pt x="7695" y="4128"/>
                  </a:cubicBezTo>
                  <a:cubicBezTo>
                    <a:pt x="7748" y="4175"/>
                    <a:pt x="7795" y="4229"/>
                    <a:pt x="7856" y="4289"/>
                  </a:cubicBezTo>
                  <a:cubicBezTo>
                    <a:pt x="7762" y="4275"/>
                    <a:pt x="7688" y="4262"/>
                    <a:pt x="7608" y="4255"/>
                  </a:cubicBezTo>
                  <a:cubicBezTo>
                    <a:pt x="7608" y="4235"/>
                    <a:pt x="7615" y="4222"/>
                    <a:pt x="7615" y="4208"/>
                  </a:cubicBezTo>
                  <a:lnTo>
                    <a:pt x="7608" y="4208"/>
                  </a:lnTo>
                  <a:cubicBezTo>
                    <a:pt x="7554" y="4249"/>
                    <a:pt x="7501" y="4255"/>
                    <a:pt x="7441" y="4255"/>
                  </a:cubicBezTo>
                  <a:cubicBezTo>
                    <a:pt x="7053" y="4269"/>
                    <a:pt x="6725" y="4409"/>
                    <a:pt x="6457" y="4683"/>
                  </a:cubicBezTo>
                  <a:cubicBezTo>
                    <a:pt x="6437" y="4704"/>
                    <a:pt x="6417" y="4724"/>
                    <a:pt x="6397" y="4744"/>
                  </a:cubicBezTo>
                  <a:cubicBezTo>
                    <a:pt x="6384" y="4764"/>
                    <a:pt x="6364" y="4777"/>
                    <a:pt x="6350" y="4797"/>
                  </a:cubicBezTo>
                  <a:cubicBezTo>
                    <a:pt x="6283" y="4764"/>
                    <a:pt x="6216" y="4757"/>
                    <a:pt x="6143" y="4757"/>
                  </a:cubicBezTo>
                  <a:lnTo>
                    <a:pt x="6016" y="4757"/>
                  </a:lnTo>
                  <a:cubicBezTo>
                    <a:pt x="5982" y="4757"/>
                    <a:pt x="5955" y="4750"/>
                    <a:pt x="5929" y="4717"/>
                  </a:cubicBezTo>
                  <a:cubicBezTo>
                    <a:pt x="5942" y="4670"/>
                    <a:pt x="5969" y="4637"/>
                    <a:pt x="6016" y="4610"/>
                  </a:cubicBezTo>
                  <a:cubicBezTo>
                    <a:pt x="6042" y="4596"/>
                    <a:pt x="6069" y="4590"/>
                    <a:pt x="6096" y="4576"/>
                  </a:cubicBezTo>
                  <a:cubicBezTo>
                    <a:pt x="6123" y="4563"/>
                    <a:pt x="6149" y="4550"/>
                    <a:pt x="6176" y="4530"/>
                  </a:cubicBezTo>
                  <a:cubicBezTo>
                    <a:pt x="6223" y="4489"/>
                    <a:pt x="6216" y="4436"/>
                    <a:pt x="6163" y="4402"/>
                  </a:cubicBezTo>
                  <a:cubicBezTo>
                    <a:pt x="6103" y="4376"/>
                    <a:pt x="6042" y="4349"/>
                    <a:pt x="5982" y="4329"/>
                  </a:cubicBezTo>
                  <a:cubicBezTo>
                    <a:pt x="5860" y="4296"/>
                    <a:pt x="5732" y="4280"/>
                    <a:pt x="5604" y="4280"/>
                  </a:cubicBezTo>
                  <a:cubicBezTo>
                    <a:pt x="5549" y="4280"/>
                    <a:pt x="5494" y="4283"/>
                    <a:pt x="5440" y="4289"/>
                  </a:cubicBezTo>
                  <a:cubicBezTo>
                    <a:pt x="5326" y="4295"/>
                    <a:pt x="5213" y="4295"/>
                    <a:pt x="5106" y="4295"/>
                  </a:cubicBezTo>
                  <a:cubicBezTo>
                    <a:pt x="5019" y="4295"/>
                    <a:pt x="4958" y="4242"/>
                    <a:pt x="4912" y="4168"/>
                  </a:cubicBezTo>
                  <a:cubicBezTo>
                    <a:pt x="4878" y="4115"/>
                    <a:pt x="4872" y="4061"/>
                    <a:pt x="4912" y="4008"/>
                  </a:cubicBezTo>
                  <a:cubicBezTo>
                    <a:pt x="4945" y="3961"/>
                    <a:pt x="4985" y="3914"/>
                    <a:pt x="5032" y="3874"/>
                  </a:cubicBezTo>
                  <a:cubicBezTo>
                    <a:pt x="5166" y="3753"/>
                    <a:pt x="5246" y="3600"/>
                    <a:pt x="5320" y="3439"/>
                  </a:cubicBezTo>
                  <a:cubicBezTo>
                    <a:pt x="5347" y="3379"/>
                    <a:pt x="5347" y="3325"/>
                    <a:pt x="5320" y="3265"/>
                  </a:cubicBezTo>
                  <a:cubicBezTo>
                    <a:pt x="5306" y="3225"/>
                    <a:pt x="5293" y="3171"/>
                    <a:pt x="5273" y="3125"/>
                  </a:cubicBezTo>
                  <a:cubicBezTo>
                    <a:pt x="5219" y="2977"/>
                    <a:pt x="5260" y="2850"/>
                    <a:pt x="5367" y="2737"/>
                  </a:cubicBezTo>
                  <a:cubicBezTo>
                    <a:pt x="5454" y="2643"/>
                    <a:pt x="5561" y="2603"/>
                    <a:pt x="5681" y="2589"/>
                  </a:cubicBezTo>
                  <a:cubicBezTo>
                    <a:pt x="5795" y="2576"/>
                    <a:pt x="5902" y="2569"/>
                    <a:pt x="6009" y="2563"/>
                  </a:cubicBezTo>
                  <a:close/>
                  <a:moveTo>
                    <a:pt x="8210" y="4630"/>
                  </a:moveTo>
                  <a:cubicBezTo>
                    <a:pt x="8250" y="4670"/>
                    <a:pt x="8284" y="4704"/>
                    <a:pt x="8324" y="4737"/>
                  </a:cubicBezTo>
                  <a:cubicBezTo>
                    <a:pt x="8290" y="4770"/>
                    <a:pt x="8257" y="4797"/>
                    <a:pt x="8224" y="4831"/>
                  </a:cubicBezTo>
                  <a:cubicBezTo>
                    <a:pt x="8183" y="4811"/>
                    <a:pt x="8150" y="4791"/>
                    <a:pt x="8103" y="4770"/>
                  </a:cubicBezTo>
                  <a:cubicBezTo>
                    <a:pt x="8143" y="4724"/>
                    <a:pt x="8177" y="4683"/>
                    <a:pt x="8210" y="4630"/>
                  </a:cubicBezTo>
                  <a:close/>
                  <a:moveTo>
                    <a:pt x="6832" y="4530"/>
                  </a:moveTo>
                  <a:cubicBezTo>
                    <a:pt x="6778" y="4610"/>
                    <a:pt x="6725" y="4683"/>
                    <a:pt x="6671" y="4764"/>
                  </a:cubicBezTo>
                  <a:cubicBezTo>
                    <a:pt x="6658" y="4777"/>
                    <a:pt x="6645" y="4784"/>
                    <a:pt x="6631" y="4791"/>
                  </a:cubicBezTo>
                  <a:cubicBezTo>
                    <a:pt x="6584" y="4811"/>
                    <a:pt x="6537" y="4837"/>
                    <a:pt x="6477" y="4864"/>
                  </a:cubicBezTo>
                  <a:cubicBezTo>
                    <a:pt x="6564" y="4764"/>
                    <a:pt x="6638" y="4677"/>
                    <a:pt x="6711" y="4590"/>
                  </a:cubicBezTo>
                  <a:cubicBezTo>
                    <a:pt x="6745" y="4556"/>
                    <a:pt x="6785" y="4543"/>
                    <a:pt x="6832" y="4530"/>
                  </a:cubicBezTo>
                  <a:close/>
                  <a:moveTo>
                    <a:pt x="8364" y="4777"/>
                  </a:moveTo>
                  <a:cubicBezTo>
                    <a:pt x="8458" y="4864"/>
                    <a:pt x="8538" y="4958"/>
                    <a:pt x="8605" y="5051"/>
                  </a:cubicBezTo>
                  <a:cubicBezTo>
                    <a:pt x="8531" y="4991"/>
                    <a:pt x="8431" y="4971"/>
                    <a:pt x="8371" y="4891"/>
                  </a:cubicBezTo>
                  <a:cubicBezTo>
                    <a:pt x="8371" y="4891"/>
                    <a:pt x="8377" y="4884"/>
                    <a:pt x="8377" y="4878"/>
                  </a:cubicBezTo>
                  <a:cubicBezTo>
                    <a:pt x="8357" y="4871"/>
                    <a:pt x="8337" y="4864"/>
                    <a:pt x="8297" y="4851"/>
                  </a:cubicBezTo>
                  <a:cubicBezTo>
                    <a:pt x="8324" y="4824"/>
                    <a:pt x="8344" y="4804"/>
                    <a:pt x="8364" y="4777"/>
                  </a:cubicBezTo>
                  <a:close/>
                  <a:moveTo>
                    <a:pt x="11798" y="4307"/>
                  </a:moveTo>
                  <a:cubicBezTo>
                    <a:pt x="11810" y="4307"/>
                    <a:pt x="11826" y="4317"/>
                    <a:pt x="11836" y="4322"/>
                  </a:cubicBezTo>
                  <a:cubicBezTo>
                    <a:pt x="11997" y="4402"/>
                    <a:pt x="12158" y="4496"/>
                    <a:pt x="12325" y="4576"/>
                  </a:cubicBezTo>
                  <a:cubicBezTo>
                    <a:pt x="12485" y="4663"/>
                    <a:pt x="12633" y="4770"/>
                    <a:pt x="12766" y="4891"/>
                  </a:cubicBezTo>
                  <a:cubicBezTo>
                    <a:pt x="12874" y="4991"/>
                    <a:pt x="12981" y="5098"/>
                    <a:pt x="13088" y="5199"/>
                  </a:cubicBezTo>
                  <a:cubicBezTo>
                    <a:pt x="13108" y="5219"/>
                    <a:pt x="13128" y="5232"/>
                    <a:pt x="13148" y="5259"/>
                  </a:cubicBezTo>
                  <a:cubicBezTo>
                    <a:pt x="13101" y="5245"/>
                    <a:pt x="13054" y="5225"/>
                    <a:pt x="13014" y="5212"/>
                  </a:cubicBezTo>
                  <a:cubicBezTo>
                    <a:pt x="12880" y="5172"/>
                    <a:pt x="12753" y="5132"/>
                    <a:pt x="12626" y="5092"/>
                  </a:cubicBezTo>
                  <a:cubicBezTo>
                    <a:pt x="12459" y="5045"/>
                    <a:pt x="12285" y="5045"/>
                    <a:pt x="12111" y="5038"/>
                  </a:cubicBezTo>
                  <a:cubicBezTo>
                    <a:pt x="11984" y="5031"/>
                    <a:pt x="11850" y="5031"/>
                    <a:pt x="11716" y="5025"/>
                  </a:cubicBezTo>
                  <a:cubicBezTo>
                    <a:pt x="11688" y="5024"/>
                    <a:pt x="11661" y="5023"/>
                    <a:pt x="11633" y="5023"/>
                  </a:cubicBezTo>
                  <a:cubicBezTo>
                    <a:pt x="11500" y="5023"/>
                    <a:pt x="11367" y="5036"/>
                    <a:pt x="11234" y="5058"/>
                  </a:cubicBezTo>
                  <a:cubicBezTo>
                    <a:pt x="11214" y="5060"/>
                    <a:pt x="11194" y="5062"/>
                    <a:pt x="11174" y="5062"/>
                  </a:cubicBezTo>
                  <a:cubicBezTo>
                    <a:pt x="11134" y="5062"/>
                    <a:pt x="11094" y="5056"/>
                    <a:pt x="11054" y="5038"/>
                  </a:cubicBezTo>
                  <a:cubicBezTo>
                    <a:pt x="11107" y="4911"/>
                    <a:pt x="11167" y="4791"/>
                    <a:pt x="11274" y="4697"/>
                  </a:cubicBezTo>
                  <a:cubicBezTo>
                    <a:pt x="11315" y="4657"/>
                    <a:pt x="11348" y="4610"/>
                    <a:pt x="11368" y="4556"/>
                  </a:cubicBezTo>
                  <a:cubicBezTo>
                    <a:pt x="11388" y="4516"/>
                    <a:pt x="11381" y="4463"/>
                    <a:pt x="11388" y="4396"/>
                  </a:cubicBezTo>
                  <a:cubicBezTo>
                    <a:pt x="11515" y="4356"/>
                    <a:pt x="11649" y="4315"/>
                    <a:pt x="11790" y="4309"/>
                  </a:cubicBezTo>
                  <a:cubicBezTo>
                    <a:pt x="11792" y="4308"/>
                    <a:pt x="11795" y="4307"/>
                    <a:pt x="11798" y="4307"/>
                  </a:cubicBezTo>
                  <a:close/>
                  <a:moveTo>
                    <a:pt x="12870" y="5326"/>
                  </a:moveTo>
                  <a:cubicBezTo>
                    <a:pt x="12914" y="5326"/>
                    <a:pt x="12956" y="5335"/>
                    <a:pt x="13001" y="5353"/>
                  </a:cubicBezTo>
                  <a:cubicBezTo>
                    <a:pt x="13088" y="5386"/>
                    <a:pt x="13175" y="5413"/>
                    <a:pt x="13262" y="5440"/>
                  </a:cubicBezTo>
                  <a:cubicBezTo>
                    <a:pt x="13282" y="5446"/>
                    <a:pt x="13302" y="5453"/>
                    <a:pt x="13322" y="5473"/>
                  </a:cubicBezTo>
                  <a:cubicBezTo>
                    <a:pt x="13201" y="5460"/>
                    <a:pt x="13088" y="5453"/>
                    <a:pt x="12967" y="5440"/>
                  </a:cubicBezTo>
                  <a:cubicBezTo>
                    <a:pt x="12967" y="5440"/>
                    <a:pt x="12967" y="5433"/>
                    <a:pt x="12967" y="5426"/>
                  </a:cubicBezTo>
                  <a:cubicBezTo>
                    <a:pt x="12987" y="5419"/>
                    <a:pt x="13007" y="5413"/>
                    <a:pt x="13034" y="5406"/>
                  </a:cubicBezTo>
                  <a:cubicBezTo>
                    <a:pt x="13012" y="5400"/>
                    <a:pt x="12990" y="5398"/>
                    <a:pt x="12969" y="5398"/>
                  </a:cubicBezTo>
                  <a:cubicBezTo>
                    <a:pt x="12895" y="5398"/>
                    <a:pt x="12827" y="5426"/>
                    <a:pt x="12760" y="5426"/>
                  </a:cubicBezTo>
                  <a:cubicBezTo>
                    <a:pt x="12673" y="5426"/>
                    <a:pt x="12586" y="5413"/>
                    <a:pt x="12492" y="5413"/>
                  </a:cubicBezTo>
                  <a:lnTo>
                    <a:pt x="12492" y="5393"/>
                  </a:lnTo>
                  <a:cubicBezTo>
                    <a:pt x="12552" y="5379"/>
                    <a:pt x="12606" y="5366"/>
                    <a:pt x="12659" y="5359"/>
                  </a:cubicBezTo>
                  <a:cubicBezTo>
                    <a:pt x="12706" y="5346"/>
                    <a:pt x="12760" y="5346"/>
                    <a:pt x="12800" y="5332"/>
                  </a:cubicBezTo>
                  <a:cubicBezTo>
                    <a:pt x="12824" y="5328"/>
                    <a:pt x="12847" y="5326"/>
                    <a:pt x="12870" y="5326"/>
                  </a:cubicBezTo>
                  <a:close/>
                  <a:moveTo>
                    <a:pt x="12595" y="5517"/>
                  </a:moveTo>
                  <a:cubicBezTo>
                    <a:pt x="12652" y="5517"/>
                    <a:pt x="12718" y="5525"/>
                    <a:pt x="12793" y="5540"/>
                  </a:cubicBezTo>
                  <a:cubicBezTo>
                    <a:pt x="12659" y="5553"/>
                    <a:pt x="12526" y="5567"/>
                    <a:pt x="12378" y="5580"/>
                  </a:cubicBezTo>
                  <a:cubicBezTo>
                    <a:pt x="12429" y="5538"/>
                    <a:pt x="12500" y="5517"/>
                    <a:pt x="12595" y="5517"/>
                  </a:cubicBezTo>
                  <a:close/>
                  <a:moveTo>
                    <a:pt x="13035" y="5544"/>
                  </a:moveTo>
                  <a:cubicBezTo>
                    <a:pt x="13120" y="5544"/>
                    <a:pt x="13204" y="5567"/>
                    <a:pt x="13288" y="5567"/>
                  </a:cubicBezTo>
                  <a:cubicBezTo>
                    <a:pt x="13237" y="5583"/>
                    <a:pt x="13182" y="5591"/>
                    <a:pt x="13124" y="5591"/>
                  </a:cubicBezTo>
                  <a:cubicBezTo>
                    <a:pt x="13060" y="5591"/>
                    <a:pt x="12993" y="5581"/>
                    <a:pt x="12927" y="5560"/>
                  </a:cubicBezTo>
                  <a:cubicBezTo>
                    <a:pt x="12963" y="5548"/>
                    <a:pt x="12999" y="5544"/>
                    <a:pt x="13035" y="5544"/>
                  </a:cubicBezTo>
                  <a:close/>
                  <a:moveTo>
                    <a:pt x="13447" y="5589"/>
                  </a:moveTo>
                  <a:cubicBezTo>
                    <a:pt x="13554" y="5589"/>
                    <a:pt x="13658" y="5624"/>
                    <a:pt x="13763" y="5674"/>
                  </a:cubicBezTo>
                  <a:cubicBezTo>
                    <a:pt x="13609" y="5654"/>
                    <a:pt x="13449" y="5634"/>
                    <a:pt x="13295" y="5613"/>
                  </a:cubicBezTo>
                  <a:cubicBezTo>
                    <a:pt x="13346" y="5596"/>
                    <a:pt x="13397" y="5589"/>
                    <a:pt x="13447" y="5589"/>
                  </a:cubicBezTo>
                  <a:close/>
                  <a:moveTo>
                    <a:pt x="12423" y="5702"/>
                  </a:moveTo>
                  <a:cubicBezTo>
                    <a:pt x="12461" y="5702"/>
                    <a:pt x="12500" y="5704"/>
                    <a:pt x="12539" y="5707"/>
                  </a:cubicBezTo>
                  <a:cubicBezTo>
                    <a:pt x="12439" y="5727"/>
                    <a:pt x="12332" y="5747"/>
                    <a:pt x="12231" y="5774"/>
                  </a:cubicBezTo>
                  <a:cubicBezTo>
                    <a:pt x="12204" y="5781"/>
                    <a:pt x="12178" y="5781"/>
                    <a:pt x="12158" y="5794"/>
                  </a:cubicBezTo>
                  <a:cubicBezTo>
                    <a:pt x="12143" y="5802"/>
                    <a:pt x="12127" y="5805"/>
                    <a:pt x="12112" y="5805"/>
                  </a:cubicBezTo>
                  <a:cubicBezTo>
                    <a:pt x="12086" y="5805"/>
                    <a:pt x="12060" y="5795"/>
                    <a:pt x="12030" y="5774"/>
                  </a:cubicBezTo>
                  <a:cubicBezTo>
                    <a:pt x="12160" y="5722"/>
                    <a:pt x="12290" y="5702"/>
                    <a:pt x="12423" y="5702"/>
                  </a:cubicBezTo>
                  <a:close/>
                  <a:moveTo>
                    <a:pt x="12419" y="5888"/>
                  </a:moveTo>
                  <a:cubicBezTo>
                    <a:pt x="12419" y="5894"/>
                    <a:pt x="12419" y="5894"/>
                    <a:pt x="12419" y="5901"/>
                  </a:cubicBezTo>
                  <a:cubicBezTo>
                    <a:pt x="12398" y="5908"/>
                    <a:pt x="12372" y="5915"/>
                    <a:pt x="12345" y="5921"/>
                  </a:cubicBezTo>
                  <a:cubicBezTo>
                    <a:pt x="12345" y="5915"/>
                    <a:pt x="12345" y="5908"/>
                    <a:pt x="12345" y="5901"/>
                  </a:cubicBezTo>
                  <a:cubicBezTo>
                    <a:pt x="12365" y="5894"/>
                    <a:pt x="12392" y="5888"/>
                    <a:pt x="12419" y="5888"/>
                  </a:cubicBezTo>
                  <a:close/>
                  <a:moveTo>
                    <a:pt x="12780" y="5695"/>
                  </a:moveTo>
                  <a:cubicBezTo>
                    <a:pt x="12843" y="5695"/>
                    <a:pt x="12907" y="5700"/>
                    <a:pt x="12974" y="5700"/>
                  </a:cubicBezTo>
                  <a:cubicBezTo>
                    <a:pt x="13014" y="5707"/>
                    <a:pt x="13061" y="5714"/>
                    <a:pt x="13108" y="5721"/>
                  </a:cubicBezTo>
                  <a:cubicBezTo>
                    <a:pt x="13128" y="5727"/>
                    <a:pt x="13148" y="5741"/>
                    <a:pt x="13168" y="5747"/>
                  </a:cubicBezTo>
                  <a:cubicBezTo>
                    <a:pt x="13180" y="5733"/>
                    <a:pt x="13191" y="5728"/>
                    <a:pt x="13203" y="5728"/>
                  </a:cubicBezTo>
                  <a:cubicBezTo>
                    <a:pt x="13225" y="5728"/>
                    <a:pt x="13247" y="5745"/>
                    <a:pt x="13268" y="5754"/>
                  </a:cubicBezTo>
                  <a:cubicBezTo>
                    <a:pt x="13228" y="5767"/>
                    <a:pt x="13188" y="5781"/>
                    <a:pt x="13148" y="5794"/>
                  </a:cubicBezTo>
                  <a:cubicBezTo>
                    <a:pt x="13047" y="5828"/>
                    <a:pt x="12947" y="5861"/>
                    <a:pt x="12853" y="5894"/>
                  </a:cubicBezTo>
                  <a:cubicBezTo>
                    <a:pt x="12805" y="5914"/>
                    <a:pt x="12764" y="5929"/>
                    <a:pt x="12720" y="5929"/>
                  </a:cubicBezTo>
                  <a:cubicBezTo>
                    <a:pt x="12703" y="5929"/>
                    <a:pt x="12685" y="5927"/>
                    <a:pt x="12666" y="5921"/>
                  </a:cubicBezTo>
                  <a:cubicBezTo>
                    <a:pt x="12633" y="5915"/>
                    <a:pt x="12606" y="5915"/>
                    <a:pt x="12572" y="5908"/>
                  </a:cubicBezTo>
                  <a:cubicBezTo>
                    <a:pt x="12760" y="5854"/>
                    <a:pt x="12947" y="5807"/>
                    <a:pt x="13128" y="5761"/>
                  </a:cubicBezTo>
                  <a:cubicBezTo>
                    <a:pt x="13077" y="5752"/>
                    <a:pt x="13026" y="5749"/>
                    <a:pt x="12974" y="5749"/>
                  </a:cubicBezTo>
                  <a:cubicBezTo>
                    <a:pt x="12902" y="5749"/>
                    <a:pt x="12830" y="5756"/>
                    <a:pt x="12760" y="5767"/>
                  </a:cubicBezTo>
                  <a:cubicBezTo>
                    <a:pt x="12606" y="5801"/>
                    <a:pt x="12459" y="5828"/>
                    <a:pt x="12305" y="5861"/>
                  </a:cubicBezTo>
                  <a:cubicBezTo>
                    <a:pt x="12290" y="5864"/>
                    <a:pt x="12275" y="5866"/>
                    <a:pt x="12262" y="5866"/>
                  </a:cubicBezTo>
                  <a:cubicBezTo>
                    <a:pt x="12239" y="5866"/>
                    <a:pt x="12219" y="5859"/>
                    <a:pt x="12198" y="5834"/>
                  </a:cubicBezTo>
                  <a:cubicBezTo>
                    <a:pt x="12218" y="5828"/>
                    <a:pt x="12231" y="5814"/>
                    <a:pt x="12245" y="5814"/>
                  </a:cubicBezTo>
                  <a:cubicBezTo>
                    <a:pt x="12392" y="5774"/>
                    <a:pt x="12539" y="5727"/>
                    <a:pt x="12686" y="5700"/>
                  </a:cubicBezTo>
                  <a:cubicBezTo>
                    <a:pt x="12717" y="5696"/>
                    <a:pt x="12749" y="5695"/>
                    <a:pt x="12780" y="5695"/>
                  </a:cubicBezTo>
                  <a:close/>
                  <a:moveTo>
                    <a:pt x="8739" y="5540"/>
                  </a:moveTo>
                  <a:lnTo>
                    <a:pt x="8739" y="5540"/>
                  </a:lnTo>
                  <a:cubicBezTo>
                    <a:pt x="8745" y="5761"/>
                    <a:pt x="8719" y="5854"/>
                    <a:pt x="8578" y="6122"/>
                  </a:cubicBezTo>
                  <a:cubicBezTo>
                    <a:pt x="8545" y="6109"/>
                    <a:pt x="8545" y="6082"/>
                    <a:pt x="8545" y="6055"/>
                  </a:cubicBezTo>
                  <a:cubicBezTo>
                    <a:pt x="8545" y="5981"/>
                    <a:pt x="8565" y="5915"/>
                    <a:pt x="8598" y="5854"/>
                  </a:cubicBezTo>
                  <a:cubicBezTo>
                    <a:pt x="8645" y="5747"/>
                    <a:pt x="8692" y="5647"/>
                    <a:pt x="8739" y="5540"/>
                  </a:cubicBezTo>
                  <a:close/>
                  <a:moveTo>
                    <a:pt x="9604" y="6069"/>
                  </a:moveTo>
                  <a:cubicBezTo>
                    <a:pt x="9676" y="6069"/>
                    <a:pt x="9741" y="6080"/>
                    <a:pt x="9782" y="6102"/>
                  </a:cubicBezTo>
                  <a:cubicBezTo>
                    <a:pt x="9608" y="6115"/>
                    <a:pt x="9455" y="6122"/>
                    <a:pt x="9294" y="6129"/>
                  </a:cubicBezTo>
                  <a:cubicBezTo>
                    <a:pt x="9388" y="6090"/>
                    <a:pt x="9504" y="6069"/>
                    <a:pt x="9604" y="6069"/>
                  </a:cubicBezTo>
                  <a:close/>
                  <a:moveTo>
                    <a:pt x="9910" y="6143"/>
                  </a:moveTo>
                  <a:cubicBezTo>
                    <a:pt x="9939" y="6143"/>
                    <a:pt x="9957" y="6150"/>
                    <a:pt x="9990" y="6162"/>
                  </a:cubicBezTo>
                  <a:cubicBezTo>
                    <a:pt x="9926" y="6171"/>
                    <a:pt x="9869" y="6202"/>
                    <a:pt x="9805" y="6202"/>
                  </a:cubicBezTo>
                  <a:cubicBezTo>
                    <a:pt x="9775" y="6202"/>
                    <a:pt x="9743" y="6195"/>
                    <a:pt x="9709" y="6175"/>
                  </a:cubicBezTo>
                  <a:cubicBezTo>
                    <a:pt x="9823" y="6153"/>
                    <a:pt x="9874" y="6143"/>
                    <a:pt x="9910" y="6143"/>
                  </a:cubicBezTo>
                  <a:close/>
                  <a:moveTo>
                    <a:pt x="11803" y="6135"/>
                  </a:moveTo>
                  <a:cubicBezTo>
                    <a:pt x="11836" y="6142"/>
                    <a:pt x="11870" y="6149"/>
                    <a:pt x="11903" y="6155"/>
                  </a:cubicBezTo>
                  <a:cubicBezTo>
                    <a:pt x="11857" y="6216"/>
                    <a:pt x="11843" y="6222"/>
                    <a:pt x="11729" y="6222"/>
                  </a:cubicBezTo>
                  <a:cubicBezTo>
                    <a:pt x="11756" y="6189"/>
                    <a:pt x="11776" y="6162"/>
                    <a:pt x="11803" y="6135"/>
                  </a:cubicBezTo>
                  <a:close/>
                  <a:moveTo>
                    <a:pt x="11636" y="6115"/>
                  </a:moveTo>
                  <a:cubicBezTo>
                    <a:pt x="11662" y="6115"/>
                    <a:pt x="11689" y="6122"/>
                    <a:pt x="11723" y="6122"/>
                  </a:cubicBezTo>
                  <a:cubicBezTo>
                    <a:pt x="11700" y="6203"/>
                    <a:pt x="11652" y="6239"/>
                    <a:pt x="11579" y="6239"/>
                  </a:cubicBezTo>
                  <a:cubicBezTo>
                    <a:pt x="11568" y="6239"/>
                    <a:pt x="11555" y="6238"/>
                    <a:pt x="11542" y="6236"/>
                  </a:cubicBezTo>
                  <a:cubicBezTo>
                    <a:pt x="11576" y="6196"/>
                    <a:pt x="11602" y="6155"/>
                    <a:pt x="11636" y="6115"/>
                  </a:cubicBezTo>
                  <a:close/>
                  <a:moveTo>
                    <a:pt x="11979" y="6174"/>
                  </a:moveTo>
                  <a:cubicBezTo>
                    <a:pt x="12001" y="6174"/>
                    <a:pt x="12031" y="6186"/>
                    <a:pt x="12071" y="6209"/>
                  </a:cubicBezTo>
                  <a:cubicBezTo>
                    <a:pt x="12035" y="6219"/>
                    <a:pt x="12007" y="6253"/>
                    <a:pt x="11971" y="6253"/>
                  </a:cubicBezTo>
                  <a:cubicBezTo>
                    <a:pt x="11961" y="6253"/>
                    <a:pt x="11949" y="6250"/>
                    <a:pt x="11937" y="6242"/>
                  </a:cubicBezTo>
                  <a:cubicBezTo>
                    <a:pt x="11937" y="6196"/>
                    <a:pt x="11950" y="6174"/>
                    <a:pt x="11979" y="6174"/>
                  </a:cubicBezTo>
                  <a:close/>
                  <a:moveTo>
                    <a:pt x="11375" y="6135"/>
                  </a:moveTo>
                  <a:cubicBezTo>
                    <a:pt x="11348" y="6182"/>
                    <a:pt x="11335" y="6222"/>
                    <a:pt x="11315" y="6256"/>
                  </a:cubicBezTo>
                  <a:lnTo>
                    <a:pt x="11301" y="6256"/>
                  </a:lnTo>
                  <a:cubicBezTo>
                    <a:pt x="11295" y="6229"/>
                    <a:pt x="11295" y="6202"/>
                    <a:pt x="11288" y="6169"/>
                  </a:cubicBezTo>
                  <a:cubicBezTo>
                    <a:pt x="11315" y="6162"/>
                    <a:pt x="11341" y="6149"/>
                    <a:pt x="11375" y="6135"/>
                  </a:cubicBezTo>
                  <a:close/>
                  <a:moveTo>
                    <a:pt x="10080" y="6204"/>
                  </a:moveTo>
                  <a:cubicBezTo>
                    <a:pt x="10109" y="6204"/>
                    <a:pt x="10139" y="6212"/>
                    <a:pt x="10170" y="6236"/>
                  </a:cubicBezTo>
                  <a:cubicBezTo>
                    <a:pt x="10097" y="6255"/>
                    <a:pt x="10058" y="6265"/>
                    <a:pt x="10028" y="6265"/>
                  </a:cubicBezTo>
                  <a:cubicBezTo>
                    <a:pt x="9997" y="6265"/>
                    <a:pt x="9975" y="6253"/>
                    <a:pt x="9930" y="6229"/>
                  </a:cubicBezTo>
                  <a:cubicBezTo>
                    <a:pt x="9977" y="6229"/>
                    <a:pt x="10027" y="6204"/>
                    <a:pt x="10080" y="6204"/>
                  </a:cubicBezTo>
                  <a:close/>
                  <a:moveTo>
                    <a:pt x="13444" y="5763"/>
                  </a:moveTo>
                  <a:cubicBezTo>
                    <a:pt x="13457" y="5763"/>
                    <a:pt x="13470" y="5768"/>
                    <a:pt x="13482" y="5781"/>
                  </a:cubicBezTo>
                  <a:cubicBezTo>
                    <a:pt x="13549" y="5841"/>
                    <a:pt x="13616" y="5908"/>
                    <a:pt x="13683" y="5961"/>
                  </a:cubicBezTo>
                  <a:cubicBezTo>
                    <a:pt x="13783" y="6048"/>
                    <a:pt x="13857" y="6155"/>
                    <a:pt x="13931" y="6269"/>
                  </a:cubicBezTo>
                  <a:cubicBezTo>
                    <a:pt x="13857" y="6242"/>
                    <a:pt x="13797" y="6216"/>
                    <a:pt x="13723" y="6189"/>
                  </a:cubicBezTo>
                  <a:cubicBezTo>
                    <a:pt x="13737" y="6175"/>
                    <a:pt x="13743" y="6175"/>
                    <a:pt x="13750" y="6169"/>
                  </a:cubicBezTo>
                  <a:cubicBezTo>
                    <a:pt x="13757" y="6162"/>
                    <a:pt x="13763" y="6162"/>
                    <a:pt x="13777" y="6155"/>
                  </a:cubicBezTo>
                  <a:cubicBezTo>
                    <a:pt x="13751" y="6139"/>
                    <a:pt x="13723" y="6136"/>
                    <a:pt x="13695" y="6136"/>
                  </a:cubicBezTo>
                  <a:cubicBezTo>
                    <a:pt x="13674" y="6136"/>
                    <a:pt x="13653" y="6138"/>
                    <a:pt x="13632" y="6138"/>
                  </a:cubicBezTo>
                  <a:cubicBezTo>
                    <a:pt x="13599" y="6138"/>
                    <a:pt x="13566" y="6133"/>
                    <a:pt x="13536" y="6109"/>
                  </a:cubicBezTo>
                  <a:cubicBezTo>
                    <a:pt x="13583" y="6095"/>
                    <a:pt x="13616" y="6082"/>
                    <a:pt x="13656" y="6075"/>
                  </a:cubicBezTo>
                  <a:cubicBezTo>
                    <a:pt x="13626" y="6065"/>
                    <a:pt x="13598" y="6060"/>
                    <a:pt x="13569" y="6060"/>
                  </a:cubicBezTo>
                  <a:cubicBezTo>
                    <a:pt x="13541" y="6060"/>
                    <a:pt x="13512" y="6065"/>
                    <a:pt x="13482" y="6075"/>
                  </a:cubicBezTo>
                  <a:cubicBezTo>
                    <a:pt x="13471" y="6077"/>
                    <a:pt x="13459" y="6079"/>
                    <a:pt x="13447" y="6079"/>
                  </a:cubicBezTo>
                  <a:cubicBezTo>
                    <a:pt x="13422" y="6079"/>
                    <a:pt x="13395" y="6073"/>
                    <a:pt x="13369" y="6055"/>
                  </a:cubicBezTo>
                  <a:cubicBezTo>
                    <a:pt x="13456" y="6015"/>
                    <a:pt x="13536" y="5975"/>
                    <a:pt x="13609" y="5935"/>
                  </a:cubicBezTo>
                  <a:cubicBezTo>
                    <a:pt x="13609" y="5928"/>
                    <a:pt x="13609" y="5921"/>
                    <a:pt x="13609" y="5915"/>
                  </a:cubicBezTo>
                  <a:cubicBezTo>
                    <a:pt x="13583" y="5921"/>
                    <a:pt x="13549" y="5915"/>
                    <a:pt x="13529" y="5928"/>
                  </a:cubicBezTo>
                  <a:cubicBezTo>
                    <a:pt x="13462" y="5948"/>
                    <a:pt x="13395" y="5975"/>
                    <a:pt x="13335" y="6008"/>
                  </a:cubicBezTo>
                  <a:cubicBezTo>
                    <a:pt x="13309" y="6021"/>
                    <a:pt x="13286" y="6029"/>
                    <a:pt x="13262" y="6029"/>
                  </a:cubicBezTo>
                  <a:cubicBezTo>
                    <a:pt x="13249" y="6029"/>
                    <a:pt x="13236" y="6026"/>
                    <a:pt x="13221" y="6022"/>
                  </a:cubicBezTo>
                  <a:cubicBezTo>
                    <a:pt x="13188" y="6008"/>
                    <a:pt x="13161" y="6008"/>
                    <a:pt x="13128" y="5981"/>
                  </a:cubicBezTo>
                  <a:lnTo>
                    <a:pt x="13462" y="5848"/>
                  </a:lnTo>
                  <a:cubicBezTo>
                    <a:pt x="13445" y="5840"/>
                    <a:pt x="13429" y="5837"/>
                    <a:pt x="13413" y="5837"/>
                  </a:cubicBezTo>
                  <a:cubicBezTo>
                    <a:pt x="13385" y="5837"/>
                    <a:pt x="13358" y="5846"/>
                    <a:pt x="13328" y="5854"/>
                  </a:cubicBezTo>
                  <a:cubicBezTo>
                    <a:pt x="13228" y="5888"/>
                    <a:pt x="13128" y="5921"/>
                    <a:pt x="13027" y="5955"/>
                  </a:cubicBezTo>
                  <a:cubicBezTo>
                    <a:pt x="13004" y="5963"/>
                    <a:pt x="12991" y="5968"/>
                    <a:pt x="12978" y="5968"/>
                  </a:cubicBezTo>
                  <a:cubicBezTo>
                    <a:pt x="12962" y="5968"/>
                    <a:pt x="12948" y="5960"/>
                    <a:pt x="12914" y="5941"/>
                  </a:cubicBezTo>
                  <a:cubicBezTo>
                    <a:pt x="13034" y="5901"/>
                    <a:pt x="13155" y="5854"/>
                    <a:pt x="13275" y="5814"/>
                  </a:cubicBezTo>
                  <a:cubicBezTo>
                    <a:pt x="13322" y="5801"/>
                    <a:pt x="13375" y="5781"/>
                    <a:pt x="13422" y="5767"/>
                  </a:cubicBezTo>
                  <a:cubicBezTo>
                    <a:pt x="13429" y="5765"/>
                    <a:pt x="13437" y="5763"/>
                    <a:pt x="13444" y="5763"/>
                  </a:cubicBezTo>
                  <a:close/>
                  <a:moveTo>
                    <a:pt x="12134" y="6225"/>
                  </a:moveTo>
                  <a:cubicBezTo>
                    <a:pt x="12147" y="6225"/>
                    <a:pt x="12160" y="6234"/>
                    <a:pt x="12184" y="6249"/>
                  </a:cubicBezTo>
                  <a:cubicBezTo>
                    <a:pt x="12157" y="6265"/>
                    <a:pt x="12146" y="6271"/>
                    <a:pt x="12129" y="6271"/>
                  </a:cubicBezTo>
                  <a:cubicBezTo>
                    <a:pt x="12117" y="6271"/>
                    <a:pt x="12102" y="6268"/>
                    <a:pt x="12077" y="6262"/>
                  </a:cubicBezTo>
                  <a:cubicBezTo>
                    <a:pt x="12106" y="6237"/>
                    <a:pt x="12120" y="6225"/>
                    <a:pt x="12134" y="6225"/>
                  </a:cubicBezTo>
                  <a:close/>
                  <a:moveTo>
                    <a:pt x="11523" y="6119"/>
                  </a:moveTo>
                  <a:cubicBezTo>
                    <a:pt x="11543" y="6119"/>
                    <a:pt x="11565" y="6122"/>
                    <a:pt x="11589" y="6122"/>
                  </a:cubicBezTo>
                  <a:cubicBezTo>
                    <a:pt x="11555" y="6149"/>
                    <a:pt x="11529" y="6169"/>
                    <a:pt x="11509" y="6189"/>
                  </a:cubicBezTo>
                  <a:cubicBezTo>
                    <a:pt x="11482" y="6209"/>
                    <a:pt x="11468" y="6236"/>
                    <a:pt x="11442" y="6256"/>
                  </a:cubicBezTo>
                  <a:cubicBezTo>
                    <a:pt x="11428" y="6269"/>
                    <a:pt x="11402" y="6283"/>
                    <a:pt x="11381" y="6296"/>
                  </a:cubicBezTo>
                  <a:cubicBezTo>
                    <a:pt x="11381" y="6289"/>
                    <a:pt x="11375" y="6289"/>
                    <a:pt x="11368" y="6283"/>
                  </a:cubicBezTo>
                  <a:cubicBezTo>
                    <a:pt x="11402" y="6236"/>
                    <a:pt x="11428" y="6182"/>
                    <a:pt x="11462" y="6142"/>
                  </a:cubicBezTo>
                  <a:cubicBezTo>
                    <a:pt x="11477" y="6123"/>
                    <a:pt x="11498" y="6119"/>
                    <a:pt x="11523" y="6119"/>
                  </a:cubicBezTo>
                  <a:close/>
                  <a:moveTo>
                    <a:pt x="9151" y="6244"/>
                  </a:moveTo>
                  <a:cubicBezTo>
                    <a:pt x="9163" y="6244"/>
                    <a:pt x="9175" y="6246"/>
                    <a:pt x="9187" y="6249"/>
                  </a:cubicBezTo>
                  <a:cubicBezTo>
                    <a:pt x="9133" y="6269"/>
                    <a:pt x="9087" y="6289"/>
                    <a:pt x="9033" y="6309"/>
                  </a:cubicBezTo>
                  <a:cubicBezTo>
                    <a:pt x="9074" y="6263"/>
                    <a:pt x="9112" y="6244"/>
                    <a:pt x="9151" y="6244"/>
                  </a:cubicBezTo>
                  <a:close/>
                  <a:moveTo>
                    <a:pt x="8946" y="6216"/>
                  </a:moveTo>
                  <a:cubicBezTo>
                    <a:pt x="8902" y="6260"/>
                    <a:pt x="8785" y="6316"/>
                    <a:pt x="8716" y="6316"/>
                  </a:cubicBezTo>
                  <a:cubicBezTo>
                    <a:pt x="8712" y="6316"/>
                    <a:pt x="8709" y="6316"/>
                    <a:pt x="8705" y="6316"/>
                  </a:cubicBezTo>
                  <a:cubicBezTo>
                    <a:pt x="8779" y="6283"/>
                    <a:pt x="8852" y="6222"/>
                    <a:pt x="8946" y="6216"/>
                  </a:cubicBezTo>
                  <a:close/>
                  <a:moveTo>
                    <a:pt x="9147" y="6296"/>
                  </a:moveTo>
                  <a:cubicBezTo>
                    <a:pt x="9147" y="6303"/>
                    <a:pt x="9154" y="6303"/>
                    <a:pt x="9154" y="6309"/>
                  </a:cubicBezTo>
                  <a:lnTo>
                    <a:pt x="9107" y="6329"/>
                  </a:lnTo>
                  <a:cubicBezTo>
                    <a:pt x="9107" y="6323"/>
                    <a:pt x="9107" y="6316"/>
                    <a:pt x="9100" y="6316"/>
                  </a:cubicBezTo>
                  <a:cubicBezTo>
                    <a:pt x="9120" y="6309"/>
                    <a:pt x="9133" y="6303"/>
                    <a:pt x="9147" y="6296"/>
                  </a:cubicBezTo>
                  <a:close/>
                  <a:moveTo>
                    <a:pt x="12263" y="6282"/>
                  </a:moveTo>
                  <a:cubicBezTo>
                    <a:pt x="12291" y="6282"/>
                    <a:pt x="12315" y="6306"/>
                    <a:pt x="12338" y="6329"/>
                  </a:cubicBezTo>
                  <a:lnTo>
                    <a:pt x="12225" y="6296"/>
                  </a:lnTo>
                  <a:cubicBezTo>
                    <a:pt x="12238" y="6286"/>
                    <a:pt x="12251" y="6282"/>
                    <a:pt x="12263" y="6282"/>
                  </a:cubicBezTo>
                  <a:close/>
                  <a:moveTo>
                    <a:pt x="10226" y="6283"/>
                  </a:moveTo>
                  <a:cubicBezTo>
                    <a:pt x="10258" y="6283"/>
                    <a:pt x="10283" y="6299"/>
                    <a:pt x="10318" y="6329"/>
                  </a:cubicBezTo>
                  <a:cubicBezTo>
                    <a:pt x="10280" y="6341"/>
                    <a:pt x="10259" y="6347"/>
                    <a:pt x="10239" y="6347"/>
                  </a:cubicBezTo>
                  <a:cubicBezTo>
                    <a:pt x="10213" y="6347"/>
                    <a:pt x="10190" y="6336"/>
                    <a:pt x="10137" y="6309"/>
                  </a:cubicBezTo>
                  <a:cubicBezTo>
                    <a:pt x="10174" y="6292"/>
                    <a:pt x="10202" y="6283"/>
                    <a:pt x="10226" y="6283"/>
                  </a:cubicBezTo>
                  <a:close/>
                  <a:moveTo>
                    <a:pt x="10362" y="6378"/>
                  </a:moveTo>
                  <a:cubicBezTo>
                    <a:pt x="10380" y="6378"/>
                    <a:pt x="10383" y="6393"/>
                    <a:pt x="10391" y="6436"/>
                  </a:cubicBezTo>
                  <a:cubicBezTo>
                    <a:pt x="10365" y="6423"/>
                    <a:pt x="10344" y="6403"/>
                    <a:pt x="10318" y="6390"/>
                  </a:cubicBezTo>
                  <a:cubicBezTo>
                    <a:pt x="10339" y="6382"/>
                    <a:pt x="10353" y="6378"/>
                    <a:pt x="10362" y="6378"/>
                  </a:cubicBezTo>
                  <a:close/>
                  <a:moveTo>
                    <a:pt x="9080" y="6355"/>
                  </a:moveTo>
                  <a:cubicBezTo>
                    <a:pt x="9087" y="6355"/>
                    <a:pt x="9093" y="6356"/>
                    <a:pt x="9100" y="6356"/>
                  </a:cubicBezTo>
                  <a:cubicBezTo>
                    <a:pt x="9093" y="6403"/>
                    <a:pt x="9067" y="6416"/>
                    <a:pt x="9026" y="6423"/>
                  </a:cubicBezTo>
                  <a:cubicBezTo>
                    <a:pt x="8973" y="6423"/>
                    <a:pt x="8926" y="6436"/>
                    <a:pt x="8879" y="6443"/>
                  </a:cubicBezTo>
                  <a:cubicBezTo>
                    <a:pt x="8852" y="6443"/>
                    <a:pt x="8832" y="6436"/>
                    <a:pt x="8812" y="6436"/>
                  </a:cubicBezTo>
                  <a:cubicBezTo>
                    <a:pt x="8812" y="6430"/>
                    <a:pt x="8812" y="6423"/>
                    <a:pt x="8812" y="6423"/>
                  </a:cubicBezTo>
                  <a:cubicBezTo>
                    <a:pt x="8900" y="6398"/>
                    <a:pt x="8987" y="6355"/>
                    <a:pt x="9080" y="6355"/>
                  </a:cubicBezTo>
                  <a:close/>
                  <a:moveTo>
                    <a:pt x="11694" y="6347"/>
                  </a:moveTo>
                  <a:cubicBezTo>
                    <a:pt x="11759" y="6347"/>
                    <a:pt x="11828" y="6351"/>
                    <a:pt x="11903" y="6356"/>
                  </a:cubicBezTo>
                  <a:cubicBezTo>
                    <a:pt x="11709" y="6396"/>
                    <a:pt x="11522" y="6443"/>
                    <a:pt x="11335" y="6483"/>
                  </a:cubicBezTo>
                  <a:cubicBezTo>
                    <a:pt x="11321" y="6456"/>
                    <a:pt x="11341" y="6436"/>
                    <a:pt x="11368" y="6430"/>
                  </a:cubicBezTo>
                  <a:cubicBezTo>
                    <a:pt x="11448" y="6396"/>
                    <a:pt x="11529" y="6363"/>
                    <a:pt x="11616" y="6349"/>
                  </a:cubicBezTo>
                  <a:cubicBezTo>
                    <a:pt x="11641" y="6347"/>
                    <a:pt x="11667" y="6347"/>
                    <a:pt x="11694" y="6347"/>
                  </a:cubicBezTo>
                  <a:close/>
                  <a:moveTo>
                    <a:pt x="11994" y="6378"/>
                  </a:moveTo>
                  <a:cubicBezTo>
                    <a:pt x="12009" y="6378"/>
                    <a:pt x="12024" y="6380"/>
                    <a:pt x="12037" y="6383"/>
                  </a:cubicBezTo>
                  <a:cubicBezTo>
                    <a:pt x="11810" y="6450"/>
                    <a:pt x="11569" y="6477"/>
                    <a:pt x="11348" y="6590"/>
                  </a:cubicBezTo>
                  <a:cubicBezTo>
                    <a:pt x="11335" y="6557"/>
                    <a:pt x="11341" y="6543"/>
                    <a:pt x="11368" y="6537"/>
                  </a:cubicBezTo>
                  <a:cubicBezTo>
                    <a:pt x="11428" y="6523"/>
                    <a:pt x="11482" y="6503"/>
                    <a:pt x="11542" y="6490"/>
                  </a:cubicBezTo>
                  <a:cubicBezTo>
                    <a:pt x="11676" y="6450"/>
                    <a:pt x="11816" y="6416"/>
                    <a:pt x="11950" y="6383"/>
                  </a:cubicBezTo>
                  <a:cubicBezTo>
                    <a:pt x="11964" y="6380"/>
                    <a:pt x="11979" y="6378"/>
                    <a:pt x="11994" y="6378"/>
                  </a:cubicBezTo>
                  <a:close/>
                  <a:moveTo>
                    <a:pt x="12122" y="6402"/>
                  </a:moveTo>
                  <a:cubicBezTo>
                    <a:pt x="12172" y="6402"/>
                    <a:pt x="12221" y="6415"/>
                    <a:pt x="12271" y="6436"/>
                  </a:cubicBezTo>
                  <a:cubicBezTo>
                    <a:pt x="12265" y="6443"/>
                    <a:pt x="12258" y="6443"/>
                    <a:pt x="12251" y="6450"/>
                  </a:cubicBezTo>
                  <a:cubicBezTo>
                    <a:pt x="12071" y="6490"/>
                    <a:pt x="11883" y="6530"/>
                    <a:pt x="11703" y="6577"/>
                  </a:cubicBezTo>
                  <a:cubicBezTo>
                    <a:pt x="11683" y="6577"/>
                    <a:pt x="11662" y="6584"/>
                    <a:pt x="11642" y="6584"/>
                  </a:cubicBezTo>
                  <a:cubicBezTo>
                    <a:pt x="11589" y="6590"/>
                    <a:pt x="11529" y="6590"/>
                    <a:pt x="11475" y="6590"/>
                  </a:cubicBezTo>
                  <a:cubicBezTo>
                    <a:pt x="11475" y="6584"/>
                    <a:pt x="11475" y="6577"/>
                    <a:pt x="11475" y="6570"/>
                  </a:cubicBezTo>
                  <a:cubicBezTo>
                    <a:pt x="11542" y="6550"/>
                    <a:pt x="11609" y="6530"/>
                    <a:pt x="11676" y="6510"/>
                  </a:cubicBezTo>
                  <a:cubicBezTo>
                    <a:pt x="11790" y="6477"/>
                    <a:pt x="11917" y="6450"/>
                    <a:pt x="12030" y="6416"/>
                  </a:cubicBezTo>
                  <a:cubicBezTo>
                    <a:pt x="12062" y="6407"/>
                    <a:pt x="12093" y="6402"/>
                    <a:pt x="12122" y="6402"/>
                  </a:cubicBezTo>
                  <a:close/>
                  <a:moveTo>
                    <a:pt x="12337" y="6460"/>
                  </a:moveTo>
                  <a:cubicBezTo>
                    <a:pt x="12375" y="6460"/>
                    <a:pt x="12412" y="6472"/>
                    <a:pt x="12452" y="6490"/>
                  </a:cubicBezTo>
                  <a:cubicBezTo>
                    <a:pt x="12398" y="6523"/>
                    <a:pt x="12352" y="6517"/>
                    <a:pt x="12298" y="6530"/>
                  </a:cubicBezTo>
                  <a:cubicBezTo>
                    <a:pt x="12178" y="6557"/>
                    <a:pt x="12051" y="6577"/>
                    <a:pt x="11923" y="6604"/>
                  </a:cubicBezTo>
                  <a:cubicBezTo>
                    <a:pt x="11890" y="6604"/>
                    <a:pt x="11863" y="6604"/>
                    <a:pt x="11836" y="6610"/>
                  </a:cubicBezTo>
                  <a:cubicBezTo>
                    <a:pt x="11836" y="6604"/>
                    <a:pt x="11836" y="6597"/>
                    <a:pt x="11836" y="6590"/>
                  </a:cubicBezTo>
                  <a:cubicBezTo>
                    <a:pt x="11883" y="6577"/>
                    <a:pt x="11937" y="6564"/>
                    <a:pt x="11984" y="6550"/>
                  </a:cubicBezTo>
                  <a:cubicBezTo>
                    <a:pt x="12084" y="6523"/>
                    <a:pt x="12184" y="6503"/>
                    <a:pt x="12278" y="6470"/>
                  </a:cubicBezTo>
                  <a:cubicBezTo>
                    <a:pt x="12298" y="6463"/>
                    <a:pt x="12317" y="6460"/>
                    <a:pt x="12337" y="6460"/>
                  </a:cubicBezTo>
                  <a:close/>
                  <a:moveTo>
                    <a:pt x="8664" y="6458"/>
                  </a:moveTo>
                  <a:cubicBezTo>
                    <a:pt x="8680" y="6458"/>
                    <a:pt x="8696" y="6463"/>
                    <a:pt x="8712" y="6483"/>
                  </a:cubicBezTo>
                  <a:cubicBezTo>
                    <a:pt x="8525" y="6530"/>
                    <a:pt x="8344" y="6577"/>
                    <a:pt x="8150" y="6630"/>
                  </a:cubicBezTo>
                  <a:cubicBezTo>
                    <a:pt x="8157" y="6590"/>
                    <a:pt x="8183" y="6577"/>
                    <a:pt x="8210" y="6564"/>
                  </a:cubicBezTo>
                  <a:cubicBezTo>
                    <a:pt x="8351" y="6537"/>
                    <a:pt x="8491" y="6497"/>
                    <a:pt x="8632" y="6463"/>
                  </a:cubicBezTo>
                  <a:cubicBezTo>
                    <a:pt x="8643" y="6460"/>
                    <a:pt x="8653" y="6458"/>
                    <a:pt x="8664" y="6458"/>
                  </a:cubicBezTo>
                  <a:close/>
                  <a:moveTo>
                    <a:pt x="12518" y="6526"/>
                  </a:moveTo>
                  <a:cubicBezTo>
                    <a:pt x="12573" y="6526"/>
                    <a:pt x="12621" y="6550"/>
                    <a:pt x="12679" y="6584"/>
                  </a:cubicBezTo>
                  <a:cubicBezTo>
                    <a:pt x="12653" y="6590"/>
                    <a:pt x="12639" y="6597"/>
                    <a:pt x="12619" y="6604"/>
                  </a:cubicBezTo>
                  <a:cubicBezTo>
                    <a:pt x="12499" y="6630"/>
                    <a:pt x="12372" y="6657"/>
                    <a:pt x="12251" y="6684"/>
                  </a:cubicBezTo>
                  <a:cubicBezTo>
                    <a:pt x="12242" y="6689"/>
                    <a:pt x="12232" y="6693"/>
                    <a:pt x="12225" y="6693"/>
                  </a:cubicBezTo>
                  <a:cubicBezTo>
                    <a:pt x="12222" y="6693"/>
                    <a:pt x="12220" y="6693"/>
                    <a:pt x="12218" y="6691"/>
                  </a:cubicBezTo>
                  <a:cubicBezTo>
                    <a:pt x="12158" y="6677"/>
                    <a:pt x="12097" y="6657"/>
                    <a:pt x="12037" y="6644"/>
                  </a:cubicBezTo>
                  <a:cubicBezTo>
                    <a:pt x="12037" y="6637"/>
                    <a:pt x="12037" y="6637"/>
                    <a:pt x="12037" y="6630"/>
                  </a:cubicBezTo>
                  <a:cubicBezTo>
                    <a:pt x="12097" y="6617"/>
                    <a:pt x="12158" y="6597"/>
                    <a:pt x="12218" y="6584"/>
                  </a:cubicBezTo>
                  <a:cubicBezTo>
                    <a:pt x="12298" y="6570"/>
                    <a:pt x="12378" y="6564"/>
                    <a:pt x="12452" y="6537"/>
                  </a:cubicBezTo>
                  <a:cubicBezTo>
                    <a:pt x="12476" y="6529"/>
                    <a:pt x="12498" y="6526"/>
                    <a:pt x="12518" y="6526"/>
                  </a:cubicBezTo>
                  <a:close/>
                  <a:moveTo>
                    <a:pt x="12735" y="6628"/>
                  </a:moveTo>
                  <a:cubicBezTo>
                    <a:pt x="12773" y="6628"/>
                    <a:pt x="12808" y="6641"/>
                    <a:pt x="12840" y="6664"/>
                  </a:cubicBezTo>
                  <a:cubicBezTo>
                    <a:pt x="12860" y="6677"/>
                    <a:pt x="12880" y="6691"/>
                    <a:pt x="12900" y="6704"/>
                  </a:cubicBezTo>
                  <a:cubicBezTo>
                    <a:pt x="12900" y="6711"/>
                    <a:pt x="12900" y="6711"/>
                    <a:pt x="12900" y="6717"/>
                  </a:cubicBezTo>
                  <a:cubicBezTo>
                    <a:pt x="12800" y="6724"/>
                    <a:pt x="12706" y="6724"/>
                    <a:pt x="12613" y="6731"/>
                  </a:cubicBezTo>
                  <a:cubicBezTo>
                    <a:pt x="12566" y="6731"/>
                    <a:pt x="12512" y="6737"/>
                    <a:pt x="12459" y="6751"/>
                  </a:cubicBezTo>
                  <a:cubicBezTo>
                    <a:pt x="12450" y="6752"/>
                    <a:pt x="12441" y="6753"/>
                    <a:pt x="12432" y="6753"/>
                  </a:cubicBezTo>
                  <a:cubicBezTo>
                    <a:pt x="12400" y="6753"/>
                    <a:pt x="12368" y="6743"/>
                    <a:pt x="12332" y="6717"/>
                  </a:cubicBezTo>
                  <a:cubicBezTo>
                    <a:pt x="12398" y="6704"/>
                    <a:pt x="12459" y="6691"/>
                    <a:pt x="12519" y="6677"/>
                  </a:cubicBezTo>
                  <a:cubicBezTo>
                    <a:pt x="12572" y="6664"/>
                    <a:pt x="12626" y="6657"/>
                    <a:pt x="12679" y="6637"/>
                  </a:cubicBezTo>
                  <a:cubicBezTo>
                    <a:pt x="12699" y="6631"/>
                    <a:pt x="12717" y="6628"/>
                    <a:pt x="12735" y="6628"/>
                  </a:cubicBezTo>
                  <a:close/>
                  <a:moveTo>
                    <a:pt x="9040" y="6450"/>
                  </a:moveTo>
                  <a:lnTo>
                    <a:pt x="9040" y="6450"/>
                  </a:lnTo>
                  <a:cubicBezTo>
                    <a:pt x="9006" y="6503"/>
                    <a:pt x="8986" y="6543"/>
                    <a:pt x="8959" y="6577"/>
                  </a:cubicBezTo>
                  <a:cubicBezTo>
                    <a:pt x="8946" y="6590"/>
                    <a:pt x="8919" y="6597"/>
                    <a:pt x="8899" y="6604"/>
                  </a:cubicBezTo>
                  <a:cubicBezTo>
                    <a:pt x="8638" y="6671"/>
                    <a:pt x="8377" y="6731"/>
                    <a:pt x="8116" y="6791"/>
                  </a:cubicBezTo>
                  <a:cubicBezTo>
                    <a:pt x="8083" y="6798"/>
                    <a:pt x="8056" y="6811"/>
                    <a:pt x="8009" y="6818"/>
                  </a:cubicBezTo>
                  <a:cubicBezTo>
                    <a:pt x="8050" y="6737"/>
                    <a:pt x="8096" y="6691"/>
                    <a:pt x="8177" y="6671"/>
                  </a:cubicBezTo>
                  <a:cubicBezTo>
                    <a:pt x="8404" y="6617"/>
                    <a:pt x="8638" y="6543"/>
                    <a:pt x="8866" y="6483"/>
                  </a:cubicBezTo>
                  <a:cubicBezTo>
                    <a:pt x="8919" y="6470"/>
                    <a:pt x="8966" y="6463"/>
                    <a:pt x="9040" y="6450"/>
                  </a:cubicBezTo>
                  <a:close/>
                  <a:moveTo>
                    <a:pt x="12936" y="6733"/>
                  </a:moveTo>
                  <a:cubicBezTo>
                    <a:pt x="12953" y="6733"/>
                    <a:pt x="12970" y="6738"/>
                    <a:pt x="12987" y="6751"/>
                  </a:cubicBezTo>
                  <a:cubicBezTo>
                    <a:pt x="13041" y="6784"/>
                    <a:pt x="13094" y="6824"/>
                    <a:pt x="13148" y="6865"/>
                  </a:cubicBezTo>
                  <a:cubicBezTo>
                    <a:pt x="13154" y="6865"/>
                    <a:pt x="13155" y="6877"/>
                    <a:pt x="13155" y="6884"/>
                  </a:cubicBezTo>
                  <a:lnTo>
                    <a:pt x="13155" y="6884"/>
                  </a:lnTo>
                  <a:cubicBezTo>
                    <a:pt x="13043" y="6877"/>
                    <a:pt x="12931" y="6865"/>
                    <a:pt x="12820" y="6865"/>
                  </a:cubicBezTo>
                  <a:cubicBezTo>
                    <a:pt x="12760" y="6865"/>
                    <a:pt x="12713" y="6858"/>
                    <a:pt x="12659" y="6838"/>
                  </a:cubicBezTo>
                  <a:cubicBezTo>
                    <a:pt x="12619" y="6824"/>
                    <a:pt x="12586" y="6811"/>
                    <a:pt x="12532" y="6798"/>
                  </a:cubicBezTo>
                  <a:cubicBezTo>
                    <a:pt x="12559" y="6784"/>
                    <a:pt x="12572" y="6784"/>
                    <a:pt x="12592" y="6778"/>
                  </a:cubicBezTo>
                  <a:cubicBezTo>
                    <a:pt x="12693" y="6764"/>
                    <a:pt x="12800" y="6751"/>
                    <a:pt x="12907" y="6737"/>
                  </a:cubicBezTo>
                  <a:cubicBezTo>
                    <a:pt x="12917" y="6735"/>
                    <a:pt x="12927" y="6733"/>
                    <a:pt x="12936" y="6733"/>
                  </a:cubicBezTo>
                  <a:close/>
                  <a:moveTo>
                    <a:pt x="8886" y="6651"/>
                  </a:moveTo>
                  <a:cubicBezTo>
                    <a:pt x="8893" y="6657"/>
                    <a:pt x="8899" y="6657"/>
                    <a:pt x="8899" y="6664"/>
                  </a:cubicBezTo>
                  <a:cubicBezTo>
                    <a:pt x="8879" y="6697"/>
                    <a:pt x="8852" y="6737"/>
                    <a:pt x="8832" y="6771"/>
                  </a:cubicBezTo>
                  <a:cubicBezTo>
                    <a:pt x="8806" y="6818"/>
                    <a:pt x="8779" y="6865"/>
                    <a:pt x="8745" y="6905"/>
                  </a:cubicBezTo>
                  <a:cubicBezTo>
                    <a:pt x="8725" y="6932"/>
                    <a:pt x="8699" y="6945"/>
                    <a:pt x="8672" y="6965"/>
                  </a:cubicBezTo>
                  <a:cubicBezTo>
                    <a:pt x="8672" y="6965"/>
                    <a:pt x="8672" y="6966"/>
                    <a:pt x="8672" y="6966"/>
                  </a:cubicBezTo>
                  <a:lnTo>
                    <a:pt x="8672" y="6966"/>
                  </a:lnTo>
                  <a:cubicBezTo>
                    <a:pt x="8587" y="6978"/>
                    <a:pt x="8509" y="6979"/>
                    <a:pt x="8424" y="6992"/>
                  </a:cubicBezTo>
                  <a:cubicBezTo>
                    <a:pt x="8244" y="7025"/>
                    <a:pt x="8056" y="7065"/>
                    <a:pt x="7876" y="7099"/>
                  </a:cubicBezTo>
                  <a:lnTo>
                    <a:pt x="7849" y="7099"/>
                  </a:lnTo>
                  <a:cubicBezTo>
                    <a:pt x="7869" y="7019"/>
                    <a:pt x="7902" y="6958"/>
                    <a:pt x="7996" y="6945"/>
                  </a:cubicBezTo>
                  <a:cubicBezTo>
                    <a:pt x="8203" y="6905"/>
                    <a:pt x="8411" y="6851"/>
                    <a:pt x="8618" y="6804"/>
                  </a:cubicBezTo>
                  <a:cubicBezTo>
                    <a:pt x="8638" y="6804"/>
                    <a:pt x="8665" y="6798"/>
                    <a:pt x="8685" y="6778"/>
                  </a:cubicBezTo>
                  <a:lnTo>
                    <a:pt x="8685" y="6778"/>
                  </a:lnTo>
                  <a:cubicBezTo>
                    <a:pt x="8538" y="6798"/>
                    <a:pt x="8397" y="6818"/>
                    <a:pt x="8257" y="6838"/>
                  </a:cubicBezTo>
                  <a:cubicBezTo>
                    <a:pt x="8250" y="6831"/>
                    <a:pt x="8250" y="6831"/>
                    <a:pt x="8250" y="6824"/>
                  </a:cubicBezTo>
                  <a:cubicBezTo>
                    <a:pt x="8464" y="6764"/>
                    <a:pt x="8678" y="6711"/>
                    <a:pt x="8886" y="6651"/>
                  </a:cubicBezTo>
                  <a:close/>
                  <a:moveTo>
                    <a:pt x="8324" y="7366"/>
                  </a:moveTo>
                  <a:cubicBezTo>
                    <a:pt x="8331" y="7366"/>
                    <a:pt x="8331" y="7373"/>
                    <a:pt x="8331" y="7380"/>
                  </a:cubicBezTo>
                  <a:cubicBezTo>
                    <a:pt x="8297" y="7413"/>
                    <a:pt x="8264" y="7453"/>
                    <a:pt x="8230" y="7494"/>
                  </a:cubicBezTo>
                  <a:cubicBezTo>
                    <a:pt x="8143" y="7467"/>
                    <a:pt x="8063" y="7447"/>
                    <a:pt x="7989" y="7427"/>
                  </a:cubicBezTo>
                  <a:cubicBezTo>
                    <a:pt x="7989" y="7427"/>
                    <a:pt x="7989" y="7420"/>
                    <a:pt x="7989" y="7420"/>
                  </a:cubicBezTo>
                  <a:cubicBezTo>
                    <a:pt x="8103" y="7400"/>
                    <a:pt x="8210" y="7380"/>
                    <a:pt x="8324" y="7366"/>
                  </a:cubicBezTo>
                  <a:close/>
                  <a:moveTo>
                    <a:pt x="8672" y="6968"/>
                  </a:moveTo>
                  <a:cubicBezTo>
                    <a:pt x="8672" y="6986"/>
                    <a:pt x="8671" y="6999"/>
                    <a:pt x="8665" y="7012"/>
                  </a:cubicBezTo>
                  <a:cubicBezTo>
                    <a:pt x="8571" y="7112"/>
                    <a:pt x="8484" y="7219"/>
                    <a:pt x="8391" y="7320"/>
                  </a:cubicBezTo>
                  <a:cubicBezTo>
                    <a:pt x="8377" y="7333"/>
                    <a:pt x="8344" y="7340"/>
                    <a:pt x="8324" y="7340"/>
                  </a:cubicBezTo>
                  <a:cubicBezTo>
                    <a:pt x="8177" y="7353"/>
                    <a:pt x="8029" y="7360"/>
                    <a:pt x="7882" y="7373"/>
                  </a:cubicBezTo>
                  <a:cubicBezTo>
                    <a:pt x="7842" y="7380"/>
                    <a:pt x="7802" y="7386"/>
                    <a:pt x="7769" y="7393"/>
                  </a:cubicBezTo>
                  <a:cubicBezTo>
                    <a:pt x="7769" y="7447"/>
                    <a:pt x="7795" y="7453"/>
                    <a:pt x="7829" y="7453"/>
                  </a:cubicBezTo>
                  <a:cubicBezTo>
                    <a:pt x="7896" y="7460"/>
                    <a:pt x="7963" y="7467"/>
                    <a:pt x="8029" y="7480"/>
                  </a:cubicBezTo>
                  <a:cubicBezTo>
                    <a:pt x="8083" y="7487"/>
                    <a:pt x="8137" y="7500"/>
                    <a:pt x="8190" y="7520"/>
                  </a:cubicBezTo>
                  <a:cubicBezTo>
                    <a:pt x="8177" y="7527"/>
                    <a:pt x="8157" y="7540"/>
                    <a:pt x="8143" y="7540"/>
                  </a:cubicBezTo>
                  <a:cubicBezTo>
                    <a:pt x="8089" y="7546"/>
                    <a:pt x="8031" y="7556"/>
                    <a:pt x="7975" y="7556"/>
                  </a:cubicBezTo>
                  <a:cubicBezTo>
                    <a:pt x="7962" y="7556"/>
                    <a:pt x="7949" y="7555"/>
                    <a:pt x="7936" y="7554"/>
                  </a:cubicBezTo>
                  <a:cubicBezTo>
                    <a:pt x="7856" y="7547"/>
                    <a:pt x="7789" y="7500"/>
                    <a:pt x="7748" y="7433"/>
                  </a:cubicBezTo>
                  <a:cubicBezTo>
                    <a:pt x="7715" y="7393"/>
                    <a:pt x="7742" y="7340"/>
                    <a:pt x="7762" y="7300"/>
                  </a:cubicBezTo>
                  <a:cubicBezTo>
                    <a:pt x="7922" y="7273"/>
                    <a:pt x="8076" y="7253"/>
                    <a:pt x="8230" y="7226"/>
                  </a:cubicBezTo>
                  <a:cubicBezTo>
                    <a:pt x="8264" y="7219"/>
                    <a:pt x="8290" y="7213"/>
                    <a:pt x="8317" y="7206"/>
                  </a:cubicBezTo>
                  <a:lnTo>
                    <a:pt x="8317" y="7199"/>
                  </a:lnTo>
                  <a:cubicBezTo>
                    <a:pt x="8237" y="7199"/>
                    <a:pt x="8157" y="7206"/>
                    <a:pt x="8076" y="7206"/>
                  </a:cubicBezTo>
                  <a:cubicBezTo>
                    <a:pt x="7983" y="7213"/>
                    <a:pt x="7889" y="7226"/>
                    <a:pt x="7795" y="7233"/>
                  </a:cubicBezTo>
                  <a:cubicBezTo>
                    <a:pt x="7795" y="7166"/>
                    <a:pt x="7802" y="7172"/>
                    <a:pt x="7856" y="7159"/>
                  </a:cubicBezTo>
                  <a:cubicBezTo>
                    <a:pt x="8103" y="7099"/>
                    <a:pt x="8351" y="7045"/>
                    <a:pt x="8598" y="6992"/>
                  </a:cubicBezTo>
                  <a:cubicBezTo>
                    <a:pt x="8623" y="6986"/>
                    <a:pt x="8647" y="6979"/>
                    <a:pt x="8672" y="6968"/>
                  </a:cubicBezTo>
                  <a:close/>
                  <a:moveTo>
                    <a:pt x="12526" y="5988"/>
                  </a:moveTo>
                  <a:cubicBezTo>
                    <a:pt x="12633" y="6002"/>
                    <a:pt x="12740" y="6015"/>
                    <a:pt x="12847" y="6035"/>
                  </a:cubicBezTo>
                  <a:cubicBezTo>
                    <a:pt x="12860" y="6035"/>
                    <a:pt x="12867" y="6055"/>
                    <a:pt x="12874" y="6055"/>
                  </a:cubicBezTo>
                  <a:cubicBezTo>
                    <a:pt x="12940" y="6062"/>
                    <a:pt x="12987" y="6062"/>
                    <a:pt x="13034" y="6075"/>
                  </a:cubicBezTo>
                  <a:cubicBezTo>
                    <a:pt x="13315" y="6135"/>
                    <a:pt x="13589" y="6222"/>
                    <a:pt x="13857" y="6349"/>
                  </a:cubicBezTo>
                  <a:cubicBezTo>
                    <a:pt x="13924" y="6383"/>
                    <a:pt x="13984" y="6423"/>
                    <a:pt x="14051" y="6456"/>
                  </a:cubicBezTo>
                  <a:cubicBezTo>
                    <a:pt x="14078" y="6477"/>
                    <a:pt x="14098" y="6497"/>
                    <a:pt x="14111" y="6523"/>
                  </a:cubicBezTo>
                  <a:cubicBezTo>
                    <a:pt x="14265" y="6704"/>
                    <a:pt x="14379" y="6905"/>
                    <a:pt x="14499" y="7099"/>
                  </a:cubicBezTo>
                  <a:cubicBezTo>
                    <a:pt x="14580" y="7233"/>
                    <a:pt x="14667" y="7366"/>
                    <a:pt x="14754" y="7500"/>
                  </a:cubicBezTo>
                  <a:cubicBezTo>
                    <a:pt x="14774" y="7540"/>
                    <a:pt x="14794" y="7581"/>
                    <a:pt x="14814" y="7621"/>
                  </a:cubicBezTo>
                  <a:cubicBezTo>
                    <a:pt x="14814" y="7621"/>
                    <a:pt x="14807" y="7627"/>
                    <a:pt x="14800" y="7627"/>
                  </a:cubicBezTo>
                  <a:cubicBezTo>
                    <a:pt x="14707" y="7547"/>
                    <a:pt x="14620" y="7460"/>
                    <a:pt x="14526" y="7380"/>
                  </a:cubicBezTo>
                  <a:cubicBezTo>
                    <a:pt x="14339" y="7219"/>
                    <a:pt x="14158" y="7052"/>
                    <a:pt x="13964" y="6898"/>
                  </a:cubicBezTo>
                  <a:cubicBezTo>
                    <a:pt x="13877" y="6824"/>
                    <a:pt x="13777" y="6771"/>
                    <a:pt x="13683" y="6711"/>
                  </a:cubicBezTo>
                  <a:cubicBezTo>
                    <a:pt x="13670" y="6704"/>
                    <a:pt x="13663" y="6704"/>
                    <a:pt x="13650" y="6697"/>
                  </a:cubicBezTo>
                  <a:cubicBezTo>
                    <a:pt x="13295" y="6477"/>
                    <a:pt x="12940" y="6262"/>
                    <a:pt x="12579" y="6042"/>
                  </a:cubicBezTo>
                  <a:cubicBezTo>
                    <a:pt x="12559" y="6028"/>
                    <a:pt x="12539" y="6015"/>
                    <a:pt x="12519" y="6008"/>
                  </a:cubicBezTo>
                  <a:cubicBezTo>
                    <a:pt x="12526" y="6002"/>
                    <a:pt x="12526" y="5995"/>
                    <a:pt x="12526" y="5988"/>
                  </a:cubicBezTo>
                  <a:close/>
                  <a:moveTo>
                    <a:pt x="10973" y="7306"/>
                  </a:moveTo>
                  <a:lnTo>
                    <a:pt x="10973" y="7306"/>
                  </a:lnTo>
                  <a:cubicBezTo>
                    <a:pt x="11027" y="7340"/>
                    <a:pt x="11147" y="7540"/>
                    <a:pt x="11174" y="7634"/>
                  </a:cubicBezTo>
                  <a:cubicBezTo>
                    <a:pt x="11134" y="7601"/>
                    <a:pt x="11020" y="7407"/>
                    <a:pt x="10973" y="7306"/>
                  </a:cubicBezTo>
                  <a:close/>
                  <a:moveTo>
                    <a:pt x="13937" y="7152"/>
                  </a:moveTo>
                  <a:cubicBezTo>
                    <a:pt x="13991" y="7186"/>
                    <a:pt x="14044" y="7219"/>
                    <a:pt x="14098" y="7253"/>
                  </a:cubicBezTo>
                  <a:cubicBezTo>
                    <a:pt x="14218" y="7320"/>
                    <a:pt x="14339" y="7386"/>
                    <a:pt x="14452" y="7460"/>
                  </a:cubicBezTo>
                  <a:cubicBezTo>
                    <a:pt x="14533" y="7520"/>
                    <a:pt x="14606" y="7594"/>
                    <a:pt x="14680" y="7661"/>
                  </a:cubicBezTo>
                  <a:cubicBezTo>
                    <a:pt x="14687" y="7667"/>
                    <a:pt x="14693" y="7674"/>
                    <a:pt x="14700" y="7681"/>
                  </a:cubicBezTo>
                  <a:lnTo>
                    <a:pt x="14693" y="7688"/>
                  </a:lnTo>
                  <a:cubicBezTo>
                    <a:pt x="14439" y="7514"/>
                    <a:pt x="14185" y="7333"/>
                    <a:pt x="13931" y="7159"/>
                  </a:cubicBezTo>
                  <a:cubicBezTo>
                    <a:pt x="13931" y="7159"/>
                    <a:pt x="13931" y="7152"/>
                    <a:pt x="13937" y="7152"/>
                  </a:cubicBezTo>
                  <a:close/>
                  <a:moveTo>
                    <a:pt x="13156" y="6885"/>
                  </a:moveTo>
                  <a:cubicBezTo>
                    <a:pt x="13229" y="6899"/>
                    <a:pt x="13275" y="6952"/>
                    <a:pt x="13328" y="6992"/>
                  </a:cubicBezTo>
                  <a:cubicBezTo>
                    <a:pt x="13362" y="7012"/>
                    <a:pt x="13389" y="7039"/>
                    <a:pt x="13415" y="7059"/>
                  </a:cubicBezTo>
                  <a:cubicBezTo>
                    <a:pt x="13436" y="7079"/>
                    <a:pt x="13436" y="7092"/>
                    <a:pt x="13422" y="7105"/>
                  </a:cubicBezTo>
                  <a:cubicBezTo>
                    <a:pt x="13449" y="7112"/>
                    <a:pt x="13482" y="7119"/>
                    <a:pt x="13502" y="7139"/>
                  </a:cubicBezTo>
                  <a:cubicBezTo>
                    <a:pt x="13636" y="7266"/>
                    <a:pt x="13777" y="7393"/>
                    <a:pt x="13904" y="7527"/>
                  </a:cubicBezTo>
                  <a:cubicBezTo>
                    <a:pt x="13964" y="7587"/>
                    <a:pt x="14011" y="7661"/>
                    <a:pt x="14058" y="7734"/>
                  </a:cubicBezTo>
                  <a:cubicBezTo>
                    <a:pt x="13830" y="7514"/>
                    <a:pt x="13616" y="7273"/>
                    <a:pt x="13328" y="7126"/>
                  </a:cubicBezTo>
                  <a:cubicBezTo>
                    <a:pt x="13328" y="7119"/>
                    <a:pt x="13328" y="7119"/>
                    <a:pt x="13335" y="7112"/>
                  </a:cubicBezTo>
                  <a:cubicBezTo>
                    <a:pt x="13362" y="7112"/>
                    <a:pt x="13395" y="7105"/>
                    <a:pt x="13422" y="7105"/>
                  </a:cubicBezTo>
                  <a:cubicBezTo>
                    <a:pt x="13375" y="7092"/>
                    <a:pt x="13322" y="7079"/>
                    <a:pt x="13275" y="7065"/>
                  </a:cubicBezTo>
                  <a:cubicBezTo>
                    <a:pt x="13255" y="7059"/>
                    <a:pt x="13221" y="7059"/>
                    <a:pt x="13208" y="7052"/>
                  </a:cubicBezTo>
                  <a:cubicBezTo>
                    <a:pt x="13108" y="6978"/>
                    <a:pt x="12987" y="6972"/>
                    <a:pt x="12867" y="6911"/>
                  </a:cubicBezTo>
                  <a:cubicBezTo>
                    <a:pt x="12972" y="6898"/>
                    <a:pt x="13064" y="6892"/>
                    <a:pt x="13156" y="6885"/>
                  </a:cubicBezTo>
                  <a:close/>
                  <a:moveTo>
                    <a:pt x="15195" y="8230"/>
                  </a:moveTo>
                  <a:cubicBezTo>
                    <a:pt x="15249" y="8283"/>
                    <a:pt x="15309" y="8330"/>
                    <a:pt x="15356" y="8383"/>
                  </a:cubicBezTo>
                  <a:cubicBezTo>
                    <a:pt x="15403" y="8437"/>
                    <a:pt x="15436" y="8497"/>
                    <a:pt x="15463" y="8564"/>
                  </a:cubicBezTo>
                  <a:cubicBezTo>
                    <a:pt x="15510" y="8664"/>
                    <a:pt x="15550" y="8765"/>
                    <a:pt x="15590" y="8872"/>
                  </a:cubicBezTo>
                  <a:cubicBezTo>
                    <a:pt x="15610" y="8932"/>
                    <a:pt x="15630" y="8999"/>
                    <a:pt x="15637" y="9066"/>
                  </a:cubicBezTo>
                  <a:cubicBezTo>
                    <a:pt x="15650" y="9146"/>
                    <a:pt x="15637" y="9173"/>
                    <a:pt x="15563" y="9206"/>
                  </a:cubicBezTo>
                  <a:cubicBezTo>
                    <a:pt x="15503" y="9233"/>
                    <a:pt x="15443" y="9253"/>
                    <a:pt x="15382" y="9280"/>
                  </a:cubicBezTo>
                  <a:cubicBezTo>
                    <a:pt x="15369" y="8925"/>
                    <a:pt x="15296" y="8577"/>
                    <a:pt x="15182" y="8230"/>
                  </a:cubicBezTo>
                  <a:close/>
                  <a:moveTo>
                    <a:pt x="11616" y="8537"/>
                  </a:moveTo>
                  <a:cubicBezTo>
                    <a:pt x="11629" y="8557"/>
                    <a:pt x="11649" y="8571"/>
                    <a:pt x="11662" y="8591"/>
                  </a:cubicBezTo>
                  <a:cubicBezTo>
                    <a:pt x="11756" y="8718"/>
                    <a:pt x="11843" y="8852"/>
                    <a:pt x="11903" y="8999"/>
                  </a:cubicBezTo>
                  <a:cubicBezTo>
                    <a:pt x="11903" y="9006"/>
                    <a:pt x="11903" y="9019"/>
                    <a:pt x="11910" y="9019"/>
                  </a:cubicBezTo>
                  <a:cubicBezTo>
                    <a:pt x="12051" y="9240"/>
                    <a:pt x="12117" y="9494"/>
                    <a:pt x="12245" y="9722"/>
                  </a:cubicBezTo>
                  <a:cubicBezTo>
                    <a:pt x="12285" y="9795"/>
                    <a:pt x="12305" y="9882"/>
                    <a:pt x="12338" y="9962"/>
                  </a:cubicBezTo>
                  <a:cubicBezTo>
                    <a:pt x="12345" y="9982"/>
                    <a:pt x="12352" y="10009"/>
                    <a:pt x="12365" y="10029"/>
                  </a:cubicBezTo>
                  <a:cubicBezTo>
                    <a:pt x="12405" y="10143"/>
                    <a:pt x="12445" y="10257"/>
                    <a:pt x="12485" y="10377"/>
                  </a:cubicBezTo>
                  <a:cubicBezTo>
                    <a:pt x="12492" y="10384"/>
                    <a:pt x="12485" y="10391"/>
                    <a:pt x="12492" y="10404"/>
                  </a:cubicBezTo>
                  <a:lnTo>
                    <a:pt x="12479" y="10404"/>
                  </a:lnTo>
                  <a:cubicBezTo>
                    <a:pt x="12472" y="10384"/>
                    <a:pt x="12459" y="10357"/>
                    <a:pt x="12445" y="10337"/>
                  </a:cubicBezTo>
                  <a:cubicBezTo>
                    <a:pt x="12378" y="10183"/>
                    <a:pt x="12311" y="10023"/>
                    <a:pt x="12231" y="9875"/>
                  </a:cubicBezTo>
                  <a:cubicBezTo>
                    <a:pt x="12178" y="9775"/>
                    <a:pt x="12117" y="9675"/>
                    <a:pt x="12084" y="9561"/>
                  </a:cubicBezTo>
                  <a:cubicBezTo>
                    <a:pt x="12057" y="9494"/>
                    <a:pt x="12010" y="9434"/>
                    <a:pt x="11984" y="9367"/>
                  </a:cubicBezTo>
                  <a:cubicBezTo>
                    <a:pt x="11883" y="9166"/>
                    <a:pt x="11790" y="8965"/>
                    <a:pt x="11696" y="8771"/>
                  </a:cubicBezTo>
                  <a:cubicBezTo>
                    <a:pt x="11662" y="8698"/>
                    <a:pt x="11636" y="8618"/>
                    <a:pt x="11616" y="8537"/>
                  </a:cubicBezTo>
                  <a:close/>
                  <a:moveTo>
                    <a:pt x="12230" y="70"/>
                  </a:moveTo>
                  <a:cubicBezTo>
                    <a:pt x="12264" y="70"/>
                    <a:pt x="12298" y="74"/>
                    <a:pt x="12332" y="87"/>
                  </a:cubicBezTo>
                  <a:cubicBezTo>
                    <a:pt x="12318" y="141"/>
                    <a:pt x="12278" y="147"/>
                    <a:pt x="12238" y="154"/>
                  </a:cubicBezTo>
                  <a:cubicBezTo>
                    <a:pt x="12017" y="181"/>
                    <a:pt x="11810" y="248"/>
                    <a:pt x="11602" y="321"/>
                  </a:cubicBezTo>
                  <a:cubicBezTo>
                    <a:pt x="11295" y="428"/>
                    <a:pt x="10993" y="549"/>
                    <a:pt x="10726" y="729"/>
                  </a:cubicBezTo>
                  <a:cubicBezTo>
                    <a:pt x="10518" y="863"/>
                    <a:pt x="10324" y="1010"/>
                    <a:pt x="10130" y="1151"/>
                  </a:cubicBezTo>
                  <a:cubicBezTo>
                    <a:pt x="10023" y="1224"/>
                    <a:pt x="9930" y="1305"/>
                    <a:pt x="9823" y="1378"/>
                  </a:cubicBezTo>
                  <a:cubicBezTo>
                    <a:pt x="9762" y="1418"/>
                    <a:pt x="9702" y="1452"/>
                    <a:pt x="9635" y="1479"/>
                  </a:cubicBezTo>
                  <a:cubicBezTo>
                    <a:pt x="9401" y="1566"/>
                    <a:pt x="9187" y="1686"/>
                    <a:pt x="9000" y="1840"/>
                  </a:cubicBezTo>
                  <a:cubicBezTo>
                    <a:pt x="8919" y="1907"/>
                    <a:pt x="8859" y="1994"/>
                    <a:pt x="8866" y="2101"/>
                  </a:cubicBezTo>
                  <a:cubicBezTo>
                    <a:pt x="8873" y="2188"/>
                    <a:pt x="8893" y="2282"/>
                    <a:pt x="8926" y="2369"/>
                  </a:cubicBezTo>
                  <a:cubicBezTo>
                    <a:pt x="8953" y="2442"/>
                    <a:pt x="8993" y="2516"/>
                    <a:pt x="9026" y="2589"/>
                  </a:cubicBezTo>
                  <a:cubicBezTo>
                    <a:pt x="9040" y="2623"/>
                    <a:pt x="9053" y="2650"/>
                    <a:pt x="9053" y="2683"/>
                  </a:cubicBezTo>
                  <a:cubicBezTo>
                    <a:pt x="9073" y="2857"/>
                    <a:pt x="9154" y="3011"/>
                    <a:pt x="9227" y="3158"/>
                  </a:cubicBezTo>
                  <a:cubicBezTo>
                    <a:pt x="9281" y="3265"/>
                    <a:pt x="9334" y="3372"/>
                    <a:pt x="9388" y="3472"/>
                  </a:cubicBezTo>
                  <a:cubicBezTo>
                    <a:pt x="9408" y="3519"/>
                    <a:pt x="9414" y="3573"/>
                    <a:pt x="9428" y="3620"/>
                  </a:cubicBezTo>
                  <a:cubicBezTo>
                    <a:pt x="9495" y="3787"/>
                    <a:pt x="9548" y="3961"/>
                    <a:pt x="9615" y="4128"/>
                  </a:cubicBezTo>
                  <a:cubicBezTo>
                    <a:pt x="9662" y="4249"/>
                    <a:pt x="9695" y="4369"/>
                    <a:pt x="9769" y="4469"/>
                  </a:cubicBezTo>
                  <a:cubicBezTo>
                    <a:pt x="9803" y="4523"/>
                    <a:pt x="9849" y="4570"/>
                    <a:pt x="9889" y="4623"/>
                  </a:cubicBezTo>
                  <a:cubicBezTo>
                    <a:pt x="9883" y="4643"/>
                    <a:pt x="9876" y="4663"/>
                    <a:pt x="9863" y="4683"/>
                  </a:cubicBezTo>
                  <a:cubicBezTo>
                    <a:pt x="9762" y="4837"/>
                    <a:pt x="9669" y="4985"/>
                    <a:pt x="9575" y="5145"/>
                  </a:cubicBezTo>
                  <a:cubicBezTo>
                    <a:pt x="9542" y="5205"/>
                    <a:pt x="9515" y="5272"/>
                    <a:pt x="9481" y="5339"/>
                  </a:cubicBezTo>
                  <a:cubicBezTo>
                    <a:pt x="9468" y="5379"/>
                    <a:pt x="9475" y="5419"/>
                    <a:pt x="9501" y="5453"/>
                  </a:cubicBezTo>
                  <a:cubicBezTo>
                    <a:pt x="9635" y="5600"/>
                    <a:pt x="9789" y="5727"/>
                    <a:pt x="9997" y="5767"/>
                  </a:cubicBezTo>
                  <a:cubicBezTo>
                    <a:pt x="10003" y="5774"/>
                    <a:pt x="10017" y="5774"/>
                    <a:pt x="10023" y="5774"/>
                  </a:cubicBezTo>
                  <a:cubicBezTo>
                    <a:pt x="10035" y="5773"/>
                    <a:pt x="10047" y="5772"/>
                    <a:pt x="10059" y="5772"/>
                  </a:cubicBezTo>
                  <a:cubicBezTo>
                    <a:pt x="10121" y="5772"/>
                    <a:pt x="10181" y="5787"/>
                    <a:pt x="10237" y="5821"/>
                  </a:cubicBezTo>
                  <a:cubicBezTo>
                    <a:pt x="10291" y="5841"/>
                    <a:pt x="10351" y="5848"/>
                    <a:pt x="10411" y="5848"/>
                  </a:cubicBezTo>
                  <a:cubicBezTo>
                    <a:pt x="10478" y="5848"/>
                    <a:pt x="10532" y="5821"/>
                    <a:pt x="10572" y="5754"/>
                  </a:cubicBezTo>
                  <a:cubicBezTo>
                    <a:pt x="10632" y="5634"/>
                    <a:pt x="10712" y="5520"/>
                    <a:pt x="10779" y="5399"/>
                  </a:cubicBezTo>
                  <a:cubicBezTo>
                    <a:pt x="10819" y="5319"/>
                    <a:pt x="10846" y="5245"/>
                    <a:pt x="10880" y="5165"/>
                  </a:cubicBezTo>
                  <a:cubicBezTo>
                    <a:pt x="10886" y="5145"/>
                    <a:pt x="10886" y="5125"/>
                    <a:pt x="10893" y="5098"/>
                  </a:cubicBezTo>
                  <a:lnTo>
                    <a:pt x="10893" y="5098"/>
                  </a:lnTo>
                  <a:cubicBezTo>
                    <a:pt x="10846" y="5105"/>
                    <a:pt x="10833" y="5132"/>
                    <a:pt x="10813" y="5159"/>
                  </a:cubicBezTo>
                  <a:cubicBezTo>
                    <a:pt x="10746" y="5279"/>
                    <a:pt x="10672" y="5393"/>
                    <a:pt x="10599" y="5513"/>
                  </a:cubicBezTo>
                  <a:cubicBezTo>
                    <a:pt x="10559" y="5580"/>
                    <a:pt x="10512" y="5640"/>
                    <a:pt x="10472" y="5707"/>
                  </a:cubicBezTo>
                  <a:cubicBezTo>
                    <a:pt x="10451" y="5734"/>
                    <a:pt x="10438" y="5767"/>
                    <a:pt x="10418" y="5801"/>
                  </a:cubicBezTo>
                  <a:cubicBezTo>
                    <a:pt x="10409" y="5802"/>
                    <a:pt x="10401" y="5802"/>
                    <a:pt x="10392" y="5802"/>
                  </a:cubicBezTo>
                  <a:cubicBezTo>
                    <a:pt x="10256" y="5802"/>
                    <a:pt x="10135" y="5707"/>
                    <a:pt x="9997" y="5707"/>
                  </a:cubicBezTo>
                  <a:cubicBezTo>
                    <a:pt x="10003" y="5687"/>
                    <a:pt x="10010" y="5667"/>
                    <a:pt x="10017" y="5647"/>
                  </a:cubicBezTo>
                  <a:cubicBezTo>
                    <a:pt x="10037" y="5654"/>
                    <a:pt x="10057" y="5654"/>
                    <a:pt x="10097" y="5660"/>
                  </a:cubicBezTo>
                  <a:cubicBezTo>
                    <a:pt x="9990" y="5540"/>
                    <a:pt x="9856" y="5466"/>
                    <a:pt x="9742" y="5353"/>
                  </a:cubicBezTo>
                  <a:cubicBezTo>
                    <a:pt x="9736" y="5373"/>
                    <a:pt x="9729" y="5386"/>
                    <a:pt x="9729" y="5393"/>
                  </a:cubicBezTo>
                  <a:cubicBezTo>
                    <a:pt x="9720" y="5411"/>
                    <a:pt x="9711" y="5419"/>
                    <a:pt x="9698" y="5419"/>
                  </a:cubicBezTo>
                  <a:cubicBezTo>
                    <a:pt x="9692" y="5419"/>
                    <a:pt x="9684" y="5417"/>
                    <a:pt x="9675" y="5413"/>
                  </a:cubicBezTo>
                  <a:cubicBezTo>
                    <a:pt x="9655" y="5399"/>
                    <a:pt x="9629" y="5386"/>
                    <a:pt x="9602" y="5366"/>
                  </a:cubicBezTo>
                  <a:cubicBezTo>
                    <a:pt x="9622" y="5299"/>
                    <a:pt x="9655" y="5232"/>
                    <a:pt x="9695" y="5172"/>
                  </a:cubicBezTo>
                  <a:cubicBezTo>
                    <a:pt x="9742" y="5092"/>
                    <a:pt x="9796" y="5011"/>
                    <a:pt x="9836" y="4931"/>
                  </a:cubicBezTo>
                  <a:cubicBezTo>
                    <a:pt x="9883" y="4857"/>
                    <a:pt x="9916" y="4784"/>
                    <a:pt x="9956" y="4710"/>
                  </a:cubicBezTo>
                  <a:cubicBezTo>
                    <a:pt x="9970" y="4690"/>
                    <a:pt x="9976" y="4670"/>
                    <a:pt x="9990" y="4663"/>
                  </a:cubicBezTo>
                  <a:cubicBezTo>
                    <a:pt x="10037" y="4637"/>
                    <a:pt x="10063" y="4596"/>
                    <a:pt x="10097" y="4556"/>
                  </a:cubicBezTo>
                  <a:cubicBezTo>
                    <a:pt x="10184" y="4449"/>
                    <a:pt x="10264" y="4336"/>
                    <a:pt x="10358" y="4235"/>
                  </a:cubicBezTo>
                  <a:cubicBezTo>
                    <a:pt x="10398" y="4188"/>
                    <a:pt x="10445" y="4155"/>
                    <a:pt x="10492" y="4115"/>
                  </a:cubicBezTo>
                  <a:cubicBezTo>
                    <a:pt x="10498" y="4168"/>
                    <a:pt x="10498" y="4215"/>
                    <a:pt x="10505" y="4269"/>
                  </a:cubicBezTo>
                  <a:lnTo>
                    <a:pt x="10458" y="4269"/>
                  </a:lnTo>
                  <a:cubicBezTo>
                    <a:pt x="10458" y="4322"/>
                    <a:pt x="10492" y="4349"/>
                    <a:pt x="10525" y="4382"/>
                  </a:cubicBezTo>
                  <a:cubicBezTo>
                    <a:pt x="10686" y="4550"/>
                    <a:pt x="10806" y="4663"/>
                    <a:pt x="10886" y="4663"/>
                  </a:cubicBezTo>
                  <a:cubicBezTo>
                    <a:pt x="10893" y="4657"/>
                    <a:pt x="10893" y="4650"/>
                    <a:pt x="10893" y="4643"/>
                  </a:cubicBezTo>
                  <a:cubicBezTo>
                    <a:pt x="10953" y="4663"/>
                    <a:pt x="11020" y="4683"/>
                    <a:pt x="11080" y="4710"/>
                  </a:cubicBezTo>
                  <a:cubicBezTo>
                    <a:pt x="11034" y="4791"/>
                    <a:pt x="10987" y="4878"/>
                    <a:pt x="10947" y="4958"/>
                  </a:cubicBezTo>
                  <a:cubicBezTo>
                    <a:pt x="10940" y="4978"/>
                    <a:pt x="10927" y="4991"/>
                    <a:pt x="10927" y="5011"/>
                  </a:cubicBezTo>
                  <a:cubicBezTo>
                    <a:pt x="10906" y="5092"/>
                    <a:pt x="10933" y="5145"/>
                    <a:pt x="11020" y="5159"/>
                  </a:cubicBezTo>
                  <a:cubicBezTo>
                    <a:pt x="11068" y="5171"/>
                    <a:pt x="11115" y="5179"/>
                    <a:pt x="11165" y="5179"/>
                  </a:cubicBezTo>
                  <a:cubicBezTo>
                    <a:pt x="11192" y="5179"/>
                    <a:pt x="11219" y="5177"/>
                    <a:pt x="11248" y="5172"/>
                  </a:cubicBezTo>
                  <a:cubicBezTo>
                    <a:pt x="11271" y="5169"/>
                    <a:pt x="11293" y="5167"/>
                    <a:pt x="11315" y="5167"/>
                  </a:cubicBezTo>
                  <a:cubicBezTo>
                    <a:pt x="11338" y="5167"/>
                    <a:pt x="11361" y="5169"/>
                    <a:pt x="11388" y="5172"/>
                  </a:cubicBezTo>
                  <a:cubicBezTo>
                    <a:pt x="11361" y="5185"/>
                    <a:pt x="11335" y="5199"/>
                    <a:pt x="11295" y="5225"/>
                  </a:cubicBezTo>
                  <a:cubicBezTo>
                    <a:pt x="11305" y="5226"/>
                    <a:pt x="11314" y="5227"/>
                    <a:pt x="11324" y="5227"/>
                  </a:cubicBezTo>
                  <a:cubicBezTo>
                    <a:pt x="11383" y="5227"/>
                    <a:pt x="11428" y="5210"/>
                    <a:pt x="11468" y="5199"/>
                  </a:cubicBezTo>
                  <a:cubicBezTo>
                    <a:pt x="11506" y="5189"/>
                    <a:pt x="11540" y="5177"/>
                    <a:pt x="11580" y="5177"/>
                  </a:cubicBezTo>
                  <a:cubicBezTo>
                    <a:pt x="11597" y="5177"/>
                    <a:pt x="11615" y="5179"/>
                    <a:pt x="11636" y="5185"/>
                  </a:cubicBezTo>
                  <a:cubicBezTo>
                    <a:pt x="11555" y="5205"/>
                    <a:pt x="11489" y="5219"/>
                    <a:pt x="11415" y="5239"/>
                  </a:cubicBezTo>
                  <a:cubicBezTo>
                    <a:pt x="11415" y="5245"/>
                    <a:pt x="11422" y="5252"/>
                    <a:pt x="11422" y="5259"/>
                  </a:cubicBezTo>
                  <a:cubicBezTo>
                    <a:pt x="11529" y="5245"/>
                    <a:pt x="11642" y="5232"/>
                    <a:pt x="11749" y="5219"/>
                  </a:cubicBezTo>
                  <a:cubicBezTo>
                    <a:pt x="11836" y="5212"/>
                    <a:pt x="11923" y="5205"/>
                    <a:pt x="12010" y="5199"/>
                  </a:cubicBezTo>
                  <a:cubicBezTo>
                    <a:pt x="12030" y="5199"/>
                    <a:pt x="12044" y="5192"/>
                    <a:pt x="12057" y="5185"/>
                  </a:cubicBezTo>
                  <a:cubicBezTo>
                    <a:pt x="12117" y="5179"/>
                    <a:pt x="12178" y="5179"/>
                    <a:pt x="12238" y="5172"/>
                  </a:cubicBezTo>
                  <a:lnTo>
                    <a:pt x="12238" y="5172"/>
                  </a:lnTo>
                  <a:cubicBezTo>
                    <a:pt x="12217" y="5201"/>
                    <a:pt x="12192" y="5204"/>
                    <a:pt x="12164" y="5204"/>
                  </a:cubicBezTo>
                  <a:cubicBezTo>
                    <a:pt x="12155" y="5204"/>
                    <a:pt x="12146" y="5204"/>
                    <a:pt x="12137" y="5204"/>
                  </a:cubicBezTo>
                  <a:cubicBezTo>
                    <a:pt x="12128" y="5204"/>
                    <a:pt x="12119" y="5204"/>
                    <a:pt x="12111" y="5205"/>
                  </a:cubicBezTo>
                  <a:cubicBezTo>
                    <a:pt x="12111" y="5232"/>
                    <a:pt x="12077" y="5225"/>
                    <a:pt x="12057" y="5232"/>
                  </a:cubicBezTo>
                  <a:cubicBezTo>
                    <a:pt x="11950" y="5259"/>
                    <a:pt x="11843" y="5286"/>
                    <a:pt x="11736" y="5306"/>
                  </a:cubicBezTo>
                  <a:cubicBezTo>
                    <a:pt x="11716" y="5312"/>
                    <a:pt x="11689" y="5326"/>
                    <a:pt x="11662" y="5339"/>
                  </a:cubicBezTo>
                  <a:cubicBezTo>
                    <a:pt x="11677" y="5342"/>
                    <a:pt x="11691" y="5344"/>
                    <a:pt x="11705" y="5344"/>
                  </a:cubicBezTo>
                  <a:cubicBezTo>
                    <a:pt x="11749" y="5344"/>
                    <a:pt x="11791" y="5331"/>
                    <a:pt x="11836" y="5326"/>
                  </a:cubicBezTo>
                  <a:cubicBezTo>
                    <a:pt x="11997" y="5286"/>
                    <a:pt x="12164" y="5245"/>
                    <a:pt x="12332" y="5205"/>
                  </a:cubicBezTo>
                  <a:cubicBezTo>
                    <a:pt x="12360" y="5198"/>
                    <a:pt x="12388" y="5194"/>
                    <a:pt x="12415" y="5194"/>
                  </a:cubicBezTo>
                  <a:cubicBezTo>
                    <a:pt x="12482" y="5194"/>
                    <a:pt x="12546" y="5215"/>
                    <a:pt x="12613" y="5239"/>
                  </a:cubicBezTo>
                  <a:cubicBezTo>
                    <a:pt x="12338" y="5299"/>
                    <a:pt x="12064" y="5332"/>
                    <a:pt x="11796" y="5406"/>
                  </a:cubicBezTo>
                  <a:cubicBezTo>
                    <a:pt x="11796" y="5413"/>
                    <a:pt x="11796" y="5413"/>
                    <a:pt x="11803" y="5419"/>
                  </a:cubicBezTo>
                  <a:cubicBezTo>
                    <a:pt x="11857" y="5413"/>
                    <a:pt x="11903" y="5406"/>
                    <a:pt x="11957" y="5399"/>
                  </a:cubicBezTo>
                  <a:cubicBezTo>
                    <a:pt x="12178" y="5359"/>
                    <a:pt x="12398" y="5319"/>
                    <a:pt x="12613" y="5266"/>
                  </a:cubicBezTo>
                  <a:cubicBezTo>
                    <a:pt x="12632" y="5262"/>
                    <a:pt x="12650" y="5260"/>
                    <a:pt x="12668" y="5260"/>
                  </a:cubicBezTo>
                  <a:cubicBezTo>
                    <a:pt x="12719" y="5260"/>
                    <a:pt x="12767" y="5274"/>
                    <a:pt x="12827" y="5299"/>
                  </a:cubicBezTo>
                  <a:cubicBezTo>
                    <a:pt x="12693" y="5312"/>
                    <a:pt x="12579" y="5332"/>
                    <a:pt x="12465" y="5353"/>
                  </a:cubicBezTo>
                  <a:cubicBezTo>
                    <a:pt x="12278" y="5386"/>
                    <a:pt x="12091" y="5426"/>
                    <a:pt x="11903" y="5466"/>
                  </a:cubicBezTo>
                  <a:cubicBezTo>
                    <a:pt x="11810" y="5493"/>
                    <a:pt x="11729" y="5533"/>
                    <a:pt x="11636" y="5567"/>
                  </a:cubicBezTo>
                  <a:cubicBezTo>
                    <a:pt x="11656" y="5580"/>
                    <a:pt x="11662" y="5587"/>
                    <a:pt x="11676" y="5587"/>
                  </a:cubicBezTo>
                  <a:cubicBezTo>
                    <a:pt x="11716" y="5587"/>
                    <a:pt x="11756" y="5587"/>
                    <a:pt x="11796" y="5573"/>
                  </a:cubicBezTo>
                  <a:cubicBezTo>
                    <a:pt x="11955" y="5513"/>
                    <a:pt x="12122" y="5498"/>
                    <a:pt x="12291" y="5498"/>
                  </a:cubicBezTo>
                  <a:cubicBezTo>
                    <a:pt x="12329" y="5498"/>
                    <a:pt x="12367" y="5499"/>
                    <a:pt x="12405" y="5500"/>
                  </a:cubicBezTo>
                  <a:cubicBezTo>
                    <a:pt x="12204" y="5567"/>
                    <a:pt x="11990" y="5600"/>
                    <a:pt x="11790" y="5687"/>
                  </a:cubicBezTo>
                  <a:cubicBezTo>
                    <a:pt x="11796" y="5774"/>
                    <a:pt x="11863" y="5814"/>
                    <a:pt x="11930" y="5848"/>
                  </a:cubicBezTo>
                  <a:cubicBezTo>
                    <a:pt x="12030" y="5894"/>
                    <a:pt x="12131" y="5941"/>
                    <a:pt x="12231" y="5995"/>
                  </a:cubicBezTo>
                  <a:cubicBezTo>
                    <a:pt x="12285" y="6022"/>
                    <a:pt x="12345" y="6048"/>
                    <a:pt x="12398" y="6082"/>
                  </a:cubicBezTo>
                  <a:cubicBezTo>
                    <a:pt x="12552" y="6175"/>
                    <a:pt x="12706" y="6276"/>
                    <a:pt x="12860" y="6370"/>
                  </a:cubicBezTo>
                  <a:cubicBezTo>
                    <a:pt x="13001" y="6456"/>
                    <a:pt x="13155" y="6530"/>
                    <a:pt x="13295" y="6617"/>
                  </a:cubicBezTo>
                  <a:cubicBezTo>
                    <a:pt x="13429" y="6697"/>
                    <a:pt x="13563" y="6778"/>
                    <a:pt x="13690" y="6865"/>
                  </a:cubicBezTo>
                  <a:cubicBezTo>
                    <a:pt x="13790" y="6925"/>
                    <a:pt x="13884" y="6992"/>
                    <a:pt x="13984" y="7059"/>
                  </a:cubicBezTo>
                  <a:cubicBezTo>
                    <a:pt x="13977" y="7059"/>
                    <a:pt x="13977" y="7065"/>
                    <a:pt x="13977" y="7072"/>
                  </a:cubicBezTo>
                  <a:cubicBezTo>
                    <a:pt x="13864" y="7019"/>
                    <a:pt x="13757" y="6965"/>
                    <a:pt x="13650" y="6905"/>
                  </a:cubicBezTo>
                  <a:cubicBezTo>
                    <a:pt x="13442" y="6791"/>
                    <a:pt x="13241" y="6671"/>
                    <a:pt x="13034" y="6557"/>
                  </a:cubicBezTo>
                  <a:cubicBezTo>
                    <a:pt x="12746" y="6396"/>
                    <a:pt x="12459" y="6249"/>
                    <a:pt x="12158" y="6135"/>
                  </a:cubicBezTo>
                  <a:cubicBezTo>
                    <a:pt x="11989" y="6070"/>
                    <a:pt x="11817" y="6037"/>
                    <a:pt x="11644" y="6037"/>
                  </a:cubicBezTo>
                  <a:cubicBezTo>
                    <a:pt x="11570" y="6037"/>
                    <a:pt x="11496" y="6043"/>
                    <a:pt x="11422" y="6055"/>
                  </a:cubicBezTo>
                  <a:cubicBezTo>
                    <a:pt x="11288" y="6075"/>
                    <a:pt x="11221" y="6122"/>
                    <a:pt x="11141" y="6242"/>
                  </a:cubicBezTo>
                  <a:cubicBezTo>
                    <a:pt x="11161" y="6242"/>
                    <a:pt x="11174" y="6242"/>
                    <a:pt x="11181" y="6249"/>
                  </a:cubicBezTo>
                  <a:cubicBezTo>
                    <a:pt x="11181" y="6303"/>
                    <a:pt x="11181" y="6356"/>
                    <a:pt x="11187" y="6410"/>
                  </a:cubicBezTo>
                  <a:cubicBezTo>
                    <a:pt x="11194" y="6443"/>
                    <a:pt x="11187" y="6470"/>
                    <a:pt x="11161" y="6483"/>
                  </a:cubicBezTo>
                  <a:cubicBezTo>
                    <a:pt x="11167" y="6503"/>
                    <a:pt x="11181" y="6517"/>
                    <a:pt x="11181" y="6530"/>
                  </a:cubicBezTo>
                  <a:cubicBezTo>
                    <a:pt x="11181" y="6577"/>
                    <a:pt x="11181" y="6630"/>
                    <a:pt x="11174" y="6677"/>
                  </a:cubicBezTo>
                  <a:cubicBezTo>
                    <a:pt x="11161" y="6824"/>
                    <a:pt x="11194" y="6958"/>
                    <a:pt x="11261" y="7092"/>
                  </a:cubicBezTo>
                  <a:cubicBezTo>
                    <a:pt x="11315" y="7213"/>
                    <a:pt x="11375" y="7326"/>
                    <a:pt x="11428" y="7453"/>
                  </a:cubicBezTo>
                  <a:cubicBezTo>
                    <a:pt x="11502" y="7614"/>
                    <a:pt x="11602" y="7754"/>
                    <a:pt x="11696" y="7902"/>
                  </a:cubicBezTo>
                  <a:cubicBezTo>
                    <a:pt x="11743" y="7975"/>
                    <a:pt x="11776" y="8049"/>
                    <a:pt x="11810" y="8129"/>
                  </a:cubicBezTo>
                  <a:cubicBezTo>
                    <a:pt x="11836" y="8216"/>
                    <a:pt x="11883" y="8296"/>
                    <a:pt x="11923" y="8377"/>
                  </a:cubicBezTo>
                  <a:cubicBezTo>
                    <a:pt x="11944" y="8417"/>
                    <a:pt x="11970" y="8457"/>
                    <a:pt x="11984" y="8497"/>
                  </a:cubicBezTo>
                  <a:cubicBezTo>
                    <a:pt x="12044" y="8644"/>
                    <a:pt x="12097" y="8785"/>
                    <a:pt x="12158" y="8925"/>
                  </a:cubicBezTo>
                  <a:cubicBezTo>
                    <a:pt x="12204" y="9039"/>
                    <a:pt x="12265" y="9153"/>
                    <a:pt x="12311" y="9260"/>
                  </a:cubicBezTo>
                  <a:cubicBezTo>
                    <a:pt x="12412" y="9487"/>
                    <a:pt x="12459" y="9728"/>
                    <a:pt x="12526" y="9962"/>
                  </a:cubicBezTo>
                  <a:cubicBezTo>
                    <a:pt x="12586" y="10156"/>
                    <a:pt x="12639" y="10344"/>
                    <a:pt x="12760" y="10511"/>
                  </a:cubicBezTo>
                  <a:cubicBezTo>
                    <a:pt x="12880" y="10672"/>
                    <a:pt x="12954" y="10859"/>
                    <a:pt x="13021" y="11040"/>
                  </a:cubicBezTo>
                  <a:cubicBezTo>
                    <a:pt x="13068" y="11147"/>
                    <a:pt x="13121" y="11247"/>
                    <a:pt x="13168" y="11347"/>
                  </a:cubicBezTo>
                  <a:cubicBezTo>
                    <a:pt x="13195" y="11394"/>
                    <a:pt x="13221" y="11434"/>
                    <a:pt x="13235" y="11481"/>
                  </a:cubicBezTo>
                  <a:cubicBezTo>
                    <a:pt x="13215" y="11461"/>
                    <a:pt x="13201" y="11441"/>
                    <a:pt x="13188" y="11414"/>
                  </a:cubicBezTo>
                  <a:cubicBezTo>
                    <a:pt x="13148" y="11354"/>
                    <a:pt x="13121" y="11294"/>
                    <a:pt x="13081" y="11234"/>
                  </a:cubicBezTo>
                  <a:cubicBezTo>
                    <a:pt x="12960" y="11026"/>
                    <a:pt x="12833" y="10812"/>
                    <a:pt x="12706" y="10605"/>
                  </a:cubicBezTo>
                  <a:cubicBezTo>
                    <a:pt x="12613" y="10524"/>
                    <a:pt x="12592" y="10411"/>
                    <a:pt x="12559" y="10304"/>
                  </a:cubicBezTo>
                  <a:cubicBezTo>
                    <a:pt x="12506" y="10150"/>
                    <a:pt x="12459" y="9996"/>
                    <a:pt x="12398" y="9842"/>
                  </a:cubicBezTo>
                  <a:cubicBezTo>
                    <a:pt x="12352" y="9722"/>
                    <a:pt x="12291" y="9608"/>
                    <a:pt x="12231" y="9487"/>
                  </a:cubicBezTo>
                  <a:cubicBezTo>
                    <a:pt x="12211" y="9434"/>
                    <a:pt x="12184" y="9374"/>
                    <a:pt x="12164" y="9313"/>
                  </a:cubicBezTo>
                  <a:cubicBezTo>
                    <a:pt x="12144" y="9233"/>
                    <a:pt x="12097" y="9159"/>
                    <a:pt x="12051" y="9086"/>
                  </a:cubicBezTo>
                  <a:cubicBezTo>
                    <a:pt x="11977" y="8945"/>
                    <a:pt x="11903" y="8798"/>
                    <a:pt x="11823" y="8658"/>
                  </a:cubicBezTo>
                  <a:cubicBezTo>
                    <a:pt x="11816" y="8644"/>
                    <a:pt x="11810" y="8631"/>
                    <a:pt x="11803" y="8618"/>
                  </a:cubicBezTo>
                  <a:cubicBezTo>
                    <a:pt x="11689" y="8490"/>
                    <a:pt x="11636" y="8337"/>
                    <a:pt x="11555" y="8196"/>
                  </a:cubicBezTo>
                  <a:cubicBezTo>
                    <a:pt x="11542" y="8169"/>
                    <a:pt x="11529" y="8136"/>
                    <a:pt x="11522" y="8109"/>
                  </a:cubicBezTo>
                  <a:cubicBezTo>
                    <a:pt x="11515" y="8022"/>
                    <a:pt x="11468" y="7948"/>
                    <a:pt x="11428" y="7875"/>
                  </a:cubicBezTo>
                  <a:cubicBezTo>
                    <a:pt x="11335" y="7708"/>
                    <a:pt x="11248" y="7540"/>
                    <a:pt x="11154" y="7366"/>
                  </a:cubicBezTo>
                  <a:cubicBezTo>
                    <a:pt x="11134" y="7333"/>
                    <a:pt x="11100" y="7300"/>
                    <a:pt x="11074" y="7259"/>
                  </a:cubicBezTo>
                  <a:cubicBezTo>
                    <a:pt x="11034" y="7199"/>
                    <a:pt x="10993" y="7132"/>
                    <a:pt x="10947" y="7065"/>
                  </a:cubicBezTo>
                  <a:cubicBezTo>
                    <a:pt x="10873" y="6965"/>
                    <a:pt x="10813" y="6845"/>
                    <a:pt x="10753" y="6731"/>
                  </a:cubicBezTo>
                  <a:cubicBezTo>
                    <a:pt x="10706" y="6630"/>
                    <a:pt x="10625" y="6550"/>
                    <a:pt x="10565" y="6456"/>
                  </a:cubicBezTo>
                  <a:cubicBezTo>
                    <a:pt x="10552" y="6436"/>
                    <a:pt x="10532" y="6423"/>
                    <a:pt x="10525" y="6403"/>
                  </a:cubicBezTo>
                  <a:cubicBezTo>
                    <a:pt x="10438" y="6229"/>
                    <a:pt x="10278" y="6149"/>
                    <a:pt x="10104" y="6082"/>
                  </a:cubicBezTo>
                  <a:cubicBezTo>
                    <a:pt x="10050" y="6055"/>
                    <a:pt x="9990" y="6042"/>
                    <a:pt x="9930" y="6015"/>
                  </a:cubicBezTo>
                  <a:cubicBezTo>
                    <a:pt x="9903" y="6008"/>
                    <a:pt x="9863" y="6015"/>
                    <a:pt x="9849" y="5975"/>
                  </a:cubicBezTo>
                  <a:cubicBezTo>
                    <a:pt x="9843" y="5961"/>
                    <a:pt x="9803" y="5955"/>
                    <a:pt x="9776" y="5955"/>
                  </a:cubicBezTo>
                  <a:cubicBezTo>
                    <a:pt x="9635" y="5961"/>
                    <a:pt x="9495" y="5968"/>
                    <a:pt x="9354" y="5975"/>
                  </a:cubicBezTo>
                  <a:cubicBezTo>
                    <a:pt x="9281" y="5981"/>
                    <a:pt x="9207" y="6008"/>
                    <a:pt x="9140" y="6042"/>
                  </a:cubicBezTo>
                  <a:cubicBezTo>
                    <a:pt x="9000" y="6115"/>
                    <a:pt x="8859" y="6189"/>
                    <a:pt x="8719" y="6262"/>
                  </a:cubicBezTo>
                  <a:cubicBezTo>
                    <a:pt x="8705" y="6269"/>
                    <a:pt x="8699" y="6269"/>
                    <a:pt x="8678" y="6283"/>
                  </a:cubicBezTo>
                  <a:cubicBezTo>
                    <a:pt x="8678" y="6249"/>
                    <a:pt x="8672" y="6222"/>
                    <a:pt x="8678" y="6196"/>
                  </a:cubicBezTo>
                  <a:cubicBezTo>
                    <a:pt x="8705" y="6135"/>
                    <a:pt x="8725" y="6075"/>
                    <a:pt x="8759" y="6022"/>
                  </a:cubicBezTo>
                  <a:cubicBezTo>
                    <a:pt x="8806" y="5935"/>
                    <a:pt x="8832" y="5841"/>
                    <a:pt x="8832" y="5741"/>
                  </a:cubicBezTo>
                  <a:cubicBezTo>
                    <a:pt x="8839" y="5687"/>
                    <a:pt x="8839" y="5634"/>
                    <a:pt x="8852" y="5580"/>
                  </a:cubicBezTo>
                  <a:cubicBezTo>
                    <a:pt x="8886" y="5466"/>
                    <a:pt x="8886" y="5353"/>
                    <a:pt x="8839" y="5239"/>
                  </a:cubicBezTo>
                  <a:cubicBezTo>
                    <a:pt x="8832" y="5232"/>
                    <a:pt x="8832" y="5219"/>
                    <a:pt x="8826" y="5205"/>
                  </a:cubicBezTo>
                  <a:cubicBezTo>
                    <a:pt x="8826" y="5205"/>
                    <a:pt x="8826" y="5199"/>
                    <a:pt x="8826" y="5192"/>
                  </a:cubicBezTo>
                  <a:cubicBezTo>
                    <a:pt x="8873" y="5219"/>
                    <a:pt x="8879" y="5286"/>
                    <a:pt x="8939" y="5286"/>
                  </a:cubicBezTo>
                  <a:cubicBezTo>
                    <a:pt x="8939" y="5279"/>
                    <a:pt x="8946" y="5272"/>
                    <a:pt x="8946" y="5266"/>
                  </a:cubicBezTo>
                  <a:cubicBezTo>
                    <a:pt x="8893" y="5125"/>
                    <a:pt x="8839" y="4991"/>
                    <a:pt x="8725" y="4884"/>
                  </a:cubicBezTo>
                  <a:cubicBezTo>
                    <a:pt x="8632" y="4797"/>
                    <a:pt x="8558" y="4690"/>
                    <a:pt x="8471" y="4596"/>
                  </a:cubicBezTo>
                  <a:cubicBezTo>
                    <a:pt x="8431" y="4556"/>
                    <a:pt x="8377" y="4523"/>
                    <a:pt x="8331" y="4483"/>
                  </a:cubicBezTo>
                  <a:cubicBezTo>
                    <a:pt x="8264" y="4429"/>
                    <a:pt x="8190" y="4369"/>
                    <a:pt x="8123" y="4315"/>
                  </a:cubicBezTo>
                  <a:cubicBezTo>
                    <a:pt x="8043" y="4255"/>
                    <a:pt x="7963" y="4208"/>
                    <a:pt x="7889" y="4142"/>
                  </a:cubicBezTo>
                  <a:cubicBezTo>
                    <a:pt x="7802" y="4061"/>
                    <a:pt x="7722" y="3974"/>
                    <a:pt x="7648" y="3887"/>
                  </a:cubicBezTo>
                  <a:cubicBezTo>
                    <a:pt x="7575" y="3800"/>
                    <a:pt x="7488" y="3720"/>
                    <a:pt x="7401" y="3646"/>
                  </a:cubicBezTo>
                  <a:cubicBezTo>
                    <a:pt x="7280" y="3539"/>
                    <a:pt x="7166" y="3419"/>
                    <a:pt x="7053" y="3305"/>
                  </a:cubicBezTo>
                  <a:cubicBezTo>
                    <a:pt x="7019" y="3272"/>
                    <a:pt x="6986" y="3245"/>
                    <a:pt x="6946" y="3212"/>
                  </a:cubicBezTo>
                  <a:cubicBezTo>
                    <a:pt x="6892" y="3158"/>
                    <a:pt x="6832" y="3104"/>
                    <a:pt x="6778" y="3051"/>
                  </a:cubicBezTo>
                  <a:cubicBezTo>
                    <a:pt x="6658" y="2937"/>
                    <a:pt x="6544" y="2817"/>
                    <a:pt x="6424" y="2703"/>
                  </a:cubicBezTo>
                  <a:cubicBezTo>
                    <a:pt x="6337" y="2616"/>
                    <a:pt x="6250" y="2529"/>
                    <a:pt x="6163" y="2442"/>
                  </a:cubicBezTo>
                  <a:cubicBezTo>
                    <a:pt x="6056" y="2335"/>
                    <a:pt x="5935" y="2248"/>
                    <a:pt x="5808" y="2161"/>
                  </a:cubicBezTo>
                  <a:cubicBezTo>
                    <a:pt x="5561" y="1987"/>
                    <a:pt x="5286" y="1880"/>
                    <a:pt x="4985" y="1780"/>
                  </a:cubicBezTo>
                  <a:lnTo>
                    <a:pt x="5052" y="1780"/>
                  </a:lnTo>
                  <a:cubicBezTo>
                    <a:pt x="5320" y="1793"/>
                    <a:pt x="5561" y="1880"/>
                    <a:pt x="5788" y="2027"/>
                  </a:cubicBezTo>
                  <a:cubicBezTo>
                    <a:pt x="5922" y="2108"/>
                    <a:pt x="6042" y="2201"/>
                    <a:pt x="6169" y="2288"/>
                  </a:cubicBezTo>
                  <a:cubicBezTo>
                    <a:pt x="6350" y="2422"/>
                    <a:pt x="6497" y="2576"/>
                    <a:pt x="6638" y="2757"/>
                  </a:cubicBezTo>
                  <a:cubicBezTo>
                    <a:pt x="6658" y="2783"/>
                    <a:pt x="6685" y="2810"/>
                    <a:pt x="6711" y="2837"/>
                  </a:cubicBezTo>
                  <a:cubicBezTo>
                    <a:pt x="6852" y="2977"/>
                    <a:pt x="6992" y="3118"/>
                    <a:pt x="7146" y="3252"/>
                  </a:cubicBezTo>
                  <a:cubicBezTo>
                    <a:pt x="7260" y="3352"/>
                    <a:pt x="7394" y="3452"/>
                    <a:pt x="7514" y="3546"/>
                  </a:cubicBezTo>
                  <a:cubicBezTo>
                    <a:pt x="7528" y="3559"/>
                    <a:pt x="7541" y="3566"/>
                    <a:pt x="7554" y="3580"/>
                  </a:cubicBezTo>
                  <a:cubicBezTo>
                    <a:pt x="7668" y="3693"/>
                    <a:pt x="7782" y="3814"/>
                    <a:pt x="7896" y="3927"/>
                  </a:cubicBezTo>
                  <a:cubicBezTo>
                    <a:pt x="7989" y="4021"/>
                    <a:pt x="8090" y="4101"/>
                    <a:pt x="8183" y="4195"/>
                  </a:cubicBezTo>
                  <a:cubicBezTo>
                    <a:pt x="8317" y="4329"/>
                    <a:pt x="8478" y="4416"/>
                    <a:pt x="8645" y="4496"/>
                  </a:cubicBezTo>
                  <a:cubicBezTo>
                    <a:pt x="8719" y="4536"/>
                    <a:pt x="8792" y="4570"/>
                    <a:pt x="8866" y="4603"/>
                  </a:cubicBezTo>
                  <a:cubicBezTo>
                    <a:pt x="8880" y="4609"/>
                    <a:pt x="8894" y="4613"/>
                    <a:pt x="8909" y="4613"/>
                  </a:cubicBezTo>
                  <a:cubicBezTo>
                    <a:pt x="8930" y="4613"/>
                    <a:pt x="8950" y="4604"/>
                    <a:pt x="8966" y="4576"/>
                  </a:cubicBezTo>
                  <a:cubicBezTo>
                    <a:pt x="9046" y="4563"/>
                    <a:pt x="9046" y="4496"/>
                    <a:pt x="9053" y="4436"/>
                  </a:cubicBezTo>
                  <a:cubicBezTo>
                    <a:pt x="9080" y="4315"/>
                    <a:pt x="9100" y="4188"/>
                    <a:pt x="9127" y="4068"/>
                  </a:cubicBezTo>
                  <a:cubicBezTo>
                    <a:pt x="9133" y="4021"/>
                    <a:pt x="9133" y="3968"/>
                    <a:pt x="9140" y="3921"/>
                  </a:cubicBezTo>
                  <a:cubicBezTo>
                    <a:pt x="9147" y="3919"/>
                    <a:pt x="9153" y="3917"/>
                    <a:pt x="9158" y="3917"/>
                  </a:cubicBezTo>
                  <a:cubicBezTo>
                    <a:pt x="9168" y="3917"/>
                    <a:pt x="9176" y="3923"/>
                    <a:pt x="9180" y="3941"/>
                  </a:cubicBezTo>
                  <a:cubicBezTo>
                    <a:pt x="9207" y="4068"/>
                    <a:pt x="9220" y="4188"/>
                    <a:pt x="9167" y="4309"/>
                  </a:cubicBezTo>
                  <a:cubicBezTo>
                    <a:pt x="9147" y="4349"/>
                    <a:pt x="9133" y="4396"/>
                    <a:pt x="9120" y="4443"/>
                  </a:cubicBezTo>
                  <a:cubicBezTo>
                    <a:pt x="9093" y="4523"/>
                    <a:pt x="9060" y="4603"/>
                    <a:pt x="8986" y="4657"/>
                  </a:cubicBezTo>
                  <a:cubicBezTo>
                    <a:pt x="8999" y="4676"/>
                    <a:pt x="9013" y="4683"/>
                    <a:pt x="9027" y="4683"/>
                  </a:cubicBezTo>
                  <a:cubicBezTo>
                    <a:pt x="9042" y="4683"/>
                    <a:pt x="9056" y="4674"/>
                    <a:pt x="9067" y="4663"/>
                  </a:cubicBezTo>
                  <a:cubicBezTo>
                    <a:pt x="9113" y="4623"/>
                    <a:pt x="9160" y="4576"/>
                    <a:pt x="9187" y="4530"/>
                  </a:cubicBezTo>
                  <a:cubicBezTo>
                    <a:pt x="9227" y="4449"/>
                    <a:pt x="9254" y="4369"/>
                    <a:pt x="9287" y="4289"/>
                  </a:cubicBezTo>
                  <a:cubicBezTo>
                    <a:pt x="9314" y="4215"/>
                    <a:pt x="9327" y="4135"/>
                    <a:pt x="9307" y="4061"/>
                  </a:cubicBezTo>
                  <a:cubicBezTo>
                    <a:pt x="9294" y="3974"/>
                    <a:pt x="9281" y="3887"/>
                    <a:pt x="9267" y="3800"/>
                  </a:cubicBezTo>
                  <a:cubicBezTo>
                    <a:pt x="9247" y="3713"/>
                    <a:pt x="9234" y="3626"/>
                    <a:pt x="9214" y="3539"/>
                  </a:cubicBezTo>
                  <a:cubicBezTo>
                    <a:pt x="9200" y="3466"/>
                    <a:pt x="9174" y="3399"/>
                    <a:pt x="9160" y="3325"/>
                  </a:cubicBezTo>
                  <a:cubicBezTo>
                    <a:pt x="9140" y="3258"/>
                    <a:pt x="9127" y="3185"/>
                    <a:pt x="9107" y="3118"/>
                  </a:cubicBezTo>
                  <a:cubicBezTo>
                    <a:pt x="9087" y="3044"/>
                    <a:pt x="9060" y="2971"/>
                    <a:pt x="9040" y="2904"/>
                  </a:cubicBezTo>
                  <a:cubicBezTo>
                    <a:pt x="9000" y="2790"/>
                    <a:pt x="8953" y="2676"/>
                    <a:pt x="8913" y="2556"/>
                  </a:cubicBezTo>
                  <a:cubicBezTo>
                    <a:pt x="8879" y="2449"/>
                    <a:pt x="8852" y="2335"/>
                    <a:pt x="8819" y="2228"/>
                  </a:cubicBezTo>
                  <a:cubicBezTo>
                    <a:pt x="8812" y="2208"/>
                    <a:pt x="8806" y="2181"/>
                    <a:pt x="8799" y="2161"/>
                  </a:cubicBezTo>
                  <a:cubicBezTo>
                    <a:pt x="8779" y="2094"/>
                    <a:pt x="8779" y="2027"/>
                    <a:pt x="8832" y="1967"/>
                  </a:cubicBezTo>
                  <a:cubicBezTo>
                    <a:pt x="8866" y="1927"/>
                    <a:pt x="8886" y="1880"/>
                    <a:pt x="8913" y="1840"/>
                  </a:cubicBezTo>
                  <a:cubicBezTo>
                    <a:pt x="9046" y="1612"/>
                    <a:pt x="9240" y="1439"/>
                    <a:pt x="9461" y="1291"/>
                  </a:cubicBezTo>
                  <a:cubicBezTo>
                    <a:pt x="9602" y="1198"/>
                    <a:pt x="9756" y="1117"/>
                    <a:pt x="9910" y="1037"/>
                  </a:cubicBezTo>
                  <a:cubicBezTo>
                    <a:pt x="10043" y="963"/>
                    <a:pt x="10170" y="870"/>
                    <a:pt x="10304" y="783"/>
                  </a:cubicBezTo>
                  <a:cubicBezTo>
                    <a:pt x="10344" y="756"/>
                    <a:pt x="10391" y="729"/>
                    <a:pt x="10431" y="709"/>
                  </a:cubicBezTo>
                  <a:cubicBezTo>
                    <a:pt x="10512" y="662"/>
                    <a:pt x="10585" y="616"/>
                    <a:pt x="10666" y="575"/>
                  </a:cubicBezTo>
                  <a:cubicBezTo>
                    <a:pt x="10940" y="428"/>
                    <a:pt x="11214" y="281"/>
                    <a:pt x="11529" y="214"/>
                  </a:cubicBezTo>
                  <a:cubicBezTo>
                    <a:pt x="11649" y="187"/>
                    <a:pt x="11763" y="147"/>
                    <a:pt x="11883" y="114"/>
                  </a:cubicBezTo>
                  <a:cubicBezTo>
                    <a:pt x="11903" y="107"/>
                    <a:pt x="11930" y="100"/>
                    <a:pt x="11950" y="100"/>
                  </a:cubicBezTo>
                  <a:cubicBezTo>
                    <a:pt x="12024" y="87"/>
                    <a:pt x="12097" y="80"/>
                    <a:pt x="12171" y="74"/>
                  </a:cubicBezTo>
                  <a:cubicBezTo>
                    <a:pt x="12191" y="71"/>
                    <a:pt x="12210" y="70"/>
                    <a:pt x="12230" y="70"/>
                  </a:cubicBezTo>
                  <a:close/>
                  <a:moveTo>
                    <a:pt x="13843" y="13382"/>
                  </a:moveTo>
                  <a:cubicBezTo>
                    <a:pt x="13837" y="13395"/>
                    <a:pt x="13830" y="13408"/>
                    <a:pt x="13830" y="13415"/>
                  </a:cubicBezTo>
                  <a:lnTo>
                    <a:pt x="13824" y="13415"/>
                  </a:lnTo>
                  <a:cubicBezTo>
                    <a:pt x="13830" y="13408"/>
                    <a:pt x="13837" y="13395"/>
                    <a:pt x="13843" y="13382"/>
                  </a:cubicBezTo>
                  <a:close/>
                  <a:moveTo>
                    <a:pt x="5474" y="2100"/>
                  </a:moveTo>
                  <a:cubicBezTo>
                    <a:pt x="5490" y="2100"/>
                    <a:pt x="5504" y="2106"/>
                    <a:pt x="5521" y="2114"/>
                  </a:cubicBezTo>
                  <a:cubicBezTo>
                    <a:pt x="5574" y="2154"/>
                    <a:pt x="5634" y="2188"/>
                    <a:pt x="5688" y="2221"/>
                  </a:cubicBezTo>
                  <a:cubicBezTo>
                    <a:pt x="5808" y="2288"/>
                    <a:pt x="5895" y="2382"/>
                    <a:pt x="5982" y="2476"/>
                  </a:cubicBezTo>
                  <a:cubicBezTo>
                    <a:pt x="5989" y="2482"/>
                    <a:pt x="5996" y="2496"/>
                    <a:pt x="6009" y="2509"/>
                  </a:cubicBezTo>
                  <a:cubicBezTo>
                    <a:pt x="5982" y="2516"/>
                    <a:pt x="5962" y="2516"/>
                    <a:pt x="5942" y="2516"/>
                  </a:cubicBezTo>
                  <a:cubicBezTo>
                    <a:pt x="5802" y="2516"/>
                    <a:pt x="5654" y="2522"/>
                    <a:pt x="5521" y="2569"/>
                  </a:cubicBezTo>
                  <a:cubicBezTo>
                    <a:pt x="5373" y="2616"/>
                    <a:pt x="5280" y="2723"/>
                    <a:pt x="5213" y="2857"/>
                  </a:cubicBezTo>
                  <a:cubicBezTo>
                    <a:pt x="5173" y="2931"/>
                    <a:pt x="5179" y="3011"/>
                    <a:pt x="5193" y="3084"/>
                  </a:cubicBezTo>
                  <a:cubicBezTo>
                    <a:pt x="5206" y="3151"/>
                    <a:pt x="5226" y="3212"/>
                    <a:pt x="5246" y="3272"/>
                  </a:cubicBezTo>
                  <a:cubicBezTo>
                    <a:pt x="5260" y="3339"/>
                    <a:pt x="5260" y="3392"/>
                    <a:pt x="5226" y="3452"/>
                  </a:cubicBezTo>
                  <a:cubicBezTo>
                    <a:pt x="5146" y="3593"/>
                    <a:pt x="5066" y="3727"/>
                    <a:pt x="4938" y="3834"/>
                  </a:cubicBezTo>
                  <a:cubicBezTo>
                    <a:pt x="4885" y="3874"/>
                    <a:pt x="4845" y="3941"/>
                    <a:pt x="4811" y="4001"/>
                  </a:cubicBezTo>
                  <a:cubicBezTo>
                    <a:pt x="4764" y="4081"/>
                    <a:pt x="4791" y="4168"/>
                    <a:pt x="4845" y="4242"/>
                  </a:cubicBezTo>
                  <a:cubicBezTo>
                    <a:pt x="4918" y="4342"/>
                    <a:pt x="5019" y="4396"/>
                    <a:pt x="5139" y="4396"/>
                  </a:cubicBezTo>
                  <a:cubicBezTo>
                    <a:pt x="5233" y="4396"/>
                    <a:pt x="5326" y="4396"/>
                    <a:pt x="5420" y="4382"/>
                  </a:cubicBezTo>
                  <a:cubicBezTo>
                    <a:pt x="5481" y="4375"/>
                    <a:pt x="5542" y="4371"/>
                    <a:pt x="5602" y="4371"/>
                  </a:cubicBezTo>
                  <a:cubicBezTo>
                    <a:pt x="5752" y="4371"/>
                    <a:pt x="5899" y="4395"/>
                    <a:pt x="6042" y="4443"/>
                  </a:cubicBezTo>
                  <a:cubicBezTo>
                    <a:pt x="6062" y="4449"/>
                    <a:pt x="6083" y="4463"/>
                    <a:pt x="6116" y="4476"/>
                  </a:cubicBezTo>
                  <a:cubicBezTo>
                    <a:pt x="6069" y="4496"/>
                    <a:pt x="6036" y="4516"/>
                    <a:pt x="6002" y="4530"/>
                  </a:cubicBezTo>
                  <a:cubicBezTo>
                    <a:pt x="5949" y="4550"/>
                    <a:pt x="5909" y="4583"/>
                    <a:pt x="5875" y="4630"/>
                  </a:cubicBezTo>
                  <a:cubicBezTo>
                    <a:pt x="5815" y="4710"/>
                    <a:pt x="5848" y="4797"/>
                    <a:pt x="5942" y="4824"/>
                  </a:cubicBezTo>
                  <a:cubicBezTo>
                    <a:pt x="5975" y="4837"/>
                    <a:pt x="6009" y="4837"/>
                    <a:pt x="6042" y="4837"/>
                  </a:cubicBezTo>
                  <a:lnTo>
                    <a:pt x="6323" y="4837"/>
                  </a:lnTo>
                  <a:cubicBezTo>
                    <a:pt x="6310" y="4864"/>
                    <a:pt x="6297" y="4884"/>
                    <a:pt x="6277" y="4911"/>
                  </a:cubicBezTo>
                  <a:cubicBezTo>
                    <a:pt x="6283" y="4911"/>
                    <a:pt x="6283" y="4918"/>
                    <a:pt x="6283" y="4918"/>
                  </a:cubicBezTo>
                  <a:cubicBezTo>
                    <a:pt x="6330" y="4878"/>
                    <a:pt x="6377" y="4837"/>
                    <a:pt x="6424" y="4791"/>
                  </a:cubicBezTo>
                  <a:lnTo>
                    <a:pt x="6424" y="4791"/>
                  </a:lnTo>
                  <a:cubicBezTo>
                    <a:pt x="6424" y="4831"/>
                    <a:pt x="6424" y="4857"/>
                    <a:pt x="6417" y="4891"/>
                  </a:cubicBezTo>
                  <a:cubicBezTo>
                    <a:pt x="6337" y="4938"/>
                    <a:pt x="6250" y="4991"/>
                    <a:pt x="6163" y="5038"/>
                  </a:cubicBezTo>
                  <a:cubicBezTo>
                    <a:pt x="6163" y="5045"/>
                    <a:pt x="6163" y="5051"/>
                    <a:pt x="6163" y="5051"/>
                  </a:cubicBezTo>
                  <a:cubicBezTo>
                    <a:pt x="6190" y="5045"/>
                    <a:pt x="6210" y="5045"/>
                    <a:pt x="6236" y="5038"/>
                  </a:cubicBezTo>
                  <a:cubicBezTo>
                    <a:pt x="6457" y="4964"/>
                    <a:pt x="6678" y="4891"/>
                    <a:pt x="6899" y="4824"/>
                  </a:cubicBezTo>
                  <a:cubicBezTo>
                    <a:pt x="7053" y="4777"/>
                    <a:pt x="7207" y="4744"/>
                    <a:pt x="7367" y="4737"/>
                  </a:cubicBezTo>
                  <a:cubicBezTo>
                    <a:pt x="7389" y="4736"/>
                    <a:pt x="7410" y="4735"/>
                    <a:pt x="7431" y="4735"/>
                  </a:cubicBezTo>
                  <a:cubicBezTo>
                    <a:pt x="7613" y="4735"/>
                    <a:pt x="7781" y="4785"/>
                    <a:pt x="7949" y="4851"/>
                  </a:cubicBezTo>
                  <a:cubicBezTo>
                    <a:pt x="8150" y="4931"/>
                    <a:pt x="8344" y="5031"/>
                    <a:pt x="8525" y="5145"/>
                  </a:cubicBezTo>
                  <a:cubicBezTo>
                    <a:pt x="8585" y="5185"/>
                    <a:pt x="8638" y="5232"/>
                    <a:pt x="8705" y="5272"/>
                  </a:cubicBezTo>
                  <a:cubicBezTo>
                    <a:pt x="8692" y="5312"/>
                    <a:pt x="8685" y="5346"/>
                    <a:pt x="8678" y="5379"/>
                  </a:cubicBezTo>
                  <a:cubicBezTo>
                    <a:pt x="8638" y="5533"/>
                    <a:pt x="8565" y="5674"/>
                    <a:pt x="8498" y="5814"/>
                  </a:cubicBezTo>
                  <a:cubicBezTo>
                    <a:pt x="8458" y="5894"/>
                    <a:pt x="8444" y="5975"/>
                    <a:pt x="8438" y="6062"/>
                  </a:cubicBezTo>
                  <a:cubicBezTo>
                    <a:pt x="8431" y="6109"/>
                    <a:pt x="8451" y="6149"/>
                    <a:pt x="8484" y="6189"/>
                  </a:cubicBezTo>
                  <a:cubicBezTo>
                    <a:pt x="8505" y="6216"/>
                    <a:pt x="8518" y="6236"/>
                    <a:pt x="8545" y="6269"/>
                  </a:cubicBezTo>
                  <a:cubicBezTo>
                    <a:pt x="8458" y="6303"/>
                    <a:pt x="8364" y="6283"/>
                    <a:pt x="8284" y="6356"/>
                  </a:cubicBezTo>
                  <a:cubicBezTo>
                    <a:pt x="8290" y="6357"/>
                    <a:pt x="8296" y="6357"/>
                    <a:pt x="8301" y="6357"/>
                  </a:cubicBezTo>
                  <a:cubicBezTo>
                    <a:pt x="8388" y="6357"/>
                    <a:pt x="8460" y="6315"/>
                    <a:pt x="8542" y="6315"/>
                  </a:cubicBezTo>
                  <a:cubicBezTo>
                    <a:pt x="8547" y="6315"/>
                    <a:pt x="8553" y="6316"/>
                    <a:pt x="8558" y="6316"/>
                  </a:cubicBezTo>
                  <a:cubicBezTo>
                    <a:pt x="8565" y="6329"/>
                    <a:pt x="8571" y="6349"/>
                    <a:pt x="8585" y="6363"/>
                  </a:cubicBezTo>
                  <a:cubicBezTo>
                    <a:pt x="8578" y="6370"/>
                    <a:pt x="8571" y="6376"/>
                    <a:pt x="8565" y="6376"/>
                  </a:cubicBezTo>
                  <a:cubicBezTo>
                    <a:pt x="8511" y="6376"/>
                    <a:pt x="8458" y="6383"/>
                    <a:pt x="8404" y="6383"/>
                  </a:cubicBezTo>
                  <a:cubicBezTo>
                    <a:pt x="8377" y="6390"/>
                    <a:pt x="8351" y="6403"/>
                    <a:pt x="8324" y="6410"/>
                  </a:cubicBezTo>
                  <a:lnTo>
                    <a:pt x="8324" y="6423"/>
                  </a:lnTo>
                  <a:cubicBezTo>
                    <a:pt x="8344" y="6430"/>
                    <a:pt x="8364" y="6436"/>
                    <a:pt x="8384" y="6436"/>
                  </a:cubicBezTo>
                  <a:cubicBezTo>
                    <a:pt x="8357" y="6450"/>
                    <a:pt x="8331" y="6470"/>
                    <a:pt x="8304" y="6483"/>
                  </a:cubicBezTo>
                  <a:cubicBezTo>
                    <a:pt x="8351" y="6477"/>
                    <a:pt x="8397" y="6470"/>
                    <a:pt x="8444" y="6470"/>
                  </a:cubicBezTo>
                  <a:cubicBezTo>
                    <a:pt x="8444" y="6470"/>
                    <a:pt x="8444" y="6477"/>
                    <a:pt x="8444" y="6477"/>
                  </a:cubicBezTo>
                  <a:cubicBezTo>
                    <a:pt x="8371" y="6497"/>
                    <a:pt x="8297" y="6510"/>
                    <a:pt x="8224" y="6530"/>
                  </a:cubicBezTo>
                  <a:cubicBezTo>
                    <a:pt x="8224" y="6490"/>
                    <a:pt x="8250" y="6483"/>
                    <a:pt x="8277" y="6483"/>
                  </a:cubicBezTo>
                  <a:cubicBezTo>
                    <a:pt x="8277" y="6456"/>
                    <a:pt x="8284" y="6436"/>
                    <a:pt x="8284" y="6403"/>
                  </a:cubicBezTo>
                  <a:lnTo>
                    <a:pt x="8284" y="6403"/>
                  </a:lnTo>
                  <a:cubicBezTo>
                    <a:pt x="8244" y="6436"/>
                    <a:pt x="8203" y="6463"/>
                    <a:pt x="8177" y="6503"/>
                  </a:cubicBezTo>
                  <a:cubicBezTo>
                    <a:pt x="8150" y="6537"/>
                    <a:pt x="8116" y="6557"/>
                    <a:pt x="8076" y="6564"/>
                  </a:cubicBezTo>
                  <a:cubicBezTo>
                    <a:pt x="8009" y="6570"/>
                    <a:pt x="7943" y="6584"/>
                    <a:pt x="7876" y="6597"/>
                  </a:cubicBezTo>
                  <a:cubicBezTo>
                    <a:pt x="7862" y="6597"/>
                    <a:pt x="7856" y="6604"/>
                    <a:pt x="7842" y="6610"/>
                  </a:cubicBezTo>
                  <a:cubicBezTo>
                    <a:pt x="7860" y="6616"/>
                    <a:pt x="7878" y="6619"/>
                    <a:pt x="7897" y="6619"/>
                  </a:cubicBezTo>
                  <a:cubicBezTo>
                    <a:pt x="7954" y="6619"/>
                    <a:pt x="8011" y="6596"/>
                    <a:pt x="8072" y="6596"/>
                  </a:cubicBezTo>
                  <a:cubicBezTo>
                    <a:pt x="8078" y="6596"/>
                    <a:pt x="8084" y="6597"/>
                    <a:pt x="8090" y="6597"/>
                  </a:cubicBezTo>
                  <a:cubicBezTo>
                    <a:pt x="8070" y="6644"/>
                    <a:pt x="8043" y="6664"/>
                    <a:pt x="8003" y="6677"/>
                  </a:cubicBezTo>
                  <a:cubicBezTo>
                    <a:pt x="7969" y="6684"/>
                    <a:pt x="7929" y="6697"/>
                    <a:pt x="7889" y="6717"/>
                  </a:cubicBezTo>
                  <a:cubicBezTo>
                    <a:pt x="7904" y="6736"/>
                    <a:pt x="7918" y="6740"/>
                    <a:pt x="7932" y="6740"/>
                  </a:cubicBezTo>
                  <a:cubicBezTo>
                    <a:pt x="7945" y="6740"/>
                    <a:pt x="7957" y="6736"/>
                    <a:pt x="7971" y="6736"/>
                  </a:cubicBezTo>
                  <a:cubicBezTo>
                    <a:pt x="7975" y="6736"/>
                    <a:pt x="7979" y="6737"/>
                    <a:pt x="7983" y="6737"/>
                  </a:cubicBezTo>
                  <a:cubicBezTo>
                    <a:pt x="7976" y="6751"/>
                    <a:pt x="7976" y="6764"/>
                    <a:pt x="7963" y="6778"/>
                  </a:cubicBezTo>
                  <a:cubicBezTo>
                    <a:pt x="7929" y="6838"/>
                    <a:pt x="7882" y="6898"/>
                    <a:pt x="7849" y="6958"/>
                  </a:cubicBezTo>
                  <a:cubicBezTo>
                    <a:pt x="7815" y="7012"/>
                    <a:pt x="7789" y="7072"/>
                    <a:pt x="7762" y="7132"/>
                  </a:cubicBezTo>
                  <a:cubicBezTo>
                    <a:pt x="7742" y="7199"/>
                    <a:pt x="7722" y="7273"/>
                    <a:pt x="7702" y="7340"/>
                  </a:cubicBezTo>
                  <a:cubicBezTo>
                    <a:pt x="7682" y="7413"/>
                    <a:pt x="7702" y="7473"/>
                    <a:pt x="7769" y="7514"/>
                  </a:cubicBezTo>
                  <a:cubicBezTo>
                    <a:pt x="7782" y="7527"/>
                    <a:pt x="7795" y="7540"/>
                    <a:pt x="7809" y="7554"/>
                  </a:cubicBezTo>
                  <a:cubicBezTo>
                    <a:pt x="7795" y="7621"/>
                    <a:pt x="7802" y="7627"/>
                    <a:pt x="7862" y="7634"/>
                  </a:cubicBezTo>
                  <a:cubicBezTo>
                    <a:pt x="7922" y="7641"/>
                    <a:pt x="7989" y="7647"/>
                    <a:pt x="8056" y="7654"/>
                  </a:cubicBezTo>
                  <a:cubicBezTo>
                    <a:pt x="8083" y="7661"/>
                    <a:pt x="8116" y="7674"/>
                    <a:pt x="8150" y="7681"/>
                  </a:cubicBezTo>
                  <a:cubicBezTo>
                    <a:pt x="8143" y="7701"/>
                    <a:pt x="8143" y="7714"/>
                    <a:pt x="8137" y="7734"/>
                  </a:cubicBezTo>
                  <a:cubicBezTo>
                    <a:pt x="8150" y="7721"/>
                    <a:pt x="8177" y="7721"/>
                    <a:pt x="8177" y="7708"/>
                  </a:cubicBezTo>
                  <a:cubicBezTo>
                    <a:pt x="8183" y="7688"/>
                    <a:pt x="8177" y="7661"/>
                    <a:pt x="8177" y="7634"/>
                  </a:cubicBezTo>
                  <a:cubicBezTo>
                    <a:pt x="8391" y="7453"/>
                    <a:pt x="8585" y="7239"/>
                    <a:pt x="8765" y="7012"/>
                  </a:cubicBezTo>
                  <a:cubicBezTo>
                    <a:pt x="8846" y="6911"/>
                    <a:pt x="8906" y="6791"/>
                    <a:pt x="8986" y="6684"/>
                  </a:cubicBezTo>
                  <a:cubicBezTo>
                    <a:pt x="9067" y="6564"/>
                    <a:pt x="9133" y="6436"/>
                    <a:pt x="9220" y="6323"/>
                  </a:cubicBezTo>
                  <a:cubicBezTo>
                    <a:pt x="9275" y="6258"/>
                    <a:pt x="9329" y="6223"/>
                    <a:pt x="9404" y="6223"/>
                  </a:cubicBezTo>
                  <a:cubicBezTo>
                    <a:pt x="9422" y="6223"/>
                    <a:pt x="9441" y="6225"/>
                    <a:pt x="9461" y="6229"/>
                  </a:cubicBezTo>
                  <a:cubicBezTo>
                    <a:pt x="9729" y="6276"/>
                    <a:pt x="9997" y="6336"/>
                    <a:pt x="10237" y="6456"/>
                  </a:cubicBezTo>
                  <a:cubicBezTo>
                    <a:pt x="10425" y="6550"/>
                    <a:pt x="10572" y="6684"/>
                    <a:pt x="10666" y="6878"/>
                  </a:cubicBezTo>
                  <a:cubicBezTo>
                    <a:pt x="10739" y="7039"/>
                    <a:pt x="10806" y="7192"/>
                    <a:pt x="10893" y="7346"/>
                  </a:cubicBezTo>
                  <a:cubicBezTo>
                    <a:pt x="10980" y="7514"/>
                    <a:pt x="11080" y="7667"/>
                    <a:pt x="11167" y="7828"/>
                  </a:cubicBezTo>
                  <a:cubicBezTo>
                    <a:pt x="11268" y="8002"/>
                    <a:pt x="11381" y="8169"/>
                    <a:pt x="11448" y="8357"/>
                  </a:cubicBezTo>
                  <a:cubicBezTo>
                    <a:pt x="11482" y="8450"/>
                    <a:pt x="11509" y="8551"/>
                    <a:pt x="11549" y="8651"/>
                  </a:cubicBezTo>
                  <a:cubicBezTo>
                    <a:pt x="11596" y="8765"/>
                    <a:pt x="11656" y="8878"/>
                    <a:pt x="11709" y="8992"/>
                  </a:cubicBezTo>
                  <a:cubicBezTo>
                    <a:pt x="11770" y="9126"/>
                    <a:pt x="11830" y="9260"/>
                    <a:pt x="11890" y="9394"/>
                  </a:cubicBezTo>
                  <a:cubicBezTo>
                    <a:pt x="11910" y="9434"/>
                    <a:pt x="11930" y="9474"/>
                    <a:pt x="11950" y="9507"/>
                  </a:cubicBezTo>
                  <a:cubicBezTo>
                    <a:pt x="11970" y="9561"/>
                    <a:pt x="11997" y="9621"/>
                    <a:pt x="12017" y="9675"/>
                  </a:cubicBezTo>
                  <a:cubicBezTo>
                    <a:pt x="12044" y="9722"/>
                    <a:pt x="12057" y="9775"/>
                    <a:pt x="12084" y="9815"/>
                  </a:cubicBezTo>
                  <a:cubicBezTo>
                    <a:pt x="12204" y="10009"/>
                    <a:pt x="12285" y="10210"/>
                    <a:pt x="12378" y="10417"/>
                  </a:cubicBezTo>
                  <a:cubicBezTo>
                    <a:pt x="12425" y="10531"/>
                    <a:pt x="12492" y="10645"/>
                    <a:pt x="12552" y="10752"/>
                  </a:cubicBezTo>
                  <a:cubicBezTo>
                    <a:pt x="12666" y="10966"/>
                    <a:pt x="12807" y="11153"/>
                    <a:pt x="12940" y="11347"/>
                  </a:cubicBezTo>
                  <a:cubicBezTo>
                    <a:pt x="12994" y="11414"/>
                    <a:pt x="13041" y="11481"/>
                    <a:pt x="13088" y="11555"/>
                  </a:cubicBezTo>
                  <a:cubicBezTo>
                    <a:pt x="13188" y="11702"/>
                    <a:pt x="13308" y="11822"/>
                    <a:pt x="13442" y="11943"/>
                  </a:cubicBezTo>
                  <a:cubicBezTo>
                    <a:pt x="13449" y="11949"/>
                    <a:pt x="13462" y="11963"/>
                    <a:pt x="13476" y="11970"/>
                  </a:cubicBezTo>
                  <a:cubicBezTo>
                    <a:pt x="13498" y="11983"/>
                    <a:pt x="13519" y="11996"/>
                    <a:pt x="13543" y="11996"/>
                  </a:cubicBezTo>
                  <a:cubicBezTo>
                    <a:pt x="13556" y="11996"/>
                    <a:pt x="13569" y="11992"/>
                    <a:pt x="13583" y="11983"/>
                  </a:cubicBezTo>
                  <a:cubicBezTo>
                    <a:pt x="13609" y="11956"/>
                    <a:pt x="13630" y="11896"/>
                    <a:pt x="13609" y="11856"/>
                  </a:cubicBezTo>
                  <a:cubicBezTo>
                    <a:pt x="13583" y="11802"/>
                    <a:pt x="13563" y="11749"/>
                    <a:pt x="13522" y="11702"/>
                  </a:cubicBezTo>
                  <a:cubicBezTo>
                    <a:pt x="13369" y="11528"/>
                    <a:pt x="13262" y="11334"/>
                    <a:pt x="13168" y="11120"/>
                  </a:cubicBezTo>
                  <a:cubicBezTo>
                    <a:pt x="13121" y="11013"/>
                    <a:pt x="13081" y="10899"/>
                    <a:pt x="13027" y="10792"/>
                  </a:cubicBezTo>
                  <a:cubicBezTo>
                    <a:pt x="12981" y="10678"/>
                    <a:pt x="12927" y="10571"/>
                    <a:pt x="12860" y="10464"/>
                  </a:cubicBezTo>
                  <a:cubicBezTo>
                    <a:pt x="12787" y="10344"/>
                    <a:pt x="12733" y="10210"/>
                    <a:pt x="12693" y="10069"/>
                  </a:cubicBezTo>
                  <a:cubicBezTo>
                    <a:pt x="12653" y="9916"/>
                    <a:pt x="12599" y="9762"/>
                    <a:pt x="12559" y="9608"/>
                  </a:cubicBezTo>
                  <a:cubicBezTo>
                    <a:pt x="12512" y="9414"/>
                    <a:pt x="12439" y="9226"/>
                    <a:pt x="12358" y="9046"/>
                  </a:cubicBezTo>
                  <a:cubicBezTo>
                    <a:pt x="12325" y="8965"/>
                    <a:pt x="12291" y="8892"/>
                    <a:pt x="12258" y="8812"/>
                  </a:cubicBezTo>
                  <a:cubicBezTo>
                    <a:pt x="12164" y="8611"/>
                    <a:pt x="12104" y="8397"/>
                    <a:pt x="11984" y="8216"/>
                  </a:cubicBezTo>
                  <a:cubicBezTo>
                    <a:pt x="11957" y="8176"/>
                    <a:pt x="11944" y="8129"/>
                    <a:pt x="11930" y="8089"/>
                  </a:cubicBezTo>
                  <a:cubicBezTo>
                    <a:pt x="11910" y="7995"/>
                    <a:pt x="11863" y="7915"/>
                    <a:pt x="11810" y="7841"/>
                  </a:cubicBezTo>
                  <a:cubicBezTo>
                    <a:pt x="11743" y="7734"/>
                    <a:pt x="11669" y="7627"/>
                    <a:pt x="11609" y="7520"/>
                  </a:cubicBezTo>
                  <a:cubicBezTo>
                    <a:pt x="11562" y="7433"/>
                    <a:pt x="11529" y="7346"/>
                    <a:pt x="11489" y="7259"/>
                  </a:cubicBezTo>
                  <a:cubicBezTo>
                    <a:pt x="11462" y="7206"/>
                    <a:pt x="11435" y="7152"/>
                    <a:pt x="11408" y="7099"/>
                  </a:cubicBezTo>
                  <a:cubicBezTo>
                    <a:pt x="11355" y="7005"/>
                    <a:pt x="11315" y="6905"/>
                    <a:pt x="11301" y="6798"/>
                  </a:cubicBezTo>
                  <a:cubicBezTo>
                    <a:pt x="11301" y="6737"/>
                    <a:pt x="11301" y="6724"/>
                    <a:pt x="11335" y="6657"/>
                  </a:cubicBezTo>
                  <a:cubicBezTo>
                    <a:pt x="11462" y="6664"/>
                    <a:pt x="11596" y="6664"/>
                    <a:pt x="11723" y="6677"/>
                  </a:cubicBezTo>
                  <a:cubicBezTo>
                    <a:pt x="12030" y="6711"/>
                    <a:pt x="12318" y="6818"/>
                    <a:pt x="12606" y="6911"/>
                  </a:cubicBezTo>
                  <a:cubicBezTo>
                    <a:pt x="12760" y="6958"/>
                    <a:pt x="12907" y="7019"/>
                    <a:pt x="13061" y="7079"/>
                  </a:cubicBezTo>
                  <a:cubicBezTo>
                    <a:pt x="13208" y="7139"/>
                    <a:pt x="13335" y="7219"/>
                    <a:pt x="13462" y="7306"/>
                  </a:cubicBezTo>
                  <a:cubicBezTo>
                    <a:pt x="13643" y="7433"/>
                    <a:pt x="13783" y="7594"/>
                    <a:pt x="13937" y="7748"/>
                  </a:cubicBezTo>
                  <a:cubicBezTo>
                    <a:pt x="14024" y="7835"/>
                    <a:pt x="14098" y="7935"/>
                    <a:pt x="14158" y="8049"/>
                  </a:cubicBezTo>
                  <a:cubicBezTo>
                    <a:pt x="14185" y="8109"/>
                    <a:pt x="14225" y="8163"/>
                    <a:pt x="14265" y="8216"/>
                  </a:cubicBezTo>
                  <a:cubicBezTo>
                    <a:pt x="14271" y="8228"/>
                    <a:pt x="14297" y="8244"/>
                    <a:pt x="14308" y="8244"/>
                  </a:cubicBezTo>
                  <a:cubicBezTo>
                    <a:pt x="14310" y="8244"/>
                    <a:pt x="14311" y="8244"/>
                    <a:pt x="14312" y="8243"/>
                  </a:cubicBezTo>
                  <a:cubicBezTo>
                    <a:pt x="14332" y="8230"/>
                    <a:pt x="14345" y="8203"/>
                    <a:pt x="14345" y="8183"/>
                  </a:cubicBezTo>
                  <a:cubicBezTo>
                    <a:pt x="14352" y="8156"/>
                    <a:pt x="14339" y="8129"/>
                    <a:pt x="14325" y="8102"/>
                  </a:cubicBezTo>
                  <a:cubicBezTo>
                    <a:pt x="14205" y="7748"/>
                    <a:pt x="13991" y="7447"/>
                    <a:pt x="13696" y="7199"/>
                  </a:cubicBezTo>
                  <a:cubicBezTo>
                    <a:pt x="13676" y="7186"/>
                    <a:pt x="13663" y="7166"/>
                    <a:pt x="13643" y="7152"/>
                  </a:cubicBezTo>
                  <a:cubicBezTo>
                    <a:pt x="13643" y="7146"/>
                    <a:pt x="13643" y="7139"/>
                    <a:pt x="13636" y="7126"/>
                  </a:cubicBezTo>
                  <a:lnTo>
                    <a:pt x="13636" y="7126"/>
                  </a:lnTo>
                  <a:cubicBezTo>
                    <a:pt x="13703" y="7172"/>
                    <a:pt x="13763" y="7206"/>
                    <a:pt x="13824" y="7246"/>
                  </a:cubicBezTo>
                  <a:cubicBezTo>
                    <a:pt x="14038" y="7380"/>
                    <a:pt x="14245" y="7520"/>
                    <a:pt x="14452" y="7667"/>
                  </a:cubicBezTo>
                  <a:cubicBezTo>
                    <a:pt x="14553" y="7748"/>
                    <a:pt x="14667" y="7815"/>
                    <a:pt x="14767" y="7888"/>
                  </a:cubicBezTo>
                  <a:cubicBezTo>
                    <a:pt x="14854" y="7948"/>
                    <a:pt x="14934" y="8009"/>
                    <a:pt x="15008" y="8069"/>
                  </a:cubicBezTo>
                  <a:cubicBezTo>
                    <a:pt x="15028" y="8082"/>
                    <a:pt x="15041" y="8109"/>
                    <a:pt x="15048" y="8129"/>
                  </a:cubicBezTo>
                  <a:cubicBezTo>
                    <a:pt x="15095" y="8323"/>
                    <a:pt x="15148" y="8511"/>
                    <a:pt x="15182" y="8698"/>
                  </a:cubicBezTo>
                  <a:cubicBezTo>
                    <a:pt x="15296" y="9307"/>
                    <a:pt x="15242" y="9902"/>
                    <a:pt x="15115" y="10498"/>
                  </a:cubicBezTo>
                  <a:cubicBezTo>
                    <a:pt x="15015" y="10966"/>
                    <a:pt x="14861" y="11414"/>
                    <a:pt x="14673" y="11849"/>
                  </a:cubicBezTo>
                  <a:cubicBezTo>
                    <a:pt x="14660" y="11876"/>
                    <a:pt x="14647" y="11903"/>
                    <a:pt x="14626" y="11923"/>
                  </a:cubicBezTo>
                  <a:cubicBezTo>
                    <a:pt x="14526" y="12036"/>
                    <a:pt x="14473" y="12170"/>
                    <a:pt x="14412" y="12304"/>
                  </a:cubicBezTo>
                  <a:cubicBezTo>
                    <a:pt x="14352" y="12438"/>
                    <a:pt x="14272" y="12565"/>
                    <a:pt x="14165" y="12665"/>
                  </a:cubicBezTo>
                  <a:cubicBezTo>
                    <a:pt x="14044" y="12772"/>
                    <a:pt x="13944" y="12900"/>
                    <a:pt x="13850" y="13020"/>
                  </a:cubicBezTo>
                  <a:cubicBezTo>
                    <a:pt x="13783" y="13114"/>
                    <a:pt x="13703" y="13194"/>
                    <a:pt x="13616" y="13274"/>
                  </a:cubicBezTo>
                  <a:cubicBezTo>
                    <a:pt x="13489" y="13388"/>
                    <a:pt x="13389" y="13522"/>
                    <a:pt x="13302" y="13669"/>
                  </a:cubicBezTo>
                  <a:cubicBezTo>
                    <a:pt x="13188" y="13863"/>
                    <a:pt x="13074" y="14057"/>
                    <a:pt x="12927" y="14224"/>
                  </a:cubicBezTo>
                  <a:cubicBezTo>
                    <a:pt x="12827" y="14345"/>
                    <a:pt x="12733" y="14472"/>
                    <a:pt x="12639" y="14599"/>
                  </a:cubicBezTo>
                  <a:cubicBezTo>
                    <a:pt x="12546" y="14726"/>
                    <a:pt x="12439" y="14840"/>
                    <a:pt x="12318" y="14940"/>
                  </a:cubicBezTo>
                  <a:cubicBezTo>
                    <a:pt x="12184" y="15061"/>
                    <a:pt x="12057" y="15181"/>
                    <a:pt x="11910" y="15288"/>
                  </a:cubicBezTo>
                  <a:cubicBezTo>
                    <a:pt x="11703" y="15449"/>
                    <a:pt x="11462" y="15569"/>
                    <a:pt x="11221" y="15676"/>
                  </a:cubicBezTo>
                  <a:cubicBezTo>
                    <a:pt x="10993" y="15770"/>
                    <a:pt x="10766" y="15857"/>
                    <a:pt x="10532" y="15944"/>
                  </a:cubicBezTo>
                  <a:cubicBezTo>
                    <a:pt x="10298" y="16031"/>
                    <a:pt x="10057" y="16078"/>
                    <a:pt x="9809" y="16118"/>
                  </a:cubicBezTo>
                  <a:cubicBezTo>
                    <a:pt x="9508" y="16165"/>
                    <a:pt x="9207" y="16211"/>
                    <a:pt x="8906" y="16245"/>
                  </a:cubicBezTo>
                  <a:cubicBezTo>
                    <a:pt x="8672" y="16272"/>
                    <a:pt x="8431" y="16285"/>
                    <a:pt x="8197" y="16298"/>
                  </a:cubicBezTo>
                  <a:cubicBezTo>
                    <a:pt x="8111" y="16304"/>
                    <a:pt x="8024" y="16307"/>
                    <a:pt x="7938" y="16307"/>
                  </a:cubicBezTo>
                  <a:cubicBezTo>
                    <a:pt x="7617" y="16307"/>
                    <a:pt x="7296" y="16269"/>
                    <a:pt x="6979" y="16211"/>
                  </a:cubicBezTo>
                  <a:cubicBezTo>
                    <a:pt x="6691" y="16158"/>
                    <a:pt x="6397" y="16111"/>
                    <a:pt x="6109" y="16044"/>
                  </a:cubicBezTo>
                  <a:cubicBezTo>
                    <a:pt x="5788" y="15971"/>
                    <a:pt x="5487" y="15850"/>
                    <a:pt x="5199" y="15703"/>
                  </a:cubicBezTo>
                  <a:cubicBezTo>
                    <a:pt x="4885" y="15536"/>
                    <a:pt x="4591" y="15342"/>
                    <a:pt x="4283" y="15154"/>
                  </a:cubicBezTo>
                  <a:cubicBezTo>
                    <a:pt x="3861" y="14900"/>
                    <a:pt x="3466" y="14592"/>
                    <a:pt x="3092" y="14264"/>
                  </a:cubicBezTo>
                  <a:cubicBezTo>
                    <a:pt x="2804" y="14010"/>
                    <a:pt x="2516" y="13756"/>
                    <a:pt x="2229" y="13502"/>
                  </a:cubicBezTo>
                  <a:cubicBezTo>
                    <a:pt x="1928" y="13241"/>
                    <a:pt x="1647" y="12960"/>
                    <a:pt x="1392" y="12645"/>
                  </a:cubicBezTo>
                  <a:cubicBezTo>
                    <a:pt x="1218" y="12438"/>
                    <a:pt x="1071" y="12204"/>
                    <a:pt x="944" y="11970"/>
                  </a:cubicBezTo>
                  <a:cubicBezTo>
                    <a:pt x="770" y="11648"/>
                    <a:pt x="610" y="11334"/>
                    <a:pt x="449" y="11013"/>
                  </a:cubicBezTo>
                  <a:cubicBezTo>
                    <a:pt x="349" y="10819"/>
                    <a:pt x="288" y="10618"/>
                    <a:pt x="275" y="10397"/>
                  </a:cubicBezTo>
                  <a:cubicBezTo>
                    <a:pt x="262" y="10156"/>
                    <a:pt x="222" y="9922"/>
                    <a:pt x="161" y="9688"/>
                  </a:cubicBezTo>
                  <a:cubicBezTo>
                    <a:pt x="114" y="9501"/>
                    <a:pt x="108" y="9307"/>
                    <a:pt x="128" y="9106"/>
                  </a:cubicBezTo>
                  <a:cubicBezTo>
                    <a:pt x="141" y="8952"/>
                    <a:pt x="148" y="8798"/>
                    <a:pt x="128" y="8644"/>
                  </a:cubicBezTo>
                  <a:cubicBezTo>
                    <a:pt x="108" y="8484"/>
                    <a:pt x="121" y="8323"/>
                    <a:pt x="148" y="8163"/>
                  </a:cubicBezTo>
                  <a:cubicBezTo>
                    <a:pt x="222" y="7627"/>
                    <a:pt x="342" y="7099"/>
                    <a:pt x="516" y="6590"/>
                  </a:cubicBezTo>
                  <a:cubicBezTo>
                    <a:pt x="603" y="6323"/>
                    <a:pt x="717" y="6062"/>
                    <a:pt x="844" y="5814"/>
                  </a:cubicBezTo>
                  <a:cubicBezTo>
                    <a:pt x="951" y="5607"/>
                    <a:pt x="1058" y="5406"/>
                    <a:pt x="1192" y="5219"/>
                  </a:cubicBezTo>
                  <a:cubicBezTo>
                    <a:pt x="1312" y="5038"/>
                    <a:pt x="1446" y="4864"/>
                    <a:pt x="1573" y="4690"/>
                  </a:cubicBezTo>
                  <a:cubicBezTo>
                    <a:pt x="1680" y="4556"/>
                    <a:pt x="1794" y="4423"/>
                    <a:pt x="1901" y="4295"/>
                  </a:cubicBezTo>
                  <a:cubicBezTo>
                    <a:pt x="2095" y="4061"/>
                    <a:pt x="2296" y="3840"/>
                    <a:pt x="2510" y="3626"/>
                  </a:cubicBezTo>
                  <a:cubicBezTo>
                    <a:pt x="2664" y="3466"/>
                    <a:pt x="2824" y="3299"/>
                    <a:pt x="3005" y="3171"/>
                  </a:cubicBezTo>
                  <a:cubicBezTo>
                    <a:pt x="3266" y="2997"/>
                    <a:pt x="3520" y="2817"/>
                    <a:pt x="3801" y="2676"/>
                  </a:cubicBezTo>
                  <a:cubicBezTo>
                    <a:pt x="3942" y="2603"/>
                    <a:pt x="4089" y="2549"/>
                    <a:pt x="4223" y="2482"/>
                  </a:cubicBezTo>
                  <a:cubicBezTo>
                    <a:pt x="4256" y="2522"/>
                    <a:pt x="4283" y="2549"/>
                    <a:pt x="4309" y="2583"/>
                  </a:cubicBezTo>
                  <a:cubicBezTo>
                    <a:pt x="4363" y="2542"/>
                    <a:pt x="4363" y="2489"/>
                    <a:pt x="4350" y="2435"/>
                  </a:cubicBezTo>
                  <a:cubicBezTo>
                    <a:pt x="4457" y="2395"/>
                    <a:pt x="4564" y="2355"/>
                    <a:pt x="4671" y="2322"/>
                  </a:cubicBezTo>
                  <a:cubicBezTo>
                    <a:pt x="4925" y="2248"/>
                    <a:pt x="5186" y="2181"/>
                    <a:pt x="5440" y="2108"/>
                  </a:cubicBezTo>
                  <a:cubicBezTo>
                    <a:pt x="5453" y="2102"/>
                    <a:pt x="5464" y="2100"/>
                    <a:pt x="5474" y="2100"/>
                  </a:cubicBezTo>
                  <a:close/>
                  <a:moveTo>
                    <a:pt x="12325" y="0"/>
                  </a:moveTo>
                  <a:cubicBezTo>
                    <a:pt x="12298" y="3"/>
                    <a:pt x="12271" y="3"/>
                    <a:pt x="12245" y="3"/>
                  </a:cubicBezTo>
                  <a:cubicBezTo>
                    <a:pt x="12219" y="3"/>
                    <a:pt x="12194" y="3"/>
                    <a:pt x="12171" y="7"/>
                  </a:cubicBezTo>
                  <a:cubicBezTo>
                    <a:pt x="12030" y="27"/>
                    <a:pt x="11890" y="54"/>
                    <a:pt x="11749" y="74"/>
                  </a:cubicBezTo>
                  <a:cubicBezTo>
                    <a:pt x="11703" y="87"/>
                    <a:pt x="11662" y="100"/>
                    <a:pt x="11616" y="107"/>
                  </a:cubicBezTo>
                  <a:cubicBezTo>
                    <a:pt x="11361" y="147"/>
                    <a:pt x="11121" y="234"/>
                    <a:pt x="10893" y="348"/>
                  </a:cubicBezTo>
                  <a:cubicBezTo>
                    <a:pt x="10793" y="401"/>
                    <a:pt x="10692" y="455"/>
                    <a:pt x="10592" y="515"/>
                  </a:cubicBezTo>
                  <a:cubicBezTo>
                    <a:pt x="10545" y="535"/>
                    <a:pt x="10498" y="562"/>
                    <a:pt x="10458" y="589"/>
                  </a:cubicBezTo>
                  <a:cubicBezTo>
                    <a:pt x="10371" y="642"/>
                    <a:pt x="10278" y="689"/>
                    <a:pt x="10197" y="749"/>
                  </a:cubicBezTo>
                  <a:cubicBezTo>
                    <a:pt x="10050" y="850"/>
                    <a:pt x="9903" y="943"/>
                    <a:pt x="9742" y="1017"/>
                  </a:cubicBezTo>
                  <a:cubicBezTo>
                    <a:pt x="9562" y="1104"/>
                    <a:pt x="9388" y="1211"/>
                    <a:pt x="9234" y="1338"/>
                  </a:cubicBezTo>
                  <a:cubicBezTo>
                    <a:pt x="9194" y="1372"/>
                    <a:pt x="9154" y="1412"/>
                    <a:pt x="9113" y="1445"/>
                  </a:cubicBezTo>
                  <a:cubicBezTo>
                    <a:pt x="9111" y="1447"/>
                    <a:pt x="9109" y="1448"/>
                    <a:pt x="9106" y="1448"/>
                  </a:cubicBezTo>
                  <a:cubicBezTo>
                    <a:pt x="9098" y="1448"/>
                    <a:pt x="9087" y="1443"/>
                    <a:pt x="9073" y="1439"/>
                  </a:cubicBezTo>
                  <a:cubicBezTo>
                    <a:pt x="9067" y="1445"/>
                    <a:pt x="9060" y="1459"/>
                    <a:pt x="9046" y="1465"/>
                  </a:cubicBezTo>
                  <a:cubicBezTo>
                    <a:pt x="8913" y="1592"/>
                    <a:pt x="8806" y="1746"/>
                    <a:pt x="8705" y="1907"/>
                  </a:cubicBezTo>
                  <a:cubicBezTo>
                    <a:pt x="8692" y="1934"/>
                    <a:pt x="8672" y="1960"/>
                    <a:pt x="8672" y="1987"/>
                  </a:cubicBezTo>
                  <a:cubicBezTo>
                    <a:pt x="8665" y="2114"/>
                    <a:pt x="8652" y="2235"/>
                    <a:pt x="8685" y="2362"/>
                  </a:cubicBezTo>
                  <a:cubicBezTo>
                    <a:pt x="8699" y="2422"/>
                    <a:pt x="8699" y="2482"/>
                    <a:pt x="8705" y="2536"/>
                  </a:cubicBezTo>
                  <a:cubicBezTo>
                    <a:pt x="8658" y="2516"/>
                    <a:pt x="8598" y="2496"/>
                    <a:pt x="8531" y="2476"/>
                  </a:cubicBezTo>
                  <a:cubicBezTo>
                    <a:pt x="8505" y="2469"/>
                    <a:pt x="8471" y="2456"/>
                    <a:pt x="8444" y="2442"/>
                  </a:cubicBezTo>
                  <a:cubicBezTo>
                    <a:pt x="8304" y="2402"/>
                    <a:pt x="8170" y="2355"/>
                    <a:pt x="8036" y="2308"/>
                  </a:cubicBezTo>
                  <a:cubicBezTo>
                    <a:pt x="7809" y="2241"/>
                    <a:pt x="7581" y="2174"/>
                    <a:pt x="7354" y="2101"/>
                  </a:cubicBezTo>
                  <a:cubicBezTo>
                    <a:pt x="7166" y="2041"/>
                    <a:pt x="6979" y="1980"/>
                    <a:pt x="6785" y="1967"/>
                  </a:cubicBezTo>
                  <a:cubicBezTo>
                    <a:pt x="6631" y="1954"/>
                    <a:pt x="6484" y="1947"/>
                    <a:pt x="6337" y="1947"/>
                  </a:cubicBezTo>
                  <a:cubicBezTo>
                    <a:pt x="6322" y="1945"/>
                    <a:pt x="6308" y="1944"/>
                    <a:pt x="6294" y="1944"/>
                  </a:cubicBezTo>
                  <a:cubicBezTo>
                    <a:pt x="6255" y="1944"/>
                    <a:pt x="6215" y="1951"/>
                    <a:pt x="6176" y="1960"/>
                  </a:cubicBezTo>
                  <a:cubicBezTo>
                    <a:pt x="6124" y="1975"/>
                    <a:pt x="6074" y="1986"/>
                    <a:pt x="6025" y="1986"/>
                  </a:cubicBezTo>
                  <a:cubicBezTo>
                    <a:pt x="5960" y="1986"/>
                    <a:pt x="5899" y="1967"/>
                    <a:pt x="5842" y="1914"/>
                  </a:cubicBezTo>
                  <a:cubicBezTo>
                    <a:pt x="5822" y="1893"/>
                    <a:pt x="5802" y="1880"/>
                    <a:pt x="5781" y="1873"/>
                  </a:cubicBezTo>
                  <a:cubicBezTo>
                    <a:pt x="5614" y="1786"/>
                    <a:pt x="5454" y="1699"/>
                    <a:pt x="5266" y="1679"/>
                  </a:cubicBezTo>
                  <a:cubicBezTo>
                    <a:pt x="5186" y="1666"/>
                    <a:pt x="5112" y="1653"/>
                    <a:pt x="5032" y="1653"/>
                  </a:cubicBezTo>
                  <a:cubicBezTo>
                    <a:pt x="4731" y="1653"/>
                    <a:pt x="4470" y="1733"/>
                    <a:pt x="4316" y="2021"/>
                  </a:cubicBezTo>
                  <a:cubicBezTo>
                    <a:pt x="4303" y="2041"/>
                    <a:pt x="4289" y="2074"/>
                    <a:pt x="4276" y="2101"/>
                  </a:cubicBezTo>
                  <a:cubicBezTo>
                    <a:pt x="4256" y="2174"/>
                    <a:pt x="4229" y="2248"/>
                    <a:pt x="4202" y="2322"/>
                  </a:cubicBezTo>
                  <a:cubicBezTo>
                    <a:pt x="4035" y="2395"/>
                    <a:pt x="3868" y="2456"/>
                    <a:pt x="3707" y="2542"/>
                  </a:cubicBezTo>
                  <a:cubicBezTo>
                    <a:pt x="3500" y="2656"/>
                    <a:pt x="3299" y="2783"/>
                    <a:pt x="3098" y="2910"/>
                  </a:cubicBezTo>
                  <a:cubicBezTo>
                    <a:pt x="2971" y="2991"/>
                    <a:pt x="2851" y="3078"/>
                    <a:pt x="2731" y="3171"/>
                  </a:cubicBezTo>
                  <a:cubicBezTo>
                    <a:pt x="2530" y="3332"/>
                    <a:pt x="2363" y="3513"/>
                    <a:pt x="2195" y="3700"/>
                  </a:cubicBezTo>
                  <a:cubicBezTo>
                    <a:pt x="1934" y="3974"/>
                    <a:pt x="1687" y="4262"/>
                    <a:pt x="1453" y="4556"/>
                  </a:cubicBezTo>
                  <a:cubicBezTo>
                    <a:pt x="1352" y="4690"/>
                    <a:pt x="1252" y="4824"/>
                    <a:pt x="1152" y="4958"/>
                  </a:cubicBezTo>
                  <a:cubicBezTo>
                    <a:pt x="1145" y="4964"/>
                    <a:pt x="1131" y="4964"/>
                    <a:pt x="1125" y="4971"/>
                  </a:cubicBezTo>
                  <a:cubicBezTo>
                    <a:pt x="1011" y="5152"/>
                    <a:pt x="897" y="5332"/>
                    <a:pt x="784" y="5520"/>
                  </a:cubicBezTo>
                  <a:cubicBezTo>
                    <a:pt x="757" y="5580"/>
                    <a:pt x="730" y="5647"/>
                    <a:pt x="697" y="5714"/>
                  </a:cubicBezTo>
                  <a:cubicBezTo>
                    <a:pt x="516" y="6068"/>
                    <a:pt x="369" y="6436"/>
                    <a:pt x="262" y="6824"/>
                  </a:cubicBezTo>
                  <a:cubicBezTo>
                    <a:pt x="175" y="7112"/>
                    <a:pt x="101" y="7400"/>
                    <a:pt x="61" y="7701"/>
                  </a:cubicBezTo>
                  <a:cubicBezTo>
                    <a:pt x="14" y="8035"/>
                    <a:pt x="1" y="8377"/>
                    <a:pt x="7" y="8718"/>
                  </a:cubicBezTo>
                  <a:cubicBezTo>
                    <a:pt x="14" y="8838"/>
                    <a:pt x="21" y="8959"/>
                    <a:pt x="27" y="9079"/>
                  </a:cubicBezTo>
                  <a:cubicBezTo>
                    <a:pt x="27" y="9153"/>
                    <a:pt x="21" y="9220"/>
                    <a:pt x="21" y="9287"/>
                  </a:cubicBezTo>
                  <a:cubicBezTo>
                    <a:pt x="14" y="9427"/>
                    <a:pt x="34" y="9568"/>
                    <a:pt x="68" y="9708"/>
                  </a:cubicBezTo>
                  <a:cubicBezTo>
                    <a:pt x="121" y="9936"/>
                    <a:pt x="161" y="10170"/>
                    <a:pt x="175" y="10404"/>
                  </a:cubicBezTo>
                  <a:cubicBezTo>
                    <a:pt x="188" y="10665"/>
                    <a:pt x="275" y="10912"/>
                    <a:pt x="395" y="11147"/>
                  </a:cubicBezTo>
                  <a:cubicBezTo>
                    <a:pt x="569" y="11488"/>
                    <a:pt x="743" y="11829"/>
                    <a:pt x="931" y="12164"/>
                  </a:cubicBezTo>
                  <a:cubicBezTo>
                    <a:pt x="1098" y="12478"/>
                    <a:pt x="1312" y="12752"/>
                    <a:pt x="1553" y="13013"/>
                  </a:cubicBezTo>
                  <a:cubicBezTo>
                    <a:pt x="1887" y="13368"/>
                    <a:pt x="2249" y="13696"/>
                    <a:pt x="2617" y="14017"/>
                  </a:cubicBezTo>
                  <a:cubicBezTo>
                    <a:pt x="2831" y="14204"/>
                    <a:pt x="3038" y="14398"/>
                    <a:pt x="3259" y="14579"/>
                  </a:cubicBezTo>
                  <a:cubicBezTo>
                    <a:pt x="3413" y="14713"/>
                    <a:pt x="3580" y="14833"/>
                    <a:pt x="3747" y="14960"/>
                  </a:cubicBezTo>
                  <a:cubicBezTo>
                    <a:pt x="3808" y="15007"/>
                    <a:pt x="3868" y="15054"/>
                    <a:pt x="3928" y="15101"/>
                  </a:cubicBezTo>
                  <a:cubicBezTo>
                    <a:pt x="4263" y="15308"/>
                    <a:pt x="4591" y="15516"/>
                    <a:pt x="4918" y="15723"/>
                  </a:cubicBezTo>
                  <a:cubicBezTo>
                    <a:pt x="4979" y="15750"/>
                    <a:pt x="5039" y="15777"/>
                    <a:pt x="5092" y="15803"/>
                  </a:cubicBezTo>
                  <a:cubicBezTo>
                    <a:pt x="5541" y="16051"/>
                    <a:pt x="6022" y="16198"/>
                    <a:pt x="6524" y="16285"/>
                  </a:cubicBezTo>
                  <a:cubicBezTo>
                    <a:pt x="6778" y="16325"/>
                    <a:pt x="7033" y="16365"/>
                    <a:pt x="7294" y="16405"/>
                  </a:cubicBezTo>
                  <a:cubicBezTo>
                    <a:pt x="7509" y="16438"/>
                    <a:pt x="7728" y="16455"/>
                    <a:pt x="7945" y="16455"/>
                  </a:cubicBezTo>
                  <a:cubicBezTo>
                    <a:pt x="8038" y="16455"/>
                    <a:pt x="8131" y="16452"/>
                    <a:pt x="8224" y="16446"/>
                  </a:cubicBezTo>
                  <a:cubicBezTo>
                    <a:pt x="8498" y="16426"/>
                    <a:pt x="8772" y="16405"/>
                    <a:pt x="9046" y="16372"/>
                  </a:cubicBezTo>
                  <a:cubicBezTo>
                    <a:pt x="9354" y="16332"/>
                    <a:pt x="9662" y="16285"/>
                    <a:pt x="9970" y="16238"/>
                  </a:cubicBezTo>
                  <a:cubicBezTo>
                    <a:pt x="10284" y="16191"/>
                    <a:pt x="10585" y="16091"/>
                    <a:pt x="10873" y="15971"/>
                  </a:cubicBezTo>
                  <a:cubicBezTo>
                    <a:pt x="11094" y="15884"/>
                    <a:pt x="11315" y="15803"/>
                    <a:pt x="11522" y="15696"/>
                  </a:cubicBezTo>
                  <a:cubicBezTo>
                    <a:pt x="11796" y="15549"/>
                    <a:pt x="12057" y="15382"/>
                    <a:pt x="12285" y="15168"/>
                  </a:cubicBezTo>
                  <a:cubicBezTo>
                    <a:pt x="12372" y="15081"/>
                    <a:pt x="12472" y="15007"/>
                    <a:pt x="12552" y="14920"/>
                  </a:cubicBezTo>
                  <a:cubicBezTo>
                    <a:pt x="12646" y="14820"/>
                    <a:pt x="12740" y="14719"/>
                    <a:pt x="12820" y="14606"/>
                  </a:cubicBezTo>
                  <a:cubicBezTo>
                    <a:pt x="12920" y="14465"/>
                    <a:pt x="13047" y="14345"/>
                    <a:pt x="13161" y="14218"/>
                  </a:cubicBezTo>
                  <a:cubicBezTo>
                    <a:pt x="13302" y="14064"/>
                    <a:pt x="13429" y="13910"/>
                    <a:pt x="13556" y="13756"/>
                  </a:cubicBezTo>
                  <a:cubicBezTo>
                    <a:pt x="13609" y="13696"/>
                    <a:pt x="13650" y="13622"/>
                    <a:pt x="13703" y="13569"/>
                  </a:cubicBezTo>
                  <a:cubicBezTo>
                    <a:pt x="13937" y="13355"/>
                    <a:pt x="14111" y="13094"/>
                    <a:pt x="14279" y="12826"/>
                  </a:cubicBezTo>
                  <a:cubicBezTo>
                    <a:pt x="14299" y="12799"/>
                    <a:pt x="14319" y="12779"/>
                    <a:pt x="14339" y="12752"/>
                  </a:cubicBezTo>
                  <a:cubicBezTo>
                    <a:pt x="14359" y="12719"/>
                    <a:pt x="14379" y="12685"/>
                    <a:pt x="14399" y="12652"/>
                  </a:cubicBezTo>
                  <a:cubicBezTo>
                    <a:pt x="14412" y="12632"/>
                    <a:pt x="14412" y="12612"/>
                    <a:pt x="14426" y="12592"/>
                  </a:cubicBezTo>
                  <a:cubicBezTo>
                    <a:pt x="14560" y="12378"/>
                    <a:pt x="14680" y="12164"/>
                    <a:pt x="14780" y="11936"/>
                  </a:cubicBezTo>
                  <a:cubicBezTo>
                    <a:pt x="14968" y="11528"/>
                    <a:pt x="15122" y="11106"/>
                    <a:pt x="15222" y="10665"/>
                  </a:cubicBezTo>
                  <a:cubicBezTo>
                    <a:pt x="15322" y="10257"/>
                    <a:pt x="15382" y="9842"/>
                    <a:pt x="15382" y="9420"/>
                  </a:cubicBezTo>
                  <a:cubicBezTo>
                    <a:pt x="15382" y="9387"/>
                    <a:pt x="15382" y="9360"/>
                    <a:pt x="15382" y="9333"/>
                  </a:cubicBezTo>
                  <a:cubicBezTo>
                    <a:pt x="15410" y="9339"/>
                    <a:pt x="15437" y="9349"/>
                    <a:pt x="15460" y="9349"/>
                  </a:cubicBezTo>
                  <a:cubicBezTo>
                    <a:pt x="15466" y="9349"/>
                    <a:pt x="15471" y="9348"/>
                    <a:pt x="15476" y="9347"/>
                  </a:cubicBezTo>
                  <a:cubicBezTo>
                    <a:pt x="15603" y="9300"/>
                    <a:pt x="15724" y="9253"/>
                    <a:pt x="15777" y="9099"/>
                  </a:cubicBezTo>
                  <a:cubicBezTo>
                    <a:pt x="15817" y="8965"/>
                    <a:pt x="15804" y="8852"/>
                    <a:pt x="15730" y="8738"/>
                  </a:cubicBezTo>
                  <a:cubicBezTo>
                    <a:pt x="15663" y="8638"/>
                    <a:pt x="15603" y="8531"/>
                    <a:pt x="15536" y="8430"/>
                  </a:cubicBezTo>
                  <a:cubicBezTo>
                    <a:pt x="15510" y="8383"/>
                    <a:pt x="15476" y="8337"/>
                    <a:pt x="15436" y="8296"/>
                  </a:cubicBezTo>
                  <a:cubicBezTo>
                    <a:pt x="15322" y="8169"/>
                    <a:pt x="15195" y="8042"/>
                    <a:pt x="15081" y="7922"/>
                  </a:cubicBezTo>
                  <a:cubicBezTo>
                    <a:pt x="15055" y="7895"/>
                    <a:pt x="15041" y="7868"/>
                    <a:pt x="15028" y="7841"/>
                  </a:cubicBezTo>
                  <a:cubicBezTo>
                    <a:pt x="15008" y="7801"/>
                    <a:pt x="15008" y="7761"/>
                    <a:pt x="15001" y="7728"/>
                  </a:cubicBezTo>
                  <a:cubicBezTo>
                    <a:pt x="14981" y="7661"/>
                    <a:pt x="14954" y="7601"/>
                    <a:pt x="14921" y="7547"/>
                  </a:cubicBezTo>
                  <a:cubicBezTo>
                    <a:pt x="14807" y="7353"/>
                    <a:pt x="14693" y="7159"/>
                    <a:pt x="14580" y="6972"/>
                  </a:cubicBezTo>
                  <a:cubicBezTo>
                    <a:pt x="14486" y="6824"/>
                    <a:pt x="14399" y="6684"/>
                    <a:pt x="14299" y="6543"/>
                  </a:cubicBezTo>
                  <a:cubicBezTo>
                    <a:pt x="14198" y="6390"/>
                    <a:pt x="14091" y="6249"/>
                    <a:pt x="13977" y="6102"/>
                  </a:cubicBezTo>
                  <a:cubicBezTo>
                    <a:pt x="13924" y="6028"/>
                    <a:pt x="13870" y="5961"/>
                    <a:pt x="13810" y="5901"/>
                  </a:cubicBezTo>
                  <a:cubicBezTo>
                    <a:pt x="13783" y="5861"/>
                    <a:pt x="13743" y="5834"/>
                    <a:pt x="13703" y="5807"/>
                  </a:cubicBezTo>
                  <a:cubicBezTo>
                    <a:pt x="13710" y="5801"/>
                    <a:pt x="13710" y="5794"/>
                    <a:pt x="13710" y="5794"/>
                  </a:cubicBezTo>
                  <a:cubicBezTo>
                    <a:pt x="13857" y="5821"/>
                    <a:pt x="14004" y="5854"/>
                    <a:pt x="14158" y="5888"/>
                  </a:cubicBezTo>
                  <a:cubicBezTo>
                    <a:pt x="14245" y="5908"/>
                    <a:pt x="14325" y="5948"/>
                    <a:pt x="14392" y="6008"/>
                  </a:cubicBezTo>
                  <a:cubicBezTo>
                    <a:pt x="14406" y="6015"/>
                    <a:pt x="14419" y="6022"/>
                    <a:pt x="14432" y="6035"/>
                  </a:cubicBezTo>
                  <a:cubicBezTo>
                    <a:pt x="14593" y="6149"/>
                    <a:pt x="14760" y="6262"/>
                    <a:pt x="14907" y="6396"/>
                  </a:cubicBezTo>
                  <a:cubicBezTo>
                    <a:pt x="15035" y="6517"/>
                    <a:pt x="15162" y="6637"/>
                    <a:pt x="15262" y="6778"/>
                  </a:cubicBezTo>
                  <a:cubicBezTo>
                    <a:pt x="15309" y="6845"/>
                    <a:pt x="15316" y="6911"/>
                    <a:pt x="15275" y="6985"/>
                  </a:cubicBezTo>
                  <a:cubicBezTo>
                    <a:pt x="15255" y="7019"/>
                    <a:pt x="15229" y="7045"/>
                    <a:pt x="15202" y="7079"/>
                  </a:cubicBezTo>
                  <a:cubicBezTo>
                    <a:pt x="15182" y="7105"/>
                    <a:pt x="15175" y="7126"/>
                    <a:pt x="15188" y="7152"/>
                  </a:cubicBezTo>
                  <a:cubicBezTo>
                    <a:pt x="15202" y="7186"/>
                    <a:pt x="15222" y="7192"/>
                    <a:pt x="15255" y="7192"/>
                  </a:cubicBezTo>
                  <a:cubicBezTo>
                    <a:pt x="15282" y="7192"/>
                    <a:pt x="15302" y="7186"/>
                    <a:pt x="15329" y="7186"/>
                  </a:cubicBezTo>
                  <a:cubicBezTo>
                    <a:pt x="15429" y="7166"/>
                    <a:pt x="15469" y="7126"/>
                    <a:pt x="15476" y="7025"/>
                  </a:cubicBezTo>
                  <a:cubicBezTo>
                    <a:pt x="15483" y="6945"/>
                    <a:pt x="15463" y="6871"/>
                    <a:pt x="15429" y="6798"/>
                  </a:cubicBezTo>
                  <a:cubicBezTo>
                    <a:pt x="15409" y="6758"/>
                    <a:pt x="15396" y="6717"/>
                    <a:pt x="15382" y="6677"/>
                  </a:cubicBezTo>
                  <a:cubicBezTo>
                    <a:pt x="15356" y="6584"/>
                    <a:pt x="15309" y="6497"/>
                    <a:pt x="15242" y="6430"/>
                  </a:cubicBezTo>
                  <a:cubicBezTo>
                    <a:pt x="15182" y="6370"/>
                    <a:pt x="15128" y="6316"/>
                    <a:pt x="15068" y="6262"/>
                  </a:cubicBezTo>
                  <a:cubicBezTo>
                    <a:pt x="14928" y="6129"/>
                    <a:pt x="14774" y="6015"/>
                    <a:pt x="14606" y="5935"/>
                  </a:cubicBezTo>
                  <a:cubicBezTo>
                    <a:pt x="14439" y="5854"/>
                    <a:pt x="14279" y="5767"/>
                    <a:pt x="14118" y="5680"/>
                  </a:cubicBezTo>
                  <a:cubicBezTo>
                    <a:pt x="13904" y="5553"/>
                    <a:pt x="13676" y="5453"/>
                    <a:pt x="13449" y="5359"/>
                  </a:cubicBezTo>
                  <a:cubicBezTo>
                    <a:pt x="13429" y="5353"/>
                    <a:pt x="13415" y="5346"/>
                    <a:pt x="13402" y="5332"/>
                  </a:cubicBezTo>
                  <a:cubicBezTo>
                    <a:pt x="13342" y="5286"/>
                    <a:pt x="13282" y="5232"/>
                    <a:pt x="13228" y="5179"/>
                  </a:cubicBezTo>
                  <a:cubicBezTo>
                    <a:pt x="13121" y="5078"/>
                    <a:pt x="13021" y="4964"/>
                    <a:pt x="12920" y="4864"/>
                  </a:cubicBezTo>
                  <a:cubicBezTo>
                    <a:pt x="12726" y="4663"/>
                    <a:pt x="12499" y="4510"/>
                    <a:pt x="12245" y="4396"/>
                  </a:cubicBezTo>
                  <a:cubicBezTo>
                    <a:pt x="12178" y="4362"/>
                    <a:pt x="12117" y="4336"/>
                    <a:pt x="12051" y="4302"/>
                  </a:cubicBezTo>
                  <a:cubicBezTo>
                    <a:pt x="12077" y="4289"/>
                    <a:pt x="12097" y="4289"/>
                    <a:pt x="12124" y="4282"/>
                  </a:cubicBezTo>
                  <a:cubicBezTo>
                    <a:pt x="12345" y="4269"/>
                    <a:pt x="12566" y="4262"/>
                    <a:pt x="12787" y="4242"/>
                  </a:cubicBezTo>
                  <a:cubicBezTo>
                    <a:pt x="12967" y="4222"/>
                    <a:pt x="13141" y="4188"/>
                    <a:pt x="13322" y="4162"/>
                  </a:cubicBezTo>
                  <a:cubicBezTo>
                    <a:pt x="13395" y="4149"/>
                    <a:pt x="13469" y="4146"/>
                    <a:pt x="13544" y="4146"/>
                  </a:cubicBezTo>
                  <a:cubicBezTo>
                    <a:pt x="13634" y="4146"/>
                    <a:pt x="13725" y="4151"/>
                    <a:pt x="13817" y="4155"/>
                  </a:cubicBezTo>
                  <a:cubicBezTo>
                    <a:pt x="13870" y="4155"/>
                    <a:pt x="13911" y="4188"/>
                    <a:pt x="13944" y="4222"/>
                  </a:cubicBezTo>
                  <a:cubicBezTo>
                    <a:pt x="13977" y="4249"/>
                    <a:pt x="13951" y="4282"/>
                    <a:pt x="13951" y="4309"/>
                  </a:cubicBezTo>
                  <a:cubicBezTo>
                    <a:pt x="13944" y="4349"/>
                    <a:pt x="13964" y="4369"/>
                    <a:pt x="13991" y="4376"/>
                  </a:cubicBezTo>
                  <a:cubicBezTo>
                    <a:pt x="13999" y="4379"/>
                    <a:pt x="14008" y="4381"/>
                    <a:pt x="14016" y="4381"/>
                  </a:cubicBezTo>
                  <a:cubicBezTo>
                    <a:pt x="14040" y="4381"/>
                    <a:pt x="14059" y="4367"/>
                    <a:pt x="14064" y="4342"/>
                  </a:cubicBezTo>
                  <a:cubicBezTo>
                    <a:pt x="14105" y="4262"/>
                    <a:pt x="14118" y="4175"/>
                    <a:pt x="14078" y="4088"/>
                  </a:cubicBezTo>
                  <a:cubicBezTo>
                    <a:pt x="14018" y="3948"/>
                    <a:pt x="13904" y="3854"/>
                    <a:pt x="13750" y="3820"/>
                  </a:cubicBezTo>
                  <a:cubicBezTo>
                    <a:pt x="13636" y="3794"/>
                    <a:pt x="13509" y="3780"/>
                    <a:pt x="13389" y="3767"/>
                  </a:cubicBezTo>
                  <a:cubicBezTo>
                    <a:pt x="13121" y="3747"/>
                    <a:pt x="12847" y="3727"/>
                    <a:pt x="12572" y="3707"/>
                  </a:cubicBezTo>
                  <a:cubicBezTo>
                    <a:pt x="12454" y="3702"/>
                    <a:pt x="12333" y="3697"/>
                    <a:pt x="12210" y="3697"/>
                  </a:cubicBezTo>
                  <a:cubicBezTo>
                    <a:pt x="12159" y="3697"/>
                    <a:pt x="12108" y="3698"/>
                    <a:pt x="12057" y="3700"/>
                  </a:cubicBezTo>
                  <a:cubicBezTo>
                    <a:pt x="11783" y="3700"/>
                    <a:pt x="11515" y="3713"/>
                    <a:pt x="11241" y="3720"/>
                  </a:cubicBezTo>
                  <a:cubicBezTo>
                    <a:pt x="11221" y="3720"/>
                    <a:pt x="11194" y="3713"/>
                    <a:pt x="11181" y="3707"/>
                  </a:cubicBezTo>
                  <a:cubicBezTo>
                    <a:pt x="11067" y="3626"/>
                    <a:pt x="10953" y="3546"/>
                    <a:pt x="10840" y="3472"/>
                  </a:cubicBezTo>
                  <a:cubicBezTo>
                    <a:pt x="10619" y="3319"/>
                    <a:pt x="10378" y="3191"/>
                    <a:pt x="10124" y="3078"/>
                  </a:cubicBezTo>
                  <a:cubicBezTo>
                    <a:pt x="9803" y="2937"/>
                    <a:pt x="9481" y="2803"/>
                    <a:pt x="9160" y="2670"/>
                  </a:cubicBezTo>
                  <a:cubicBezTo>
                    <a:pt x="9133" y="2603"/>
                    <a:pt x="9107" y="2542"/>
                    <a:pt x="9080" y="2482"/>
                  </a:cubicBezTo>
                  <a:cubicBezTo>
                    <a:pt x="9040" y="2375"/>
                    <a:pt x="8980" y="2282"/>
                    <a:pt x="8966" y="2168"/>
                  </a:cubicBezTo>
                  <a:cubicBezTo>
                    <a:pt x="8953" y="2074"/>
                    <a:pt x="8973" y="2001"/>
                    <a:pt x="9033" y="1940"/>
                  </a:cubicBezTo>
                  <a:cubicBezTo>
                    <a:pt x="9067" y="1907"/>
                    <a:pt x="9107" y="1880"/>
                    <a:pt x="9147" y="1853"/>
                  </a:cubicBezTo>
                  <a:cubicBezTo>
                    <a:pt x="9307" y="1726"/>
                    <a:pt x="9488" y="1639"/>
                    <a:pt x="9675" y="1559"/>
                  </a:cubicBezTo>
                  <a:cubicBezTo>
                    <a:pt x="9756" y="1532"/>
                    <a:pt x="9823" y="1485"/>
                    <a:pt x="9889" y="1439"/>
                  </a:cubicBezTo>
                  <a:cubicBezTo>
                    <a:pt x="10164" y="1238"/>
                    <a:pt x="10438" y="1030"/>
                    <a:pt x="10719" y="836"/>
                  </a:cubicBezTo>
                  <a:cubicBezTo>
                    <a:pt x="11020" y="629"/>
                    <a:pt x="11348" y="495"/>
                    <a:pt x="11696" y="381"/>
                  </a:cubicBezTo>
                  <a:cubicBezTo>
                    <a:pt x="11883" y="315"/>
                    <a:pt x="12071" y="268"/>
                    <a:pt x="12265" y="221"/>
                  </a:cubicBezTo>
                  <a:cubicBezTo>
                    <a:pt x="12352" y="194"/>
                    <a:pt x="12405" y="154"/>
                    <a:pt x="12412" y="60"/>
                  </a:cubicBezTo>
                  <a:cubicBezTo>
                    <a:pt x="12385" y="40"/>
                    <a:pt x="12352" y="20"/>
                    <a:pt x="123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3"/>
            <p:cNvSpPr/>
            <p:nvPr/>
          </p:nvSpPr>
          <p:spPr>
            <a:xfrm>
              <a:off x="3484289" y="3150288"/>
              <a:ext cx="289708" cy="193502"/>
            </a:xfrm>
            <a:custGeom>
              <a:rect b="b" l="l" r="r" t="t"/>
              <a:pathLst>
                <a:path extrusionOk="0" h="6382" w="9555">
                  <a:moveTo>
                    <a:pt x="9534" y="0"/>
                  </a:moveTo>
                  <a:cubicBezTo>
                    <a:pt x="9494" y="47"/>
                    <a:pt x="9501" y="87"/>
                    <a:pt x="9494" y="127"/>
                  </a:cubicBezTo>
                  <a:cubicBezTo>
                    <a:pt x="9487" y="254"/>
                    <a:pt x="9494" y="381"/>
                    <a:pt x="9474" y="502"/>
                  </a:cubicBezTo>
                  <a:cubicBezTo>
                    <a:pt x="9447" y="689"/>
                    <a:pt x="9407" y="883"/>
                    <a:pt x="9367" y="1071"/>
                  </a:cubicBezTo>
                  <a:cubicBezTo>
                    <a:pt x="9280" y="1512"/>
                    <a:pt x="9166" y="1947"/>
                    <a:pt x="9019" y="2375"/>
                  </a:cubicBezTo>
                  <a:cubicBezTo>
                    <a:pt x="8939" y="2609"/>
                    <a:pt x="8845" y="2844"/>
                    <a:pt x="8718" y="3058"/>
                  </a:cubicBezTo>
                  <a:cubicBezTo>
                    <a:pt x="8557" y="3345"/>
                    <a:pt x="8383" y="3626"/>
                    <a:pt x="8189" y="3894"/>
                  </a:cubicBezTo>
                  <a:cubicBezTo>
                    <a:pt x="8056" y="4081"/>
                    <a:pt x="7908" y="4255"/>
                    <a:pt x="7741" y="4416"/>
                  </a:cubicBezTo>
                  <a:cubicBezTo>
                    <a:pt x="7293" y="4858"/>
                    <a:pt x="6805" y="5252"/>
                    <a:pt x="6276" y="5600"/>
                  </a:cubicBezTo>
                  <a:cubicBezTo>
                    <a:pt x="5828" y="5901"/>
                    <a:pt x="5333" y="6095"/>
                    <a:pt x="4804" y="6196"/>
                  </a:cubicBezTo>
                  <a:cubicBezTo>
                    <a:pt x="4576" y="6237"/>
                    <a:pt x="4349" y="6258"/>
                    <a:pt x="4123" y="6258"/>
                  </a:cubicBezTo>
                  <a:cubicBezTo>
                    <a:pt x="3879" y="6258"/>
                    <a:pt x="3635" y="6234"/>
                    <a:pt x="3392" y="6189"/>
                  </a:cubicBezTo>
                  <a:cubicBezTo>
                    <a:pt x="3125" y="6135"/>
                    <a:pt x="2857" y="6082"/>
                    <a:pt x="2589" y="6015"/>
                  </a:cubicBezTo>
                  <a:cubicBezTo>
                    <a:pt x="2255" y="5941"/>
                    <a:pt x="1920" y="5854"/>
                    <a:pt x="1599" y="5727"/>
                  </a:cubicBezTo>
                  <a:cubicBezTo>
                    <a:pt x="1392" y="5647"/>
                    <a:pt x="1198" y="5547"/>
                    <a:pt x="1004" y="5440"/>
                  </a:cubicBezTo>
                  <a:cubicBezTo>
                    <a:pt x="803" y="5333"/>
                    <a:pt x="609" y="5219"/>
                    <a:pt x="408" y="5112"/>
                  </a:cubicBezTo>
                  <a:cubicBezTo>
                    <a:pt x="274" y="5038"/>
                    <a:pt x="134" y="4971"/>
                    <a:pt x="0" y="4904"/>
                  </a:cubicBezTo>
                  <a:lnTo>
                    <a:pt x="0" y="4904"/>
                  </a:lnTo>
                  <a:cubicBezTo>
                    <a:pt x="74" y="4965"/>
                    <a:pt x="147" y="5018"/>
                    <a:pt x="228" y="5072"/>
                  </a:cubicBezTo>
                  <a:cubicBezTo>
                    <a:pt x="375" y="5172"/>
                    <a:pt x="522" y="5266"/>
                    <a:pt x="676" y="5359"/>
                  </a:cubicBezTo>
                  <a:cubicBezTo>
                    <a:pt x="877" y="5480"/>
                    <a:pt x="1077" y="5593"/>
                    <a:pt x="1285" y="5701"/>
                  </a:cubicBezTo>
                  <a:cubicBezTo>
                    <a:pt x="1546" y="5848"/>
                    <a:pt x="1820" y="5955"/>
                    <a:pt x="2108" y="6028"/>
                  </a:cubicBezTo>
                  <a:cubicBezTo>
                    <a:pt x="2422" y="6102"/>
                    <a:pt x="2737" y="6176"/>
                    <a:pt x="3051" y="6249"/>
                  </a:cubicBezTo>
                  <a:cubicBezTo>
                    <a:pt x="3325" y="6309"/>
                    <a:pt x="3606" y="6356"/>
                    <a:pt x="3894" y="6376"/>
                  </a:cubicBezTo>
                  <a:cubicBezTo>
                    <a:pt x="3961" y="6380"/>
                    <a:pt x="4027" y="6381"/>
                    <a:pt x="4094" y="6381"/>
                  </a:cubicBezTo>
                  <a:cubicBezTo>
                    <a:pt x="4551" y="6381"/>
                    <a:pt x="4995" y="6302"/>
                    <a:pt x="5433" y="6155"/>
                  </a:cubicBezTo>
                  <a:cubicBezTo>
                    <a:pt x="5861" y="6008"/>
                    <a:pt x="6249" y="5788"/>
                    <a:pt x="6610" y="5520"/>
                  </a:cubicBezTo>
                  <a:cubicBezTo>
                    <a:pt x="6965" y="5259"/>
                    <a:pt x="7300" y="4985"/>
                    <a:pt x="7621" y="4684"/>
                  </a:cubicBezTo>
                  <a:cubicBezTo>
                    <a:pt x="7949" y="4376"/>
                    <a:pt x="8243" y="4048"/>
                    <a:pt x="8470" y="3660"/>
                  </a:cubicBezTo>
                  <a:cubicBezTo>
                    <a:pt x="8551" y="3526"/>
                    <a:pt x="8638" y="3392"/>
                    <a:pt x="8711" y="3258"/>
                  </a:cubicBezTo>
                  <a:cubicBezTo>
                    <a:pt x="8785" y="3125"/>
                    <a:pt x="8859" y="2991"/>
                    <a:pt x="8925" y="2850"/>
                  </a:cubicBezTo>
                  <a:cubicBezTo>
                    <a:pt x="9079" y="2502"/>
                    <a:pt x="9186" y="2134"/>
                    <a:pt x="9280" y="1766"/>
                  </a:cubicBezTo>
                  <a:cubicBezTo>
                    <a:pt x="9347" y="1485"/>
                    <a:pt x="9400" y="1198"/>
                    <a:pt x="9461" y="917"/>
                  </a:cubicBezTo>
                  <a:cubicBezTo>
                    <a:pt x="9521" y="642"/>
                    <a:pt x="9554" y="368"/>
                    <a:pt x="9541" y="87"/>
                  </a:cubicBezTo>
                  <a:cubicBezTo>
                    <a:pt x="9541" y="67"/>
                    <a:pt x="9541" y="40"/>
                    <a:pt x="95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3"/>
            <p:cNvSpPr/>
            <p:nvPr/>
          </p:nvSpPr>
          <p:spPr>
            <a:xfrm>
              <a:off x="3345727" y="3155564"/>
              <a:ext cx="18071" cy="21163"/>
            </a:xfrm>
            <a:custGeom>
              <a:rect b="b" l="l" r="r" t="t"/>
              <a:pathLst>
                <a:path extrusionOk="0" h="698" w="596">
                  <a:moveTo>
                    <a:pt x="596" y="0"/>
                  </a:moveTo>
                  <a:lnTo>
                    <a:pt x="596" y="0"/>
                  </a:lnTo>
                  <a:cubicBezTo>
                    <a:pt x="409" y="114"/>
                    <a:pt x="235" y="248"/>
                    <a:pt x="107" y="428"/>
                  </a:cubicBezTo>
                  <a:cubicBezTo>
                    <a:pt x="67" y="482"/>
                    <a:pt x="41" y="542"/>
                    <a:pt x="14" y="602"/>
                  </a:cubicBezTo>
                  <a:cubicBezTo>
                    <a:pt x="0" y="636"/>
                    <a:pt x="7" y="669"/>
                    <a:pt x="41" y="689"/>
                  </a:cubicBezTo>
                  <a:cubicBezTo>
                    <a:pt x="50" y="695"/>
                    <a:pt x="58" y="697"/>
                    <a:pt x="67" y="697"/>
                  </a:cubicBezTo>
                  <a:cubicBezTo>
                    <a:pt x="88" y="697"/>
                    <a:pt x="106" y="680"/>
                    <a:pt x="121" y="656"/>
                  </a:cubicBezTo>
                  <a:cubicBezTo>
                    <a:pt x="114" y="649"/>
                    <a:pt x="107" y="642"/>
                    <a:pt x="94" y="636"/>
                  </a:cubicBezTo>
                  <a:cubicBezTo>
                    <a:pt x="161" y="515"/>
                    <a:pt x="241" y="408"/>
                    <a:pt x="328" y="308"/>
                  </a:cubicBezTo>
                  <a:cubicBezTo>
                    <a:pt x="422" y="207"/>
                    <a:pt x="509" y="107"/>
                    <a:pt x="5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3"/>
            <p:cNvSpPr/>
            <p:nvPr/>
          </p:nvSpPr>
          <p:spPr>
            <a:xfrm>
              <a:off x="3348759" y="3168328"/>
              <a:ext cx="12219" cy="17282"/>
            </a:xfrm>
            <a:custGeom>
              <a:rect b="b" l="l" r="r" t="t"/>
              <a:pathLst>
                <a:path extrusionOk="0" h="570" w="403">
                  <a:moveTo>
                    <a:pt x="402" y="1"/>
                  </a:moveTo>
                  <a:lnTo>
                    <a:pt x="402" y="1"/>
                  </a:lnTo>
                  <a:cubicBezTo>
                    <a:pt x="268" y="74"/>
                    <a:pt x="161" y="175"/>
                    <a:pt x="81" y="308"/>
                  </a:cubicBezTo>
                  <a:cubicBezTo>
                    <a:pt x="34" y="382"/>
                    <a:pt x="1" y="462"/>
                    <a:pt x="21" y="556"/>
                  </a:cubicBezTo>
                  <a:cubicBezTo>
                    <a:pt x="21" y="563"/>
                    <a:pt x="28" y="563"/>
                    <a:pt x="34" y="569"/>
                  </a:cubicBezTo>
                  <a:cubicBezTo>
                    <a:pt x="101" y="476"/>
                    <a:pt x="168" y="382"/>
                    <a:pt x="228" y="288"/>
                  </a:cubicBezTo>
                  <a:cubicBezTo>
                    <a:pt x="288" y="195"/>
                    <a:pt x="355" y="101"/>
                    <a:pt x="4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3"/>
            <p:cNvSpPr/>
            <p:nvPr/>
          </p:nvSpPr>
          <p:spPr>
            <a:xfrm>
              <a:off x="3356278" y="3198770"/>
              <a:ext cx="6307" cy="13220"/>
            </a:xfrm>
            <a:custGeom>
              <a:rect b="b" l="l" r="r" t="t"/>
              <a:pathLst>
                <a:path extrusionOk="0" h="436" w="208">
                  <a:moveTo>
                    <a:pt x="208" y="0"/>
                  </a:moveTo>
                  <a:lnTo>
                    <a:pt x="208" y="0"/>
                  </a:lnTo>
                  <a:cubicBezTo>
                    <a:pt x="47" y="134"/>
                    <a:pt x="0" y="288"/>
                    <a:pt x="101" y="435"/>
                  </a:cubicBezTo>
                  <a:cubicBezTo>
                    <a:pt x="141" y="288"/>
                    <a:pt x="174" y="147"/>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3"/>
            <p:cNvSpPr/>
            <p:nvPr/>
          </p:nvSpPr>
          <p:spPr>
            <a:xfrm>
              <a:off x="3354247" y="3184155"/>
              <a:ext cx="6731" cy="12795"/>
            </a:xfrm>
            <a:custGeom>
              <a:rect b="b" l="l" r="r" t="t"/>
              <a:pathLst>
                <a:path extrusionOk="0" h="422" w="222">
                  <a:moveTo>
                    <a:pt x="208" y="0"/>
                  </a:moveTo>
                  <a:cubicBezTo>
                    <a:pt x="161" y="61"/>
                    <a:pt x="107" y="114"/>
                    <a:pt x="61" y="174"/>
                  </a:cubicBezTo>
                  <a:cubicBezTo>
                    <a:pt x="27" y="221"/>
                    <a:pt x="0" y="275"/>
                    <a:pt x="0" y="335"/>
                  </a:cubicBezTo>
                  <a:cubicBezTo>
                    <a:pt x="7" y="395"/>
                    <a:pt x="34" y="422"/>
                    <a:pt x="94" y="422"/>
                  </a:cubicBezTo>
                  <a:cubicBezTo>
                    <a:pt x="67" y="382"/>
                    <a:pt x="74" y="342"/>
                    <a:pt x="94" y="302"/>
                  </a:cubicBezTo>
                  <a:cubicBezTo>
                    <a:pt x="107" y="261"/>
                    <a:pt x="128" y="221"/>
                    <a:pt x="148" y="181"/>
                  </a:cubicBezTo>
                  <a:cubicBezTo>
                    <a:pt x="168" y="121"/>
                    <a:pt x="194" y="61"/>
                    <a:pt x="221" y="7"/>
                  </a:cubicBezTo>
                  <a:cubicBezTo>
                    <a:pt x="215" y="7"/>
                    <a:pt x="215" y="0"/>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3"/>
            <p:cNvSpPr/>
            <p:nvPr/>
          </p:nvSpPr>
          <p:spPr>
            <a:xfrm>
              <a:off x="3362372" y="3217629"/>
              <a:ext cx="1425" cy="7519"/>
            </a:xfrm>
            <a:custGeom>
              <a:rect b="b" l="l" r="r" t="t"/>
              <a:pathLst>
                <a:path extrusionOk="0" h="248" w="47">
                  <a:moveTo>
                    <a:pt x="34" y="0"/>
                  </a:moveTo>
                  <a:lnTo>
                    <a:pt x="34" y="0"/>
                  </a:lnTo>
                  <a:cubicBezTo>
                    <a:pt x="0" y="81"/>
                    <a:pt x="0" y="168"/>
                    <a:pt x="27" y="248"/>
                  </a:cubicBezTo>
                  <a:cubicBezTo>
                    <a:pt x="40" y="168"/>
                    <a:pt x="47" y="87"/>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6" name="Google Shape;4166;p23"/>
          <p:cNvGrpSpPr/>
          <p:nvPr/>
        </p:nvGrpSpPr>
        <p:grpSpPr>
          <a:xfrm rot="-8099937">
            <a:off x="4179149" y="3545477"/>
            <a:ext cx="1105098" cy="2409532"/>
            <a:chOff x="2430300" y="1487150"/>
            <a:chExt cx="284200" cy="619675"/>
          </a:xfrm>
        </p:grpSpPr>
        <p:sp>
          <p:nvSpPr>
            <p:cNvPr id="4167" name="Google Shape;4167;p23"/>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3"/>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3"/>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3"/>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3"/>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3"/>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3"/>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3"/>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3"/>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3"/>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23"/>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23"/>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3"/>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3"/>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3"/>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3"/>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3"/>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3"/>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3"/>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3"/>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3"/>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3"/>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3"/>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3"/>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3"/>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3"/>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3"/>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3"/>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3"/>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3"/>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3"/>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3"/>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3"/>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3"/>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3"/>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3"/>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3"/>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3"/>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3"/>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3"/>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3"/>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3"/>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3"/>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3"/>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3"/>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3"/>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3"/>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3"/>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3"/>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3"/>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3"/>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3"/>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3"/>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3"/>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3"/>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3"/>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3"/>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3"/>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3"/>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23"/>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23"/>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23"/>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23"/>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23"/>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23"/>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23"/>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23"/>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23"/>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23"/>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23"/>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23"/>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23"/>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23"/>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23"/>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23"/>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23"/>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23"/>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23"/>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23"/>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23"/>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23"/>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23"/>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23"/>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23"/>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23"/>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23"/>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3"/>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23"/>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23"/>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3"/>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3"/>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3"/>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3"/>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3"/>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3"/>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3"/>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3"/>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3"/>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3"/>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3"/>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3"/>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3"/>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3"/>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3"/>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3"/>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23"/>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23"/>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3"/>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3"/>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3"/>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23"/>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23"/>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23"/>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3"/>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23"/>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23"/>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23"/>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23"/>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23"/>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23"/>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23"/>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23"/>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23"/>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23"/>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23"/>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23"/>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23"/>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23"/>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23"/>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23"/>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23"/>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23"/>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23"/>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23"/>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23"/>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23"/>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23"/>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23"/>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23"/>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23"/>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23"/>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23"/>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23"/>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23"/>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23"/>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23"/>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23"/>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23"/>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23"/>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23"/>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23"/>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23"/>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23"/>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23"/>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23"/>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23"/>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23"/>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23"/>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23"/>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23"/>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23"/>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23"/>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23"/>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23"/>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23"/>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23"/>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23"/>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23"/>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23"/>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23"/>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23"/>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23"/>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23"/>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23"/>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23"/>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23"/>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23"/>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23"/>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23"/>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23"/>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23"/>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23"/>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23"/>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23"/>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23"/>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23"/>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23"/>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23"/>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23"/>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23"/>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23"/>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23"/>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23"/>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23"/>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23"/>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23"/>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23"/>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23"/>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23"/>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23"/>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23"/>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23"/>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23"/>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23"/>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23"/>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23"/>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23"/>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23"/>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23"/>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23"/>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23"/>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23"/>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23"/>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23"/>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23"/>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23"/>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23"/>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23"/>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23"/>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23"/>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23"/>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3"/>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3"/>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23"/>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23"/>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23"/>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23"/>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3"/>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3"/>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3"/>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3"/>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23"/>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3"/>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3"/>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23"/>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23"/>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23"/>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23"/>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23"/>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23"/>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23"/>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23"/>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23"/>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23"/>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23"/>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23"/>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23"/>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23"/>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23"/>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23"/>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23"/>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23"/>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23"/>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3"/>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3"/>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3"/>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3"/>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3"/>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3"/>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23"/>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23"/>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23"/>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23"/>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23"/>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23"/>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23"/>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23"/>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23"/>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23"/>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6" name="Google Shape;4436;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437" name="Shape 4437"/>
        <p:cNvGrpSpPr/>
        <p:nvPr/>
      </p:nvGrpSpPr>
      <p:grpSpPr>
        <a:xfrm>
          <a:off x="0" y="0"/>
          <a:ext cx="0" cy="0"/>
          <a:chOff x="0" y="0"/>
          <a:chExt cx="0" cy="0"/>
        </a:xfrm>
      </p:grpSpPr>
      <p:grpSp>
        <p:nvGrpSpPr>
          <p:cNvPr id="4438" name="Google Shape;4438;p24"/>
          <p:cNvGrpSpPr/>
          <p:nvPr/>
        </p:nvGrpSpPr>
        <p:grpSpPr>
          <a:xfrm flipH="1" rot="6426497">
            <a:off x="8021193" y="-530018"/>
            <a:ext cx="819429" cy="1786699"/>
            <a:chOff x="2430300" y="1487150"/>
            <a:chExt cx="284200" cy="619675"/>
          </a:xfrm>
        </p:grpSpPr>
        <p:sp>
          <p:nvSpPr>
            <p:cNvPr id="4439" name="Google Shape;4439;p24"/>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4"/>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4"/>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4"/>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4"/>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24"/>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24"/>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24"/>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24"/>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24"/>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24"/>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24"/>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24"/>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24"/>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24"/>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24"/>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24"/>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24"/>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24"/>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24"/>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24"/>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4"/>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4"/>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24"/>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24"/>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4"/>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4"/>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4"/>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24"/>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4"/>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24"/>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24"/>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24"/>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24"/>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24"/>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24"/>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24"/>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24"/>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24"/>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4"/>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4"/>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4"/>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4"/>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4"/>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4"/>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4"/>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24"/>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24"/>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24"/>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24"/>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24"/>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24"/>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24"/>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4"/>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4"/>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4"/>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4"/>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4"/>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4"/>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4"/>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24"/>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24"/>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24"/>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24"/>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24"/>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24"/>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24"/>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24"/>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24"/>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24"/>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24"/>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24"/>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24"/>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24"/>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24"/>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24"/>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24"/>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24"/>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24"/>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24"/>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4"/>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24"/>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24"/>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24"/>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24"/>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24"/>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24"/>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24"/>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24"/>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24"/>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24"/>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24"/>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24"/>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24"/>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24"/>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24"/>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24"/>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24"/>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24"/>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24"/>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24"/>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24"/>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24"/>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24"/>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24"/>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24"/>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24"/>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24"/>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24"/>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24"/>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24"/>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24"/>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24"/>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24"/>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24"/>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24"/>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24"/>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24"/>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24"/>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24"/>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24"/>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24"/>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24"/>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24"/>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24"/>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24"/>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24"/>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24"/>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24"/>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24"/>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24"/>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24"/>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24"/>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24"/>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24"/>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24"/>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24"/>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24"/>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24"/>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24"/>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24"/>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24"/>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24"/>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24"/>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24"/>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24"/>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24"/>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24"/>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24"/>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24"/>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24"/>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24"/>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24"/>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24"/>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24"/>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24"/>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24"/>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24"/>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24"/>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24"/>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24"/>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24"/>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24"/>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24"/>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24"/>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24"/>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24"/>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24"/>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24"/>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24"/>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24"/>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24"/>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24"/>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24"/>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24"/>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24"/>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24"/>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24"/>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24"/>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24"/>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24"/>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24"/>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24"/>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24"/>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24"/>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24"/>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24"/>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24"/>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24"/>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24"/>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24"/>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24"/>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24"/>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24"/>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24"/>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24"/>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24"/>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24"/>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24"/>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24"/>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24"/>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24"/>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24"/>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24"/>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24"/>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24"/>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24"/>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24"/>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24"/>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24"/>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24"/>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24"/>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24"/>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24"/>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24"/>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24"/>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24"/>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24"/>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24"/>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24"/>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24"/>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24"/>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24"/>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24"/>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24"/>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24"/>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24"/>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24"/>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24"/>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24"/>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24"/>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24"/>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24"/>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24"/>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24"/>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24"/>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24"/>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24"/>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24"/>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24"/>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24"/>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24"/>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24"/>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24"/>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24"/>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24"/>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24"/>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24"/>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24"/>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24"/>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24"/>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24"/>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24"/>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24"/>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24"/>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24"/>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24"/>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24"/>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24"/>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24"/>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24"/>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24"/>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24"/>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24"/>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24"/>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24"/>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24"/>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24"/>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24"/>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8" name="Google Shape;4708;p24"/>
          <p:cNvGrpSpPr/>
          <p:nvPr/>
        </p:nvGrpSpPr>
        <p:grpSpPr>
          <a:xfrm>
            <a:off x="-391619" y="4033659"/>
            <a:ext cx="1334089" cy="1308779"/>
            <a:chOff x="5128950" y="1787875"/>
            <a:chExt cx="581125" cy="570100"/>
          </a:xfrm>
        </p:grpSpPr>
        <p:sp>
          <p:nvSpPr>
            <p:cNvPr id="4709" name="Google Shape;4709;p24"/>
            <p:cNvSpPr/>
            <p:nvPr/>
          </p:nvSpPr>
          <p:spPr>
            <a:xfrm>
              <a:off x="5128950" y="1787875"/>
              <a:ext cx="581125" cy="570100"/>
            </a:xfrm>
            <a:custGeom>
              <a:rect b="b" l="l" r="r" t="t"/>
              <a:pathLst>
                <a:path extrusionOk="0" h="22804" w="23245">
                  <a:moveTo>
                    <a:pt x="10900" y="249"/>
                  </a:moveTo>
                  <a:cubicBezTo>
                    <a:pt x="12987" y="249"/>
                    <a:pt x="15055" y="711"/>
                    <a:pt x="16714" y="1360"/>
                  </a:cubicBezTo>
                  <a:cubicBezTo>
                    <a:pt x="19330" y="2377"/>
                    <a:pt x="21224" y="4371"/>
                    <a:pt x="22053" y="6960"/>
                  </a:cubicBezTo>
                  <a:cubicBezTo>
                    <a:pt x="22990" y="9877"/>
                    <a:pt x="22816" y="13109"/>
                    <a:pt x="21578" y="15812"/>
                  </a:cubicBezTo>
                  <a:cubicBezTo>
                    <a:pt x="20862" y="17391"/>
                    <a:pt x="19772" y="18823"/>
                    <a:pt x="18434" y="19967"/>
                  </a:cubicBezTo>
                  <a:cubicBezTo>
                    <a:pt x="16449" y="21654"/>
                    <a:pt x="13890" y="22555"/>
                    <a:pt x="11250" y="22555"/>
                  </a:cubicBezTo>
                  <a:cubicBezTo>
                    <a:pt x="10320" y="22555"/>
                    <a:pt x="9380" y="22443"/>
                    <a:pt x="8451" y="22215"/>
                  </a:cubicBezTo>
                  <a:cubicBezTo>
                    <a:pt x="5113" y="21392"/>
                    <a:pt x="2497" y="19191"/>
                    <a:pt x="1279" y="16166"/>
                  </a:cubicBezTo>
                  <a:cubicBezTo>
                    <a:pt x="456" y="14126"/>
                    <a:pt x="255" y="11690"/>
                    <a:pt x="697" y="9135"/>
                  </a:cubicBezTo>
                  <a:cubicBezTo>
                    <a:pt x="1025" y="7228"/>
                    <a:pt x="1654" y="5582"/>
                    <a:pt x="2550" y="4244"/>
                  </a:cubicBezTo>
                  <a:cubicBezTo>
                    <a:pt x="2965" y="3635"/>
                    <a:pt x="3447" y="3080"/>
                    <a:pt x="3989" y="2605"/>
                  </a:cubicBezTo>
                  <a:cubicBezTo>
                    <a:pt x="5936" y="885"/>
                    <a:pt x="8438" y="249"/>
                    <a:pt x="10900" y="249"/>
                  </a:cubicBezTo>
                  <a:close/>
                  <a:moveTo>
                    <a:pt x="10904" y="1"/>
                  </a:moveTo>
                  <a:cubicBezTo>
                    <a:pt x="8389" y="1"/>
                    <a:pt x="5826" y="655"/>
                    <a:pt x="3828" y="2417"/>
                  </a:cubicBezTo>
                  <a:cubicBezTo>
                    <a:pt x="3266" y="2906"/>
                    <a:pt x="2771" y="3474"/>
                    <a:pt x="2343" y="4103"/>
                  </a:cubicBezTo>
                  <a:cubicBezTo>
                    <a:pt x="1426" y="5468"/>
                    <a:pt x="790" y="7147"/>
                    <a:pt x="449" y="9088"/>
                  </a:cubicBezTo>
                  <a:cubicBezTo>
                    <a:pt x="1" y="11697"/>
                    <a:pt x="208" y="14173"/>
                    <a:pt x="1051" y="16260"/>
                  </a:cubicBezTo>
                  <a:cubicBezTo>
                    <a:pt x="2296" y="19358"/>
                    <a:pt x="4972" y="21619"/>
                    <a:pt x="8391" y="22456"/>
                  </a:cubicBezTo>
                  <a:cubicBezTo>
                    <a:pt x="9341" y="22690"/>
                    <a:pt x="10298" y="22803"/>
                    <a:pt x="11248" y="22803"/>
                  </a:cubicBezTo>
                  <a:cubicBezTo>
                    <a:pt x="13951" y="22803"/>
                    <a:pt x="16567" y="21887"/>
                    <a:pt x="18594" y="20154"/>
                  </a:cubicBezTo>
                  <a:cubicBezTo>
                    <a:pt x="19966" y="18990"/>
                    <a:pt x="21076" y="17525"/>
                    <a:pt x="21806" y="15919"/>
                  </a:cubicBezTo>
                  <a:cubicBezTo>
                    <a:pt x="23064" y="13156"/>
                    <a:pt x="23244" y="9864"/>
                    <a:pt x="22294" y="6887"/>
                  </a:cubicBezTo>
                  <a:cubicBezTo>
                    <a:pt x="21438" y="4217"/>
                    <a:pt x="19491" y="2176"/>
                    <a:pt x="16808" y="1126"/>
                  </a:cubicBezTo>
                  <a:cubicBezTo>
                    <a:pt x="15120" y="467"/>
                    <a:pt x="13029" y="1"/>
                    <a:pt x="10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24"/>
            <p:cNvSpPr/>
            <p:nvPr/>
          </p:nvSpPr>
          <p:spPr>
            <a:xfrm>
              <a:off x="5148200" y="1806750"/>
              <a:ext cx="542475" cy="532325"/>
            </a:xfrm>
            <a:custGeom>
              <a:rect b="b" l="l" r="r" t="t"/>
              <a:pathLst>
                <a:path extrusionOk="0" h="21293" w="21699">
                  <a:moveTo>
                    <a:pt x="10170" y="251"/>
                  </a:moveTo>
                  <a:cubicBezTo>
                    <a:pt x="12122" y="251"/>
                    <a:pt x="14045" y="681"/>
                    <a:pt x="15596" y="1288"/>
                  </a:cubicBezTo>
                  <a:cubicBezTo>
                    <a:pt x="18032" y="2238"/>
                    <a:pt x="19798" y="4091"/>
                    <a:pt x="20574" y="6506"/>
                  </a:cubicBezTo>
                  <a:cubicBezTo>
                    <a:pt x="21444" y="9229"/>
                    <a:pt x="21283" y="12233"/>
                    <a:pt x="20132" y="14756"/>
                  </a:cubicBezTo>
                  <a:cubicBezTo>
                    <a:pt x="19463" y="16228"/>
                    <a:pt x="18446" y="17566"/>
                    <a:pt x="17195" y="18630"/>
                  </a:cubicBezTo>
                  <a:cubicBezTo>
                    <a:pt x="15346" y="20202"/>
                    <a:pt x="12963" y="21043"/>
                    <a:pt x="10503" y="21043"/>
                  </a:cubicBezTo>
                  <a:cubicBezTo>
                    <a:pt x="9635" y="21043"/>
                    <a:pt x="8756" y="20939"/>
                    <a:pt x="7889" y="20724"/>
                  </a:cubicBezTo>
                  <a:cubicBezTo>
                    <a:pt x="4777" y="19961"/>
                    <a:pt x="2342" y="17907"/>
                    <a:pt x="1205" y="15084"/>
                  </a:cubicBezTo>
                  <a:cubicBezTo>
                    <a:pt x="442" y="13183"/>
                    <a:pt x="255" y="10915"/>
                    <a:pt x="663" y="8533"/>
                  </a:cubicBezTo>
                  <a:cubicBezTo>
                    <a:pt x="971" y="6754"/>
                    <a:pt x="1553" y="5222"/>
                    <a:pt x="2396" y="3977"/>
                  </a:cubicBezTo>
                  <a:cubicBezTo>
                    <a:pt x="2777" y="3402"/>
                    <a:pt x="3225" y="2887"/>
                    <a:pt x="3734" y="2445"/>
                  </a:cubicBezTo>
                  <a:cubicBezTo>
                    <a:pt x="5548" y="844"/>
                    <a:pt x="7879" y="251"/>
                    <a:pt x="10170" y="251"/>
                  </a:cubicBezTo>
                  <a:close/>
                  <a:moveTo>
                    <a:pt x="10176" y="1"/>
                  </a:moveTo>
                  <a:cubicBezTo>
                    <a:pt x="7828" y="1"/>
                    <a:pt x="5434" y="612"/>
                    <a:pt x="3566" y="2258"/>
                  </a:cubicBezTo>
                  <a:cubicBezTo>
                    <a:pt x="3045" y="2719"/>
                    <a:pt x="2583" y="3248"/>
                    <a:pt x="2188" y="3837"/>
                  </a:cubicBezTo>
                  <a:cubicBezTo>
                    <a:pt x="1325" y="5108"/>
                    <a:pt x="730" y="6673"/>
                    <a:pt x="422" y="8487"/>
                  </a:cubicBezTo>
                  <a:cubicBezTo>
                    <a:pt x="0" y="10922"/>
                    <a:pt x="194" y="13237"/>
                    <a:pt x="977" y="15177"/>
                  </a:cubicBezTo>
                  <a:cubicBezTo>
                    <a:pt x="2141" y="18074"/>
                    <a:pt x="4644" y="20182"/>
                    <a:pt x="7828" y="20971"/>
                  </a:cubicBezTo>
                  <a:cubicBezTo>
                    <a:pt x="8718" y="21185"/>
                    <a:pt x="9615" y="21292"/>
                    <a:pt x="10498" y="21292"/>
                  </a:cubicBezTo>
                  <a:cubicBezTo>
                    <a:pt x="13020" y="21292"/>
                    <a:pt x="15462" y="20436"/>
                    <a:pt x="17356" y="18817"/>
                  </a:cubicBezTo>
                  <a:cubicBezTo>
                    <a:pt x="18634" y="17733"/>
                    <a:pt x="19671" y="16361"/>
                    <a:pt x="20353" y="14863"/>
                  </a:cubicBezTo>
                  <a:cubicBezTo>
                    <a:pt x="21531" y="12280"/>
                    <a:pt x="21698" y="9209"/>
                    <a:pt x="20808" y="6433"/>
                  </a:cubicBezTo>
                  <a:cubicBezTo>
                    <a:pt x="20012" y="3944"/>
                    <a:pt x="18192" y="2030"/>
                    <a:pt x="15690" y="1053"/>
                  </a:cubicBezTo>
                  <a:cubicBezTo>
                    <a:pt x="14115" y="437"/>
                    <a:pt x="12161" y="1"/>
                    <a:pt x="101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24"/>
            <p:cNvSpPr/>
            <p:nvPr/>
          </p:nvSpPr>
          <p:spPr>
            <a:xfrm>
              <a:off x="5387225" y="1837975"/>
              <a:ext cx="158925" cy="210725"/>
            </a:xfrm>
            <a:custGeom>
              <a:rect b="b" l="l" r="r" t="t"/>
              <a:pathLst>
                <a:path extrusionOk="0" h="8429" w="6357">
                  <a:moveTo>
                    <a:pt x="1358" y="427"/>
                  </a:moveTo>
                  <a:lnTo>
                    <a:pt x="1358" y="427"/>
                  </a:lnTo>
                  <a:cubicBezTo>
                    <a:pt x="830" y="1029"/>
                    <a:pt x="462" y="1771"/>
                    <a:pt x="281" y="2554"/>
                  </a:cubicBezTo>
                  <a:cubicBezTo>
                    <a:pt x="301" y="1838"/>
                    <a:pt x="435" y="1136"/>
                    <a:pt x="937" y="694"/>
                  </a:cubicBezTo>
                  <a:cubicBezTo>
                    <a:pt x="1064" y="580"/>
                    <a:pt x="1205" y="493"/>
                    <a:pt x="1358" y="427"/>
                  </a:cubicBezTo>
                  <a:close/>
                  <a:moveTo>
                    <a:pt x="5600" y="1283"/>
                  </a:moveTo>
                  <a:cubicBezTo>
                    <a:pt x="5768" y="1470"/>
                    <a:pt x="5895" y="1671"/>
                    <a:pt x="5968" y="1892"/>
                  </a:cubicBezTo>
                  <a:cubicBezTo>
                    <a:pt x="6102" y="2300"/>
                    <a:pt x="6055" y="2795"/>
                    <a:pt x="5835" y="3283"/>
                  </a:cubicBezTo>
                  <a:cubicBezTo>
                    <a:pt x="5634" y="3738"/>
                    <a:pt x="5313" y="4140"/>
                    <a:pt x="4998" y="4508"/>
                  </a:cubicBezTo>
                  <a:cubicBezTo>
                    <a:pt x="4316" y="5324"/>
                    <a:pt x="3586" y="6107"/>
                    <a:pt x="2817" y="6843"/>
                  </a:cubicBezTo>
                  <a:cubicBezTo>
                    <a:pt x="4128" y="5251"/>
                    <a:pt x="5045" y="3417"/>
                    <a:pt x="5600" y="1283"/>
                  </a:cubicBezTo>
                  <a:close/>
                  <a:moveTo>
                    <a:pt x="2262" y="253"/>
                  </a:moveTo>
                  <a:cubicBezTo>
                    <a:pt x="1084" y="2621"/>
                    <a:pt x="616" y="5351"/>
                    <a:pt x="930" y="7980"/>
                  </a:cubicBezTo>
                  <a:cubicBezTo>
                    <a:pt x="917" y="7960"/>
                    <a:pt x="904" y="7933"/>
                    <a:pt x="890" y="7913"/>
                  </a:cubicBezTo>
                  <a:cubicBezTo>
                    <a:pt x="663" y="7472"/>
                    <a:pt x="609" y="6836"/>
                    <a:pt x="562" y="6274"/>
                  </a:cubicBezTo>
                  <a:cubicBezTo>
                    <a:pt x="549" y="6087"/>
                    <a:pt x="529" y="5913"/>
                    <a:pt x="509" y="5752"/>
                  </a:cubicBezTo>
                  <a:cubicBezTo>
                    <a:pt x="408" y="4936"/>
                    <a:pt x="341" y="4100"/>
                    <a:pt x="301" y="3277"/>
                  </a:cubicBezTo>
                  <a:cubicBezTo>
                    <a:pt x="382" y="2186"/>
                    <a:pt x="850" y="1122"/>
                    <a:pt x="1613" y="340"/>
                  </a:cubicBezTo>
                  <a:cubicBezTo>
                    <a:pt x="1820" y="279"/>
                    <a:pt x="2041" y="253"/>
                    <a:pt x="2262" y="253"/>
                  </a:cubicBezTo>
                  <a:close/>
                  <a:moveTo>
                    <a:pt x="4764" y="721"/>
                  </a:moveTo>
                  <a:cubicBezTo>
                    <a:pt x="4824" y="748"/>
                    <a:pt x="4891" y="774"/>
                    <a:pt x="4951" y="808"/>
                  </a:cubicBezTo>
                  <a:cubicBezTo>
                    <a:pt x="5159" y="915"/>
                    <a:pt x="5339" y="1042"/>
                    <a:pt x="5493" y="1183"/>
                  </a:cubicBezTo>
                  <a:cubicBezTo>
                    <a:pt x="4804" y="3872"/>
                    <a:pt x="3540" y="6087"/>
                    <a:pt x="1639" y="7940"/>
                  </a:cubicBezTo>
                  <a:cubicBezTo>
                    <a:pt x="1613" y="7954"/>
                    <a:pt x="1593" y="7974"/>
                    <a:pt x="1573" y="7994"/>
                  </a:cubicBezTo>
                  <a:lnTo>
                    <a:pt x="4764" y="721"/>
                  </a:lnTo>
                  <a:close/>
                  <a:moveTo>
                    <a:pt x="3647" y="407"/>
                  </a:moveTo>
                  <a:cubicBezTo>
                    <a:pt x="3981" y="467"/>
                    <a:pt x="4322" y="547"/>
                    <a:pt x="4650" y="674"/>
                  </a:cubicBezTo>
                  <a:lnTo>
                    <a:pt x="1379" y="8121"/>
                  </a:lnTo>
                  <a:cubicBezTo>
                    <a:pt x="1358" y="8134"/>
                    <a:pt x="1332" y="8148"/>
                    <a:pt x="1312" y="8154"/>
                  </a:cubicBezTo>
                  <a:cubicBezTo>
                    <a:pt x="1720" y="5471"/>
                    <a:pt x="2503" y="2869"/>
                    <a:pt x="3647" y="407"/>
                  </a:cubicBezTo>
                  <a:close/>
                  <a:moveTo>
                    <a:pt x="2402" y="253"/>
                  </a:moveTo>
                  <a:cubicBezTo>
                    <a:pt x="2743" y="259"/>
                    <a:pt x="3098" y="306"/>
                    <a:pt x="3433" y="366"/>
                  </a:cubicBezTo>
                  <a:cubicBezTo>
                    <a:pt x="3459" y="373"/>
                    <a:pt x="3493" y="380"/>
                    <a:pt x="3520" y="380"/>
                  </a:cubicBezTo>
                  <a:cubicBezTo>
                    <a:pt x="2375" y="2855"/>
                    <a:pt x="1586" y="5478"/>
                    <a:pt x="1178" y="8174"/>
                  </a:cubicBezTo>
                  <a:lnTo>
                    <a:pt x="1158" y="8174"/>
                  </a:lnTo>
                  <a:cubicBezTo>
                    <a:pt x="1131" y="8168"/>
                    <a:pt x="1104" y="8154"/>
                    <a:pt x="1077" y="8141"/>
                  </a:cubicBezTo>
                  <a:cubicBezTo>
                    <a:pt x="716" y="5458"/>
                    <a:pt x="1191" y="2668"/>
                    <a:pt x="2402" y="253"/>
                  </a:cubicBezTo>
                  <a:close/>
                  <a:moveTo>
                    <a:pt x="2342" y="0"/>
                  </a:moveTo>
                  <a:cubicBezTo>
                    <a:pt x="1763" y="0"/>
                    <a:pt x="1206" y="123"/>
                    <a:pt x="770" y="507"/>
                  </a:cubicBezTo>
                  <a:cubicBezTo>
                    <a:pt x="54" y="1136"/>
                    <a:pt x="0" y="2180"/>
                    <a:pt x="40" y="3123"/>
                  </a:cubicBezTo>
                  <a:cubicBezTo>
                    <a:pt x="81" y="4006"/>
                    <a:pt x="154" y="4903"/>
                    <a:pt x="261" y="5779"/>
                  </a:cubicBezTo>
                  <a:cubicBezTo>
                    <a:pt x="281" y="5940"/>
                    <a:pt x="301" y="6114"/>
                    <a:pt x="315" y="6294"/>
                  </a:cubicBezTo>
                  <a:cubicBezTo>
                    <a:pt x="362" y="6876"/>
                    <a:pt x="415" y="7539"/>
                    <a:pt x="669" y="8027"/>
                  </a:cubicBezTo>
                  <a:cubicBezTo>
                    <a:pt x="790" y="8255"/>
                    <a:pt x="937" y="8388"/>
                    <a:pt x="1118" y="8422"/>
                  </a:cubicBezTo>
                  <a:cubicBezTo>
                    <a:pt x="1144" y="8422"/>
                    <a:pt x="1171" y="8429"/>
                    <a:pt x="1198" y="8429"/>
                  </a:cubicBezTo>
                  <a:cubicBezTo>
                    <a:pt x="1492" y="8429"/>
                    <a:pt x="1780" y="8154"/>
                    <a:pt x="2034" y="7907"/>
                  </a:cubicBezTo>
                  <a:cubicBezTo>
                    <a:pt x="2088" y="7860"/>
                    <a:pt x="2141" y="7806"/>
                    <a:pt x="2195" y="7766"/>
                  </a:cubicBezTo>
                  <a:cubicBezTo>
                    <a:pt x="3259" y="6809"/>
                    <a:pt x="4269" y="5766"/>
                    <a:pt x="5192" y="4668"/>
                  </a:cubicBezTo>
                  <a:cubicBezTo>
                    <a:pt x="5513" y="4287"/>
                    <a:pt x="5848" y="3872"/>
                    <a:pt x="6062" y="3384"/>
                  </a:cubicBezTo>
                  <a:cubicBezTo>
                    <a:pt x="6303" y="2842"/>
                    <a:pt x="6356" y="2287"/>
                    <a:pt x="6202" y="1818"/>
                  </a:cubicBezTo>
                  <a:cubicBezTo>
                    <a:pt x="6035" y="1310"/>
                    <a:pt x="5634" y="875"/>
                    <a:pt x="5065" y="587"/>
                  </a:cubicBezTo>
                  <a:cubicBezTo>
                    <a:pt x="4563" y="333"/>
                    <a:pt x="4008" y="219"/>
                    <a:pt x="3479" y="119"/>
                  </a:cubicBezTo>
                  <a:cubicBezTo>
                    <a:pt x="3109" y="53"/>
                    <a:pt x="2720" y="0"/>
                    <a:pt x="23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24"/>
            <p:cNvSpPr/>
            <p:nvPr/>
          </p:nvSpPr>
          <p:spPr>
            <a:xfrm>
              <a:off x="5193025" y="1867800"/>
              <a:ext cx="191050" cy="172700"/>
            </a:xfrm>
            <a:custGeom>
              <a:rect b="b" l="l" r="r" t="t"/>
              <a:pathLst>
                <a:path extrusionOk="0" h="6908" w="7642">
                  <a:moveTo>
                    <a:pt x="4289" y="251"/>
                  </a:moveTo>
                  <a:lnTo>
                    <a:pt x="4289" y="251"/>
                  </a:lnTo>
                  <a:cubicBezTo>
                    <a:pt x="4584" y="264"/>
                    <a:pt x="4851" y="351"/>
                    <a:pt x="5072" y="511"/>
                  </a:cubicBezTo>
                  <a:cubicBezTo>
                    <a:pt x="5346" y="712"/>
                    <a:pt x="5527" y="1013"/>
                    <a:pt x="5687" y="1348"/>
                  </a:cubicBezTo>
                  <a:cubicBezTo>
                    <a:pt x="5467" y="1013"/>
                    <a:pt x="5212" y="706"/>
                    <a:pt x="4871" y="491"/>
                  </a:cubicBezTo>
                  <a:cubicBezTo>
                    <a:pt x="4691" y="384"/>
                    <a:pt x="4497" y="304"/>
                    <a:pt x="4289" y="251"/>
                  </a:cubicBezTo>
                  <a:close/>
                  <a:moveTo>
                    <a:pt x="3803" y="315"/>
                  </a:moveTo>
                  <a:cubicBezTo>
                    <a:pt x="4154" y="315"/>
                    <a:pt x="4510" y="415"/>
                    <a:pt x="4804" y="598"/>
                  </a:cubicBezTo>
                  <a:cubicBezTo>
                    <a:pt x="5299" y="913"/>
                    <a:pt x="5621" y="1441"/>
                    <a:pt x="5895" y="1963"/>
                  </a:cubicBezTo>
                  <a:cubicBezTo>
                    <a:pt x="6022" y="2211"/>
                    <a:pt x="6142" y="2472"/>
                    <a:pt x="6263" y="2726"/>
                  </a:cubicBezTo>
                  <a:cubicBezTo>
                    <a:pt x="6430" y="3161"/>
                    <a:pt x="6597" y="3603"/>
                    <a:pt x="6751" y="4044"/>
                  </a:cubicBezTo>
                  <a:cubicBezTo>
                    <a:pt x="6798" y="4158"/>
                    <a:pt x="6838" y="4272"/>
                    <a:pt x="6885" y="4392"/>
                  </a:cubicBezTo>
                  <a:cubicBezTo>
                    <a:pt x="7066" y="4874"/>
                    <a:pt x="7253" y="5362"/>
                    <a:pt x="7226" y="5744"/>
                  </a:cubicBezTo>
                  <a:cubicBezTo>
                    <a:pt x="6985" y="5148"/>
                    <a:pt x="6617" y="4606"/>
                    <a:pt x="6256" y="4091"/>
                  </a:cubicBezTo>
                  <a:lnTo>
                    <a:pt x="4918" y="2151"/>
                  </a:lnTo>
                  <a:cubicBezTo>
                    <a:pt x="4517" y="1569"/>
                    <a:pt x="4022" y="853"/>
                    <a:pt x="3306" y="471"/>
                  </a:cubicBezTo>
                  <a:cubicBezTo>
                    <a:pt x="3319" y="465"/>
                    <a:pt x="3332" y="458"/>
                    <a:pt x="3346" y="451"/>
                  </a:cubicBezTo>
                  <a:cubicBezTo>
                    <a:pt x="3466" y="398"/>
                    <a:pt x="3587" y="351"/>
                    <a:pt x="3707" y="317"/>
                  </a:cubicBezTo>
                  <a:cubicBezTo>
                    <a:pt x="3739" y="316"/>
                    <a:pt x="3771" y="315"/>
                    <a:pt x="3803" y="315"/>
                  </a:cubicBezTo>
                  <a:close/>
                  <a:moveTo>
                    <a:pt x="3172" y="545"/>
                  </a:moveTo>
                  <a:cubicBezTo>
                    <a:pt x="3901" y="900"/>
                    <a:pt x="4403" y="1629"/>
                    <a:pt x="4811" y="2224"/>
                  </a:cubicBezTo>
                  <a:lnTo>
                    <a:pt x="6156" y="4158"/>
                  </a:lnTo>
                  <a:cubicBezTo>
                    <a:pt x="6551" y="4727"/>
                    <a:pt x="6952" y="5315"/>
                    <a:pt x="7180" y="5978"/>
                  </a:cubicBezTo>
                  <a:cubicBezTo>
                    <a:pt x="7166" y="6011"/>
                    <a:pt x="7153" y="6038"/>
                    <a:pt x="7133" y="6065"/>
                  </a:cubicBezTo>
                  <a:cubicBezTo>
                    <a:pt x="7126" y="6085"/>
                    <a:pt x="7113" y="6105"/>
                    <a:pt x="7099" y="6125"/>
                  </a:cubicBezTo>
                  <a:cubicBezTo>
                    <a:pt x="5687" y="4339"/>
                    <a:pt x="3988" y="2833"/>
                    <a:pt x="2041" y="1656"/>
                  </a:cubicBezTo>
                  <a:cubicBezTo>
                    <a:pt x="2315" y="1274"/>
                    <a:pt x="2690" y="839"/>
                    <a:pt x="3172" y="545"/>
                  </a:cubicBezTo>
                  <a:close/>
                  <a:moveTo>
                    <a:pt x="1968" y="1756"/>
                  </a:moveTo>
                  <a:cubicBezTo>
                    <a:pt x="3881" y="2913"/>
                    <a:pt x="5554" y="4385"/>
                    <a:pt x="6945" y="6132"/>
                  </a:cubicBezTo>
                  <a:cubicBezTo>
                    <a:pt x="4865" y="5469"/>
                    <a:pt x="2891" y="4385"/>
                    <a:pt x="1218" y="2987"/>
                  </a:cubicBezTo>
                  <a:cubicBezTo>
                    <a:pt x="1439" y="2559"/>
                    <a:pt x="1686" y="2151"/>
                    <a:pt x="1968" y="1756"/>
                  </a:cubicBezTo>
                  <a:close/>
                  <a:moveTo>
                    <a:pt x="1158" y="3101"/>
                  </a:moveTo>
                  <a:cubicBezTo>
                    <a:pt x="2851" y="4506"/>
                    <a:pt x="4851" y="5603"/>
                    <a:pt x="6952" y="6265"/>
                  </a:cubicBezTo>
                  <a:cubicBezTo>
                    <a:pt x="6945" y="6272"/>
                    <a:pt x="6939" y="6272"/>
                    <a:pt x="6939" y="6279"/>
                  </a:cubicBezTo>
                  <a:cubicBezTo>
                    <a:pt x="5835" y="6185"/>
                    <a:pt x="4691" y="6091"/>
                    <a:pt x="3587" y="5884"/>
                  </a:cubicBezTo>
                  <a:cubicBezTo>
                    <a:pt x="2376" y="5657"/>
                    <a:pt x="1359" y="5322"/>
                    <a:pt x="475" y="4867"/>
                  </a:cubicBezTo>
                  <a:cubicBezTo>
                    <a:pt x="649" y="4252"/>
                    <a:pt x="877" y="3663"/>
                    <a:pt x="1158" y="3101"/>
                  </a:cubicBezTo>
                  <a:close/>
                  <a:moveTo>
                    <a:pt x="322" y="5663"/>
                  </a:moveTo>
                  <a:cubicBezTo>
                    <a:pt x="342" y="5697"/>
                    <a:pt x="368" y="5723"/>
                    <a:pt x="389" y="5750"/>
                  </a:cubicBezTo>
                  <a:cubicBezTo>
                    <a:pt x="475" y="5857"/>
                    <a:pt x="589" y="5944"/>
                    <a:pt x="676" y="6004"/>
                  </a:cubicBezTo>
                  <a:cubicBezTo>
                    <a:pt x="1051" y="6265"/>
                    <a:pt x="1506" y="6453"/>
                    <a:pt x="2061" y="6593"/>
                  </a:cubicBezTo>
                  <a:cubicBezTo>
                    <a:pt x="2081" y="6593"/>
                    <a:pt x="2095" y="6600"/>
                    <a:pt x="2115" y="6607"/>
                  </a:cubicBezTo>
                  <a:cubicBezTo>
                    <a:pt x="1947" y="6593"/>
                    <a:pt x="1787" y="6587"/>
                    <a:pt x="1620" y="6573"/>
                  </a:cubicBezTo>
                  <a:cubicBezTo>
                    <a:pt x="1178" y="6540"/>
                    <a:pt x="636" y="6459"/>
                    <a:pt x="422" y="6078"/>
                  </a:cubicBezTo>
                  <a:cubicBezTo>
                    <a:pt x="348" y="5958"/>
                    <a:pt x="322" y="5810"/>
                    <a:pt x="322" y="5663"/>
                  </a:cubicBezTo>
                  <a:close/>
                  <a:moveTo>
                    <a:pt x="442" y="4988"/>
                  </a:moveTo>
                  <a:cubicBezTo>
                    <a:pt x="1325" y="5449"/>
                    <a:pt x="2349" y="5777"/>
                    <a:pt x="3567" y="6004"/>
                  </a:cubicBezTo>
                  <a:cubicBezTo>
                    <a:pt x="4610" y="6205"/>
                    <a:pt x="5687" y="6299"/>
                    <a:pt x="6731" y="6386"/>
                  </a:cubicBezTo>
                  <a:cubicBezTo>
                    <a:pt x="6617" y="6433"/>
                    <a:pt x="6484" y="6466"/>
                    <a:pt x="6323" y="6486"/>
                  </a:cubicBezTo>
                  <a:cubicBezTo>
                    <a:pt x="5514" y="6613"/>
                    <a:pt x="4678" y="6659"/>
                    <a:pt x="3859" y="6659"/>
                  </a:cubicBezTo>
                  <a:cubicBezTo>
                    <a:pt x="3601" y="6659"/>
                    <a:pt x="3345" y="6655"/>
                    <a:pt x="3092" y="6647"/>
                  </a:cubicBezTo>
                  <a:cubicBezTo>
                    <a:pt x="2757" y="6607"/>
                    <a:pt x="2416" y="6553"/>
                    <a:pt x="2088" y="6473"/>
                  </a:cubicBezTo>
                  <a:cubicBezTo>
                    <a:pt x="1553" y="6339"/>
                    <a:pt x="1111" y="6152"/>
                    <a:pt x="743" y="5904"/>
                  </a:cubicBezTo>
                  <a:cubicBezTo>
                    <a:pt x="656" y="5844"/>
                    <a:pt x="562" y="5770"/>
                    <a:pt x="482" y="5670"/>
                  </a:cubicBezTo>
                  <a:cubicBezTo>
                    <a:pt x="415" y="5590"/>
                    <a:pt x="368" y="5509"/>
                    <a:pt x="342" y="5442"/>
                  </a:cubicBezTo>
                  <a:cubicBezTo>
                    <a:pt x="355" y="5329"/>
                    <a:pt x="382" y="5215"/>
                    <a:pt x="409" y="5108"/>
                  </a:cubicBezTo>
                  <a:cubicBezTo>
                    <a:pt x="422" y="5068"/>
                    <a:pt x="429" y="5028"/>
                    <a:pt x="442" y="4988"/>
                  </a:cubicBezTo>
                  <a:close/>
                  <a:moveTo>
                    <a:pt x="4207" y="0"/>
                  </a:moveTo>
                  <a:cubicBezTo>
                    <a:pt x="3887" y="0"/>
                    <a:pt x="3553" y="76"/>
                    <a:pt x="3239" y="230"/>
                  </a:cubicBezTo>
                  <a:cubicBezTo>
                    <a:pt x="2583" y="552"/>
                    <a:pt x="2115" y="1127"/>
                    <a:pt x="1780" y="1589"/>
                  </a:cubicBezTo>
                  <a:cubicBezTo>
                    <a:pt x="1031" y="2632"/>
                    <a:pt x="489" y="3797"/>
                    <a:pt x="168" y="5048"/>
                  </a:cubicBezTo>
                  <a:cubicBezTo>
                    <a:pt x="74" y="5416"/>
                    <a:pt x="0" y="5844"/>
                    <a:pt x="201" y="6199"/>
                  </a:cubicBezTo>
                  <a:cubicBezTo>
                    <a:pt x="475" y="6687"/>
                    <a:pt x="1098" y="6787"/>
                    <a:pt x="1606" y="6821"/>
                  </a:cubicBezTo>
                  <a:cubicBezTo>
                    <a:pt x="2315" y="6868"/>
                    <a:pt x="3078" y="6908"/>
                    <a:pt x="3861" y="6908"/>
                  </a:cubicBezTo>
                  <a:cubicBezTo>
                    <a:pt x="4691" y="6908"/>
                    <a:pt x="5540" y="6868"/>
                    <a:pt x="6363" y="6734"/>
                  </a:cubicBezTo>
                  <a:cubicBezTo>
                    <a:pt x="6858" y="6653"/>
                    <a:pt x="7186" y="6480"/>
                    <a:pt x="7353" y="6192"/>
                  </a:cubicBezTo>
                  <a:cubicBezTo>
                    <a:pt x="7641" y="5697"/>
                    <a:pt x="7374" y="4988"/>
                    <a:pt x="7119" y="4305"/>
                  </a:cubicBezTo>
                  <a:cubicBezTo>
                    <a:pt x="7072" y="4185"/>
                    <a:pt x="7032" y="4071"/>
                    <a:pt x="6992" y="3957"/>
                  </a:cubicBezTo>
                  <a:cubicBezTo>
                    <a:pt x="6704" y="3148"/>
                    <a:pt x="6383" y="2338"/>
                    <a:pt x="6049" y="1549"/>
                  </a:cubicBezTo>
                  <a:cubicBezTo>
                    <a:pt x="5841" y="1067"/>
                    <a:pt x="5621" y="612"/>
                    <a:pt x="5219" y="311"/>
                  </a:cubicBezTo>
                  <a:cubicBezTo>
                    <a:pt x="4938" y="105"/>
                    <a:pt x="4582" y="0"/>
                    <a:pt x="42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24"/>
            <p:cNvSpPr/>
            <p:nvPr/>
          </p:nvSpPr>
          <p:spPr>
            <a:xfrm>
              <a:off x="5198550" y="2069125"/>
              <a:ext cx="192375" cy="206400"/>
            </a:xfrm>
            <a:custGeom>
              <a:rect b="b" l="l" r="r" t="t"/>
              <a:pathLst>
                <a:path extrusionOk="0" h="8256" w="7695">
                  <a:moveTo>
                    <a:pt x="6508" y="249"/>
                  </a:moveTo>
                  <a:cubicBezTo>
                    <a:pt x="6550" y="249"/>
                    <a:pt x="6591" y="250"/>
                    <a:pt x="6631" y="253"/>
                  </a:cubicBezTo>
                  <a:cubicBezTo>
                    <a:pt x="4784" y="788"/>
                    <a:pt x="3044" y="1618"/>
                    <a:pt x="1459" y="2722"/>
                  </a:cubicBezTo>
                  <a:cubicBezTo>
                    <a:pt x="1024" y="3023"/>
                    <a:pt x="602" y="3371"/>
                    <a:pt x="395" y="3826"/>
                  </a:cubicBezTo>
                  <a:cubicBezTo>
                    <a:pt x="288" y="3210"/>
                    <a:pt x="402" y="2608"/>
                    <a:pt x="716" y="2193"/>
                  </a:cubicBezTo>
                  <a:cubicBezTo>
                    <a:pt x="1091" y="1698"/>
                    <a:pt x="1713" y="1451"/>
                    <a:pt x="2268" y="1257"/>
                  </a:cubicBezTo>
                  <a:cubicBezTo>
                    <a:pt x="3198" y="929"/>
                    <a:pt x="4169" y="668"/>
                    <a:pt x="5145" y="487"/>
                  </a:cubicBezTo>
                  <a:cubicBezTo>
                    <a:pt x="5246" y="467"/>
                    <a:pt x="5366" y="440"/>
                    <a:pt x="5487" y="414"/>
                  </a:cubicBezTo>
                  <a:cubicBezTo>
                    <a:pt x="5801" y="336"/>
                    <a:pt x="6179" y="249"/>
                    <a:pt x="6508" y="249"/>
                  </a:cubicBezTo>
                  <a:close/>
                  <a:moveTo>
                    <a:pt x="6878" y="300"/>
                  </a:moveTo>
                  <a:cubicBezTo>
                    <a:pt x="6912" y="307"/>
                    <a:pt x="6938" y="320"/>
                    <a:pt x="6972" y="333"/>
                  </a:cubicBezTo>
                  <a:cubicBezTo>
                    <a:pt x="4764" y="1805"/>
                    <a:pt x="2850" y="3625"/>
                    <a:pt x="1271" y="5753"/>
                  </a:cubicBezTo>
                  <a:cubicBezTo>
                    <a:pt x="930" y="5231"/>
                    <a:pt x="596" y="4669"/>
                    <a:pt x="442" y="4060"/>
                  </a:cubicBezTo>
                  <a:cubicBezTo>
                    <a:pt x="442" y="4060"/>
                    <a:pt x="442" y="4053"/>
                    <a:pt x="442" y="4053"/>
                  </a:cubicBezTo>
                  <a:cubicBezTo>
                    <a:pt x="596" y="3531"/>
                    <a:pt x="1057" y="3157"/>
                    <a:pt x="1532" y="2822"/>
                  </a:cubicBezTo>
                  <a:cubicBezTo>
                    <a:pt x="3152" y="1692"/>
                    <a:pt x="4938" y="849"/>
                    <a:pt x="6845" y="320"/>
                  </a:cubicBezTo>
                  <a:cubicBezTo>
                    <a:pt x="6858" y="320"/>
                    <a:pt x="6872" y="307"/>
                    <a:pt x="6878" y="300"/>
                  </a:cubicBezTo>
                  <a:close/>
                  <a:moveTo>
                    <a:pt x="7092" y="407"/>
                  </a:moveTo>
                  <a:cubicBezTo>
                    <a:pt x="7139" y="440"/>
                    <a:pt x="7173" y="487"/>
                    <a:pt x="7213" y="534"/>
                  </a:cubicBezTo>
                  <a:cubicBezTo>
                    <a:pt x="6878" y="1738"/>
                    <a:pt x="6189" y="2909"/>
                    <a:pt x="5159" y="4027"/>
                  </a:cubicBezTo>
                  <a:cubicBezTo>
                    <a:pt x="4182" y="5090"/>
                    <a:pt x="3004" y="5980"/>
                    <a:pt x="1967" y="6730"/>
                  </a:cubicBezTo>
                  <a:cubicBezTo>
                    <a:pt x="1740" y="6455"/>
                    <a:pt x="1539" y="6154"/>
                    <a:pt x="1345" y="5860"/>
                  </a:cubicBezTo>
                  <a:cubicBezTo>
                    <a:pt x="2931" y="3719"/>
                    <a:pt x="4864" y="1879"/>
                    <a:pt x="7086" y="407"/>
                  </a:cubicBezTo>
                  <a:close/>
                  <a:moveTo>
                    <a:pt x="7300" y="688"/>
                  </a:moveTo>
                  <a:cubicBezTo>
                    <a:pt x="7320" y="735"/>
                    <a:pt x="7333" y="788"/>
                    <a:pt x="7353" y="835"/>
                  </a:cubicBezTo>
                  <a:cubicBezTo>
                    <a:pt x="7347" y="842"/>
                    <a:pt x="7347" y="849"/>
                    <a:pt x="7347" y="849"/>
                  </a:cubicBezTo>
                  <a:cubicBezTo>
                    <a:pt x="7166" y="3605"/>
                    <a:pt x="5734" y="6241"/>
                    <a:pt x="3520" y="7894"/>
                  </a:cubicBezTo>
                  <a:cubicBezTo>
                    <a:pt x="3252" y="7813"/>
                    <a:pt x="2984" y="7673"/>
                    <a:pt x="2737" y="7492"/>
                  </a:cubicBezTo>
                  <a:cubicBezTo>
                    <a:pt x="2482" y="7298"/>
                    <a:pt x="2255" y="7071"/>
                    <a:pt x="2048" y="6830"/>
                  </a:cubicBezTo>
                  <a:cubicBezTo>
                    <a:pt x="3085" y="6074"/>
                    <a:pt x="4262" y="5177"/>
                    <a:pt x="5252" y="4114"/>
                  </a:cubicBezTo>
                  <a:cubicBezTo>
                    <a:pt x="6256" y="3016"/>
                    <a:pt x="6945" y="1865"/>
                    <a:pt x="7300" y="688"/>
                  </a:cubicBezTo>
                  <a:close/>
                  <a:moveTo>
                    <a:pt x="7427" y="1344"/>
                  </a:moveTo>
                  <a:cubicBezTo>
                    <a:pt x="7434" y="1511"/>
                    <a:pt x="7434" y="1671"/>
                    <a:pt x="7434" y="1819"/>
                  </a:cubicBezTo>
                  <a:cubicBezTo>
                    <a:pt x="7434" y="1865"/>
                    <a:pt x="7434" y="1912"/>
                    <a:pt x="7434" y="1952"/>
                  </a:cubicBezTo>
                  <a:cubicBezTo>
                    <a:pt x="7427" y="3565"/>
                    <a:pt x="6999" y="5137"/>
                    <a:pt x="6196" y="6509"/>
                  </a:cubicBezTo>
                  <a:cubicBezTo>
                    <a:pt x="5727" y="7305"/>
                    <a:pt x="5252" y="7753"/>
                    <a:pt x="4697" y="7927"/>
                  </a:cubicBezTo>
                  <a:cubicBezTo>
                    <a:pt x="4531" y="7979"/>
                    <a:pt x="4357" y="8004"/>
                    <a:pt x="4178" y="8004"/>
                  </a:cubicBezTo>
                  <a:cubicBezTo>
                    <a:pt x="4012" y="8004"/>
                    <a:pt x="3841" y="7982"/>
                    <a:pt x="3667" y="7941"/>
                  </a:cubicBezTo>
                  <a:cubicBezTo>
                    <a:pt x="5741" y="6355"/>
                    <a:pt x="7119" y="3926"/>
                    <a:pt x="7427" y="1344"/>
                  </a:cubicBezTo>
                  <a:close/>
                  <a:moveTo>
                    <a:pt x="6506" y="1"/>
                  </a:moveTo>
                  <a:cubicBezTo>
                    <a:pt x="6146" y="1"/>
                    <a:pt x="5757" y="91"/>
                    <a:pt x="5433" y="166"/>
                  </a:cubicBezTo>
                  <a:cubicBezTo>
                    <a:pt x="5313" y="200"/>
                    <a:pt x="5192" y="226"/>
                    <a:pt x="5099" y="240"/>
                  </a:cubicBezTo>
                  <a:cubicBezTo>
                    <a:pt x="4108" y="427"/>
                    <a:pt x="3131" y="688"/>
                    <a:pt x="2181" y="1022"/>
                  </a:cubicBezTo>
                  <a:cubicBezTo>
                    <a:pt x="1552" y="1237"/>
                    <a:pt x="917" y="1518"/>
                    <a:pt x="515" y="2039"/>
                  </a:cubicBezTo>
                  <a:cubicBezTo>
                    <a:pt x="121" y="2568"/>
                    <a:pt x="0" y="3351"/>
                    <a:pt x="201" y="4120"/>
                  </a:cubicBezTo>
                  <a:cubicBezTo>
                    <a:pt x="375" y="4809"/>
                    <a:pt x="756" y="5425"/>
                    <a:pt x="1138" y="5994"/>
                  </a:cubicBezTo>
                  <a:cubicBezTo>
                    <a:pt x="1539" y="6602"/>
                    <a:pt x="1981" y="7238"/>
                    <a:pt x="2590" y="7693"/>
                  </a:cubicBezTo>
                  <a:cubicBezTo>
                    <a:pt x="3085" y="8061"/>
                    <a:pt x="3653" y="8255"/>
                    <a:pt x="4182" y="8255"/>
                  </a:cubicBezTo>
                  <a:cubicBezTo>
                    <a:pt x="4383" y="8255"/>
                    <a:pt x="4583" y="8228"/>
                    <a:pt x="4771" y="8168"/>
                  </a:cubicBezTo>
                  <a:cubicBezTo>
                    <a:pt x="5393" y="7974"/>
                    <a:pt x="5908" y="7486"/>
                    <a:pt x="6410" y="6636"/>
                  </a:cubicBezTo>
                  <a:cubicBezTo>
                    <a:pt x="7233" y="5224"/>
                    <a:pt x="7674" y="3605"/>
                    <a:pt x="7681" y="1952"/>
                  </a:cubicBezTo>
                  <a:cubicBezTo>
                    <a:pt x="7681" y="1912"/>
                    <a:pt x="7681" y="1865"/>
                    <a:pt x="7681" y="1825"/>
                  </a:cubicBezTo>
                  <a:cubicBezTo>
                    <a:pt x="7688" y="1297"/>
                    <a:pt x="7694" y="568"/>
                    <a:pt x="7246" y="213"/>
                  </a:cubicBezTo>
                  <a:cubicBezTo>
                    <a:pt x="7047" y="55"/>
                    <a:pt x="6786" y="1"/>
                    <a:pt x="6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24"/>
            <p:cNvSpPr/>
            <p:nvPr/>
          </p:nvSpPr>
          <p:spPr>
            <a:xfrm>
              <a:off x="5404625" y="2089600"/>
              <a:ext cx="168125" cy="205650"/>
            </a:xfrm>
            <a:custGeom>
              <a:rect b="b" l="l" r="r" t="t"/>
              <a:pathLst>
                <a:path extrusionOk="0" h="8226" w="6725">
                  <a:moveTo>
                    <a:pt x="1315" y="255"/>
                  </a:moveTo>
                  <a:cubicBezTo>
                    <a:pt x="2064" y="255"/>
                    <a:pt x="3050" y="685"/>
                    <a:pt x="3519" y="893"/>
                  </a:cubicBezTo>
                  <a:lnTo>
                    <a:pt x="3580" y="919"/>
                  </a:lnTo>
                  <a:cubicBezTo>
                    <a:pt x="4316" y="1241"/>
                    <a:pt x="5312" y="1843"/>
                    <a:pt x="5874" y="2866"/>
                  </a:cubicBezTo>
                  <a:cubicBezTo>
                    <a:pt x="6309" y="3676"/>
                    <a:pt x="6390" y="4666"/>
                    <a:pt x="6129" y="5549"/>
                  </a:cubicBezTo>
                  <a:cubicBezTo>
                    <a:pt x="5861" y="4278"/>
                    <a:pt x="5225" y="3087"/>
                    <a:pt x="4322" y="2164"/>
                  </a:cubicBezTo>
                  <a:cubicBezTo>
                    <a:pt x="3432" y="1247"/>
                    <a:pt x="2282" y="585"/>
                    <a:pt x="1044" y="277"/>
                  </a:cubicBezTo>
                  <a:cubicBezTo>
                    <a:pt x="1129" y="262"/>
                    <a:pt x="1220" y="255"/>
                    <a:pt x="1315" y="255"/>
                  </a:cubicBezTo>
                  <a:close/>
                  <a:moveTo>
                    <a:pt x="803" y="351"/>
                  </a:moveTo>
                  <a:cubicBezTo>
                    <a:pt x="2094" y="632"/>
                    <a:pt x="3312" y="1301"/>
                    <a:pt x="4235" y="2251"/>
                  </a:cubicBezTo>
                  <a:cubicBezTo>
                    <a:pt x="5172" y="3214"/>
                    <a:pt x="5808" y="4465"/>
                    <a:pt x="6048" y="5783"/>
                  </a:cubicBezTo>
                  <a:cubicBezTo>
                    <a:pt x="5961" y="6004"/>
                    <a:pt x="5861" y="6212"/>
                    <a:pt x="5734" y="6406"/>
                  </a:cubicBezTo>
                  <a:cubicBezTo>
                    <a:pt x="5607" y="6600"/>
                    <a:pt x="5466" y="6774"/>
                    <a:pt x="5306" y="6934"/>
                  </a:cubicBezTo>
                  <a:cubicBezTo>
                    <a:pt x="4831" y="4766"/>
                    <a:pt x="3673" y="2773"/>
                    <a:pt x="2021" y="1294"/>
                  </a:cubicBezTo>
                  <a:cubicBezTo>
                    <a:pt x="1666" y="973"/>
                    <a:pt x="1191" y="598"/>
                    <a:pt x="636" y="451"/>
                  </a:cubicBezTo>
                  <a:cubicBezTo>
                    <a:pt x="683" y="411"/>
                    <a:pt x="743" y="377"/>
                    <a:pt x="803" y="351"/>
                  </a:cubicBezTo>
                  <a:close/>
                  <a:moveTo>
                    <a:pt x="535" y="551"/>
                  </a:moveTo>
                  <a:cubicBezTo>
                    <a:pt x="1091" y="685"/>
                    <a:pt x="1579" y="1067"/>
                    <a:pt x="1940" y="1388"/>
                  </a:cubicBezTo>
                  <a:cubicBezTo>
                    <a:pt x="3593" y="2866"/>
                    <a:pt x="4744" y="4867"/>
                    <a:pt x="5199" y="7035"/>
                  </a:cubicBezTo>
                  <a:cubicBezTo>
                    <a:pt x="4824" y="7376"/>
                    <a:pt x="4376" y="7637"/>
                    <a:pt x="3894" y="7797"/>
                  </a:cubicBezTo>
                  <a:cubicBezTo>
                    <a:pt x="3452" y="6078"/>
                    <a:pt x="2837" y="4405"/>
                    <a:pt x="2047" y="2813"/>
                  </a:cubicBezTo>
                  <a:cubicBezTo>
                    <a:pt x="1653" y="2003"/>
                    <a:pt x="1178" y="1200"/>
                    <a:pt x="408" y="772"/>
                  </a:cubicBezTo>
                  <a:cubicBezTo>
                    <a:pt x="422" y="739"/>
                    <a:pt x="442" y="699"/>
                    <a:pt x="462" y="665"/>
                  </a:cubicBezTo>
                  <a:cubicBezTo>
                    <a:pt x="482" y="625"/>
                    <a:pt x="509" y="585"/>
                    <a:pt x="535" y="551"/>
                  </a:cubicBezTo>
                  <a:close/>
                  <a:moveTo>
                    <a:pt x="315" y="1381"/>
                  </a:moveTo>
                  <a:cubicBezTo>
                    <a:pt x="763" y="1896"/>
                    <a:pt x="997" y="2552"/>
                    <a:pt x="1198" y="3187"/>
                  </a:cubicBezTo>
                  <a:cubicBezTo>
                    <a:pt x="1693" y="4733"/>
                    <a:pt x="2061" y="6325"/>
                    <a:pt x="2295" y="7931"/>
                  </a:cubicBezTo>
                  <a:cubicBezTo>
                    <a:pt x="1626" y="7817"/>
                    <a:pt x="1071" y="7483"/>
                    <a:pt x="776" y="7015"/>
                  </a:cubicBezTo>
                  <a:cubicBezTo>
                    <a:pt x="442" y="6479"/>
                    <a:pt x="435" y="5777"/>
                    <a:pt x="422" y="5208"/>
                  </a:cubicBezTo>
                  <a:lnTo>
                    <a:pt x="388" y="2686"/>
                  </a:lnTo>
                  <a:cubicBezTo>
                    <a:pt x="381" y="2525"/>
                    <a:pt x="368" y="2344"/>
                    <a:pt x="355" y="2157"/>
                  </a:cubicBezTo>
                  <a:cubicBezTo>
                    <a:pt x="335" y="1903"/>
                    <a:pt x="308" y="1635"/>
                    <a:pt x="315" y="1381"/>
                  </a:cubicBezTo>
                  <a:close/>
                  <a:moveTo>
                    <a:pt x="368" y="893"/>
                  </a:moveTo>
                  <a:cubicBezTo>
                    <a:pt x="1097" y="1307"/>
                    <a:pt x="1552" y="2084"/>
                    <a:pt x="1940" y="2866"/>
                  </a:cubicBezTo>
                  <a:cubicBezTo>
                    <a:pt x="2716" y="4452"/>
                    <a:pt x="3332" y="6125"/>
                    <a:pt x="3774" y="7831"/>
                  </a:cubicBezTo>
                  <a:cubicBezTo>
                    <a:pt x="3462" y="7926"/>
                    <a:pt x="3133" y="7975"/>
                    <a:pt x="2808" y="7975"/>
                  </a:cubicBezTo>
                  <a:cubicBezTo>
                    <a:pt x="2721" y="7975"/>
                    <a:pt x="2635" y="7972"/>
                    <a:pt x="2549" y="7965"/>
                  </a:cubicBezTo>
                  <a:cubicBezTo>
                    <a:pt x="2509" y="7958"/>
                    <a:pt x="2462" y="7958"/>
                    <a:pt x="2422" y="7951"/>
                  </a:cubicBezTo>
                  <a:cubicBezTo>
                    <a:pt x="2188" y="6325"/>
                    <a:pt x="1820" y="4713"/>
                    <a:pt x="1318" y="3154"/>
                  </a:cubicBezTo>
                  <a:cubicBezTo>
                    <a:pt x="1104" y="2478"/>
                    <a:pt x="857" y="1782"/>
                    <a:pt x="355" y="1241"/>
                  </a:cubicBezTo>
                  <a:cubicBezTo>
                    <a:pt x="348" y="1227"/>
                    <a:pt x="335" y="1220"/>
                    <a:pt x="321" y="1220"/>
                  </a:cubicBezTo>
                  <a:cubicBezTo>
                    <a:pt x="328" y="1107"/>
                    <a:pt x="348" y="1000"/>
                    <a:pt x="368" y="893"/>
                  </a:cubicBezTo>
                  <a:close/>
                  <a:moveTo>
                    <a:pt x="1312" y="0"/>
                  </a:moveTo>
                  <a:cubicBezTo>
                    <a:pt x="855" y="0"/>
                    <a:pt x="458" y="142"/>
                    <a:pt x="241" y="545"/>
                  </a:cubicBezTo>
                  <a:cubicBezTo>
                    <a:pt x="0" y="986"/>
                    <a:pt x="60" y="1615"/>
                    <a:pt x="107" y="2177"/>
                  </a:cubicBezTo>
                  <a:cubicBezTo>
                    <a:pt x="121" y="2365"/>
                    <a:pt x="134" y="2538"/>
                    <a:pt x="141" y="2692"/>
                  </a:cubicBezTo>
                  <a:lnTo>
                    <a:pt x="174" y="5215"/>
                  </a:lnTo>
                  <a:cubicBezTo>
                    <a:pt x="181" y="5810"/>
                    <a:pt x="194" y="6553"/>
                    <a:pt x="562" y="7142"/>
                  </a:cubicBezTo>
                  <a:cubicBezTo>
                    <a:pt x="937" y="7737"/>
                    <a:pt x="1666" y="8139"/>
                    <a:pt x="2529" y="8212"/>
                  </a:cubicBezTo>
                  <a:cubicBezTo>
                    <a:pt x="2623" y="8219"/>
                    <a:pt x="2716" y="8226"/>
                    <a:pt x="2817" y="8226"/>
                  </a:cubicBezTo>
                  <a:cubicBezTo>
                    <a:pt x="4041" y="8226"/>
                    <a:pt x="5272" y="7570"/>
                    <a:pt x="5941" y="6546"/>
                  </a:cubicBezTo>
                  <a:cubicBezTo>
                    <a:pt x="6664" y="5436"/>
                    <a:pt x="6724" y="3910"/>
                    <a:pt x="6089" y="2746"/>
                  </a:cubicBezTo>
                  <a:cubicBezTo>
                    <a:pt x="5500" y="1662"/>
                    <a:pt x="4449" y="1033"/>
                    <a:pt x="3680" y="692"/>
                  </a:cubicBezTo>
                  <a:lnTo>
                    <a:pt x="3620" y="665"/>
                  </a:lnTo>
                  <a:cubicBezTo>
                    <a:pt x="3088" y="431"/>
                    <a:pt x="2109" y="0"/>
                    <a:pt x="13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24"/>
            <p:cNvSpPr/>
            <p:nvPr/>
          </p:nvSpPr>
          <p:spPr>
            <a:xfrm>
              <a:off x="5443425" y="1965700"/>
              <a:ext cx="187850" cy="153575"/>
            </a:xfrm>
            <a:custGeom>
              <a:rect b="b" l="l" r="r" t="t"/>
              <a:pathLst>
                <a:path extrusionOk="0" h="6143" w="7514">
                  <a:moveTo>
                    <a:pt x="5654" y="249"/>
                  </a:moveTo>
                  <a:cubicBezTo>
                    <a:pt x="5794" y="249"/>
                    <a:pt x="5935" y="269"/>
                    <a:pt x="6069" y="322"/>
                  </a:cubicBezTo>
                  <a:cubicBezTo>
                    <a:pt x="6149" y="349"/>
                    <a:pt x="6223" y="382"/>
                    <a:pt x="6296" y="429"/>
                  </a:cubicBezTo>
                  <a:cubicBezTo>
                    <a:pt x="4717" y="1627"/>
                    <a:pt x="2897" y="2543"/>
                    <a:pt x="991" y="3105"/>
                  </a:cubicBezTo>
                  <a:cubicBezTo>
                    <a:pt x="1011" y="3092"/>
                    <a:pt x="1031" y="3072"/>
                    <a:pt x="1051" y="3059"/>
                  </a:cubicBezTo>
                  <a:cubicBezTo>
                    <a:pt x="2008" y="2309"/>
                    <a:pt x="3018" y="1580"/>
                    <a:pt x="4055" y="898"/>
                  </a:cubicBezTo>
                  <a:cubicBezTo>
                    <a:pt x="4550" y="563"/>
                    <a:pt x="5112" y="249"/>
                    <a:pt x="5654" y="249"/>
                  </a:cubicBezTo>
                  <a:close/>
                  <a:moveTo>
                    <a:pt x="6410" y="503"/>
                  </a:moveTo>
                  <a:cubicBezTo>
                    <a:pt x="6644" y="690"/>
                    <a:pt x="6845" y="971"/>
                    <a:pt x="6972" y="1312"/>
                  </a:cubicBezTo>
                  <a:cubicBezTo>
                    <a:pt x="6999" y="1399"/>
                    <a:pt x="7025" y="1486"/>
                    <a:pt x="7052" y="1573"/>
                  </a:cubicBezTo>
                  <a:cubicBezTo>
                    <a:pt x="5018" y="2543"/>
                    <a:pt x="2851" y="3166"/>
                    <a:pt x="616" y="3420"/>
                  </a:cubicBezTo>
                  <a:cubicBezTo>
                    <a:pt x="649" y="3386"/>
                    <a:pt x="689" y="3346"/>
                    <a:pt x="736" y="3306"/>
                  </a:cubicBezTo>
                  <a:cubicBezTo>
                    <a:pt x="2770" y="2744"/>
                    <a:pt x="4731" y="1781"/>
                    <a:pt x="6410" y="503"/>
                  </a:cubicBezTo>
                  <a:close/>
                  <a:moveTo>
                    <a:pt x="7079" y="1700"/>
                  </a:moveTo>
                  <a:cubicBezTo>
                    <a:pt x="7153" y="2042"/>
                    <a:pt x="7173" y="2396"/>
                    <a:pt x="7193" y="2744"/>
                  </a:cubicBezTo>
                  <a:cubicBezTo>
                    <a:pt x="7199" y="2798"/>
                    <a:pt x="7199" y="2858"/>
                    <a:pt x="7206" y="2918"/>
                  </a:cubicBezTo>
                  <a:cubicBezTo>
                    <a:pt x="5935" y="3514"/>
                    <a:pt x="4530" y="3848"/>
                    <a:pt x="3132" y="3875"/>
                  </a:cubicBezTo>
                  <a:cubicBezTo>
                    <a:pt x="3054" y="3877"/>
                    <a:pt x="2976" y="3877"/>
                    <a:pt x="2899" y="3877"/>
                  </a:cubicBezTo>
                  <a:cubicBezTo>
                    <a:pt x="2086" y="3877"/>
                    <a:pt x="1269" y="3786"/>
                    <a:pt x="475" y="3694"/>
                  </a:cubicBezTo>
                  <a:cubicBezTo>
                    <a:pt x="475" y="3647"/>
                    <a:pt x="495" y="3601"/>
                    <a:pt x="516" y="3560"/>
                  </a:cubicBezTo>
                  <a:cubicBezTo>
                    <a:pt x="2797" y="3306"/>
                    <a:pt x="5005" y="2684"/>
                    <a:pt x="7079" y="1700"/>
                  </a:cubicBezTo>
                  <a:close/>
                  <a:moveTo>
                    <a:pt x="7213" y="3052"/>
                  </a:moveTo>
                  <a:lnTo>
                    <a:pt x="7213" y="3052"/>
                  </a:lnTo>
                  <a:cubicBezTo>
                    <a:pt x="7233" y="3520"/>
                    <a:pt x="7240" y="3995"/>
                    <a:pt x="7133" y="4444"/>
                  </a:cubicBezTo>
                  <a:cubicBezTo>
                    <a:pt x="7126" y="4450"/>
                    <a:pt x="7126" y="4457"/>
                    <a:pt x="7126" y="4464"/>
                  </a:cubicBezTo>
                  <a:cubicBezTo>
                    <a:pt x="6279" y="4659"/>
                    <a:pt x="5409" y="4756"/>
                    <a:pt x="4538" y="4756"/>
                  </a:cubicBezTo>
                  <a:cubicBezTo>
                    <a:pt x="3202" y="4756"/>
                    <a:pt x="1865" y="4527"/>
                    <a:pt x="609" y="4069"/>
                  </a:cubicBezTo>
                  <a:cubicBezTo>
                    <a:pt x="589" y="4042"/>
                    <a:pt x="569" y="4015"/>
                    <a:pt x="549" y="3982"/>
                  </a:cubicBezTo>
                  <a:cubicBezTo>
                    <a:pt x="516" y="3928"/>
                    <a:pt x="495" y="3875"/>
                    <a:pt x="482" y="3821"/>
                  </a:cubicBezTo>
                  <a:lnTo>
                    <a:pt x="482" y="3821"/>
                  </a:lnTo>
                  <a:cubicBezTo>
                    <a:pt x="1278" y="3915"/>
                    <a:pt x="2094" y="4002"/>
                    <a:pt x="2911" y="4002"/>
                  </a:cubicBezTo>
                  <a:lnTo>
                    <a:pt x="3132" y="4002"/>
                  </a:lnTo>
                  <a:cubicBezTo>
                    <a:pt x="4530" y="3975"/>
                    <a:pt x="5942" y="3647"/>
                    <a:pt x="7213" y="3052"/>
                  </a:cubicBezTo>
                  <a:close/>
                  <a:moveTo>
                    <a:pt x="810" y="4276"/>
                  </a:moveTo>
                  <a:lnTo>
                    <a:pt x="810" y="4276"/>
                  </a:lnTo>
                  <a:cubicBezTo>
                    <a:pt x="2008" y="4678"/>
                    <a:pt x="3272" y="4885"/>
                    <a:pt x="4537" y="4885"/>
                  </a:cubicBezTo>
                  <a:cubicBezTo>
                    <a:pt x="5400" y="4885"/>
                    <a:pt x="6256" y="4785"/>
                    <a:pt x="7086" y="4597"/>
                  </a:cubicBezTo>
                  <a:lnTo>
                    <a:pt x="7086" y="4597"/>
                  </a:lnTo>
                  <a:cubicBezTo>
                    <a:pt x="7025" y="4805"/>
                    <a:pt x="6939" y="4986"/>
                    <a:pt x="6838" y="5153"/>
                  </a:cubicBezTo>
                  <a:lnTo>
                    <a:pt x="6818" y="5153"/>
                  </a:lnTo>
                  <a:cubicBezTo>
                    <a:pt x="6210" y="5459"/>
                    <a:pt x="5524" y="5615"/>
                    <a:pt x="4839" y="5615"/>
                  </a:cubicBezTo>
                  <a:cubicBezTo>
                    <a:pt x="4521" y="5615"/>
                    <a:pt x="4204" y="5582"/>
                    <a:pt x="3894" y="5514"/>
                  </a:cubicBezTo>
                  <a:lnTo>
                    <a:pt x="1813" y="4765"/>
                  </a:lnTo>
                  <a:cubicBezTo>
                    <a:pt x="1479" y="4644"/>
                    <a:pt x="1091" y="4504"/>
                    <a:pt x="810" y="4276"/>
                  </a:cubicBezTo>
                  <a:close/>
                  <a:moveTo>
                    <a:pt x="6684" y="5353"/>
                  </a:moveTo>
                  <a:lnTo>
                    <a:pt x="6684" y="5353"/>
                  </a:lnTo>
                  <a:cubicBezTo>
                    <a:pt x="6544" y="5514"/>
                    <a:pt x="6383" y="5648"/>
                    <a:pt x="6209" y="5735"/>
                  </a:cubicBezTo>
                  <a:cubicBezTo>
                    <a:pt x="5984" y="5846"/>
                    <a:pt x="5743" y="5891"/>
                    <a:pt x="5494" y="5891"/>
                  </a:cubicBezTo>
                  <a:cubicBezTo>
                    <a:pt x="5188" y="5891"/>
                    <a:pt x="4870" y="5824"/>
                    <a:pt x="4550" y="5728"/>
                  </a:cubicBezTo>
                  <a:lnTo>
                    <a:pt x="4550" y="5728"/>
                  </a:lnTo>
                  <a:cubicBezTo>
                    <a:pt x="4644" y="5735"/>
                    <a:pt x="4744" y="5742"/>
                    <a:pt x="4844" y="5742"/>
                  </a:cubicBezTo>
                  <a:cubicBezTo>
                    <a:pt x="5473" y="5742"/>
                    <a:pt x="6109" y="5608"/>
                    <a:pt x="6684" y="5353"/>
                  </a:cubicBezTo>
                  <a:close/>
                  <a:moveTo>
                    <a:pt x="5649" y="1"/>
                  </a:moveTo>
                  <a:cubicBezTo>
                    <a:pt x="5048" y="1"/>
                    <a:pt x="4447" y="335"/>
                    <a:pt x="3914" y="690"/>
                  </a:cubicBezTo>
                  <a:cubicBezTo>
                    <a:pt x="2871" y="1379"/>
                    <a:pt x="1860" y="2109"/>
                    <a:pt x="897" y="2865"/>
                  </a:cubicBezTo>
                  <a:cubicBezTo>
                    <a:pt x="863" y="2891"/>
                    <a:pt x="830" y="2918"/>
                    <a:pt x="797" y="2945"/>
                  </a:cubicBezTo>
                  <a:cubicBezTo>
                    <a:pt x="442" y="3212"/>
                    <a:pt x="0" y="3547"/>
                    <a:pt x="335" y="4109"/>
                  </a:cubicBezTo>
                  <a:cubicBezTo>
                    <a:pt x="629" y="4604"/>
                    <a:pt x="1238" y="4825"/>
                    <a:pt x="1727" y="4999"/>
                  </a:cubicBezTo>
                  <a:lnTo>
                    <a:pt x="3901" y="5782"/>
                  </a:lnTo>
                  <a:cubicBezTo>
                    <a:pt x="4430" y="5969"/>
                    <a:pt x="4971" y="6143"/>
                    <a:pt x="5487" y="6143"/>
                  </a:cubicBezTo>
                  <a:cubicBezTo>
                    <a:pt x="5774" y="6143"/>
                    <a:pt x="6055" y="6089"/>
                    <a:pt x="6316" y="5956"/>
                  </a:cubicBezTo>
                  <a:cubicBezTo>
                    <a:pt x="6825" y="5708"/>
                    <a:pt x="7213" y="5173"/>
                    <a:pt x="7373" y="4504"/>
                  </a:cubicBezTo>
                  <a:cubicBezTo>
                    <a:pt x="7514" y="3915"/>
                    <a:pt x="7474" y="3313"/>
                    <a:pt x="7440" y="2724"/>
                  </a:cubicBezTo>
                  <a:cubicBezTo>
                    <a:pt x="7414" y="2229"/>
                    <a:pt x="7380" y="1714"/>
                    <a:pt x="7206" y="1225"/>
                  </a:cubicBezTo>
                  <a:cubicBezTo>
                    <a:pt x="6999" y="663"/>
                    <a:pt x="6617" y="249"/>
                    <a:pt x="6156" y="88"/>
                  </a:cubicBezTo>
                  <a:cubicBezTo>
                    <a:pt x="5988" y="28"/>
                    <a:pt x="5818" y="1"/>
                    <a:pt x="5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24"/>
            <p:cNvSpPr/>
            <p:nvPr/>
          </p:nvSpPr>
          <p:spPr>
            <a:xfrm>
              <a:off x="5422500" y="1885225"/>
              <a:ext cx="14750" cy="41200"/>
            </a:xfrm>
            <a:custGeom>
              <a:rect b="b" l="l" r="r" t="t"/>
              <a:pathLst>
                <a:path extrusionOk="0" h="1648" w="590">
                  <a:moveTo>
                    <a:pt x="529" y="1"/>
                  </a:moveTo>
                  <a:cubicBezTo>
                    <a:pt x="500" y="1"/>
                    <a:pt x="468" y="19"/>
                    <a:pt x="463" y="42"/>
                  </a:cubicBezTo>
                  <a:lnTo>
                    <a:pt x="8" y="1567"/>
                  </a:lnTo>
                  <a:cubicBezTo>
                    <a:pt x="1" y="1601"/>
                    <a:pt x="21" y="1641"/>
                    <a:pt x="55" y="1648"/>
                  </a:cubicBezTo>
                  <a:lnTo>
                    <a:pt x="68" y="1648"/>
                  </a:lnTo>
                  <a:cubicBezTo>
                    <a:pt x="95" y="1648"/>
                    <a:pt x="121" y="1634"/>
                    <a:pt x="128" y="1608"/>
                  </a:cubicBezTo>
                  <a:lnTo>
                    <a:pt x="583" y="82"/>
                  </a:lnTo>
                  <a:cubicBezTo>
                    <a:pt x="590" y="49"/>
                    <a:pt x="576" y="15"/>
                    <a:pt x="543" y="2"/>
                  </a:cubicBezTo>
                  <a:cubicBezTo>
                    <a:pt x="539" y="1"/>
                    <a:pt x="534" y="1"/>
                    <a:pt x="5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24"/>
            <p:cNvSpPr/>
            <p:nvPr/>
          </p:nvSpPr>
          <p:spPr>
            <a:xfrm>
              <a:off x="5420000" y="1930925"/>
              <a:ext cx="3550" cy="4875"/>
            </a:xfrm>
            <a:custGeom>
              <a:rect b="b" l="l" r="r" t="t"/>
              <a:pathLst>
                <a:path extrusionOk="0" h="195" w="142">
                  <a:moveTo>
                    <a:pt x="88" y="0"/>
                  </a:moveTo>
                  <a:cubicBezTo>
                    <a:pt x="54" y="0"/>
                    <a:pt x="21" y="20"/>
                    <a:pt x="14" y="54"/>
                  </a:cubicBezTo>
                  <a:lnTo>
                    <a:pt x="1" y="121"/>
                  </a:lnTo>
                  <a:cubicBezTo>
                    <a:pt x="1" y="154"/>
                    <a:pt x="21" y="188"/>
                    <a:pt x="54" y="188"/>
                  </a:cubicBezTo>
                  <a:cubicBezTo>
                    <a:pt x="61" y="194"/>
                    <a:pt x="61" y="194"/>
                    <a:pt x="68" y="194"/>
                  </a:cubicBezTo>
                  <a:cubicBezTo>
                    <a:pt x="94" y="194"/>
                    <a:pt x="121" y="168"/>
                    <a:pt x="128" y="141"/>
                  </a:cubicBezTo>
                  <a:lnTo>
                    <a:pt x="134" y="74"/>
                  </a:lnTo>
                  <a:cubicBezTo>
                    <a:pt x="141" y="41"/>
                    <a:pt x="121" y="7"/>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24"/>
            <p:cNvSpPr/>
            <p:nvPr/>
          </p:nvSpPr>
          <p:spPr>
            <a:xfrm>
              <a:off x="5232325" y="1938825"/>
              <a:ext cx="19100" cy="18225"/>
            </a:xfrm>
            <a:custGeom>
              <a:rect b="b" l="l" r="r" t="t"/>
              <a:pathLst>
                <a:path extrusionOk="0" h="729" w="764">
                  <a:moveTo>
                    <a:pt x="70" y="1"/>
                  </a:moveTo>
                  <a:cubicBezTo>
                    <a:pt x="57" y="1"/>
                    <a:pt x="45" y="4"/>
                    <a:pt x="34" y="12"/>
                  </a:cubicBezTo>
                  <a:cubicBezTo>
                    <a:pt x="7" y="32"/>
                    <a:pt x="1" y="72"/>
                    <a:pt x="28" y="99"/>
                  </a:cubicBezTo>
                  <a:cubicBezTo>
                    <a:pt x="208" y="333"/>
                    <a:pt x="422" y="541"/>
                    <a:pt x="656" y="715"/>
                  </a:cubicBezTo>
                  <a:cubicBezTo>
                    <a:pt x="670" y="721"/>
                    <a:pt x="683" y="728"/>
                    <a:pt x="697" y="728"/>
                  </a:cubicBezTo>
                  <a:cubicBezTo>
                    <a:pt x="710" y="728"/>
                    <a:pt x="730" y="721"/>
                    <a:pt x="743" y="701"/>
                  </a:cubicBezTo>
                  <a:cubicBezTo>
                    <a:pt x="763" y="675"/>
                    <a:pt x="757" y="634"/>
                    <a:pt x="730" y="614"/>
                  </a:cubicBezTo>
                  <a:cubicBezTo>
                    <a:pt x="503" y="447"/>
                    <a:pt x="295" y="246"/>
                    <a:pt x="121" y="26"/>
                  </a:cubicBezTo>
                  <a:cubicBezTo>
                    <a:pt x="109" y="9"/>
                    <a:pt x="90"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24"/>
            <p:cNvSpPr/>
            <p:nvPr/>
          </p:nvSpPr>
          <p:spPr>
            <a:xfrm>
              <a:off x="5252900" y="1958175"/>
              <a:ext cx="7550" cy="5725"/>
            </a:xfrm>
            <a:custGeom>
              <a:rect b="b" l="l" r="r" t="t"/>
              <a:pathLst>
                <a:path extrusionOk="0" h="229" w="302">
                  <a:moveTo>
                    <a:pt x="71" y="1"/>
                  </a:moveTo>
                  <a:cubicBezTo>
                    <a:pt x="51" y="1"/>
                    <a:pt x="30" y="10"/>
                    <a:pt x="21" y="28"/>
                  </a:cubicBezTo>
                  <a:cubicBezTo>
                    <a:pt x="1" y="54"/>
                    <a:pt x="7" y="95"/>
                    <a:pt x="34" y="115"/>
                  </a:cubicBezTo>
                  <a:lnTo>
                    <a:pt x="195" y="222"/>
                  </a:lnTo>
                  <a:cubicBezTo>
                    <a:pt x="208" y="228"/>
                    <a:pt x="221" y="228"/>
                    <a:pt x="228" y="228"/>
                  </a:cubicBezTo>
                  <a:cubicBezTo>
                    <a:pt x="248" y="228"/>
                    <a:pt x="268" y="222"/>
                    <a:pt x="282" y="202"/>
                  </a:cubicBezTo>
                  <a:cubicBezTo>
                    <a:pt x="302" y="175"/>
                    <a:pt x="295" y="135"/>
                    <a:pt x="262" y="115"/>
                  </a:cubicBezTo>
                  <a:lnTo>
                    <a:pt x="101" y="8"/>
                  </a:lnTo>
                  <a:cubicBezTo>
                    <a:pt x="92" y="3"/>
                    <a:pt x="8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24"/>
            <p:cNvSpPr/>
            <p:nvPr/>
          </p:nvSpPr>
          <p:spPr>
            <a:xfrm>
              <a:off x="5264100" y="1966425"/>
              <a:ext cx="5400" cy="4500"/>
            </a:xfrm>
            <a:custGeom>
              <a:rect b="b" l="l" r="r" t="t"/>
              <a:pathLst>
                <a:path extrusionOk="0" h="180" w="216">
                  <a:moveTo>
                    <a:pt x="72" y="0"/>
                  </a:moveTo>
                  <a:cubicBezTo>
                    <a:pt x="53" y="0"/>
                    <a:pt x="33" y="9"/>
                    <a:pt x="21" y="26"/>
                  </a:cubicBezTo>
                  <a:cubicBezTo>
                    <a:pt x="1" y="52"/>
                    <a:pt x="8" y="92"/>
                    <a:pt x="34" y="113"/>
                  </a:cubicBezTo>
                  <a:lnTo>
                    <a:pt x="108" y="166"/>
                  </a:lnTo>
                  <a:cubicBezTo>
                    <a:pt x="115" y="179"/>
                    <a:pt x="128" y="179"/>
                    <a:pt x="141" y="179"/>
                  </a:cubicBezTo>
                  <a:cubicBezTo>
                    <a:pt x="162" y="179"/>
                    <a:pt x="182" y="173"/>
                    <a:pt x="195" y="159"/>
                  </a:cubicBezTo>
                  <a:cubicBezTo>
                    <a:pt x="215" y="133"/>
                    <a:pt x="208" y="92"/>
                    <a:pt x="182" y="72"/>
                  </a:cubicBezTo>
                  <a:lnTo>
                    <a:pt x="108" y="12"/>
                  </a:ln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24"/>
            <p:cNvSpPr/>
            <p:nvPr/>
          </p:nvSpPr>
          <p:spPr>
            <a:xfrm>
              <a:off x="5310100" y="1949375"/>
              <a:ext cx="32825" cy="28900"/>
            </a:xfrm>
            <a:custGeom>
              <a:rect b="b" l="l" r="r" t="t"/>
              <a:pathLst>
                <a:path extrusionOk="0" h="1156" w="1313">
                  <a:moveTo>
                    <a:pt x="72" y="0"/>
                  </a:moveTo>
                  <a:cubicBezTo>
                    <a:pt x="53" y="0"/>
                    <a:pt x="33" y="9"/>
                    <a:pt x="21" y="25"/>
                  </a:cubicBezTo>
                  <a:cubicBezTo>
                    <a:pt x="1" y="59"/>
                    <a:pt x="8" y="92"/>
                    <a:pt x="34" y="112"/>
                  </a:cubicBezTo>
                  <a:cubicBezTo>
                    <a:pt x="463" y="406"/>
                    <a:pt x="851" y="748"/>
                    <a:pt x="1199" y="1136"/>
                  </a:cubicBezTo>
                  <a:cubicBezTo>
                    <a:pt x="1205" y="1149"/>
                    <a:pt x="1225" y="1156"/>
                    <a:pt x="1239" y="1156"/>
                  </a:cubicBezTo>
                  <a:cubicBezTo>
                    <a:pt x="1259" y="1156"/>
                    <a:pt x="1272" y="1156"/>
                    <a:pt x="1285" y="1142"/>
                  </a:cubicBezTo>
                  <a:cubicBezTo>
                    <a:pt x="1312" y="1122"/>
                    <a:pt x="1312" y="1082"/>
                    <a:pt x="1285" y="1055"/>
                  </a:cubicBezTo>
                  <a:cubicBezTo>
                    <a:pt x="938" y="661"/>
                    <a:pt x="543" y="306"/>
                    <a:pt x="108" y="12"/>
                  </a:cubicBez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24"/>
            <p:cNvSpPr/>
            <p:nvPr/>
          </p:nvSpPr>
          <p:spPr>
            <a:xfrm>
              <a:off x="5254900" y="2064325"/>
              <a:ext cx="7575" cy="11150"/>
            </a:xfrm>
            <a:custGeom>
              <a:rect b="b" l="l" r="r" t="t"/>
              <a:pathLst>
                <a:path extrusionOk="0" h="446" w="303">
                  <a:moveTo>
                    <a:pt x="229" y="1"/>
                  </a:moveTo>
                  <a:cubicBezTo>
                    <a:pt x="205" y="1"/>
                    <a:pt x="184" y="14"/>
                    <a:pt x="175" y="37"/>
                  </a:cubicBezTo>
                  <a:lnTo>
                    <a:pt x="14" y="358"/>
                  </a:lnTo>
                  <a:cubicBezTo>
                    <a:pt x="1" y="385"/>
                    <a:pt x="14" y="425"/>
                    <a:pt x="41" y="438"/>
                  </a:cubicBezTo>
                  <a:cubicBezTo>
                    <a:pt x="48" y="445"/>
                    <a:pt x="61" y="445"/>
                    <a:pt x="68" y="445"/>
                  </a:cubicBezTo>
                  <a:cubicBezTo>
                    <a:pt x="95" y="445"/>
                    <a:pt x="115" y="432"/>
                    <a:pt x="128" y="412"/>
                  </a:cubicBezTo>
                  <a:lnTo>
                    <a:pt x="289" y="90"/>
                  </a:lnTo>
                  <a:cubicBezTo>
                    <a:pt x="302" y="57"/>
                    <a:pt x="289" y="24"/>
                    <a:pt x="262" y="10"/>
                  </a:cubicBezTo>
                  <a:cubicBezTo>
                    <a:pt x="251" y="4"/>
                    <a:pt x="240" y="1"/>
                    <a:pt x="2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24"/>
            <p:cNvSpPr/>
            <p:nvPr/>
          </p:nvSpPr>
          <p:spPr>
            <a:xfrm>
              <a:off x="5271125" y="2061950"/>
              <a:ext cx="4725" cy="7500"/>
            </a:xfrm>
            <a:custGeom>
              <a:rect b="b" l="l" r="r" t="t"/>
              <a:pathLst>
                <a:path extrusionOk="0" h="300" w="189">
                  <a:moveTo>
                    <a:pt x="114" y="1"/>
                  </a:moveTo>
                  <a:cubicBezTo>
                    <a:pt x="88" y="1"/>
                    <a:pt x="66" y="19"/>
                    <a:pt x="61" y="45"/>
                  </a:cubicBezTo>
                  <a:lnTo>
                    <a:pt x="8" y="219"/>
                  </a:lnTo>
                  <a:cubicBezTo>
                    <a:pt x="1" y="252"/>
                    <a:pt x="21" y="292"/>
                    <a:pt x="48" y="299"/>
                  </a:cubicBezTo>
                  <a:lnTo>
                    <a:pt x="68" y="299"/>
                  </a:lnTo>
                  <a:cubicBezTo>
                    <a:pt x="95" y="299"/>
                    <a:pt x="121" y="286"/>
                    <a:pt x="128" y="259"/>
                  </a:cubicBezTo>
                  <a:lnTo>
                    <a:pt x="182" y="78"/>
                  </a:lnTo>
                  <a:cubicBezTo>
                    <a:pt x="188" y="45"/>
                    <a:pt x="168" y="11"/>
                    <a:pt x="135" y="5"/>
                  </a:cubicBezTo>
                  <a:cubicBezTo>
                    <a:pt x="128" y="2"/>
                    <a:pt x="120"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24"/>
            <p:cNvSpPr/>
            <p:nvPr/>
          </p:nvSpPr>
          <p:spPr>
            <a:xfrm>
              <a:off x="5291550" y="2059525"/>
              <a:ext cx="5200" cy="9925"/>
            </a:xfrm>
            <a:custGeom>
              <a:rect b="b" l="l" r="r" t="t"/>
              <a:pathLst>
                <a:path extrusionOk="0" h="397" w="208">
                  <a:moveTo>
                    <a:pt x="141" y="0"/>
                  </a:moveTo>
                  <a:cubicBezTo>
                    <a:pt x="112" y="0"/>
                    <a:pt x="85" y="19"/>
                    <a:pt x="74" y="48"/>
                  </a:cubicBezTo>
                  <a:lnTo>
                    <a:pt x="14" y="323"/>
                  </a:lnTo>
                  <a:cubicBezTo>
                    <a:pt x="0" y="356"/>
                    <a:pt x="27" y="389"/>
                    <a:pt x="60" y="396"/>
                  </a:cubicBezTo>
                  <a:lnTo>
                    <a:pt x="74" y="396"/>
                  </a:lnTo>
                  <a:cubicBezTo>
                    <a:pt x="101" y="396"/>
                    <a:pt x="127" y="376"/>
                    <a:pt x="134" y="349"/>
                  </a:cubicBezTo>
                  <a:lnTo>
                    <a:pt x="201" y="75"/>
                  </a:lnTo>
                  <a:cubicBezTo>
                    <a:pt x="208" y="42"/>
                    <a:pt x="188" y="8"/>
                    <a:pt x="154" y="1"/>
                  </a:cubicBezTo>
                  <a:cubicBezTo>
                    <a:pt x="150" y="1"/>
                    <a:pt x="145"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24"/>
            <p:cNvSpPr/>
            <p:nvPr/>
          </p:nvSpPr>
          <p:spPr>
            <a:xfrm>
              <a:off x="5535250" y="2032850"/>
              <a:ext cx="48875" cy="13675"/>
            </a:xfrm>
            <a:custGeom>
              <a:rect b="b" l="l" r="r" t="t"/>
              <a:pathLst>
                <a:path extrusionOk="0" h="547" w="1955">
                  <a:moveTo>
                    <a:pt x="1882" y="0"/>
                  </a:moveTo>
                  <a:cubicBezTo>
                    <a:pt x="1875" y="0"/>
                    <a:pt x="1868" y="2"/>
                    <a:pt x="1860" y="5"/>
                  </a:cubicBezTo>
                  <a:cubicBezTo>
                    <a:pt x="1278" y="225"/>
                    <a:pt x="676" y="366"/>
                    <a:pt x="61" y="419"/>
                  </a:cubicBezTo>
                  <a:cubicBezTo>
                    <a:pt x="27" y="426"/>
                    <a:pt x="0" y="453"/>
                    <a:pt x="0" y="486"/>
                  </a:cubicBezTo>
                  <a:cubicBezTo>
                    <a:pt x="7" y="520"/>
                    <a:pt x="34" y="547"/>
                    <a:pt x="67" y="547"/>
                  </a:cubicBezTo>
                  <a:cubicBezTo>
                    <a:pt x="696" y="486"/>
                    <a:pt x="1312" y="346"/>
                    <a:pt x="1901" y="125"/>
                  </a:cubicBezTo>
                  <a:cubicBezTo>
                    <a:pt x="1934" y="112"/>
                    <a:pt x="1954" y="72"/>
                    <a:pt x="1941" y="45"/>
                  </a:cubicBezTo>
                  <a:cubicBezTo>
                    <a:pt x="1930" y="18"/>
                    <a:pt x="1907" y="0"/>
                    <a:pt x="1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24"/>
            <p:cNvSpPr/>
            <p:nvPr/>
          </p:nvSpPr>
          <p:spPr>
            <a:xfrm>
              <a:off x="5587775" y="2026900"/>
              <a:ext cx="8725" cy="5075"/>
            </a:xfrm>
            <a:custGeom>
              <a:rect b="b" l="l" r="r" t="t"/>
              <a:pathLst>
                <a:path extrusionOk="0" h="203" w="349">
                  <a:moveTo>
                    <a:pt x="272" y="0"/>
                  </a:moveTo>
                  <a:cubicBezTo>
                    <a:pt x="266" y="0"/>
                    <a:pt x="260" y="1"/>
                    <a:pt x="255" y="2"/>
                  </a:cubicBezTo>
                  <a:lnTo>
                    <a:pt x="47" y="82"/>
                  </a:lnTo>
                  <a:cubicBezTo>
                    <a:pt x="14" y="95"/>
                    <a:pt x="0" y="136"/>
                    <a:pt x="14" y="162"/>
                  </a:cubicBezTo>
                  <a:cubicBezTo>
                    <a:pt x="20" y="189"/>
                    <a:pt x="47" y="202"/>
                    <a:pt x="67" y="202"/>
                  </a:cubicBezTo>
                  <a:lnTo>
                    <a:pt x="94" y="202"/>
                  </a:lnTo>
                  <a:lnTo>
                    <a:pt x="301" y="122"/>
                  </a:lnTo>
                  <a:cubicBezTo>
                    <a:pt x="335" y="109"/>
                    <a:pt x="348" y="75"/>
                    <a:pt x="335" y="42"/>
                  </a:cubicBezTo>
                  <a:cubicBezTo>
                    <a:pt x="329" y="14"/>
                    <a:pt x="300"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24"/>
            <p:cNvSpPr/>
            <p:nvPr/>
          </p:nvSpPr>
          <p:spPr>
            <a:xfrm>
              <a:off x="5442250" y="2125925"/>
              <a:ext cx="26450" cy="45375"/>
            </a:xfrm>
            <a:custGeom>
              <a:rect b="b" l="l" r="r" t="t"/>
              <a:pathLst>
                <a:path extrusionOk="0" h="1815" w="1058">
                  <a:moveTo>
                    <a:pt x="70" y="1"/>
                  </a:moveTo>
                  <a:cubicBezTo>
                    <a:pt x="55" y="1"/>
                    <a:pt x="40" y="6"/>
                    <a:pt x="27" y="15"/>
                  </a:cubicBezTo>
                  <a:cubicBezTo>
                    <a:pt x="0" y="35"/>
                    <a:pt x="0" y="75"/>
                    <a:pt x="21" y="102"/>
                  </a:cubicBezTo>
                  <a:cubicBezTo>
                    <a:pt x="435" y="584"/>
                    <a:pt x="743" y="1166"/>
                    <a:pt x="930" y="1768"/>
                  </a:cubicBezTo>
                  <a:cubicBezTo>
                    <a:pt x="937" y="1795"/>
                    <a:pt x="957" y="1815"/>
                    <a:pt x="984" y="1815"/>
                  </a:cubicBezTo>
                  <a:lnTo>
                    <a:pt x="1004" y="1815"/>
                  </a:lnTo>
                  <a:cubicBezTo>
                    <a:pt x="1038" y="1801"/>
                    <a:pt x="1058" y="1768"/>
                    <a:pt x="1044" y="1734"/>
                  </a:cubicBezTo>
                  <a:cubicBezTo>
                    <a:pt x="857" y="1112"/>
                    <a:pt x="536" y="517"/>
                    <a:pt x="114" y="22"/>
                  </a:cubicBezTo>
                  <a:cubicBezTo>
                    <a:pt x="103" y="7"/>
                    <a:pt x="87"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24"/>
            <p:cNvSpPr/>
            <p:nvPr/>
          </p:nvSpPr>
          <p:spPr>
            <a:xfrm>
              <a:off x="5472700" y="2180525"/>
              <a:ext cx="8050" cy="12700"/>
            </a:xfrm>
            <a:custGeom>
              <a:rect b="b" l="l" r="r" t="t"/>
              <a:pathLst>
                <a:path extrusionOk="0" h="508" w="322">
                  <a:moveTo>
                    <a:pt x="73" y="0"/>
                  </a:moveTo>
                  <a:cubicBezTo>
                    <a:pt x="64" y="0"/>
                    <a:pt x="56" y="2"/>
                    <a:pt x="47" y="5"/>
                  </a:cubicBezTo>
                  <a:cubicBezTo>
                    <a:pt x="14" y="19"/>
                    <a:pt x="0" y="59"/>
                    <a:pt x="20" y="86"/>
                  </a:cubicBezTo>
                  <a:lnTo>
                    <a:pt x="194" y="474"/>
                  </a:lnTo>
                  <a:cubicBezTo>
                    <a:pt x="208" y="494"/>
                    <a:pt x="228" y="507"/>
                    <a:pt x="254" y="507"/>
                  </a:cubicBezTo>
                  <a:lnTo>
                    <a:pt x="281" y="507"/>
                  </a:lnTo>
                  <a:cubicBezTo>
                    <a:pt x="308" y="487"/>
                    <a:pt x="321" y="454"/>
                    <a:pt x="308" y="420"/>
                  </a:cubicBezTo>
                  <a:lnTo>
                    <a:pt x="127" y="39"/>
                  </a:lnTo>
                  <a:cubicBezTo>
                    <a:pt x="117" y="14"/>
                    <a:pt x="96"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24"/>
            <p:cNvSpPr/>
            <p:nvPr/>
          </p:nvSpPr>
          <p:spPr>
            <a:xfrm>
              <a:off x="5485400" y="2205475"/>
              <a:ext cx="15925" cy="38925"/>
            </a:xfrm>
            <a:custGeom>
              <a:rect b="b" l="l" r="r" t="t"/>
              <a:pathLst>
                <a:path extrusionOk="0" h="1557" w="637">
                  <a:moveTo>
                    <a:pt x="75" y="0"/>
                  </a:moveTo>
                  <a:cubicBezTo>
                    <a:pt x="68" y="0"/>
                    <a:pt x="61" y="1"/>
                    <a:pt x="54" y="4"/>
                  </a:cubicBezTo>
                  <a:cubicBezTo>
                    <a:pt x="21" y="18"/>
                    <a:pt x="1" y="51"/>
                    <a:pt x="14" y="85"/>
                  </a:cubicBezTo>
                  <a:lnTo>
                    <a:pt x="509" y="1516"/>
                  </a:lnTo>
                  <a:cubicBezTo>
                    <a:pt x="516" y="1543"/>
                    <a:pt x="543" y="1557"/>
                    <a:pt x="569" y="1557"/>
                  </a:cubicBezTo>
                  <a:lnTo>
                    <a:pt x="589" y="1557"/>
                  </a:lnTo>
                  <a:cubicBezTo>
                    <a:pt x="623" y="1543"/>
                    <a:pt x="636" y="1510"/>
                    <a:pt x="630" y="1476"/>
                  </a:cubicBezTo>
                  <a:lnTo>
                    <a:pt x="134" y="44"/>
                  </a:lnTo>
                  <a:cubicBezTo>
                    <a:pt x="124"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24"/>
            <p:cNvSpPr/>
            <p:nvPr/>
          </p:nvSpPr>
          <p:spPr>
            <a:xfrm>
              <a:off x="5520375" y="2179650"/>
              <a:ext cx="3525" cy="10050"/>
            </a:xfrm>
            <a:custGeom>
              <a:rect b="b" l="l" r="r" t="t"/>
              <a:pathLst>
                <a:path extrusionOk="0" h="402" w="141">
                  <a:moveTo>
                    <a:pt x="80" y="0"/>
                  </a:moveTo>
                  <a:cubicBezTo>
                    <a:pt x="47" y="0"/>
                    <a:pt x="20" y="27"/>
                    <a:pt x="13" y="61"/>
                  </a:cubicBezTo>
                  <a:lnTo>
                    <a:pt x="0" y="335"/>
                  </a:lnTo>
                  <a:cubicBezTo>
                    <a:pt x="0" y="368"/>
                    <a:pt x="27" y="402"/>
                    <a:pt x="60" y="402"/>
                  </a:cubicBezTo>
                  <a:cubicBezTo>
                    <a:pt x="94" y="402"/>
                    <a:pt x="120" y="375"/>
                    <a:pt x="127" y="342"/>
                  </a:cubicBezTo>
                  <a:lnTo>
                    <a:pt x="141" y="67"/>
                  </a:lnTo>
                  <a:cubicBezTo>
                    <a:pt x="141" y="34"/>
                    <a:pt x="114" y="7"/>
                    <a:pt x="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24"/>
            <p:cNvSpPr/>
            <p:nvPr/>
          </p:nvSpPr>
          <p:spPr>
            <a:xfrm>
              <a:off x="5532575" y="2190175"/>
              <a:ext cx="3025" cy="7225"/>
            </a:xfrm>
            <a:custGeom>
              <a:rect b="b" l="l" r="r" t="t"/>
              <a:pathLst>
                <a:path extrusionOk="0" h="289" w="121">
                  <a:moveTo>
                    <a:pt x="61" y="1"/>
                  </a:moveTo>
                  <a:cubicBezTo>
                    <a:pt x="27" y="1"/>
                    <a:pt x="0" y="28"/>
                    <a:pt x="0" y="61"/>
                  </a:cubicBezTo>
                  <a:lnTo>
                    <a:pt x="0" y="222"/>
                  </a:lnTo>
                  <a:cubicBezTo>
                    <a:pt x="0" y="255"/>
                    <a:pt x="27" y="289"/>
                    <a:pt x="61" y="289"/>
                  </a:cubicBezTo>
                  <a:cubicBezTo>
                    <a:pt x="94" y="289"/>
                    <a:pt x="121" y="255"/>
                    <a:pt x="121" y="222"/>
                  </a:cubicBezTo>
                  <a:lnTo>
                    <a:pt x="121" y="61"/>
                  </a:lnTo>
                  <a:cubicBezTo>
                    <a:pt x="121" y="28"/>
                    <a:pt x="94"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24"/>
            <p:cNvSpPr/>
            <p:nvPr/>
          </p:nvSpPr>
          <p:spPr>
            <a:xfrm>
              <a:off x="5593450" y="2141150"/>
              <a:ext cx="5375" cy="11600"/>
            </a:xfrm>
            <a:custGeom>
              <a:rect b="b" l="l" r="r" t="t"/>
              <a:pathLst>
                <a:path extrusionOk="0" h="464" w="215">
                  <a:moveTo>
                    <a:pt x="148" y="0"/>
                  </a:moveTo>
                  <a:cubicBezTo>
                    <a:pt x="120" y="0"/>
                    <a:pt x="94" y="19"/>
                    <a:pt x="88" y="48"/>
                  </a:cubicBezTo>
                  <a:lnTo>
                    <a:pt x="8" y="383"/>
                  </a:lnTo>
                  <a:cubicBezTo>
                    <a:pt x="1" y="416"/>
                    <a:pt x="21" y="450"/>
                    <a:pt x="54" y="456"/>
                  </a:cubicBezTo>
                  <a:cubicBezTo>
                    <a:pt x="61" y="463"/>
                    <a:pt x="61" y="463"/>
                    <a:pt x="68" y="463"/>
                  </a:cubicBezTo>
                  <a:cubicBezTo>
                    <a:pt x="94" y="463"/>
                    <a:pt x="121" y="443"/>
                    <a:pt x="128" y="416"/>
                  </a:cubicBezTo>
                  <a:lnTo>
                    <a:pt x="208" y="75"/>
                  </a:lnTo>
                  <a:cubicBezTo>
                    <a:pt x="215" y="42"/>
                    <a:pt x="195" y="8"/>
                    <a:pt x="161" y="1"/>
                  </a:cubicBezTo>
                  <a:cubicBezTo>
                    <a:pt x="157" y="1"/>
                    <a:pt x="153" y="0"/>
                    <a:pt x="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24"/>
            <p:cNvSpPr/>
            <p:nvPr/>
          </p:nvSpPr>
          <p:spPr>
            <a:xfrm>
              <a:off x="5613025" y="2139500"/>
              <a:ext cx="4550" cy="10050"/>
            </a:xfrm>
            <a:custGeom>
              <a:rect b="b" l="l" r="r" t="t"/>
              <a:pathLst>
                <a:path extrusionOk="0" h="402" w="182">
                  <a:moveTo>
                    <a:pt x="128" y="1"/>
                  </a:moveTo>
                  <a:cubicBezTo>
                    <a:pt x="94" y="1"/>
                    <a:pt x="61" y="21"/>
                    <a:pt x="54" y="54"/>
                  </a:cubicBezTo>
                  <a:lnTo>
                    <a:pt x="7" y="328"/>
                  </a:lnTo>
                  <a:cubicBezTo>
                    <a:pt x="1" y="362"/>
                    <a:pt x="21" y="395"/>
                    <a:pt x="54" y="402"/>
                  </a:cubicBezTo>
                  <a:lnTo>
                    <a:pt x="68" y="402"/>
                  </a:lnTo>
                  <a:cubicBezTo>
                    <a:pt x="94" y="402"/>
                    <a:pt x="121" y="382"/>
                    <a:pt x="128" y="348"/>
                  </a:cubicBezTo>
                  <a:lnTo>
                    <a:pt x="175" y="74"/>
                  </a:lnTo>
                  <a:cubicBezTo>
                    <a:pt x="181" y="41"/>
                    <a:pt x="161" y="7"/>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24"/>
            <p:cNvSpPr/>
            <p:nvPr/>
          </p:nvSpPr>
          <p:spPr>
            <a:xfrm>
              <a:off x="5633425" y="2131800"/>
              <a:ext cx="3050" cy="5225"/>
            </a:xfrm>
            <a:custGeom>
              <a:rect b="b" l="l" r="r" t="t"/>
              <a:pathLst>
                <a:path extrusionOk="0" h="209" w="122">
                  <a:moveTo>
                    <a:pt x="61" y="1"/>
                  </a:moveTo>
                  <a:cubicBezTo>
                    <a:pt x="28" y="1"/>
                    <a:pt x="1" y="34"/>
                    <a:pt x="1" y="68"/>
                  </a:cubicBezTo>
                  <a:lnTo>
                    <a:pt x="1" y="148"/>
                  </a:lnTo>
                  <a:cubicBezTo>
                    <a:pt x="1" y="181"/>
                    <a:pt x="28" y="208"/>
                    <a:pt x="61" y="208"/>
                  </a:cubicBezTo>
                  <a:cubicBezTo>
                    <a:pt x="95" y="208"/>
                    <a:pt x="121" y="181"/>
                    <a:pt x="121" y="148"/>
                  </a:cubicBezTo>
                  <a:lnTo>
                    <a:pt x="121" y="68"/>
                  </a:lnTo>
                  <a:cubicBezTo>
                    <a:pt x="121" y="34"/>
                    <a:pt x="95"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24"/>
            <p:cNvSpPr/>
            <p:nvPr/>
          </p:nvSpPr>
          <p:spPr>
            <a:xfrm>
              <a:off x="5640450" y="2104100"/>
              <a:ext cx="5900" cy="11175"/>
            </a:xfrm>
            <a:custGeom>
              <a:rect b="b" l="l" r="r" t="t"/>
              <a:pathLst>
                <a:path extrusionOk="0" h="447" w="236">
                  <a:moveTo>
                    <a:pt x="166" y="1"/>
                  </a:moveTo>
                  <a:cubicBezTo>
                    <a:pt x="139" y="1"/>
                    <a:pt x="113" y="19"/>
                    <a:pt x="108" y="45"/>
                  </a:cubicBezTo>
                  <a:lnTo>
                    <a:pt x="8" y="366"/>
                  </a:lnTo>
                  <a:cubicBezTo>
                    <a:pt x="1" y="400"/>
                    <a:pt x="21" y="433"/>
                    <a:pt x="54" y="446"/>
                  </a:cubicBezTo>
                  <a:lnTo>
                    <a:pt x="68" y="446"/>
                  </a:lnTo>
                  <a:cubicBezTo>
                    <a:pt x="95" y="446"/>
                    <a:pt x="121" y="433"/>
                    <a:pt x="128" y="406"/>
                  </a:cubicBezTo>
                  <a:lnTo>
                    <a:pt x="228" y="78"/>
                  </a:lnTo>
                  <a:cubicBezTo>
                    <a:pt x="235" y="52"/>
                    <a:pt x="215" y="12"/>
                    <a:pt x="188" y="5"/>
                  </a:cubicBezTo>
                  <a:cubicBezTo>
                    <a:pt x="181" y="2"/>
                    <a:pt x="174"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24"/>
            <p:cNvSpPr/>
            <p:nvPr/>
          </p:nvSpPr>
          <p:spPr>
            <a:xfrm>
              <a:off x="5298900" y="2144600"/>
              <a:ext cx="9725" cy="12325"/>
            </a:xfrm>
            <a:custGeom>
              <a:rect b="b" l="l" r="r" t="t"/>
              <a:pathLst>
                <a:path extrusionOk="0" h="493" w="389">
                  <a:moveTo>
                    <a:pt x="319" y="1"/>
                  </a:moveTo>
                  <a:cubicBezTo>
                    <a:pt x="297" y="1"/>
                    <a:pt x="275" y="13"/>
                    <a:pt x="262" y="31"/>
                  </a:cubicBezTo>
                  <a:lnTo>
                    <a:pt x="14" y="399"/>
                  </a:lnTo>
                  <a:cubicBezTo>
                    <a:pt x="1" y="425"/>
                    <a:pt x="7" y="466"/>
                    <a:pt x="34" y="486"/>
                  </a:cubicBezTo>
                  <a:cubicBezTo>
                    <a:pt x="47" y="492"/>
                    <a:pt x="54" y="492"/>
                    <a:pt x="68" y="492"/>
                  </a:cubicBezTo>
                  <a:cubicBezTo>
                    <a:pt x="88" y="492"/>
                    <a:pt x="108" y="486"/>
                    <a:pt x="121" y="466"/>
                  </a:cubicBezTo>
                  <a:lnTo>
                    <a:pt x="369" y="98"/>
                  </a:lnTo>
                  <a:cubicBezTo>
                    <a:pt x="389" y="71"/>
                    <a:pt x="375" y="31"/>
                    <a:pt x="349" y="11"/>
                  </a:cubicBezTo>
                  <a:cubicBezTo>
                    <a:pt x="340" y="4"/>
                    <a:pt x="329" y="1"/>
                    <a:pt x="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24"/>
            <p:cNvSpPr/>
            <p:nvPr/>
          </p:nvSpPr>
          <p:spPr>
            <a:xfrm>
              <a:off x="5313300" y="2143550"/>
              <a:ext cx="5525" cy="8025"/>
            </a:xfrm>
            <a:custGeom>
              <a:rect b="b" l="l" r="r" t="t"/>
              <a:pathLst>
                <a:path extrusionOk="0" h="321" w="221">
                  <a:moveTo>
                    <a:pt x="151" y="1"/>
                  </a:moveTo>
                  <a:cubicBezTo>
                    <a:pt x="128" y="1"/>
                    <a:pt x="104" y="14"/>
                    <a:pt x="94" y="39"/>
                  </a:cubicBezTo>
                  <a:lnTo>
                    <a:pt x="13" y="233"/>
                  </a:lnTo>
                  <a:cubicBezTo>
                    <a:pt x="0" y="267"/>
                    <a:pt x="13" y="300"/>
                    <a:pt x="47" y="314"/>
                  </a:cubicBezTo>
                  <a:cubicBezTo>
                    <a:pt x="54" y="320"/>
                    <a:pt x="60" y="320"/>
                    <a:pt x="67" y="320"/>
                  </a:cubicBezTo>
                  <a:cubicBezTo>
                    <a:pt x="94" y="320"/>
                    <a:pt x="114" y="307"/>
                    <a:pt x="127" y="280"/>
                  </a:cubicBezTo>
                  <a:lnTo>
                    <a:pt x="207" y="86"/>
                  </a:lnTo>
                  <a:cubicBezTo>
                    <a:pt x="221" y="59"/>
                    <a:pt x="207" y="19"/>
                    <a:pt x="174" y="6"/>
                  </a:cubicBezTo>
                  <a:cubicBezTo>
                    <a:pt x="167" y="2"/>
                    <a:pt x="15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24"/>
            <p:cNvSpPr/>
            <p:nvPr/>
          </p:nvSpPr>
          <p:spPr>
            <a:xfrm>
              <a:off x="5304925" y="2296275"/>
              <a:ext cx="104400" cy="23225"/>
            </a:xfrm>
            <a:custGeom>
              <a:rect b="b" l="l" r="r" t="t"/>
              <a:pathLst>
                <a:path extrusionOk="0" h="929" w="4176">
                  <a:moveTo>
                    <a:pt x="69" y="0"/>
                  </a:moveTo>
                  <a:cubicBezTo>
                    <a:pt x="45" y="0"/>
                    <a:pt x="24" y="14"/>
                    <a:pt x="14" y="39"/>
                  </a:cubicBezTo>
                  <a:cubicBezTo>
                    <a:pt x="0" y="72"/>
                    <a:pt x="14" y="106"/>
                    <a:pt x="47" y="119"/>
                  </a:cubicBezTo>
                  <a:cubicBezTo>
                    <a:pt x="1325" y="648"/>
                    <a:pt x="2730" y="929"/>
                    <a:pt x="4115" y="929"/>
                  </a:cubicBezTo>
                  <a:cubicBezTo>
                    <a:pt x="4149" y="929"/>
                    <a:pt x="4175" y="902"/>
                    <a:pt x="4175" y="868"/>
                  </a:cubicBezTo>
                  <a:cubicBezTo>
                    <a:pt x="4175" y="835"/>
                    <a:pt x="4149" y="802"/>
                    <a:pt x="4115" y="802"/>
                  </a:cubicBezTo>
                  <a:cubicBezTo>
                    <a:pt x="2750" y="802"/>
                    <a:pt x="1359" y="527"/>
                    <a:pt x="94" y="5"/>
                  </a:cubicBezTo>
                  <a:cubicBezTo>
                    <a:pt x="86" y="2"/>
                    <a:pt x="77"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24"/>
            <p:cNvSpPr/>
            <p:nvPr/>
          </p:nvSpPr>
          <p:spPr>
            <a:xfrm>
              <a:off x="5425850" y="2313250"/>
              <a:ext cx="7900" cy="4425"/>
            </a:xfrm>
            <a:custGeom>
              <a:rect b="b" l="l" r="r" t="t"/>
              <a:pathLst>
                <a:path extrusionOk="0" h="177" w="316">
                  <a:moveTo>
                    <a:pt x="241" y="1"/>
                  </a:moveTo>
                  <a:cubicBezTo>
                    <a:pt x="237" y="1"/>
                    <a:pt x="233" y="1"/>
                    <a:pt x="228" y="2"/>
                  </a:cubicBezTo>
                  <a:lnTo>
                    <a:pt x="54" y="49"/>
                  </a:lnTo>
                  <a:cubicBezTo>
                    <a:pt x="21" y="62"/>
                    <a:pt x="1" y="96"/>
                    <a:pt x="8" y="129"/>
                  </a:cubicBezTo>
                  <a:cubicBezTo>
                    <a:pt x="14" y="156"/>
                    <a:pt x="41" y="176"/>
                    <a:pt x="68" y="176"/>
                  </a:cubicBezTo>
                  <a:cubicBezTo>
                    <a:pt x="74" y="176"/>
                    <a:pt x="81" y="176"/>
                    <a:pt x="81" y="169"/>
                  </a:cubicBezTo>
                  <a:lnTo>
                    <a:pt x="262" y="123"/>
                  </a:lnTo>
                  <a:cubicBezTo>
                    <a:pt x="295" y="116"/>
                    <a:pt x="315" y="82"/>
                    <a:pt x="302" y="49"/>
                  </a:cubicBezTo>
                  <a:cubicBezTo>
                    <a:pt x="296" y="20"/>
                    <a:pt x="270" y="1"/>
                    <a:pt x="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24"/>
            <p:cNvSpPr/>
            <p:nvPr/>
          </p:nvSpPr>
          <p:spPr>
            <a:xfrm>
              <a:off x="5312275" y="1825550"/>
              <a:ext cx="88350" cy="17925"/>
            </a:xfrm>
            <a:custGeom>
              <a:rect b="b" l="l" r="r" t="t"/>
              <a:pathLst>
                <a:path extrusionOk="0" h="717" w="3534">
                  <a:moveTo>
                    <a:pt x="3467" y="0"/>
                  </a:moveTo>
                  <a:cubicBezTo>
                    <a:pt x="2302" y="27"/>
                    <a:pt x="1158" y="228"/>
                    <a:pt x="54" y="596"/>
                  </a:cubicBezTo>
                  <a:cubicBezTo>
                    <a:pt x="21" y="602"/>
                    <a:pt x="1" y="636"/>
                    <a:pt x="14" y="669"/>
                  </a:cubicBezTo>
                  <a:cubicBezTo>
                    <a:pt x="21" y="696"/>
                    <a:pt x="48" y="716"/>
                    <a:pt x="74" y="716"/>
                  </a:cubicBezTo>
                  <a:cubicBezTo>
                    <a:pt x="81" y="716"/>
                    <a:pt x="88" y="716"/>
                    <a:pt x="95" y="709"/>
                  </a:cubicBezTo>
                  <a:cubicBezTo>
                    <a:pt x="1185" y="355"/>
                    <a:pt x="2323" y="154"/>
                    <a:pt x="3467" y="127"/>
                  </a:cubicBezTo>
                  <a:cubicBezTo>
                    <a:pt x="3507" y="127"/>
                    <a:pt x="3534" y="94"/>
                    <a:pt x="3534" y="60"/>
                  </a:cubicBezTo>
                  <a:cubicBezTo>
                    <a:pt x="3527" y="27"/>
                    <a:pt x="3500" y="0"/>
                    <a:pt x="3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24"/>
            <p:cNvSpPr/>
            <p:nvPr/>
          </p:nvSpPr>
          <p:spPr>
            <a:xfrm>
              <a:off x="5416650" y="1822200"/>
              <a:ext cx="8400" cy="3200"/>
            </a:xfrm>
            <a:custGeom>
              <a:rect b="b" l="l" r="r" t="t"/>
              <a:pathLst>
                <a:path extrusionOk="0" h="128" w="336">
                  <a:moveTo>
                    <a:pt x="68" y="0"/>
                  </a:moveTo>
                  <a:cubicBezTo>
                    <a:pt x="28" y="0"/>
                    <a:pt x="1" y="34"/>
                    <a:pt x="1" y="67"/>
                  </a:cubicBezTo>
                  <a:cubicBezTo>
                    <a:pt x="1" y="101"/>
                    <a:pt x="28" y="128"/>
                    <a:pt x="68" y="128"/>
                  </a:cubicBezTo>
                  <a:lnTo>
                    <a:pt x="275" y="128"/>
                  </a:lnTo>
                  <a:cubicBezTo>
                    <a:pt x="309" y="128"/>
                    <a:pt x="335" y="101"/>
                    <a:pt x="335" y="67"/>
                  </a:cubicBezTo>
                  <a:cubicBezTo>
                    <a:pt x="335" y="34"/>
                    <a:pt x="309" y="0"/>
                    <a:pt x="2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24"/>
            <p:cNvSpPr/>
            <p:nvPr/>
          </p:nvSpPr>
          <p:spPr>
            <a:xfrm>
              <a:off x="5591125" y="1902400"/>
              <a:ext cx="49850" cy="55300"/>
            </a:xfrm>
            <a:custGeom>
              <a:rect b="b" l="l" r="r" t="t"/>
              <a:pathLst>
                <a:path extrusionOk="0" h="2212" w="1994">
                  <a:moveTo>
                    <a:pt x="71" y="1"/>
                  </a:moveTo>
                  <a:cubicBezTo>
                    <a:pt x="50" y="1"/>
                    <a:pt x="29" y="13"/>
                    <a:pt x="20" y="31"/>
                  </a:cubicBezTo>
                  <a:cubicBezTo>
                    <a:pt x="0" y="64"/>
                    <a:pt x="14" y="104"/>
                    <a:pt x="40" y="118"/>
                  </a:cubicBezTo>
                  <a:cubicBezTo>
                    <a:pt x="863" y="579"/>
                    <a:pt x="1512" y="1309"/>
                    <a:pt x="1867" y="2178"/>
                  </a:cubicBezTo>
                  <a:cubicBezTo>
                    <a:pt x="1874" y="2198"/>
                    <a:pt x="1900" y="2212"/>
                    <a:pt x="1920" y="2212"/>
                  </a:cubicBezTo>
                  <a:lnTo>
                    <a:pt x="1947" y="2212"/>
                  </a:lnTo>
                  <a:cubicBezTo>
                    <a:pt x="1981" y="2198"/>
                    <a:pt x="1994" y="2158"/>
                    <a:pt x="1981" y="2132"/>
                  </a:cubicBezTo>
                  <a:cubicBezTo>
                    <a:pt x="1613" y="1235"/>
                    <a:pt x="944" y="479"/>
                    <a:pt x="101" y="11"/>
                  </a:cubicBezTo>
                  <a:cubicBezTo>
                    <a:pt x="92" y="4"/>
                    <a:pt x="81"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24"/>
            <p:cNvSpPr/>
            <p:nvPr/>
          </p:nvSpPr>
          <p:spPr>
            <a:xfrm>
              <a:off x="5405275" y="2059950"/>
              <a:ext cx="5900" cy="10675"/>
            </a:xfrm>
            <a:custGeom>
              <a:rect b="b" l="l" r="r" t="t"/>
              <a:pathLst>
                <a:path extrusionOk="0" h="427" w="236">
                  <a:moveTo>
                    <a:pt x="163" y="0"/>
                  </a:moveTo>
                  <a:cubicBezTo>
                    <a:pt x="139" y="0"/>
                    <a:pt x="113" y="18"/>
                    <a:pt x="108" y="45"/>
                  </a:cubicBezTo>
                  <a:lnTo>
                    <a:pt x="8" y="346"/>
                  </a:lnTo>
                  <a:cubicBezTo>
                    <a:pt x="1" y="379"/>
                    <a:pt x="21" y="413"/>
                    <a:pt x="48" y="426"/>
                  </a:cubicBezTo>
                  <a:lnTo>
                    <a:pt x="68" y="426"/>
                  </a:lnTo>
                  <a:cubicBezTo>
                    <a:pt x="95" y="426"/>
                    <a:pt x="121" y="413"/>
                    <a:pt x="128" y="386"/>
                  </a:cubicBezTo>
                  <a:lnTo>
                    <a:pt x="228" y="78"/>
                  </a:lnTo>
                  <a:cubicBezTo>
                    <a:pt x="235" y="45"/>
                    <a:pt x="215" y="11"/>
                    <a:pt x="182" y="5"/>
                  </a:cubicBezTo>
                  <a:cubicBezTo>
                    <a:pt x="176" y="2"/>
                    <a:pt x="169" y="0"/>
                    <a:pt x="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24"/>
            <p:cNvSpPr/>
            <p:nvPr/>
          </p:nvSpPr>
          <p:spPr>
            <a:xfrm>
              <a:off x="5415475" y="2064025"/>
              <a:ext cx="7725" cy="14275"/>
            </a:xfrm>
            <a:custGeom>
              <a:rect b="b" l="l" r="r" t="t"/>
              <a:pathLst>
                <a:path extrusionOk="0" h="571" w="309">
                  <a:moveTo>
                    <a:pt x="239" y="0"/>
                  </a:moveTo>
                  <a:cubicBezTo>
                    <a:pt x="211" y="0"/>
                    <a:pt x="186" y="14"/>
                    <a:pt x="175" y="42"/>
                  </a:cubicBezTo>
                  <a:lnTo>
                    <a:pt x="14" y="491"/>
                  </a:lnTo>
                  <a:cubicBezTo>
                    <a:pt x="1" y="524"/>
                    <a:pt x="14" y="557"/>
                    <a:pt x="48" y="571"/>
                  </a:cubicBezTo>
                  <a:lnTo>
                    <a:pt x="75" y="571"/>
                  </a:lnTo>
                  <a:cubicBezTo>
                    <a:pt x="95" y="571"/>
                    <a:pt x="121" y="557"/>
                    <a:pt x="128" y="531"/>
                  </a:cubicBezTo>
                  <a:lnTo>
                    <a:pt x="295" y="82"/>
                  </a:lnTo>
                  <a:cubicBezTo>
                    <a:pt x="309" y="49"/>
                    <a:pt x="289" y="15"/>
                    <a:pt x="255" y="2"/>
                  </a:cubicBezTo>
                  <a:cubicBezTo>
                    <a:pt x="250" y="1"/>
                    <a:pt x="244" y="0"/>
                    <a:pt x="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24"/>
            <p:cNvSpPr/>
            <p:nvPr/>
          </p:nvSpPr>
          <p:spPr>
            <a:xfrm>
              <a:off x="5166925" y="2059050"/>
              <a:ext cx="3700" cy="14075"/>
            </a:xfrm>
            <a:custGeom>
              <a:rect b="b" l="l" r="r" t="t"/>
              <a:pathLst>
                <a:path extrusionOk="0" h="563" w="148">
                  <a:moveTo>
                    <a:pt x="88" y="0"/>
                  </a:moveTo>
                  <a:cubicBezTo>
                    <a:pt x="54" y="0"/>
                    <a:pt x="21" y="27"/>
                    <a:pt x="21" y="61"/>
                  </a:cubicBezTo>
                  <a:lnTo>
                    <a:pt x="7" y="495"/>
                  </a:lnTo>
                  <a:cubicBezTo>
                    <a:pt x="1" y="529"/>
                    <a:pt x="27" y="562"/>
                    <a:pt x="68" y="562"/>
                  </a:cubicBezTo>
                  <a:cubicBezTo>
                    <a:pt x="101" y="562"/>
                    <a:pt x="128" y="536"/>
                    <a:pt x="128" y="502"/>
                  </a:cubicBezTo>
                  <a:lnTo>
                    <a:pt x="148" y="67"/>
                  </a:lnTo>
                  <a:cubicBezTo>
                    <a:pt x="148" y="34"/>
                    <a:pt x="121" y="0"/>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24"/>
            <p:cNvSpPr/>
            <p:nvPr/>
          </p:nvSpPr>
          <p:spPr>
            <a:xfrm>
              <a:off x="5175125" y="2065575"/>
              <a:ext cx="3025" cy="9050"/>
            </a:xfrm>
            <a:custGeom>
              <a:rect b="b" l="l" r="r" t="t"/>
              <a:pathLst>
                <a:path extrusionOk="0" h="362" w="121">
                  <a:moveTo>
                    <a:pt x="61" y="0"/>
                  </a:moveTo>
                  <a:cubicBezTo>
                    <a:pt x="27" y="0"/>
                    <a:pt x="1" y="27"/>
                    <a:pt x="1" y="61"/>
                  </a:cubicBezTo>
                  <a:lnTo>
                    <a:pt x="1" y="301"/>
                  </a:lnTo>
                  <a:cubicBezTo>
                    <a:pt x="1" y="335"/>
                    <a:pt x="27" y="362"/>
                    <a:pt x="61" y="362"/>
                  </a:cubicBezTo>
                  <a:cubicBezTo>
                    <a:pt x="94" y="362"/>
                    <a:pt x="121" y="335"/>
                    <a:pt x="121" y="301"/>
                  </a:cubicBezTo>
                  <a:lnTo>
                    <a:pt x="121" y="61"/>
                  </a:lnTo>
                  <a:cubicBezTo>
                    <a:pt x="121"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47" name="Google Shape;4747;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dk2"/>
        </a:solidFill>
      </p:bgPr>
    </p:bg>
    <p:spTree>
      <p:nvGrpSpPr>
        <p:cNvPr id="4748" name="Shape 4748"/>
        <p:cNvGrpSpPr/>
        <p:nvPr/>
      </p:nvGrpSpPr>
      <p:grpSpPr>
        <a:xfrm>
          <a:off x="0" y="0"/>
          <a:ext cx="0" cy="0"/>
          <a:chOff x="0" y="0"/>
          <a:chExt cx="0" cy="0"/>
        </a:xfrm>
      </p:grpSpPr>
      <p:grpSp>
        <p:nvGrpSpPr>
          <p:cNvPr id="4749" name="Google Shape;4749;p25"/>
          <p:cNvGrpSpPr/>
          <p:nvPr/>
        </p:nvGrpSpPr>
        <p:grpSpPr>
          <a:xfrm rot="2853522">
            <a:off x="-263802" y="-475713"/>
            <a:ext cx="1653515" cy="1939795"/>
            <a:chOff x="1580133" y="3247002"/>
            <a:chExt cx="346709" cy="406743"/>
          </a:xfrm>
        </p:grpSpPr>
        <p:sp>
          <p:nvSpPr>
            <p:cNvPr id="4750" name="Google Shape;4750;p25"/>
            <p:cNvSpPr/>
            <p:nvPr/>
          </p:nvSpPr>
          <p:spPr>
            <a:xfrm>
              <a:off x="1763114" y="3368676"/>
              <a:ext cx="39507" cy="163758"/>
            </a:xfrm>
            <a:custGeom>
              <a:rect b="b" l="l" r="r" t="t"/>
              <a:pathLst>
                <a:path extrusionOk="0" h="5401" w="1303">
                  <a:moveTo>
                    <a:pt x="1287" y="1"/>
                  </a:moveTo>
                  <a:cubicBezTo>
                    <a:pt x="1282" y="1"/>
                    <a:pt x="1278" y="3"/>
                    <a:pt x="1278" y="8"/>
                  </a:cubicBezTo>
                  <a:cubicBezTo>
                    <a:pt x="549" y="1728"/>
                    <a:pt x="0" y="3487"/>
                    <a:pt x="208" y="5381"/>
                  </a:cubicBezTo>
                  <a:cubicBezTo>
                    <a:pt x="208" y="5394"/>
                    <a:pt x="219" y="5401"/>
                    <a:pt x="231" y="5401"/>
                  </a:cubicBezTo>
                  <a:cubicBezTo>
                    <a:pt x="243" y="5401"/>
                    <a:pt x="255" y="5394"/>
                    <a:pt x="255" y="5381"/>
                  </a:cubicBezTo>
                  <a:cubicBezTo>
                    <a:pt x="234" y="4484"/>
                    <a:pt x="281" y="3574"/>
                    <a:pt x="469" y="2698"/>
                  </a:cubicBezTo>
                  <a:cubicBezTo>
                    <a:pt x="663" y="1781"/>
                    <a:pt x="991" y="891"/>
                    <a:pt x="1298" y="15"/>
                  </a:cubicBezTo>
                  <a:cubicBezTo>
                    <a:pt x="1302" y="7"/>
                    <a:pt x="1294" y="1"/>
                    <a:pt x="12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25"/>
            <p:cNvSpPr/>
            <p:nvPr/>
          </p:nvSpPr>
          <p:spPr>
            <a:xfrm>
              <a:off x="1763114" y="3368494"/>
              <a:ext cx="39568" cy="164152"/>
            </a:xfrm>
            <a:custGeom>
              <a:rect b="b" l="l" r="r" t="t"/>
              <a:pathLst>
                <a:path extrusionOk="0" fill="none" h="5414" w="1305">
                  <a:moveTo>
                    <a:pt x="1278" y="14"/>
                  </a:moveTo>
                  <a:cubicBezTo>
                    <a:pt x="549" y="1734"/>
                    <a:pt x="0" y="3493"/>
                    <a:pt x="208" y="5387"/>
                  </a:cubicBezTo>
                  <a:cubicBezTo>
                    <a:pt x="208" y="5414"/>
                    <a:pt x="255" y="5414"/>
                    <a:pt x="255" y="5387"/>
                  </a:cubicBezTo>
                  <a:cubicBezTo>
                    <a:pt x="234" y="4490"/>
                    <a:pt x="281" y="3580"/>
                    <a:pt x="469" y="2704"/>
                  </a:cubicBezTo>
                  <a:cubicBezTo>
                    <a:pt x="663" y="1787"/>
                    <a:pt x="991" y="897"/>
                    <a:pt x="1298" y="21"/>
                  </a:cubicBezTo>
                  <a:cubicBezTo>
                    <a:pt x="1305" y="8"/>
                    <a:pt x="1278" y="1"/>
                    <a:pt x="1278"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25"/>
            <p:cNvSpPr/>
            <p:nvPr/>
          </p:nvSpPr>
          <p:spPr>
            <a:xfrm>
              <a:off x="1700958" y="3377863"/>
              <a:ext cx="48603" cy="130588"/>
            </a:xfrm>
            <a:custGeom>
              <a:rect b="b" l="l" r="r" t="t"/>
              <a:pathLst>
                <a:path extrusionOk="0" h="4307" w="1603">
                  <a:moveTo>
                    <a:pt x="1187" y="1"/>
                  </a:moveTo>
                  <a:cubicBezTo>
                    <a:pt x="1169" y="1"/>
                    <a:pt x="1149" y="17"/>
                    <a:pt x="1154" y="40"/>
                  </a:cubicBezTo>
                  <a:cubicBezTo>
                    <a:pt x="1234" y="408"/>
                    <a:pt x="1368" y="749"/>
                    <a:pt x="1401" y="1130"/>
                  </a:cubicBezTo>
                  <a:cubicBezTo>
                    <a:pt x="1428" y="1505"/>
                    <a:pt x="1408" y="1880"/>
                    <a:pt x="1321" y="2248"/>
                  </a:cubicBezTo>
                  <a:cubicBezTo>
                    <a:pt x="1227" y="2642"/>
                    <a:pt x="1060" y="3010"/>
                    <a:pt x="833" y="3345"/>
                  </a:cubicBezTo>
                  <a:cubicBezTo>
                    <a:pt x="598" y="3686"/>
                    <a:pt x="291" y="3927"/>
                    <a:pt x="23" y="4235"/>
                  </a:cubicBezTo>
                  <a:cubicBezTo>
                    <a:pt x="1" y="4268"/>
                    <a:pt x="25" y="4306"/>
                    <a:pt x="57" y="4306"/>
                  </a:cubicBezTo>
                  <a:cubicBezTo>
                    <a:pt x="63" y="4306"/>
                    <a:pt x="70" y="4305"/>
                    <a:pt x="77" y="4302"/>
                  </a:cubicBezTo>
                  <a:cubicBezTo>
                    <a:pt x="438" y="4121"/>
                    <a:pt x="732" y="3740"/>
                    <a:pt x="940" y="3405"/>
                  </a:cubicBezTo>
                  <a:cubicBezTo>
                    <a:pt x="1160" y="3057"/>
                    <a:pt x="1328" y="2669"/>
                    <a:pt x="1421" y="2274"/>
                  </a:cubicBezTo>
                  <a:cubicBezTo>
                    <a:pt x="1589" y="1585"/>
                    <a:pt x="1602" y="635"/>
                    <a:pt x="1207" y="13"/>
                  </a:cubicBezTo>
                  <a:cubicBezTo>
                    <a:pt x="1203" y="4"/>
                    <a:pt x="1195" y="1"/>
                    <a:pt x="11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25"/>
            <p:cNvSpPr/>
            <p:nvPr/>
          </p:nvSpPr>
          <p:spPr>
            <a:xfrm>
              <a:off x="1700837" y="3377439"/>
              <a:ext cx="48724" cy="131468"/>
            </a:xfrm>
            <a:custGeom>
              <a:rect b="b" l="l" r="r" t="t"/>
              <a:pathLst>
                <a:path extrusionOk="0" fill="none" h="4336" w="1607">
                  <a:moveTo>
                    <a:pt x="1158" y="54"/>
                  </a:moveTo>
                  <a:cubicBezTo>
                    <a:pt x="1238" y="422"/>
                    <a:pt x="1372" y="763"/>
                    <a:pt x="1405" y="1144"/>
                  </a:cubicBezTo>
                  <a:cubicBezTo>
                    <a:pt x="1432" y="1519"/>
                    <a:pt x="1412" y="1894"/>
                    <a:pt x="1325" y="2262"/>
                  </a:cubicBezTo>
                  <a:cubicBezTo>
                    <a:pt x="1231" y="2656"/>
                    <a:pt x="1064" y="3024"/>
                    <a:pt x="837" y="3359"/>
                  </a:cubicBezTo>
                  <a:cubicBezTo>
                    <a:pt x="602" y="3700"/>
                    <a:pt x="295" y="3941"/>
                    <a:pt x="27" y="4249"/>
                  </a:cubicBezTo>
                  <a:cubicBezTo>
                    <a:pt x="0" y="4289"/>
                    <a:pt x="40" y="4336"/>
                    <a:pt x="81" y="4316"/>
                  </a:cubicBezTo>
                  <a:cubicBezTo>
                    <a:pt x="442" y="4135"/>
                    <a:pt x="736" y="3754"/>
                    <a:pt x="944" y="3419"/>
                  </a:cubicBezTo>
                  <a:cubicBezTo>
                    <a:pt x="1164" y="3071"/>
                    <a:pt x="1332" y="2683"/>
                    <a:pt x="1425" y="2288"/>
                  </a:cubicBezTo>
                  <a:cubicBezTo>
                    <a:pt x="1593" y="1599"/>
                    <a:pt x="1606" y="649"/>
                    <a:pt x="1211" y="27"/>
                  </a:cubicBezTo>
                  <a:cubicBezTo>
                    <a:pt x="1198" y="0"/>
                    <a:pt x="1151" y="20"/>
                    <a:pt x="1158" y="5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25"/>
            <p:cNvSpPr/>
            <p:nvPr/>
          </p:nvSpPr>
          <p:spPr>
            <a:xfrm>
              <a:off x="1726427" y="3419159"/>
              <a:ext cx="11340" cy="41296"/>
            </a:xfrm>
            <a:custGeom>
              <a:rect b="b" l="l" r="r" t="t"/>
              <a:pathLst>
                <a:path extrusionOk="0" h="1362" w="374">
                  <a:moveTo>
                    <a:pt x="288" y="1"/>
                  </a:moveTo>
                  <a:cubicBezTo>
                    <a:pt x="280" y="1"/>
                    <a:pt x="274" y="6"/>
                    <a:pt x="274" y="16"/>
                  </a:cubicBezTo>
                  <a:cubicBezTo>
                    <a:pt x="334" y="484"/>
                    <a:pt x="187" y="906"/>
                    <a:pt x="6" y="1327"/>
                  </a:cubicBezTo>
                  <a:cubicBezTo>
                    <a:pt x="1" y="1342"/>
                    <a:pt x="11" y="1361"/>
                    <a:pt x="25" y="1361"/>
                  </a:cubicBezTo>
                  <a:cubicBezTo>
                    <a:pt x="29" y="1361"/>
                    <a:pt x="34" y="1359"/>
                    <a:pt x="39" y="1354"/>
                  </a:cubicBezTo>
                  <a:cubicBezTo>
                    <a:pt x="341" y="973"/>
                    <a:pt x="374" y="478"/>
                    <a:pt x="307" y="16"/>
                  </a:cubicBezTo>
                  <a:cubicBezTo>
                    <a:pt x="304" y="6"/>
                    <a:pt x="295"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25"/>
            <p:cNvSpPr/>
            <p:nvPr/>
          </p:nvSpPr>
          <p:spPr>
            <a:xfrm>
              <a:off x="1726397" y="3419008"/>
              <a:ext cx="11370" cy="41842"/>
            </a:xfrm>
            <a:custGeom>
              <a:rect b="b" l="l" r="r" t="t"/>
              <a:pathLst>
                <a:path extrusionOk="0" fill="none" h="1380" w="375">
                  <a:moveTo>
                    <a:pt x="275" y="21"/>
                  </a:moveTo>
                  <a:cubicBezTo>
                    <a:pt x="335" y="489"/>
                    <a:pt x="188" y="911"/>
                    <a:pt x="7" y="1332"/>
                  </a:cubicBezTo>
                  <a:cubicBezTo>
                    <a:pt x="0" y="1352"/>
                    <a:pt x="20" y="1379"/>
                    <a:pt x="40" y="1359"/>
                  </a:cubicBezTo>
                  <a:cubicBezTo>
                    <a:pt x="342" y="978"/>
                    <a:pt x="375" y="483"/>
                    <a:pt x="308" y="21"/>
                  </a:cubicBezTo>
                  <a:cubicBezTo>
                    <a:pt x="301" y="1"/>
                    <a:pt x="275" y="1"/>
                    <a:pt x="275"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25"/>
            <p:cNvSpPr/>
            <p:nvPr/>
          </p:nvSpPr>
          <p:spPr>
            <a:xfrm>
              <a:off x="1777728" y="3437897"/>
              <a:ext cx="9824" cy="40295"/>
            </a:xfrm>
            <a:custGeom>
              <a:rect b="b" l="l" r="r" t="t"/>
              <a:pathLst>
                <a:path extrusionOk="0" h="1329" w="324">
                  <a:moveTo>
                    <a:pt x="232" y="1"/>
                  </a:moveTo>
                  <a:cubicBezTo>
                    <a:pt x="225" y="1"/>
                    <a:pt x="219" y="5"/>
                    <a:pt x="214" y="13"/>
                  </a:cubicBezTo>
                  <a:cubicBezTo>
                    <a:pt x="0" y="435"/>
                    <a:pt x="13" y="917"/>
                    <a:pt x="288" y="1318"/>
                  </a:cubicBezTo>
                  <a:cubicBezTo>
                    <a:pt x="292" y="1325"/>
                    <a:pt x="299" y="1328"/>
                    <a:pt x="304" y="1328"/>
                  </a:cubicBezTo>
                  <a:cubicBezTo>
                    <a:pt x="315" y="1328"/>
                    <a:pt x="323" y="1318"/>
                    <a:pt x="315" y="1305"/>
                  </a:cubicBezTo>
                  <a:cubicBezTo>
                    <a:pt x="100" y="910"/>
                    <a:pt x="67" y="442"/>
                    <a:pt x="248" y="33"/>
                  </a:cubicBezTo>
                  <a:cubicBezTo>
                    <a:pt x="257" y="16"/>
                    <a:pt x="245" y="1"/>
                    <a:pt x="2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25"/>
            <p:cNvSpPr/>
            <p:nvPr/>
          </p:nvSpPr>
          <p:spPr>
            <a:xfrm>
              <a:off x="1777728" y="3437472"/>
              <a:ext cx="9945" cy="41023"/>
            </a:xfrm>
            <a:custGeom>
              <a:rect b="b" l="l" r="r" t="t"/>
              <a:pathLst>
                <a:path extrusionOk="0" fill="none" h="1353" w="328">
                  <a:moveTo>
                    <a:pt x="214" y="27"/>
                  </a:moveTo>
                  <a:cubicBezTo>
                    <a:pt x="0" y="449"/>
                    <a:pt x="13" y="931"/>
                    <a:pt x="288" y="1332"/>
                  </a:cubicBezTo>
                  <a:cubicBezTo>
                    <a:pt x="301" y="1352"/>
                    <a:pt x="328" y="1339"/>
                    <a:pt x="315" y="1319"/>
                  </a:cubicBezTo>
                  <a:cubicBezTo>
                    <a:pt x="100" y="924"/>
                    <a:pt x="67" y="456"/>
                    <a:pt x="248" y="47"/>
                  </a:cubicBezTo>
                  <a:cubicBezTo>
                    <a:pt x="261" y="21"/>
                    <a:pt x="228" y="1"/>
                    <a:pt x="214" y="2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25"/>
            <p:cNvSpPr/>
            <p:nvPr/>
          </p:nvSpPr>
          <p:spPr>
            <a:xfrm>
              <a:off x="1822754" y="3594621"/>
              <a:ext cx="5063" cy="4578"/>
            </a:xfrm>
            <a:custGeom>
              <a:rect b="b" l="l" r="r" t="t"/>
              <a:pathLst>
                <a:path extrusionOk="0" h="151" w="167">
                  <a:moveTo>
                    <a:pt x="55" y="0"/>
                  </a:moveTo>
                  <a:cubicBezTo>
                    <a:pt x="51" y="0"/>
                    <a:pt x="46" y="1"/>
                    <a:pt x="41" y="3"/>
                  </a:cubicBezTo>
                  <a:cubicBezTo>
                    <a:pt x="0" y="30"/>
                    <a:pt x="0" y="90"/>
                    <a:pt x="34" y="130"/>
                  </a:cubicBezTo>
                  <a:cubicBezTo>
                    <a:pt x="50" y="143"/>
                    <a:pt x="72" y="150"/>
                    <a:pt x="93" y="150"/>
                  </a:cubicBezTo>
                  <a:cubicBezTo>
                    <a:pt x="124" y="150"/>
                    <a:pt x="153" y="135"/>
                    <a:pt x="161" y="103"/>
                  </a:cubicBezTo>
                  <a:cubicBezTo>
                    <a:pt x="167" y="85"/>
                    <a:pt x="152" y="62"/>
                    <a:pt x="134" y="62"/>
                  </a:cubicBezTo>
                  <a:cubicBezTo>
                    <a:pt x="132" y="62"/>
                    <a:pt x="130" y="62"/>
                    <a:pt x="127" y="63"/>
                  </a:cubicBezTo>
                  <a:cubicBezTo>
                    <a:pt x="122" y="63"/>
                    <a:pt x="108" y="72"/>
                    <a:pt x="96" y="72"/>
                  </a:cubicBezTo>
                  <a:cubicBezTo>
                    <a:pt x="93" y="72"/>
                    <a:pt x="90" y="71"/>
                    <a:pt x="87" y="70"/>
                  </a:cubicBezTo>
                  <a:cubicBezTo>
                    <a:pt x="86" y="68"/>
                    <a:pt x="85" y="65"/>
                    <a:pt x="84" y="62"/>
                  </a:cubicBezTo>
                  <a:lnTo>
                    <a:pt x="84" y="62"/>
                  </a:lnTo>
                  <a:cubicBezTo>
                    <a:pt x="90" y="64"/>
                    <a:pt x="95" y="67"/>
                    <a:pt x="101" y="70"/>
                  </a:cubicBezTo>
                  <a:cubicBezTo>
                    <a:pt x="114" y="70"/>
                    <a:pt x="127" y="50"/>
                    <a:pt x="114" y="43"/>
                  </a:cubicBezTo>
                  <a:cubicBezTo>
                    <a:pt x="107" y="36"/>
                    <a:pt x="94" y="23"/>
                    <a:pt x="81" y="16"/>
                  </a:cubicBezTo>
                  <a:cubicBezTo>
                    <a:pt x="76" y="6"/>
                    <a:pt x="67" y="0"/>
                    <a:pt x="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25"/>
            <p:cNvSpPr/>
            <p:nvPr/>
          </p:nvSpPr>
          <p:spPr>
            <a:xfrm>
              <a:off x="1822754" y="3594500"/>
              <a:ext cx="5094" cy="5094"/>
            </a:xfrm>
            <a:custGeom>
              <a:rect b="b" l="l" r="r" t="t"/>
              <a:pathLst>
                <a:path extrusionOk="0" fill="none" h="168" w="168">
                  <a:moveTo>
                    <a:pt x="114" y="47"/>
                  </a:moveTo>
                  <a:cubicBezTo>
                    <a:pt x="107" y="40"/>
                    <a:pt x="94" y="27"/>
                    <a:pt x="81" y="20"/>
                  </a:cubicBezTo>
                  <a:cubicBezTo>
                    <a:pt x="74" y="7"/>
                    <a:pt x="61" y="0"/>
                    <a:pt x="41" y="7"/>
                  </a:cubicBezTo>
                  <a:cubicBezTo>
                    <a:pt x="0" y="34"/>
                    <a:pt x="0" y="94"/>
                    <a:pt x="34" y="134"/>
                  </a:cubicBezTo>
                  <a:cubicBezTo>
                    <a:pt x="74" y="167"/>
                    <a:pt x="148" y="161"/>
                    <a:pt x="161" y="107"/>
                  </a:cubicBezTo>
                  <a:cubicBezTo>
                    <a:pt x="168" y="87"/>
                    <a:pt x="148" y="60"/>
                    <a:pt x="127" y="67"/>
                  </a:cubicBezTo>
                  <a:cubicBezTo>
                    <a:pt x="121" y="67"/>
                    <a:pt x="101" y="80"/>
                    <a:pt x="87" y="74"/>
                  </a:cubicBezTo>
                  <a:cubicBezTo>
                    <a:pt x="81" y="67"/>
                    <a:pt x="87" y="47"/>
                    <a:pt x="87" y="40"/>
                  </a:cubicBezTo>
                  <a:cubicBezTo>
                    <a:pt x="81" y="47"/>
                    <a:pt x="67" y="54"/>
                    <a:pt x="61" y="60"/>
                  </a:cubicBezTo>
                  <a:cubicBezTo>
                    <a:pt x="74" y="60"/>
                    <a:pt x="87" y="67"/>
                    <a:pt x="101" y="74"/>
                  </a:cubicBezTo>
                  <a:cubicBezTo>
                    <a:pt x="114" y="74"/>
                    <a:pt x="127" y="54"/>
                    <a:pt x="114" y="4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25"/>
            <p:cNvSpPr/>
            <p:nvPr/>
          </p:nvSpPr>
          <p:spPr>
            <a:xfrm>
              <a:off x="1814628" y="3574913"/>
              <a:ext cx="2486" cy="4396"/>
            </a:xfrm>
            <a:custGeom>
              <a:rect b="b" l="l" r="r" t="t"/>
              <a:pathLst>
                <a:path extrusionOk="0" h="145" w="82">
                  <a:moveTo>
                    <a:pt x="50" y="0"/>
                  </a:moveTo>
                  <a:cubicBezTo>
                    <a:pt x="46" y="0"/>
                    <a:pt x="43" y="1"/>
                    <a:pt x="41" y="4"/>
                  </a:cubicBezTo>
                  <a:cubicBezTo>
                    <a:pt x="14" y="17"/>
                    <a:pt x="1" y="51"/>
                    <a:pt x="1" y="84"/>
                  </a:cubicBezTo>
                  <a:cubicBezTo>
                    <a:pt x="7" y="111"/>
                    <a:pt x="28" y="144"/>
                    <a:pt x="61" y="144"/>
                  </a:cubicBezTo>
                  <a:cubicBezTo>
                    <a:pt x="68" y="144"/>
                    <a:pt x="81" y="131"/>
                    <a:pt x="74" y="118"/>
                  </a:cubicBezTo>
                  <a:cubicBezTo>
                    <a:pt x="54" y="91"/>
                    <a:pt x="28" y="57"/>
                    <a:pt x="61" y="31"/>
                  </a:cubicBezTo>
                  <a:cubicBezTo>
                    <a:pt x="77" y="20"/>
                    <a:pt x="63" y="0"/>
                    <a:pt x="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25"/>
            <p:cNvSpPr/>
            <p:nvPr/>
          </p:nvSpPr>
          <p:spPr>
            <a:xfrm>
              <a:off x="1814628" y="3574610"/>
              <a:ext cx="2486" cy="4700"/>
            </a:xfrm>
            <a:custGeom>
              <a:rect b="b" l="l" r="r" t="t"/>
              <a:pathLst>
                <a:path extrusionOk="0" fill="none" h="155" w="82">
                  <a:moveTo>
                    <a:pt x="41" y="14"/>
                  </a:moveTo>
                  <a:cubicBezTo>
                    <a:pt x="14" y="27"/>
                    <a:pt x="1" y="61"/>
                    <a:pt x="1" y="94"/>
                  </a:cubicBezTo>
                  <a:cubicBezTo>
                    <a:pt x="7" y="121"/>
                    <a:pt x="28" y="154"/>
                    <a:pt x="61" y="154"/>
                  </a:cubicBezTo>
                  <a:cubicBezTo>
                    <a:pt x="68" y="154"/>
                    <a:pt x="81" y="141"/>
                    <a:pt x="74" y="128"/>
                  </a:cubicBezTo>
                  <a:cubicBezTo>
                    <a:pt x="54" y="101"/>
                    <a:pt x="28" y="67"/>
                    <a:pt x="61" y="41"/>
                  </a:cubicBezTo>
                  <a:cubicBezTo>
                    <a:pt x="81" y="27"/>
                    <a:pt x="54" y="1"/>
                    <a:pt x="41"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25"/>
            <p:cNvSpPr/>
            <p:nvPr/>
          </p:nvSpPr>
          <p:spPr>
            <a:xfrm>
              <a:off x="1802257" y="3583008"/>
              <a:ext cx="5852" cy="5427"/>
            </a:xfrm>
            <a:custGeom>
              <a:rect b="b" l="l" r="r" t="t"/>
              <a:pathLst>
                <a:path extrusionOk="0" h="179" w="193">
                  <a:moveTo>
                    <a:pt x="101" y="1"/>
                  </a:moveTo>
                  <a:cubicBezTo>
                    <a:pt x="87" y="1"/>
                    <a:pt x="73" y="4"/>
                    <a:pt x="61" y="11"/>
                  </a:cubicBezTo>
                  <a:cubicBezTo>
                    <a:pt x="7" y="38"/>
                    <a:pt x="1" y="125"/>
                    <a:pt x="47" y="165"/>
                  </a:cubicBezTo>
                  <a:cubicBezTo>
                    <a:pt x="60" y="175"/>
                    <a:pt x="72" y="179"/>
                    <a:pt x="83" y="179"/>
                  </a:cubicBezTo>
                  <a:cubicBezTo>
                    <a:pt x="127" y="179"/>
                    <a:pt x="156" y="117"/>
                    <a:pt x="108" y="85"/>
                  </a:cubicBezTo>
                  <a:cubicBezTo>
                    <a:pt x="110" y="79"/>
                    <a:pt x="115" y="77"/>
                    <a:pt x="119" y="77"/>
                  </a:cubicBezTo>
                  <a:cubicBezTo>
                    <a:pt x="124" y="77"/>
                    <a:pt x="131" y="81"/>
                    <a:pt x="134" y="85"/>
                  </a:cubicBezTo>
                  <a:cubicBezTo>
                    <a:pt x="139" y="97"/>
                    <a:pt x="148" y="102"/>
                    <a:pt x="158" y="102"/>
                  </a:cubicBezTo>
                  <a:cubicBezTo>
                    <a:pt x="175" y="102"/>
                    <a:pt x="192" y="86"/>
                    <a:pt x="188" y="65"/>
                  </a:cubicBezTo>
                  <a:cubicBezTo>
                    <a:pt x="178" y="26"/>
                    <a:pt x="140" y="1"/>
                    <a:pt x="1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25"/>
            <p:cNvSpPr/>
            <p:nvPr/>
          </p:nvSpPr>
          <p:spPr>
            <a:xfrm>
              <a:off x="1802257" y="3582523"/>
              <a:ext cx="5912" cy="6913"/>
            </a:xfrm>
            <a:custGeom>
              <a:rect b="b" l="l" r="r" t="t"/>
              <a:pathLst>
                <a:path extrusionOk="0" fill="none" h="228" w="195">
                  <a:moveTo>
                    <a:pt x="188" y="81"/>
                  </a:moveTo>
                  <a:cubicBezTo>
                    <a:pt x="175" y="27"/>
                    <a:pt x="108" y="0"/>
                    <a:pt x="61" y="27"/>
                  </a:cubicBezTo>
                  <a:cubicBezTo>
                    <a:pt x="7" y="54"/>
                    <a:pt x="1" y="141"/>
                    <a:pt x="47" y="181"/>
                  </a:cubicBezTo>
                  <a:cubicBezTo>
                    <a:pt x="108" y="228"/>
                    <a:pt x="168" y="141"/>
                    <a:pt x="108" y="101"/>
                  </a:cubicBezTo>
                  <a:cubicBezTo>
                    <a:pt x="121" y="108"/>
                    <a:pt x="108" y="101"/>
                    <a:pt x="108" y="101"/>
                  </a:cubicBezTo>
                  <a:cubicBezTo>
                    <a:pt x="114" y="94"/>
                    <a:pt x="108" y="101"/>
                    <a:pt x="108" y="101"/>
                  </a:cubicBezTo>
                  <a:cubicBezTo>
                    <a:pt x="114" y="87"/>
                    <a:pt x="128" y="94"/>
                    <a:pt x="134" y="101"/>
                  </a:cubicBezTo>
                  <a:cubicBezTo>
                    <a:pt x="148" y="134"/>
                    <a:pt x="195" y="114"/>
                    <a:pt x="188" y="8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25"/>
            <p:cNvSpPr/>
            <p:nvPr/>
          </p:nvSpPr>
          <p:spPr>
            <a:xfrm>
              <a:off x="1716664" y="3299941"/>
              <a:ext cx="6094" cy="5458"/>
            </a:xfrm>
            <a:custGeom>
              <a:rect b="b" l="l" r="r" t="t"/>
              <a:pathLst>
                <a:path extrusionOk="0" h="180" w="201">
                  <a:moveTo>
                    <a:pt x="105" y="101"/>
                  </a:moveTo>
                  <a:cubicBezTo>
                    <a:pt x="105" y="101"/>
                    <a:pt x="105" y="102"/>
                    <a:pt x="104" y="102"/>
                  </a:cubicBezTo>
                  <a:lnTo>
                    <a:pt x="104" y="102"/>
                  </a:lnTo>
                  <a:cubicBezTo>
                    <a:pt x="104" y="102"/>
                    <a:pt x="105" y="101"/>
                    <a:pt x="105" y="101"/>
                  </a:cubicBezTo>
                  <a:close/>
                  <a:moveTo>
                    <a:pt x="99" y="1"/>
                  </a:moveTo>
                  <a:cubicBezTo>
                    <a:pt x="84" y="1"/>
                    <a:pt x="68" y="5"/>
                    <a:pt x="54" y="14"/>
                  </a:cubicBezTo>
                  <a:cubicBezTo>
                    <a:pt x="20" y="34"/>
                    <a:pt x="0" y="67"/>
                    <a:pt x="0" y="107"/>
                  </a:cubicBezTo>
                  <a:cubicBezTo>
                    <a:pt x="0" y="141"/>
                    <a:pt x="14" y="161"/>
                    <a:pt x="40" y="174"/>
                  </a:cubicBezTo>
                  <a:cubicBezTo>
                    <a:pt x="44" y="178"/>
                    <a:pt x="48" y="180"/>
                    <a:pt x="52" y="180"/>
                  </a:cubicBezTo>
                  <a:cubicBezTo>
                    <a:pt x="61" y="180"/>
                    <a:pt x="69" y="170"/>
                    <a:pt x="74" y="161"/>
                  </a:cubicBezTo>
                  <a:cubicBezTo>
                    <a:pt x="74" y="157"/>
                    <a:pt x="74" y="148"/>
                    <a:pt x="74" y="148"/>
                  </a:cubicBezTo>
                  <a:cubicBezTo>
                    <a:pt x="78" y="143"/>
                    <a:pt x="79" y="139"/>
                    <a:pt x="80" y="135"/>
                  </a:cubicBezTo>
                  <a:lnTo>
                    <a:pt x="80" y="135"/>
                  </a:lnTo>
                  <a:cubicBezTo>
                    <a:pt x="85" y="126"/>
                    <a:pt x="89" y="119"/>
                    <a:pt x="94" y="114"/>
                  </a:cubicBezTo>
                  <a:cubicBezTo>
                    <a:pt x="94" y="114"/>
                    <a:pt x="97" y="108"/>
                    <a:pt x="99" y="106"/>
                  </a:cubicBezTo>
                  <a:lnTo>
                    <a:pt x="99" y="106"/>
                  </a:lnTo>
                  <a:cubicBezTo>
                    <a:pt x="101" y="108"/>
                    <a:pt x="103" y="110"/>
                    <a:pt x="107" y="114"/>
                  </a:cubicBezTo>
                  <a:cubicBezTo>
                    <a:pt x="110" y="120"/>
                    <a:pt x="112" y="125"/>
                    <a:pt x="114" y="131"/>
                  </a:cubicBezTo>
                  <a:lnTo>
                    <a:pt x="114" y="131"/>
                  </a:lnTo>
                  <a:cubicBezTo>
                    <a:pt x="114" y="132"/>
                    <a:pt x="114" y="133"/>
                    <a:pt x="114" y="134"/>
                  </a:cubicBezTo>
                  <a:cubicBezTo>
                    <a:pt x="101" y="154"/>
                    <a:pt x="121" y="168"/>
                    <a:pt x="141" y="168"/>
                  </a:cubicBezTo>
                  <a:cubicBezTo>
                    <a:pt x="152" y="164"/>
                    <a:pt x="162" y="160"/>
                    <a:pt x="171" y="153"/>
                  </a:cubicBezTo>
                  <a:lnTo>
                    <a:pt x="171" y="153"/>
                  </a:lnTo>
                  <a:cubicBezTo>
                    <a:pt x="189" y="146"/>
                    <a:pt x="201" y="127"/>
                    <a:pt x="201" y="107"/>
                  </a:cubicBezTo>
                  <a:cubicBezTo>
                    <a:pt x="201" y="50"/>
                    <a:pt x="152" y="1"/>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25"/>
            <p:cNvSpPr/>
            <p:nvPr/>
          </p:nvSpPr>
          <p:spPr>
            <a:xfrm>
              <a:off x="1716664" y="3299122"/>
              <a:ext cx="6094" cy="6519"/>
            </a:xfrm>
            <a:custGeom>
              <a:rect b="b" l="l" r="r" t="t"/>
              <a:pathLst>
                <a:path extrusionOk="0" fill="none" h="215" w="201">
                  <a:moveTo>
                    <a:pt x="141" y="195"/>
                  </a:moveTo>
                  <a:cubicBezTo>
                    <a:pt x="161" y="188"/>
                    <a:pt x="174" y="181"/>
                    <a:pt x="188" y="161"/>
                  </a:cubicBezTo>
                  <a:cubicBezTo>
                    <a:pt x="181" y="168"/>
                    <a:pt x="174" y="175"/>
                    <a:pt x="161" y="181"/>
                  </a:cubicBezTo>
                  <a:cubicBezTo>
                    <a:pt x="167" y="181"/>
                    <a:pt x="167" y="181"/>
                    <a:pt x="167" y="181"/>
                  </a:cubicBezTo>
                  <a:cubicBezTo>
                    <a:pt x="188" y="175"/>
                    <a:pt x="201" y="155"/>
                    <a:pt x="201" y="134"/>
                  </a:cubicBezTo>
                  <a:cubicBezTo>
                    <a:pt x="201" y="61"/>
                    <a:pt x="121" y="1"/>
                    <a:pt x="54" y="41"/>
                  </a:cubicBezTo>
                  <a:cubicBezTo>
                    <a:pt x="20" y="61"/>
                    <a:pt x="0" y="94"/>
                    <a:pt x="0" y="134"/>
                  </a:cubicBezTo>
                  <a:cubicBezTo>
                    <a:pt x="0" y="168"/>
                    <a:pt x="14" y="188"/>
                    <a:pt x="40" y="201"/>
                  </a:cubicBezTo>
                  <a:cubicBezTo>
                    <a:pt x="54" y="215"/>
                    <a:pt x="67" y="201"/>
                    <a:pt x="74" y="188"/>
                  </a:cubicBezTo>
                  <a:cubicBezTo>
                    <a:pt x="74" y="195"/>
                    <a:pt x="74" y="175"/>
                    <a:pt x="74" y="175"/>
                  </a:cubicBezTo>
                  <a:cubicBezTo>
                    <a:pt x="80" y="168"/>
                    <a:pt x="80" y="161"/>
                    <a:pt x="80" y="155"/>
                  </a:cubicBezTo>
                  <a:cubicBezTo>
                    <a:pt x="80" y="161"/>
                    <a:pt x="74" y="168"/>
                    <a:pt x="74" y="175"/>
                  </a:cubicBezTo>
                  <a:cubicBezTo>
                    <a:pt x="80" y="161"/>
                    <a:pt x="87" y="148"/>
                    <a:pt x="94" y="141"/>
                  </a:cubicBezTo>
                  <a:cubicBezTo>
                    <a:pt x="94" y="141"/>
                    <a:pt x="101" y="128"/>
                    <a:pt x="101" y="134"/>
                  </a:cubicBezTo>
                  <a:cubicBezTo>
                    <a:pt x="107" y="121"/>
                    <a:pt x="107" y="134"/>
                    <a:pt x="94" y="128"/>
                  </a:cubicBezTo>
                  <a:cubicBezTo>
                    <a:pt x="101" y="134"/>
                    <a:pt x="101" y="134"/>
                    <a:pt x="107" y="141"/>
                  </a:cubicBezTo>
                  <a:cubicBezTo>
                    <a:pt x="114" y="155"/>
                    <a:pt x="114" y="168"/>
                    <a:pt x="134" y="181"/>
                  </a:cubicBezTo>
                  <a:cubicBezTo>
                    <a:pt x="127" y="168"/>
                    <a:pt x="121" y="161"/>
                    <a:pt x="114" y="155"/>
                  </a:cubicBezTo>
                  <a:cubicBezTo>
                    <a:pt x="114" y="161"/>
                    <a:pt x="114" y="168"/>
                    <a:pt x="121" y="175"/>
                  </a:cubicBezTo>
                  <a:lnTo>
                    <a:pt x="114" y="155"/>
                  </a:lnTo>
                  <a:cubicBezTo>
                    <a:pt x="114" y="155"/>
                    <a:pt x="114" y="155"/>
                    <a:pt x="114" y="161"/>
                  </a:cubicBezTo>
                  <a:cubicBezTo>
                    <a:pt x="101" y="181"/>
                    <a:pt x="121" y="195"/>
                    <a:pt x="141" y="195"/>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25"/>
            <p:cNvSpPr/>
            <p:nvPr/>
          </p:nvSpPr>
          <p:spPr>
            <a:xfrm>
              <a:off x="1718695" y="3311311"/>
              <a:ext cx="3275" cy="3456"/>
            </a:xfrm>
            <a:custGeom>
              <a:rect b="b" l="l" r="r" t="t"/>
              <a:pathLst>
                <a:path extrusionOk="0" h="114" w="108">
                  <a:moveTo>
                    <a:pt x="60" y="0"/>
                  </a:moveTo>
                  <a:cubicBezTo>
                    <a:pt x="27" y="0"/>
                    <a:pt x="0" y="27"/>
                    <a:pt x="0" y="60"/>
                  </a:cubicBezTo>
                  <a:cubicBezTo>
                    <a:pt x="0" y="87"/>
                    <a:pt x="20" y="114"/>
                    <a:pt x="47" y="114"/>
                  </a:cubicBezTo>
                  <a:cubicBezTo>
                    <a:pt x="60" y="114"/>
                    <a:pt x="67" y="100"/>
                    <a:pt x="60" y="87"/>
                  </a:cubicBezTo>
                  <a:cubicBezTo>
                    <a:pt x="60" y="87"/>
                    <a:pt x="60" y="80"/>
                    <a:pt x="60" y="74"/>
                  </a:cubicBezTo>
                  <a:cubicBezTo>
                    <a:pt x="67" y="67"/>
                    <a:pt x="74" y="60"/>
                    <a:pt x="67" y="60"/>
                  </a:cubicBezTo>
                  <a:cubicBezTo>
                    <a:pt x="107" y="60"/>
                    <a:pt x="107" y="0"/>
                    <a:pt x="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25"/>
            <p:cNvSpPr/>
            <p:nvPr/>
          </p:nvSpPr>
          <p:spPr>
            <a:xfrm>
              <a:off x="1718695" y="3311311"/>
              <a:ext cx="3275" cy="3456"/>
            </a:xfrm>
            <a:custGeom>
              <a:rect b="b" l="l" r="r" t="t"/>
              <a:pathLst>
                <a:path extrusionOk="0" fill="none" h="114" w="108">
                  <a:moveTo>
                    <a:pt x="60" y="0"/>
                  </a:moveTo>
                  <a:cubicBezTo>
                    <a:pt x="27" y="0"/>
                    <a:pt x="0" y="27"/>
                    <a:pt x="0" y="60"/>
                  </a:cubicBezTo>
                  <a:cubicBezTo>
                    <a:pt x="0" y="87"/>
                    <a:pt x="20" y="114"/>
                    <a:pt x="47" y="114"/>
                  </a:cubicBezTo>
                  <a:cubicBezTo>
                    <a:pt x="60" y="114"/>
                    <a:pt x="67" y="100"/>
                    <a:pt x="60" y="87"/>
                  </a:cubicBezTo>
                  <a:cubicBezTo>
                    <a:pt x="60" y="87"/>
                    <a:pt x="60" y="80"/>
                    <a:pt x="60" y="74"/>
                  </a:cubicBezTo>
                  <a:cubicBezTo>
                    <a:pt x="67" y="67"/>
                    <a:pt x="74" y="60"/>
                    <a:pt x="67" y="60"/>
                  </a:cubicBezTo>
                  <a:cubicBezTo>
                    <a:pt x="107" y="60"/>
                    <a:pt x="107" y="0"/>
                    <a:pt x="60" y="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25"/>
            <p:cNvSpPr/>
            <p:nvPr/>
          </p:nvSpPr>
          <p:spPr>
            <a:xfrm>
              <a:off x="1732673" y="3311463"/>
              <a:ext cx="5306" cy="5033"/>
            </a:xfrm>
            <a:custGeom>
              <a:rect b="b" l="l" r="r" t="t"/>
              <a:pathLst>
                <a:path extrusionOk="0" h="166" w="175">
                  <a:moveTo>
                    <a:pt x="94" y="1"/>
                  </a:moveTo>
                  <a:cubicBezTo>
                    <a:pt x="71" y="1"/>
                    <a:pt x="57" y="30"/>
                    <a:pt x="81" y="42"/>
                  </a:cubicBezTo>
                  <a:cubicBezTo>
                    <a:pt x="94" y="55"/>
                    <a:pt x="101" y="89"/>
                    <a:pt x="81" y="109"/>
                  </a:cubicBezTo>
                  <a:cubicBezTo>
                    <a:pt x="73" y="114"/>
                    <a:pt x="64" y="117"/>
                    <a:pt x="56" y="117"/>
                  </a:cubicBezTo>
                  <a:cubicBezTo>
                    <a:pt x="44" y="117"/>
                    <a:pt x="32" y="113"/>
                    <a:pt x="21" y="109"/>
                  </a:cubicBezTo>
                  <a:cubicBezTo>
                    <a:pt x="18" y="108"/>
                    <a:pt x="16" y="107"/>
                    <a:pt x="14" y="107"/>
                  </a:cubicBezTo>
                  <a:cubicBezTo>
                    <a:pt x="5" y="107"/>
                    <a:pt x="1" y="118"/>
                    <a:pt x="1" y="129"/>
                  </a:cubicBezTo>
                  <a:cubicBezTo>
                    <a:pt x="12" y="154"/>
                    <a:pt x="40" y="166"/>
                    <a:pt x="68" y="166"/>
                  </a:cubicBezTo>
                  <a:cubicBezTo>
                    <a:pt x="92" y="166"/>
                    <a:pt x="116" y="158"/>
                    <a:pt x="128" y="142"/>
                  </a:cubicBezTo>
                  <a:cubicBezTo>
                    <a:pt x="175" y="102"/>
                    <a:pt x="155" y="29"/>
                    <a:pt x="101" y="2"/>
                  </a:cubicBezTo>
                  <a:cubicBezTo>
                    <a:pt x="99" y="1"/>
                    <a:pt x="96"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25"/>
            <p:cNvSpPr/>
            <p:nvPr/>
          </p:nvSpPr>
          <p:spPr>
            <a:xfrm>
              <a:off x="1732673" y="3311311"/>
              <a:ext cx="5306" cy="5488"/>
            </a:xfrm>
            <a:custGeom>
              <a:rect b="b" l="l" r="r" t="t"/>
              <a:pathLst>
                <a:path extrusionOk="0" fill="none" h="181" w="175">
                  <a:moveTo>
                    <a:pt x="81" y="47"/>
                  </a:moveTo>
                  <a:cubicBezTo>
                    <a:pt x="94" y="60"/>
                    <a:pt x="101" y="94"/>
                    <a:pt x="81" y="114"/>
                  </a:cubicBezTo>
                  <a:cubicBezTo>
                    <a:pt x="61" y="127"/>
                    <a:pt x="41" y="121"/>
                    <a:pt x="21" y="114"/>
                  </a:cubicBezTo>
                  <a:cubicBezTo>
                    <a:pt x="7" y="107"/>
                    <a:pt x="1" y="121"/>
                    <a:pt x="1" y="134"/>
                  </a:cubicBezTo>
                  <a:cubicBezTo>
                    <a:pt x="21" y="181"/>
                    <a:pt x="101" y="181"/>
                    <a:pt x="128" y="147"/>
                  </a:cubicBezTo>
                  <a:cubicBezTo>
                    <a:pt x="175" y="107"/>
                    <a:pt x="155" y="34"/>
                    <a:pt x="101" y="7"/>
                  </a:cubicBezTo>
                  <a:cubicBezTo>
                    <a:pt x="74" y="0"/>
                    <a:pt x="54" y="34"/>
                    <a:pt x="81" y="4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25"/>
            <p:cNvSpPr/>
            <p:nvPr/>
          </p:nvSpPr>
          <p:spPr>
            <a:xfrm>
              <a:off x="1834518" y="3326501"/>
              <a:ext cx="7034" cy="6398"/>
            </a:xfrm>
            <a:custGeom>
              <a:rect b="b" l="l" r="r" t="t"/>
              <a:pathLst>
                <a:path extrusionOk="0" h="211" w="232">
                  <a:moveTo>
                    <a:pt x="128" y="1"/>
                  </a:moveTo>
                  <a:cubicBezTo>
                    <a:pt x="87" y="1"/>
                    <a:pt x="54" y="21"/>
                    <a:pt x="34" y="54"/>
                  </a:cubicBezTo>
                  <a:cubicBezTo>
                    <a:pt x="7" y="81"/>
                    <a:pt x="0" y="121"/>
                    <a:pt x="14" y="155"/>
                  </a:cubicBezTo>
                  <a:cubicBezTo>
                    <a:pt x="14" y="168"/>
                    <a:pt x="20" y="175"/>
                    <a:pt x="27" y="182"/>
                  </a:cubicBezTo>
                  <a:cubicBezTo>
                    <a:pt x="33" y="187"/>
                    <a:pt x="35" y="189"/>
                    <a:pt x="35" y="189"/>
                  </a:cubicBezTo>
                  <a:cubicBezTo>
                    <a:pt x="35" y="189"/>
                    <a:pt x="31" y="184"/>
                    <a:pt x="33" y="184"/>
                  </a:cubicBezTo>
                  <a:cubicBezTo>
                    <a:pt x="34" y="184"/>
                    <a:pt x="36" y="185"/>
                    <a:pt x="41" y="188"/>
                  </a:cubicBezTo>
                  <a:cubicBezTo>
                    <a:pt x="47" y="202"/>
                    <a:pt x="61" y="208"/>
                    <a:pt x="81" y="208"/>
                  </a:cubicBezTo>
                  <a:cubicBezTo>
                    <a:pt x="83" y="210"/>
                    <a:pt x="85" y="210"/>
                    <a:pt x="87" y="210"/>
                  </a:cubicBezTo>
                  <a:cubicBezTo>
                    <a:pt x="96" y="210"/>
                    <a:pt x="101" y="199"/>
                    <a:pt x="101" y="188"/>
                  </a:cubicBezTo>
                  <a:cubicBezTo>
                    <a:pt x="101" y="182"/>
                    <a:pt x="94" y="175"/>
                    <a:pt x="94" y="168"/>
                  </a:cubicBezTo>
                  <a:lnTo>
                    <a:pt x="94" y="168"/>
                  </a:lnTo>
                  <a:cubicBezTo>
                    <a:pt x="94" y="169"/>
                    <a:pt x="94" y="170"/>
                    <a:pt x="95" y="170"/>
                  </a:cubicBezTo>
                  <a:cubicBezTo>
                    <a:pt x="96" y="170"/>
                    <a:pt x="101" y="160"/>
                    <a:pt x="101" y="155"/>
                  </a:cubicBezTo>
                  <a:cubicBezTo>
                    <a:pt x="101" y="141"/>
                    <a:pt x="101" y="121"/>
                    <a:pt x="107" y="108"/>
                  </a:cubicBezTo>
                  <a:cubicBezTo>
                    <a:pt x="112" y="90"/>
                    <a:pt x="134" y="81"/>
                    <a:pt x="157" y="81"/>
                  </a:cubicBezTo>
                  <a:cubicBezTo>
                    <a:pt x="168" y="81"/>
                    <a:pt x="179" y="83"/>
                    <a:pt x="188" y="88"/>
                  </a:cubicBezTo>
                  <a:cubicBezTo>
                    <a:pt x="191" y="90"/>
                    <a:pt x="194" y="91"/>
                    <a:pt x="198" y="91"/>
                  </a:cubicBezTo>
                  <a:cubicBezTo>
                    <a:pt x="215" y="91"/>
                    <a:pt x="231" y="65"/>
                    <a:pt x="215" y="48"/>
                  </a:cubicBezTo>
                  <a:cubicBezTo>
                    <a:pt x="188" y="21"/>
                    <a:pt x="168" y="8"/>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25"/>
            <p:cNvSpPr/>
            <p:nvPr/>
          </p:nvSpPr>
          <p:spPr>
            <a:xfrm>
              <a:off x="1834518" y="3326501"/>
              <a:ext cx="7125" cy="6519"/>
            </a:xfrm>
            <a:custGeom>
              <a:rect b="b" l="l" r="r" t="t"/>
              <a:pathLst>
                <a:path extrusionOk="0" fill="none" h="215" w="235">
                  <a:moveTo>
                    <a:pt x="215" y="48"/>
                  </a:moveTo>
                  <a:cubicBezTo>
                    <a:pt x="188" y="21"/>
                    <a:pt x="168" y="8"/>
                    <a:pt x="128" y="1"/>
                  </a:cubicBezTo>
                  <a:cubicBezTo>
                    <a:pt x="87" y="1"/>
                    <a:pt x="54" y="21"/>
                    <a:pt x="34" y="54"/>
                  </a:cubicBezTo>
                  <a:cubicBezTo>
                    <a:pt x="7" y="81"/>
                    <a:pt x="0" y="121"/>
                    <a:pt x="14" y="155"/>
                  </a:cubicBezTo>
                  <a:cubicBezTo>
                    <a:pt x="14" y="168"/>
                    <a:pt x="20" y="175"/>
                    <a:pt x="27" y="182"/>
                  </a:cubicBezTo>
                  <a:cubicBezTo>
                    <a:pt x="47" y="202"/>
                    <a:pt x="20" y="175"/>
                    <a:pt x="41" y="188"/>
                  </a:cubicBezTo>
                  <a:cubicBezTo>
                    <a:pt x="47" y="202"/>
                    <a:pt x="61" y="208"/>
                    <a:pt x="81" y="208"/>
                  </a:cubicBezTo>
                  <a:cubicBezTo>
                    <a:pt x="94" y="215"/>
                    <a:pt x="101" y="202"/>
                    <a:pt x="101" y="188"/>
                  </a:cubicBezTo>
                  <a:cubicBezTo>
                    <a:pt x="101" y="182"/>
                    <a:pt x="94" y="175"/>
                    <a:pt x="94" y="168"/>
                  </a:cubicBezTo>
                  <a:cubicBezTo>
                    <a:pt x="94" y="175"/>
                    <a:pt x="101" y="161"/>
                    <a:pt x="101" y="155"/>
                  </a:cubicBezTo>
                  <a:cubicBezTo>
                    <a:pt x="101" y="141"/>
                    <a:pt x="101" y="121"/>
                    <a:pt x="107" y="108"/>
                  </a:cubicBezTo>
                  <a:cubicBezTo>
                    <a:pt x="114" y="81"/>
                    <a:pt x="161" y="74"/>
                    <a:pt x="188" y="88"/>
                  </a:cubicBezTo>
                  <a:cubicBezTo>
                    <a:pt x="208" y="101"/>
                    <a:pt x="235" y="68"/>
                    <a:pt x="215" y="4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25"/>
            <p:cNvSpPr/>
            <p:nvPr/>
          </p:nvSpPr>
          <p:spPr>
            <a:xfrm>
              <a:off x="1727124" y="3438291"/>
              <a:ext cx="130103" cy="215211"/>
            </a:xfrm>
            <a:custGeom>
              <a:rect b="b" l="l" r="r" t="t"/>
              <a:pathLst>
                <a:path extrusionOk="0" h="7098" w="4291">
                  <a:moveTo>
                    <a:pt x="2240" y="0"/>
                  </a:moveTo>
                  <a:cubicBezTo>
                    <a:pt x="2232" y="0"/>
                    <a:pt x="2224" y="2"/>
                    <a:pt x="2218" y="7"/>
                  </a:cubicBezTo>
                  <a:cubicBezTo>
                    <a:pt x="1856" y="302"/>
                    <a:pt x="1876" y="830"/>
                    <a:pt x="2050" y="1225"/>
                  </a:cubicBezTo>
                  <a:cubicBezTo>
                    <a:pt x="2291" y="1773"/>
                    <a:pt x="2800" y="2108"/>
                    <a:pt x="3121" y="2596"/>
                  </a:cubicBezTo>
                  <a:cubicBezTo>
                    <a:pt x="3469" y="3118"/>
                    <a:pt x="3616" y="3761"/>
                    <a:pt x="3770" y="4363"/>
                  </a:cubicBezTo>
                  <a:cubicBezTo>
                    <a:pt x="3930" y="4995"/>
                    <a:pt x="4053" y="5640"/>
                    <a:pt x="4139" y="6285"/>
                  </a:cubicBezTo>
                  <a:lnTo>
                    <a:pt x="4139" y="6285"/>
                  </a:lnTo>
                  <a:cubicBezTo>
                    <a:pt x="3857" y="6214"/>
                    <a:pt x="3570" y="6149"/>
                    <a:pt x="3288" y="6089"/>
                  </a:cubicBezTo>
                  <a:cubicBezTo>
                    <a:pt x="3282" y="6088"/>
                    <a:pt x="3277" y="6087"/>
                    <a:pt x="3272" y="6087"/>
                  </a:cubicBezTo>
                  <a:cubicBezTo>
                    <a:pt x="3246" y="6087"/>
                    <a:pt x="3226" y="6100"/>
                    <a:pt x="3215" y="6122"/>
                  </a:cubicBezTo>
                  <a:cubicBezTo>
                    <a:pt x="3110" y="6308"/>
                    <a:pt x="3004" y="6493"/>
                    <a:pt x="2899" y="6673"/>
                  </a:cubicBezTo>
                  <a:lnTo>
                    <a:pt x="2899" y="6673"/>
                  </a:lnTo>
                  <a:cubicBezTo>
                    <a:pt x="2628" y="6534"/>
                    <a:pt x="2356" y="6395"/>
                    <a:pt x="2084" y="6256"/>
                  </a:cubicBezTo>
                  <a:cubicBezTo>
                    <a:pt x="2079" y="6251"/>
                    <a:pt x="2071" y="6249"/>
                    <a:pt x="2062" y="6249"/>
                  </a:cubicBezTo>
                  <a:cubicBezTo>
                    <a:pt x="2048" y="6249"/>
                    <a:pt x="2032" y="6255"/>
                    <a:pt x="2024" y="6263"/>
                  </a:cubicBezTo>
                  <a:cubicBezTo>
                    <a:pt x="1836" y="6514"/>
                    <a:pt x="1642" y="6759"/>
                    <a:pt x="1425" y="6976"/>
                  </a:cubicBezTo>
                  <a:lnTo>
                    <a:pt x="1425" y="6976"/>
                  </a:lnTo>
                  <a:cubicBezTo>
                    <a:pt x="1296" y="6697"/>
                    <a:pt x="1143" y="6415"/>
                    <a:pt x="967" y="6162"/>
                  </a:cubicBezTo>
                  <a:cubicBezTo>
                    <a:pt x="951" y="6143"/>
                    <a:pt x="931" y="6133"/>
                    <a:pt x="911" y="6133"/>
                  </a:cubicBezTo>
                  <a:cubicBezTo>
                    <a:pt x="898" y="6133"/>
                    <a:pt x="884" y="6138"/>
                    <a:pt x="873" y="6149"/>
                  </a:cubicBezTo>
                  <a:cubicBezTo>
                    <a:pt x="732" y="6276"/>
                    <a:pt x="592" y="6390"/>
                    <a:pt x="438" y="6484"/>
                  </a:cubicBezTo>
                  <a:cubicBezTo>
                    <a:pt x="356" y="6539"/>
                    <a:pt x="297" y="6570"/>
                    <a:pt x="244" y="6570"/>
                  </a:cubicBezTo>
                  <a:cubicBezTo>
                    <a:pt x="181" y="6570"/>
                    <a:pt x="126" y="6525"/>
                    <a:pt x="50" y="6423"/>
                  </a:cubicBezTo>
                  <a:cubicBezTo>
                    <a:pt x="44" y="6418"/>
                    <a:pt x="37" y="6415"/>
                    <a:pt x="30" y="6415"/>
                  </a:cubicBezTo>
                  <a:cubicBezTo>
                    <a:pt x="14" y="6415"/>
                    <a:pt x="0" y="6429"/>
                    <a:pt x="10" y="6443"/>
                  </a:cubicBezTo>
                  <a:cubicBezTo>
                    <a:pt x="63" y="6544"/>
                    <a:pt x="117" y="6631"/>
                    <a:pt x="190" y="6704"/>
                  </a:cubicBezTo>
                  <a:cubicBezTo>
                    <a:pt x="198" y="6715"/>
                    <a:pt x="209" y="6720"/>
                    <a:pt x="221" y="6720"/>
                  </a:cubicBezTo>
                  <a:cubicBezTo>
                    <a:pt x="231" y="6720"/>
                    <a:pt x="242" y="6717"/>
                    <a:pt x="251" y="6711"/>
                  </a:cubicBezTo>
                  <a:cubicBezTo>
                    <a:pt x="479" y="6588"/>
                    <a:pt x="695" y="6442"/>
                    <a:pt x="901" y="6278"/>
                  </a:cubicBezTo>
                  <a:lnTo>
                    <a:pt x="901" y="6278"/>
                  </a:lnTo>
                  <a:cubicBezTo>
                    <a:pt x="1064" y="6540"/>
                    <a:pt x="1231" y="6797"/>
                    <a:pt x="1375" y="7072"/>
                  </a:cubicBezTo>
                  <a:cubicBezTo>
                    <a:pt x="1383" y="7089"/>
                    <a:pt x="1401" y="7097"/>
                    <a:pt x="1417" y="7097"/>
                  </a:cubicBezTo>
                  <a:cubicBezTo>
                    <a:pt x="1427" y="7097"/>
                    <a:pt x="1436" y="7094"/>
                    <a:pt x="1442" y="7086"/>
                  </a:cubicBezTo>
                  <a:cubicBezTo>
                    <a:pt x="1549" y="6972"/>
                    <a:pt x="1649" y="6872"/>
                    <a:pt x="1749" y="6758"/>
                  </a:cubicBezTo>
                  <a:cubicBezTo>
                    <a:pt x="1823" y="6678"/>
                    <a:pt x="1943" y="6464"/>
                    <a:pt x="2037" y="6417"/>
                  </a:cubicBezTo>
                  <a:cubicBezTo>
                    <a:pt x="2057" y="6408"/>
                    <a:pt x="2078" y="6404"/>
                    <a:pt x="2100" y="6404"/>
                  </a:cubicBezTo>
                  <a:cubicBezTo>
                    <a:pt x="2208" y="6404"/>
                    <a:pt x="2329" y="6500"/>
                    <a:pt x="2418" y="6551"/>
                  </a:cubicBezTo>
                  <a:cubicBezTo>
                    <a:pt x="2572" y="6631"/>
                    <a:pt x="2733" y="6711"/>
                    <a:pt x="2893" y="6798"/>
                  </a:cubicBezTo>
                  <a:cubicBezTo>
                    <a:pt x="2901" y="6802"/>
                    <a:pt x="2908" y="6803"/>
                    <a:pt x="2916" y="6803"/>
                  </a:cubicBezTo>
                  <a:cubicBezTo>
                    <a:pt x="2937" y="6803"/>
                    <a:pt x="2959" y="6791"/>
                    <a:pt x="2974" y="6771"/>
                  </a:cubicBezTo>
                  <a:cubicBezTo>
                    <a:pt x="3041" y="6664"/>
                    <a:pt x="3108" y="6551"/>
                    <a:pt x="3174" y="6443"/>
                  </a:cubicBezTo>
                  <a:cubicBezTo>
                    <a:pt x="3248" y="6327"/>
                    <a:pt x="3265" y="6261"/>
                    <a:pt x="3381" y="6261"/>
                  </a:cubicBezTo>
                  <a:cubicBezTo>
                    <a:pt x="3391" y="6261"/>
                    <a:pt x="3403" y="6262"/>
                    <a:pt x="3415" y="6263"/>
                  </a:cubicBezTo>
                  <a:cubicBezTo>
                    <a:pt x="3670" y="6276"/>
                    <a:pt x="3951" y="6383"/>
                    <a:pt x="4205" y="6437"/>
                  </a:cubicBezTo>
                  <a:cubicBezTo>
                    <a:pt x="4211" y="6438"/>
                    <a:pt x="4217" y="6439"/>
                    <a:pt x="4223" y="6439"/>
                  </a:cubicBezTo>
                  <a:cubicBezTo>
                    <a:pt x="4266" y="6439"/>
                    <a:pt x="4291" y="6398"/>
                    <a:pt x="4285" y="6357"/>
                  </a:cubicBezTo>
                  <a:cubicBezTo>
                    <a:pt x="4111" y="5253"/>
                    <a:pt x="3884" y="4102"/>
                    <a:pt x="3435" y="3071"/>
                  </a:cubicBezTo>
                  <a:cubicBezTo>
                    <a:pt x="3215" y="2550"/>
                    <a:pt x="2833" y="2161"/>
                    <a:pt x="2499" y="1713"/>
                  </a:cubicBezTo>
                  <a:cubicBezTo>
                    <a:pt x="2111" y="1205"/>
                    <a:pt x="1856" y="623"/>
                    <a:pt x="2278" y="54"/>
                  </a:cubicBezTo>
                  <a:cubicBezTo>
                    <a:pt x="2293" y="23"/>
                    <a:pt x="2265" y="0"/>
                    <a:pt x="22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25"/>
            <p:cNvSpPr/>
            <p:nvPr/>
          </p:nvSpPr>
          <p:spPr>
            <a:xfrm>
              <a:off x="1727003" y="3437897"/>
              <a:ext cx="130255" cy="215848"/>
            </a:xfrm>
            <a:custGeom>
              <a:rect b="b" l="l" r="r" t="t"/>
              <a:pathLst>
                <a:path extrusionOk="0" fill="none" h="7119" w="4296">
                  <a:moveTo>
                    <a:pt x="2222" y="20"/>
                  </a:moveTo>
                  <a:cubicBezTo>
                    <a:pt x="1860" y="315"/>
                    <a:pt x="1880" y="843"/>
                    <a:pt x="2054" y="1238"/>
                  </a:cubicBezTo>
                  <a:cubicBezTo>
                    <a:pt x="2295" y="1786"/>
                    <a:pt x="2804" y="2121"/>
                    <a:pt x="3125" y="2609"/>
                  </a:cubicBezTo>
                  <a:cubicBezTo>
                    <a:pt x="3473" y="3131"/>
                    <a:pt x="3620" y="3774"/>
                    <a:pt x="3774" y="4376"/>
                  </a:cubicBezTo>
                  <a:cubicBezTo>
                    <a:pt x="3941" y="5038"/>
                    <a:pt x="4068" y="5714"/>
                    <a:pt x="4155" y="6390"/>
                  </a:cubicBezTo>
                  <a:lnTo>
                    <a:pt x="4242" y="6323"/>
                  </a:lnTo>
                  <a:cubicBezTo>
                    <a:pt x="3928" y="6242"/>
                    <a:pt x="3607" y="6169"/>
                    <a:pt x="3292" y="6102"/>
                  </a:cubicBezTo>
                  <a:cubicBezTo>
                    <a:pt x="3259" y="6095"/>
                    <a:pt x="3232" y="6109"/>
                    <a:pt x="3219" y="6135"/>
                  </a:cubicBezTo>
                  <a:cubicBezTo>
                    <a:pt x="3105" y="6336"/>
                    <a:pt x="2991" y="6537"/>
                    <a:pt x="2877" y="6731"/>
                  </a:cubicBezTo>
                  <a:cubicBezTo>
                    <a:pt x="2897" y="6724"/>
                    <a:pt x="2924" y="6717"/>
                    <a:pt x="2951" y="6711"/>
                  </a:cubicBezTo>
                  <a:cubicBezTo>
                    <a:pt x="2663" y="6564"/>
                    <a:pt x="2376" y="6416"/>
                    <a:pt x="2088" y="6269"/>
                  </a:cubicBezTo>
                  <a:cubicBezTo>
                    <a:pt x="2074" y="6256"/>
                    <a:pt x="2041" y="6262"/>
                    <a:pt x="2028" y="6276"/>
                  </a:cubicBezTo>
                  <a:cubicBezTo>
                    <a:pt x="1827" y="6543"/>
                    <a:pt x="1620" y="6804"/>
                    <a:pt x="1385" y="7032"/>
                  </a:cubicBezTo>
                  <a:lnTo>
                    <a:pt x="1452" y="7039"/>
                  </a:lnTo>
                  <a:cubicBezTo>
                    <a:pt x="1318" y="6744"/>
                    <a:pt x="1158" y="6443"/>
                    <a:pt x="971" y="6175"/>
                  </a:cubicBezTo>
                  <a:cubicBezTo>
                    <a:pt x="944" y="6142"/>
                    <a:pt x="904" y="6135"/>
                    <a:pt x="877" y="6162"/>
                  </a:cubicBezTo>
                  <a:cubicBezTo>
                    <a:pt x="736" y="6289"/>
                    <a:pt x="596" y="6403"/>
                    <a:pt x="442" y="6497"/>
                  </a:cubicBezTo>
                  <a:cubicBezTo>
                    <a:pt x="261" y="6617"/>
                    <a:pt x="194" y="6624"/>
                    <a:pt x="54" y="6436"/>
                  </a:cubicBezTo>
                  <a:cubicBezTo>
                    <a:pt x="34" y="6416"/>
                    <a:pt x="0" y="6436"/>
                    <a:pt x="14" y="6456"/>
                  </a:cubicBezTo>
                  <a:cubicBezTo>
                    <a:pt x="67" y="6557"/>
                    <a:pt x="121" y="6644"/>
                    <a:pt x="194" y="6717"/>
                  </a:cubicBezTo>
                  <a:cubicBezTo>
                    <a:pt x="208" y="6737"/>
                    <a:pt x="235" y="6737"/>
                    <a:pt x="255" y="6724"/>
                  </a:cubicBezTo>
                  <a:cubicBezTo>
                    <a:pt x="502" y="6590"/>
                    <a:pt x="736" y="6430"/>
                    <a:pt x="957" y="6249"/>
                  </a:cubicBezTo>
                  <a:lnTo>
                    <a:pt x="870" y="6236"/>
                  </a:lnTo>
                  <a:cubicBezTo>
                    <a:pt x="1044" y="6517"/>
                    <a:pt x="1225" y="6791"/>
                    <a:pt x="1379" y="7085"/>
                  </a:cubicBezTo>
                  <a:cubicBezTo>
                    <a:pt x="1392" y="7112"/>
                    <a:pt x="1432" y="7119"/>
                    <a:pt x="1446" y="7099"/>
                  </a:cubicBezTo>
                  <a:cubicBezTo>
                    <a:pt x="1553" y="6985"/>
                    <a:pt x="1653" y="6885"/>
                    <a:pt x="1753" y="6771"/>
                  </a:cubicBezTo>
                  <a:cubicBezTo>
                    <a:pt x="1827" y="6691"/>
                    <a:pt x="1947" y="6477"/>
                    <a:pt x="2041" y="6430"/>
                  </a:cubicBezTo>
                  <a:cubicBezTo>
                    <a:pt x="2161" y="6376"/>
                    <a:pt x="2315" y="6503"/>
                    <a:pt x="2422" y="6564"/>
                  </a:cubicBezTo>
                  <a:cubicBezTo>
                    <a:pt x="2576" y="6644"/>
                    <a:pt x="2737" y="6724"/>
                    <a:pt x="2897" y="6811"/>
                  </a:cubicBezTo>
                  <a:cubicBezTo>
                    <a:pt x="2924" y="6824"/>
                    <a:pt x="2958" y="6811"/>
                    <a:pt x="2978" y="6784"/>
                  </a:cubicBezTo>
                  <a:cubicBezTo>
                    <a:pt x="3045" y="6677"/>
                    <a:pt x="3112" y="6564"/>
                    <a:pt x="3178" y="6456"/>
                  </a:cubicBezTo>
                  <a:cubicBezTo>
                    <a:pt x="3259" y="6329"/>
                    <a:pt x="3272" y="6262"/>
                    <a:pt x="3419" y="6276"/>
                  </a:cubicBezTo>
                  <a:cubicBezTo>
                    <a:pt x="3674" y="6289"/>
                    <a:pt x="3955" y="6396"/>
                    <a:pt x="4209" y="6450"/>
                  </a:cubicBezTo>
                  <a:cubicBezTo>
                    <a:pt x="4262" y="6463"/>
                    <a:pt x="4296" y="6416"/>
                    <a:pt x="4289" y="6370"/>
                  </a:cubicBezTo>
                  <a:cubicBezTo>
                    <a:pt x="4115" y="5266"/>
                    <a:pt x="3888" y="4115"/>
                    <a:pt x="3439" y="3084"/>
                  </a:cubicBezTo>
                  <a:cubicBezTo>
                    <a:pt x="3219" y="2563"/>
                    <a:pt x="2837" y="2174"/>
                    <a:pt x="2503" y="1726"/>
                  </a:cubicBezTo>
                  <a:cubicBezTo>
                    <a:pt x="2115" y="1218"/>
                    <a:pt x="1860" y="636"/>
                    <a:pt x="2282" y="67"/>
                  </a:cubicBezTo>
                  <a:cubicBezTo>
                    <a:pt x="2302" y="27"/>
                    <a:pt x="2248" y="0"/>
                    <a:pt x="2222" y="2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25"/>
            <p:cNvSpPr/>
            <p:nvPr/>
          </p:nvSpPr>
          <p:spPr>
            <a:xfrm>
              <a:off x="1582771" y="3556812"/>
              <a:ext cx="152510" cy="84350"/>
            </a:xfrm>
            <a:custGeom>
              <a:rect b="b" l="l" r="r" t="t"/>
              <a:pathLst>
                <a:path extrusionOk="0" h="2782" w="5030">
                  <a:moveTo>
                    <a:pt x="1177" y="1"/>
                  </a:moveTo>
                  <a:cubicBezTo>
                    <a:pt x="1171" y="1"/>
                    <a:pt x="1165" y="2"/>
                    <a:pt x="1158" y="5"/>
                  </a:cubicBezTo>
                  <a:cubicBezTo>
                    <a:pt x="862" y="108"/>
                    <a:pt x="556" y="157"/>
                    <a:pt x="245" y="157"/>
                  </a:cubicBezTo>
                  <a:cubicBezTo>
                    <a:pt x="190" y="157"/>
                    <a:pt x="135" y="156"/>
                    <a:pt x="81" y="153"/>
                  </a:cubicBezTo>
                  <a:cubicBezTo>
                    <a:pt x="78" y="152"/>
                    <a:pt x="76" y="152"/>
                    <a:pt x="74" y="152"/>
                  </a:cubicBezTo>
                  <a:cubicBezTo>
                    <a:pt x="1" y="152"/>
                    <a:pt x="9" y="266"/>
                    <a:pt x="81" y="266"/>
                  </a:cubicBezTo>
                  <a:cubicBezTo>
                    <a:pt x="145" y="271"/>
                    <a:pt x="209" y="273"/>
                    <a:pt x="272" y="273"/>
                  </a:cubicBezTo>
                  <a:cubicBezTo>
                    <a:pt x="561" y="273"/>
                    <a:pt x="833" y="226"/>
                    <a:pt x="1109" y="133"/>
                  </a:cubicBezTo>
                  <a:lnTo>
                    <a:pt x="1109" y="133"/>
                  </a:lnTo>
                  <a:cubicBezTo>
                    <a:pt x="1083" y="398"/>
                    <a:pt x="1080" y="663"/>
                    <a:pt x="1104" y="929"/>
                  </a:cubicBezTo>
                  <a:cubicBezTo>
                    <a:pt x="1104" y="956"/>
                    <a:pt x="1124" y="982"/>
                    <a:pt x="1151" y="989"/>
                  </a:cubicBezTo>
                  <a:cubicBezTo>
                    <a:pt x="1379" y="1009"/>
                    <a:pt x="1653" y="982"/>
                    <a:pt x="1874" y="1036"/>
                  </a:cubicBezTo>
                  <a:cubicBezTo>
                    <a:pt x="2061" y="1083"/>
                    <a:pt x="2121" y="1564"/>
                    <a:pt x="2175" y="1745"/>
                  </a:cubicBezTo>
                  <a:cubicBezTo>
                    <a:pt x="2180" y="1767"/>
                    <a:pt x="2200" y="1780"/>
                    <a:pt x="2218" y="1780"/>
                  </a:cubicBezTo>
                  <a:cubicBezTo>
                    <a:pt x="2221" y="1780"/>
                    <a:pt x="2225" y="1780"/>
                    <a:pt x="2228" y="1778"/>
                  </a:cubicBezTo>
                  <a:cubicBezTo>
                    <a:pt x="2376" y="1738"/>
                    <a:pt x="2523" y="1691"/>
                    <a:pt x="2670" y="1651"/>
                  </a:cubicBezTo>
                  <a:cubicBezTo>
                    <a:pt x="2771" y="1626"/>
                    <a:pt x="2980" y="1523"/>
                    <a:pt x="3093" y="1523"/>
                  </a:cubicBezTo>
                  <a:cubicBezTo>
                    <a:pt x="3099" y="1523"/>
                    <a:pt x="3106" y="1523"/>
                    <a:pt x="3111" y="1524"/>
                  </a:cubicBezTo>
                  <a:cubicBezTo>
                    <a:pt x="3239" y="1551"/>
                    <a:pt x="3279" y="1745"/>
                    <a:pt x="3326" y="1845"/>
                  </a:cubicBezTo>
                  <a:cubicBezTo>
                    <a:pt x="3406" y="2026"/>
                    <a:pt x="3506" y="2207"/>
                    <a:pt x="3553" y="2401"/>
                  </a:cubicBezTo>
                  <a:cubicBezTo>
                    <a:pt x="3560" y="2427"/>
                    <a:pt x="3587" y="2434"/>
                    <a:pt x="3613" y="2434"/>
                  </a:cubicBezTo>
                  <a:cubicBezTo>
                    <a:pt x="3914" y="2371"/>
                    <a:pt x="4191" y="2274"/>
                    <a:pt x="4462" y="2140"/>
                  </a:cubicBezTo>
                  <a:lnTo>
                    <a:pt x="4462" y="2140"/>
                  </a:lnTo>
                  <a:cubicBezTo>
                    <a:pt x="4590" y="2375"/>
                    <a:pt x="4744" y="2581"/>
                    <a:pt x="4938" y="2769"/>
                  </a:cubicBezTo>
                  <a:cubicBezTo>
                    <a:pt x="4947" y="2778"/>
                    <a:pt x="4958" y="2782"/>
                    <a:pt x="4968" y="2782"/>
                  </a:cubicBezTo>
                  <a:cubicBezTo>
                    <a:pt x="5001" y="2782"/>
                    <a:pt x="5029" y="2739"/>
                    <a:pt x="4998" y="2708"/>
                  </a:cubicBezTo>
                  <a:cubicBezTo>
                    <a:pt x="4811" y="2501"/>
                    <a:pt x="4657" y="2287"/>
                    <a:pt x="4530" y="2039"/>
                  </a:cubicBezTo>
                  <a:cubicBezTo>
                    <a:pt x="4522" y="2019"/>
                    <a:pt x="4506" y="2011"/>
                    <a:pt x="4489" y="2011"/>
                  </a:cubicBezTo>
                  <a:cubicBezTo>
                    <a:pt x="4478" y="2011"/>
                    <a:pt x="4467" y="2014"/>
                    <a:pt x="4456" y="2019"/>
                  </a:cubicBezTo>
                  <a:cubicBezTo>
                    <a:pt x="4310" y="2084"/>
                    <a:pt x="3926" y="2308"/>
                    <a:pt x="3712" y="2308"/>
                  </a:cubicBezTo>
                  <a:cubicBezTo>
                    <a:pt x="3682" y="2308"/>
                    <a:pt x="3656" y="2303"/>
                    <a:pt x="3633" y="2294"/>
                  </a:cubicBezTo>
                  <a:cubicBezTo>
                    <a:pt x="3520" y="2247"/>
                    <a:pt x="3459" y="1986"/>
                    <a:pt x="3413" y="1865"/>
                  </a:cubicBezTo>
                  <a:cubicBezTo>
                    <a:pt x="3352" y="1725"/>
                    <a:pt x="3292" y="1591"/>
                    <a:pt x="3232" y="1451"/>
                  </a:cubicBezTo>
                  <a:cubicBezTo>
                    <a:pt x="3226" y="1434"/>
                    <a:pt x="3212" y="1422"/>
                    <a:pt x="3196" y="1422"/>
                  </a:cubicBezTo>
                  <a:cubicBezTo>
                    <a:pt x="3192" y="1422"/>
                    <a:pt x="3189" y="1423"/>
                    <a:pt x="3185" y="1424"/>
                  </a:cubicBezTo>
                  <a:cubicBezTo>
                    <a:pt x="3051" y="1457"/>
                    <a:pt x="2924" y="1491"/>
                    <a:pt x="2790" y="1524"/>
                  </a:cubicBezTo>
                  <a:cubicBezTo>
                    <a:pt x="2657" y="1564"/>
                    <a:pt x="2489" y="1645"/>
                    <a:pt x="2349" y="1651"/>
                  </a:cubicBezTo>
                  <a:cubicBezTo>
                    <a:pt x="2195" y="1651"/>
                    <a:pt x="2208" y="1518"/>
                    <a:pt x="2175" y="1384"/>
                  </a:cubicBezTo>
                  <a:cubicBezTo>
                    <a:pt x="2141" y="1243"/>
                    <a:pt x="2108" y="1103"/>
                    <a:pt x="2068" y="956"/>
                  </a:cubicBezTo>
                  <a:cubicBezTo>
                    <a:pt x="2061" y="935"/>
                    <a:pt x="2034" y="915"/>
                    <a:pt x="2008" y="915"/>
                  </a:cubicBezTo>
                  <a:cubicBezTo>
                    <a:pt x="1914" y="915"/>
                    <a:pt x="1773" y="929"/>
                    <a:pt x="1635" y="929"/>
                  </a:cubicBezTo>
                  <a:cubicBezTo>
                    <a:pt x="1497" y="929"/>
                    <a:pt x="1362" y="915"/>
                    <a:pt x="1278" y="862"/>
                  </a:cubicBezTo>
                  <a:cubicBezTo>
                    <a:pt x="1211" y="848"/>
                    <a:pt x="1185" y="808"/>
                    <a:pt x="1205" y="735"/>
                  </a:cubicBezTo>
                  <a:cubicBezTo>
                    <a:pt x="1198" y="668"/>
                    <a:pt x="1198" y="601"/>
                    <a:pt x="1198" y="541"/>
                  </a:cubicBezTo>
                  <a:cubicBezTo>
                    <a:pt x="1198" y="380"/>
                    <a:pt x="1205" y="226"/>
                    <a:pt x="1225" y="66"/>
                  </a:cubicBezTo>
                  <a:cubicBezTo>
                    <a:pt x="1230" y="38"/>
                    <a:pt x="1208" y="1"/>
                    <a:pt x="11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25"/>
            <p:cNvSpPr/>
            <p:nvPr/>
          </p:nvSpPr>
          <p:spPr>
            <a:xfrm>
              <a:off x="1582771" y="3556357"/>
              <a:ext cx="152782" cy="85624"/>
            </a:xfrm>
            <a:custGeom>
              <a:rect b="b" l="l" r="r" t="t"/>
              <a:pathLst>
                <a:path extrusionOk="0" fill="none" h="2824" w="5039">
                  <a:moveTo>
                    <a:pt x="4998" y="2723"/>
                  </a:moveTo>
                  <a:cubicBezTo>
                    <a:pt x="4811" y="2516"/>
                    <a:pt x="4657" y="2302"/>
                    <a:pt x="4530" y="2054"/>
                  </a:cubicBezTo>
                  <a:cubicBezTo>
                    <a:pt x="4517" y="2021"/>
                    <a:pt x="4483" y="2021"/>
                    <a:pt x="4456" y="2034"/>
                  </a:cubicBezTo>
                  <a:cubicBezTo>
                    <a:pt x="4289" y="2108"/>
                    <a:pt x="3814" y="2389"/>
                    <a:pt x="3633" y="2309"/>
                  </a:cubicBezTo>
                  <a:cubicBezTo>
                    <a:pt x="3520" y="2262"/>
                    <a:pt x="3459" y="2001"/>
                    <a:pt x="3413" y="1880"/>
                  </a:cubicBezTo>
                  <a:cubicBezTo>
                    <a:pt x="3352" y="1740"/>
                    <a:pt x="3292" y="1606"/>
                    <a:pt x="3232" y="1466"/>
                  </a:cubicBezTo>
                  <a:cubicBezTo>
                    <a:pt x="3225" y="1446"/>
                    <a:pt x="3205" y="1432"/>
                    <a:pt x="3185" y="1439"/>
                  </a:cubicBezTo>
                  <a:cubicBezTo>
                    <a:pt x="3051" y="1472"/>
                    <a:pt x="2924" y="1506"/>
                    <a:pt x="2790" y="1539"/>
                  </a:cubicBezTo>
                  <a:cubicBezTo>
                    <a:pt x="2657" y="1579"/>
                    <a:pt x="2489" y="1660"/>
                    <a:pt x="2349" y="1666"/>
                  </a:cubicBezTo>
                  <a:cubicBezTo>
                    <a:pt x="2195" y="1666"/>
                    <a:pt x="2208" y="1533"/>
                    <a:pt x="2175" y="1399"/>
                  </a:cubicBezTo>
                  <a:cubicBezTo>
                    <a:pt x="2141" y="1258"/>
                    <a:pt x="2108" y="1118"/>
                    <a:pt x="2068" y="971"/>
                  </a:cubicBezTo>
                  <a:cubicBezTo>
                    <a:pt x="2061" y="950"/>
                    <a:pt x="2034" y="930"/>
                    <a:pt x="2008" y="930"/>
                  </a:cubicBezTo>
                  <a:cubicBezTo>
                    <a:pt x="1820" y="930"/>
                    <a:pt x="1446" y="984"/>
                    <a:pt x="1278" y="877"/>
                  </a:cubicBezTo>
                  <a:cubicBezTo>
                    <a:pt x="1211" y="863"/>
                    <a:pt x="1185" y="823"/>
                    <a:pt x="1205" y="750"/>
                  </a:cubicBezTo>
                  <a:cubicBezTo>
                    <a:pt x="1198" y="683"/>
                    <a:pt x="1198" y="616"/>
                    <a:pt x="1198" y="556"/>
                  </a:cubicBezTo>
                  <a:cubicBezTo>
                    <a:pt x="1198" y="395"/>
                    <a:pt x="1205" y="241"/>
                    <a:pt x="1225" y="81"/>
                  </a:cubicBezTo>
                  <a:cubicBezTo>
                    <a:pt x="1231" y="47"/>
                    <a:pt x="1198" y="0"/>
                    <a:pt x="1158" y="20"/>
                  </a:cubicBezTo>
                  <a:cubicBezTo>
                    <a:pt x="810" y="141"/>
                    <a:pt x="449" y="188"/>
                    <a:pt x="81" y="168"/>
                  </a:cubicBezTo>
                  <a:cubicBezTo>
                    <a:pt x="0" y="161"/>
                    <a:pt x="7" y="281"/>
                    <a:pt x="81" y="281"/>
                  </a:cubicBezTo>
                  <a:cubicBezTo>
                    <a:pt x="469" y="308"/>
                    <a:pt x="823" y="255"/>
                    <a:pt x="1185" y="121"/>
                  </a:cubicBezTo>
                  <a:cubicBezTo>
                    <a:pt x="1165" y="101"/>
                    <a:pt x="1144" y="81"/>
                    <a:pt x="1118" y="61"/>
                  </a:cubicBezTo>
                  <a:cubicBezTo>
                    <a:pt x="1084" y="355"/>
                    <a:pt x="1078" y="649"/>
                    <a:pt x="1104" y="944"/>
                  </a:cubicBezTo>
                  <a:cubicBezTo>
                    <a:pt x="1104" y="971"/>
                    <a:pt x="1124" y="997"/>
                    <a:pt x="1151" y="1004"/>
                  </a:cubicBezTo>
                  <a:cubicBezTo>
                    <a:pt x="1379" y="1024"/>
                    <a:pt x="1653" y="997"/>
                    <a:pt x="1874" y="1051"/>
                  </a:cubicBezTo>
                  <a:cubicBezTo>
                    <a:pt x="2061" y="1098"/>
                    <a:pt x="2121" y="1579"/>
                    <a:pt x="2175" y="1760"/>
                  </a:cubicBezTo>
                  <a:cubicBezTo>
                    <a:pt x="2182" y="1787"/>
                    <a:pt x="2208" y="1800"/>
                    <a:pt x="2228" y="1793"/>
                  </a:cubicBezTo>
                  <a:cubicBezTo>
                    <a:pt x="2376" y="1753"/>
                    <a:pt x="2523" y="1706"/>
                    <a:pt x="2670" y="1666"/>
                  </a:cubicBezTo>
                  <a:cubicBezTo>
                    <a:pt x="2777" y="1640"/>
                    <a:pt x="3004" y="1526"/>
                    <a:pt x="3111" y="1539"/>
                  </a:cubicBezTo>
                  <a:cubicBezTo>
                    <a:pt x="3239" y="1566"/>
                    <a:pt x="3279" y="1760"/>
                    <a:pt x="3326" y="1860"/>
                  </a:cubicBezTo>
                  <a:cubicBezTo>
                    <a:pt x="3406" y="2041"/>
                    <a:pt x="3506" y="2222"/>
                    <a:pt x="3553" y="2416"/>
                  </a:cubicBezTo>
                  <a:cubicBezTo>
                    <a:pt x="3560" y="2442"/>
                    <a:pt x="3587" y="2449"/>
                    <a:pt x="3613" y="2449"/>
                  </a:cubicBezTo>
                  <a:cubicBezTo>
                    <a:pt x="3934" y="2382"/>
                    <a:pt x="4229" y="2275"/>
                    <a:pt x="4517" y="2128"/>
                  </a:cubicBezTo>
                  <a:cubicBezTo>
                    <a:pt x="4490" y="2121"/>
                    <a:pt x="4463" y="2115"/>
                    <a:pt x="4436" y="2108"/>
                  </a:cubicBezTo>
                  <a:cubicBezTo>
                    <a:pt x="4570" y="2362"/>
                    <a:pt x="4731" y="2583"/>
                    <a:pt x="4938" y="2784"/>
                  </a:cubicBezTo>
                  <a:cubicBezTo>
                    <a:pt x="4978" y="2824"/>
                    <a:pt x="5038" y="2764"/>
                    <a:pt x="4998" y="2723"/>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25"/>
            <p:cNvSpPr/>
            <p:nvPr/>
          </p:nvSpPr>
          <p:spPr>
            <a:xfrm>
              <a:off x="1580133" y="3420220"/>
              <a:ext cx="156421" cy="144626"/>
            </a:xfrm>
            <a:custGeom>
              <a:rect b="b" l="l" r="r" t="t"/>
              <a:pathLst>
                <a:path extrusionOk="0" h="4770" w="5159">
                  <a:moveTo>
                    <a:pt x="4831" y="1"/>
                  </a:moveTo>
                  <a:cubicBezTo>
                    <a:pt x="4811" y="1"/>
                    <a:pt x="4794" y="21"/>
                    <a:pt x="4804" y="41"/>
                  </a:cubicBezTo>
                  <a:cubicBezTo>
                    <a:pt x="5159" y="790"/>
                    <a:pt x="4476" y="1245"/>
                    <a:pt x="3821" y="1406"/>
                  </a:cubicBezTo>
                  <a:cubicBezTo>
                    <a:pt x="3533" y="1480"/>
                    <a:pt x="3232" y="1526"/>
                    <a:pt x="2951" y="1627"/>
                  </a:cubicBezTo>
                  <a:cubicBezTo>
                    <a:pt x="2677" y="1727"/>
                    <a:pt x="2436" y="1888"/>
                    <a:pt x="2208" y="2068"/>
                  </a:cubicBezTo>
                  <a:cubicBezTo>
                    <a:pt x="1693" y="2463"/>
                    <a:pt x="1198" y="2898"/>
                    <a:pt x="743" y="3353"/>
                  </a:cubicBezTo>
                  <a:cubicBezTo>
                    <a:pt x="382" y="3721"/>
                    <a:pt x="0" y="4149"/>
                    <a:pt x="47" y="4698"/>
                  </a:cubicBezTo>
                  <a:cubicBezTo>
                    <a:pt x="54" y="4746"/>
                    <a:pt x="93" y="4770"/>
                    <a:pt x="131" y="4770"/>
                  </a:cubicBezTo>
                  <a:cubicBezTo>
                    <a:pt x="172" y="4770"/>
                    <a:pt x="211" y="4743"/>
                    <a:pt x="208" y="4691"/>
                  </a:cubicBezTo>
                  <a:cubicBezTo>
                    <a:pt x="141" y="3968"/>
                    <a:pt x="910" y="3380"/>
                    <a:pt x="1392" y="2945"/>
                  </a:cubicBezTo>
                  <a:cubicBezTo>
                    <a:pt x="1934" y="2456"/>
                    <a:pt x="2489" y="1881"/>
                    <a:pt x="3212" y="1674"/>
                  </a:cubicBezTo>
                  <a:cubicBezTo>
                    <a:pt x="3740" y="1526"/>
                    <a:pt x="4356" y="1480"/>
                    <a:pt x="4751" y="1051"/>
                  </a:cubicBezTo>
                  <a:cubicBezTo>
                    <a:pt x="4992" y="790"/>
                    <a:pt x="5132" y="295"/>
                    <a:pt x="4851" y="8"/>
                  </a:cubicBezTo>
                  <a:cubicBezTo>
                    <a:pt x="4845" y="3"/>
                    <a:pt x="4838" y="1"/>
                    <a:pt x="48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25"/>
            <p:cNvSpPr/>
            <p:nvPr/>
          </p:nvSpPr>
          <p:spPr>
            <a:xfrm>
              <a:off x="1580133" y="3419826"/>
              <a:ext cx="156421" cy="145900"/>
            </a:xfrm>
            <a:custGeom>
              <a:rect b="b" l="l" r="r" t="t"/>
              <a:pathLst>
                <a:path extrusionOk="0" fill="none" h="4812" w="5159">
                  <a:moveTo>
                    <a:pt x="4804" y="54"/>
                  </a:moveTo>
                  <a:cubicBezTo>
                    <a:pt x="5159" y="803"/>
                    <a:pt x="4476" y="1258"/>
                    <a:pt x="3821" y="1419"/>
                  </a:cubicBezTo>
                  <a:cubicBezTo>
                    <a:pt x="3533" y="1493"/>
                    <a:pt x="3232" y="1539"/>
                    <a:pt x="2951" y="1640"/>
                  </a:cubicBezTo>
                  <a:cubicBezTo>
                    <a:pt x="2677" y="1740"/>
                    <a:pt x="2436" y="1901"/>
                    <a:pt x="2208" y="2081"/>
                  </a:cubicBezTo>
                  <a:cubicBezTo>
                    <a:pt x="1693" y="2476"/>
                    <a:pt x="1198" y="2911"/>
                    <a:pt x="743" y="3366"/>
                  </a:cubicBezTo>
                  <a:cubicBezTo>
                    <a:pt x="382" y="3734"/>
                    <a:pt x="0" y="4162"/>
                    <a:pt x="47" y="4711"/>
                  </a:cubicBezTo>
                  <a:cubicBezTo>
                    <a:pt x="61" y="4811"/>
                    <a:pt x="214" y="4804"/>
                    <a:pt x="208" y="4704"/>
                  </a:cubicBezTo>
                  <a:cubicBezTo>
                    <a:pt x="141" y="3981"/>
                    <a:pt x="910" y="3393"/>
                    <a:pt x="1392" y="2958"/>
                  </a:cubicBezTo>
                  <a:cubicBezTo>
                    <a:pt x="1934" y="2469"/>
                    <a:pt x="2489" y="1894"/>
                    <a:pt x="3212" y="1687"/>
                  </a:cubicBezTo>
                  <a:cubicBezTo>
                    <a:pt x="3740" y="1539"/>
                    <a:pt x="4356" y="1493"/>
                    <a:pt x="4751" y="1064"/>
                  </a:cubicBezTo>
                  <a:cubicBezTo>
                    <a:pt x="4992" y="803"/>
                    <a:pt x="5132" y="308"/>
                    <a:pt x="4851" y="21"/>
                  </a:cubicBezTo>
                  <a:cubicBezTo>
                    <a:pt x="4824" y="1"/>
                    <a:pt x="4791" y="27"/>
                    <a:pt x="4804" y="5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25"/>
            <p:cNvSpPr/>
            <p:nvPr/>
          </p:nvSpPr>
          <p:spPr>
            <a:xfrm>
              <a:off x="1644624" y="3268257"/>
              <a:ext cx="85411" cy="157603"/>
            </a:xfrm>
            <a:custGeom>
              <a:rect b="b" l="l" r="r" t="t"/>
              <a:pathLst>
                <a:path extrusionOk="0" h="5198" w="2817">
                  <a:moveTo>
                    <a:pt x="419" y="0"/>
                  </a:moveTo>
                  <a:cubicBezTo>
                    <a:pt x="410" y="0"/>
                    <a:pt x="401" y="5"/>
                    <a:pt x="396" y="15"/>
                  </a:cubicBezTo>
                  <a:cubicBezTo>
                    <a:pt x="1" y="845"/>
                    <a:pt x="376" y="1962"/>
                    <a:pt x="717" y="2745"/>
                  </a:cubicBezTo>
                  <a:cubicBezTo>
                    <a:pt x="924" y="3206"/>
                    <a:pt x="1158" y="3648"/>
                    <a:pt x="1500" y="4023"/>
                  </a:cubicBezTo>
                  <a:cubicBezTo>
                    <a:pt x="1660" y="4203"/>
                    <a:pt x="1821" y="4371"/>
                    <a:pt x="2022" y="4511"/>
                  </a:cubicBezTo>
                  <a:cubicBezTo>
                    <a:pt x="2283" y="4699"/>
                    <a:pt x="2584" y="4859"/>
                    <a:pt x="2717" y="5167"/>
                  </a:cubicBezTo>
                  <a:cubicBezTo>
                    <a:pt x="2725" y="5188"/>
                    <a:pt x="2744" y="5198"/>
                    <a:pt x="2762" y="5198"/>
                  </a:cubicBezTo>
                  <a:cubicBezTo>
                    <a:pt x="2790" y="5198"/>
                    <a:pt x="2816" y="5176"/>
                    <a:pt x="2804" y="5140"/>
                  </a:cubicBezTo>
                  <a:cubicBezTo>
                    <a:pt x="2664" y="4752"/>
                    <a:pt x="2269" y="4591"/>
                    <a:pt x="1961" y="4351"/>
                  </a:cubicBezTo>
                  <a:cubicBezTo>
                    <a:pt x="1500" y="4003"/>
                    <a:pt x="1205" y="3481"/>
                    <a:pt x="951" y="2966"/>
                  </a:cubicBezTo>
                  <a:cubicBezTo>
                    <a:pt x="730" y="2511"/>
                    <a:pt x="550" y="2036"/>
                    <a:pt x="456" y="1541"/>
                  </a:cubicBezTo>
                  <a:cubicBezTo>
                    <a:pt x="362" y="1019"/>
                    <a:pt x="416" y="544"/>
                    <a:pt x="449" y="28"/>
                  </a:cubicBezTo>
                  <a:cubicBezTo>
                    <a:pt x="449" y="12"/>
                    <a:pt x="434" y="0"/>
                    <a:pt x="4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25"/>
            <p:cNvSpPr/>
            <p:nvPr/>
          </p:nvSpPr>
          <p:spPr>
            <a:xfrm>
              <a:off x="1644624" y="3267893"/>
              <a:ext cx="85654" cy="158665"/>
            </a:xfrm>
            <a:custGeom>
              <a:rect b="b" l="l" r="r" t="t"/>
              <a:pathLst>
                <a:path extrusionOk="0" fill="none" h="5233" w="2825">
                  <a:moveTo>
                    <a:pt x="396" y="27"/>
                  </a:moveTo>
                  <a:cubicBezTo>
                    <a:pt x="1" y="857"/>
                    <a:pt x="376" y="1974"/>
                    <a:pt x="717" y="2757"/>
                  </a:cubicBezTo>
                  <a:cubicBezTo>
                    <a:pt x="924" y="3218"/>
                    <a:pt x="1158" y="3660"/>
                    <a:pt x="1500" y="4035"/>
                  </a:cubicBezTo>
                  <a:cubicBezTo>
                    <a:pt x="1660" y="4215"/>
                    <a:pt x="1821" y="4383"/>
                    <a:pt x="2022" y="4523"/>
                  </a:cubicBezTo>
                  <a:cubicBezTo>
                    <a:pt x="2283" y="4711"/>
                    <a:pt x="2584" y="4871"/>
                    <a:pt x="2717" y="5179"/>
                  </a:cubicBezTo>
                  <a:cubicBezTo>
                    <a:pt x="2737" y="5232"/>
                    <a:pt x="2824" y="5212"/>
                    <a:pt x="2804" y="5152"/>
                  </a:cubicBezTo>
                  <a:cubicBezTo>
                    <a:pt x="2664" y="4764"/>
                    <a:pt x="2269" y="4603"/>
                    <a:pt x="1961" y="4363"/>
                  </a:cubicBezTo>
                  <a:cubicBezTo>
                    <a:pt x="1500" y="4015"/>
                    <a:pt x="1205" y="3493"/>
                    <a:pt x="951" y="2978"/>
                  </a:cubicBezTo>
                  <a:cubicBezTo>
                    <a:pt x="730" y="2523"/>
                    <a:pt x="550" y="2048"/>
                    <a:pt x="456" y="1553"/>
                  </a:cubicBezTo>
                  <a:cubicBezTo>
                    <a:pt x="362" y="1031"/>
                    <a:pt x="416" y="556"/>
                    <a:pt x="449" y="40"/>
                  </a:cubicBezTo>
                  <a:cubicBezTo>
                    <a:pt x="449" y="14"/>
                    <a:pt x="409" y="0"/>
                    <a:pt x="396" y="2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25"/>
            <p:cNvSpPr/>
            <p:nvPr/>
          </p:nvSpPr>
          <p:spPr>
            <a:xfrm>
              <a:off x="1656266" y="3255765"/>
              <a:ext cx="65067" cy="32442"/>
            </a:xfrm>
            <a:custGeom>
              <a:rect b="b" l="l" r="r" t="t"/>
              <a:pathLst>
                <a:path extrusionOk="0" h="1070" w="2146">
                  <a:moveTo>
                    <a:pt x="1357" y="0"/>
                  </a:moveTo>
                  <a:cubicBezTo>
                    <a:pt x="1335" y="0"/>
                    <a:pt x="1314" y="10"/>
                    <a:pt x="1303" y="32"/>
                  </a:cubicBezTo>
                  <a:cubicBezTo>
                    <a:pt x="1237" y="190"/>
                    <a:pt x="1055" y="896"/>
                    <a:pt x="853" y="896"/>
                  </a:cubicBezTo>
                  <a:cubicBezTo>
                    <a:pt x="849" y="896"/>
                    <a:pt x="845" y="896"/>
                    <a:pt x="841" y="895"/>
                  </a:cubicBezTo>
                  <a:cubicBezTo>
                    <a:pt x="728" y="882"/>
                    <a:pt x="554" y="708"/>
                    <a:pt x="453" y="641"/>
                  </a:cubicBezTo>
                  <a:cubicBezTo>
                    <a:pt x="313" y="554"/>
                    <a:pt x="192" y="461"/>
                    <a:pt x="39" y="407"/>
                  </a:cubicBezTo>
                  <a:cubicBezTo>
                    <a:pt x="36" y="406"/>
                    <a:pt x="34" y="406"/>
                    <a:pt x="32" y="406"/>
                  </a:cubicBezTo>
                  <a:cubicBezTo>
                    <a:pt x="10" y="406"/>
                    <a:pt x="0" y="436"/>
                    <a:pt x="18" y="454"/>
                  </a:cubicBezTo>
                  <a:cubicBezTo>
                    <a:pt x="146" y="594"/>
                    <a:pt x="326" y="688"/>
                    <a:pt x="487" y="795"/>
                  </a:cubicBezTo>
                  <a:cubicBezTo>
                    <a:pt x="621" y="882"/>
                    <a:pt x="774" y="1023"/>
                    <a:pt x="935" y="1069"/>
                  </a:cubicBezTo>
                  <a:cubicBezTo>
                    <a:pt x="948" y="1069"/>
                    <a:pt x="975" y="1069"/>
                    <a:pt x="982" y="1049"/>
                  </a:cubicBezTo>
                  <a:cubicBezTo>
                    <a:pt x="1082" y="936"/>
                    <a:pt x="1122" y="775"/>
                    <a:pt x="1183" y="641"/>
                  </a:cubicBezTo>
                  <a:cubicBezTo>
                    <a:pt x="1251" y="486"/>
                    <a:pt x="1315" y="327"/>
                    <a:pt x="1383" y="171"/>
                  </a:cubicBezTo>
                  <a:lnTo>
                    <a:pt x="1383" y="171"/>
                  </a:lnTo>
                  <a:cubicBezTo>
                    <a:pt x="1601" y="385"/>
                    <a:pt x="1816" y="607"/>
                    <a:pt x="2059" y="795"/>
                  </a:cubicBezTo>
                  <a:cubicBezTo>
                    <a:pt x="2069" y="802"/>
                    <a:pt x="2080" y="806"/>
                    <a:pt x="2089" y="806"/>
                  </a:cubicBezTo>
                  <a:cubicBezTo>
                    <a:pt x="2123" y="806"/>
                    <a:pt x="2145" y="766"/>
                    <a:pt x="2119" y="735"/>
                  </a:cubicBezTo>
                  <a:cubicBezTo>
                    <a:pt x="1905" y="474"/>
                    <a:pt x="1651" y="246"/>
                    <a:pt x="1403" y="19"/>
                  </a:cubicBezTo>
                  <a:cubicBezTo>
                    <a:pt x="1391" y="7"/>
                    <a:pt x="1374" y="0"/>
                    <a:pt x="13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25"/>
            <p:cNvSpPr/>
            <p:nvPr/>
          </p:nvSpPr>
          <p:spPr>
            <a:xfrm>
              <a:off x="1656206" y="3255522"/>
              <a:ext cx="65340" cy="32685"/>
            </a:xfrm>
            <a:custGeom>
              <a:rect b="b" l="l" r="r" t="t"/>
              <a:pathLst>
                <a:path extrusionOk="0" fill="none" h="1078" w="2155">
                  <a:moveTo>
                    <a:pt x="20" y="462"/>
                  </a:moveTo>
                  <a:cubicBezTo>
                    <a:pt x="148" y="602"/>
                    <a:pt x="328" y="696"/>
                    <a:pt x="489" y="803"/>
                  </a:cubicBezTo>
                  <a:cubicBezTo>
                    <a:pt x="623" y="890"/>
                    <a:pt x="776" y="1031"/>
                    <a:pt x="937" y="1077"/>
                  </a:cubicBezTo>
                  <a:cubicBezTo>
                    <a:pt x="950" y="1077"/>
                    <a:pt x="977" y="1077"/>
                    <a:pt x="984" y="1057"/>
                  </a:cubicBezTo>
                  <a:cubicBezTo>
                    <a:pt x="1084" y="944"/>
                    <a:pt x="1124" y="783"/>
                    <a:pt x="1185" y="649"/>
                  </a:cubicBezTo>
                  <a:cubicBezTo>
                    <a:pt x="1265" y="469"/>
                    <a:pt x="1338" y="281"/>
                    <a:pt x="1419" y="101"/>
                  </a:cubicBezTo>
                  <a:cubicBezTo>
                    <a:pt x="1385" y="107"/>
                    <a:pt x="1352" y="107"/>
                    <a:pt x="1318" y="114"/>
                  </a:cubicBezTo>
                  <a:cubicBezTo>
                    <a:pt x="1559" y="348"/>
                    <a:pt x="1793" y="596"/>
                    <a:pt x="2061" y="803"/>
                  </a:cubicBezTo>
                  <a:cubicBezTo>
                    <a:pt x="2108" y="837"/>
                    <a:pt x="2155" y="783"/>
                    <a:pt x="2121" y="743"/>
                  </a:cubicBezTo>
                  <a:cubicBezTo>
                    <a:pt x="1907" y="482"/>
                    <a:pt x="1653" y="254"/>
                    <a:pt x="1405" y="27"/>
                  </a:cubicBezTo>
                  <a:cubicBezTo>
                    <a:pt x="1379" y="0"/>
                    <a:pt x="1325" y="0"/>
                    <a:pt x="1305" y="40"/>
                  </a:cubicBezTo>
                  <a:cubicBezTo>
                    <a:pt x="1238" y="201"/>
                    <a:pt x="1051" y="930"/>
                    <a:pt x="843" y="903"/>
                  </a:cubicBezTo>
                  <a:cubicBezTo>
                    <a:pt x="730" y="890"/>
                    <a:pt x="556" y="716"/>
                    <a:pt x="455" y="649"/>
                  </a:cubicBezTo>
                  <a:cubicBezTo>
                    <a:pt x="315" y="562"/>
                    <a:pt x="194" y="469"/>
                    <a:pt x="41" y="415"/>
                  </a:cubicBezTo>
                  <a:cubicBezTo>
                    <a:pt x="14" y="408"/>
                    <a:pt x="0" y="442"/>
                    <a:pt x="20" y="462"/>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25"/>
            <p:cNvSpPr/>
            <p:nvPr/>
          </p:nvSpPr>
          <p:spPr>
            <a:xfrm>
              <a:off x="1718483" y="3247396"/>
              <a:ext cx="79499" cy="32564"/>
            </a:xfrm>
            <a:custGeom>
              <a:rect b="b" l="l" r="r" t="t"/>
              <a:pathLst>
                <a:path extrusionOk="0" h="1074" w="2622">
                  <a:moveTo>
                    <a:pt x="2038" y="0"/>
                  </a:moveTo>
                  <a:cubicBezTo>
                    <a:pt x="2014" y="0"/>
                    <a:pt x="1990" y="12"/>
                    <a:pt x="1974" y="34"/>
                  </a:cubicBezTo>
                  <a:cubicBezTo>
                    <a:pt x="1874" y="181"/>
                    <a:pt x="1760" y="328"/>
                    <a:pt x="1653" y="476"/>
                  </a:cubicBezTo>
                  <a:cubicBezTo>
                    <a:pt x="1599" y="542"/>
                    <a:pt x="1546" y="609"/>
                    <a:pt x="1486" y="676"/>
                  </a:cubicBezTo>
                  <a:cubicBezTo>
                    <a:pt x="1422" y="758"/>
                    <a:pt x="1398" y="814"/>
                    <a:pt x="1314" y="814"/>
                  </a:cubicBezTo>
                  <a:cubicBezTo>
                    <a:pt x="1301" y="814"/>
                    <a:pt x="1287" y="813"/>
                    <a:pt x="1272" y="810"/>
                  </a:cubicBezTo>
                  <a:cubicBezTo>
                    <a:pt x="1124" y="777"/>
                    <a:pt x="997" y="589"/>
                    <a:pt x="904" y="482"/>
                  </a:cubicBezTo>
                  <a:cubicBezTo>
                    <a:pt x="790" y="355"/>
                    <a:pt x="676" y="221"/>
                    <a:pt x="562" y="88"/>
                  </a:cubicBezTo>
                  <a:cubicBezTo>
                    <a:pt x="552" y="77"/>
                    <a:pt x="539" y="73"/>
                    <a:pt x="526" y="73"/>
                  </a:cubicBezTo>
                  <a:cubicBezTo>
                    <a:pt x="504" y="73"/>
                    <a:pt x="481" y="84"/>
                    <a:pt x="469" y="101"/>
                  </a:cubicBezTo>
                  <a:cubicBezTo>
                    <a:pt x="315" y="402"/>
                    <a:pt x="148" y="703"/>
                    <a:pt x="14" y="1011"/>
                  </a:cubicBezTo>
                  <a:cubicBezTo>
                    <a:pt x="0" y="1047"/>
                    <a:pt x="23" y="1073"/>
                    <a:pt x="49" y="1073"/>
                  </a:cubicBezTo>
                  <a:cubicBezTo>
                    <a:pt x="62" y="1073"/>
                    <a:pt x="76" y="1067"/>
                    <a:pt x="87" y="1051"/>
                  </a:cubicBezTo>
                  <a:cubicBezTo>
                    <a:pt x="253" y="787"/>
                    <a:pt x="391" y="512"/>
                    <a:pt x="537" y="235"/>
                  </a:cubicBezTo>
                  <a:lnTo>
                    <a:pt x="537" y="235"/>
                  </a:lnTo>
                  <a:cubicBezTo>
                    <a:pt x="632" y="342"/>
                    <a:pt x="730" y="448"/>
                    <a:pt x="837" y="549"/>
                  </a:cubicBezTo>
                  <a:cubicBezTo>
                    <a:pt x="977" y="690"/>
                    <a:pt x="1165" y="810"/>
                    <a:pt x="1278" y="971"/>
                  </a:cubicBezTo>
                  <a:cubicBezTo>
                    <a:pt x="1287" y="987"/>
                    <a:pt x="1305" y="999"/>
                    <a:pt x="1324" y="999"/>
                  </a:cubicBezTo>
                  <a:cubicBezTo>
                    <a:pt x="1336" y="999"/>
                    <a:pt x="1348" y="994"/>
                    <a:pt x="1359" y="984"/>
                  </a:cubicBezTo>
                  <a:cubicBezTo>
                    <a:pt x="1597" y="740"/>
                    <a:pt x="1819" y="480"/>
                    <a:pt x="2021" y="199"/>
                  </a:cubicBezTo>
                  <a:lnTo>
                    <a:pt x="2021" y="199"/>
                  </a:lnTo>
                  <a:cubicBezTo>
                    <a:pt x="2144" y="488"/>
                    <a:pt x="2306" y="738"/>
                    <a:pt x="2489" y="997"/>
                  </a:cubicBezTo>
                  <a:cubicBezTo>
                    <a:pt x="2504" y="1016"/>
                    <a:pt x="2523" y="1024"/>
                    <a:pt x="2540" y="1024"/>
                  </a:cubicBezTo>
                  <a:cubicBezTo>
                    <a:pt x="2584" y="1024"/>
                    <a:pt x="2621" y="974"/>
                    <a:pt x="2583" y="931"/>
                  </a:cubicBezTo>
                  <a:cubicBezTo>
                    <a:pt x="2369" y="670"/>
                    <a:pt x="2215" y="355"/>
                    <a:pt x="2101" y="47"/>
                  </a:cubicBezTo>
                  <a:cubicBezTo>
                    <a:pt x="2091" y="15"/>
                    <a:pt x="2065" y="0"/>
                    <a:pt x="20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25"/>
            <p:cNvSpPr/>
            <p:nvPr/>
          </p:nvSpPr>
          <p:spPr>
            <a:xfrm>
              <a:off x="1718271" y="3247002"/>
              <a:ext cx="80166" cy="33686"/>
            </a:xfrm>
            <a:custGeom>
              <a:rect b="b" l="l" r="r" t="t"/>
              <a:pathLst>
                <a:path extrusionOk="0" fill="none" h="1111" w="2644">
                  <a:moveTo>
                    <a:pt x="94" y="1064"/>
                  </a:moveTo>
                  <a:cubicBezTo>
                    <a:pt x="275" y="776"/>
                    <a:pt x="422" y="475"/>
                    <a:pt x="583" y="174"/>
                  </a:cubicBezTo>
                  <a:cubicBezTo>
                    <a:pt x="549" y="174"/>
                    <a:pt x="516" y="181"/>
                    <a:pt x="489" y="188"/>
                  </a:cubicBezTo>
                  <a:cubicBezTo>
                    <a:pt x="603" y="315"/>
                    <a:pt x="717" y="442"/>
                    <a:pt x="844" y="562"/>
                  </a:cubicBezTo>
                  <a:cubicBezTo>
                    <a:pt x="984" y="703"/>
                    <a:pt x="1172" y="823"/>
                    <a:pt x="1285" y="984"/>
                  </a:cubicBezTo>
                  <a:cubicBezTo>
                    <a:pt x="1299" y="1010"/>
                    <a:pt x="1339" y="1024"/>
                    <a:pt x="1366" y="997"/>
                  </a:cubicBezTo>
                  <a:cubicBezTo>
                    <a:pt x="1633" y="723"/>
                    <a:pt x="1881" y="428"/>
                    <a:pt x="2102" y="107"/>
                  </a:cubicBezTo>
                  <a:cubicBezTo>
                    <a:pt x="2061" y="107"/>
                    <a:pt x="2021" y="101"/>
                    <a:pt x="1981" y="94"/>
                  </a:cubicBezTo>
                  <a:cubicBezTo>
                    <a:pt x="2108" y="435"/>
                    <a:pt x="2289" y="716"/>
                    <a:pt x="2496" y="1010"/>
                  </a:cubicBezTo>
                  <a:cubicBezTo>
                    <a:pt x="2550" y="1077"/>
                    <a:pt x="2643" y="1004"/>
                    <a:pt x="2590" y="944"/>
                  </a:cubicBezTo>
                  <a:cubicBezTo>
                    <a:pt x="2376" y="683"/>
                    <a:pt x="2222" y="368"/>
                    <a:pt x="2108" y="60"/>
                  </a:cubicBezTo>
                  <a:cubicBezTo>
                    <a:pt x="2088" y="0"/>
                    <a:pt x="2015" y="0"/>
                    <a:pt x="1981" y="47"/>
                  </a:cubicBezTo>
                  <a:cubicBezTo>
                    <a:pt x="1881" y="194"/>
                    <a:pt x="1767" y="341"/>
                    <a:pt x="1660" y="489"/>
                  </a:cubicBezTo>
                  <a:cubicBezTo>
                    <a:pt x="1606" y="555"/>
                    <a:pt x="1553" y="622"/>
                    <a:pt x="1493" y="689"/>
                  </a:cubicBezTo>
                  <a:cubicBezTo>
                    <a:pt x="1419" y="783"/>
                    <a:pt x="1399" y="843"/>
                    <a:pt x="1279" y="823"/>
                  </a:cubicBezTo>
                  <a:cubicBezTo>
                    <a:pt x="1131" y="790"/>
                    <a:pt x="1004" y="602"/>
                    <a:pt x="911" y="495"/>
                  </a:cubicBezTo>
                  <a:cubicBezTo>
                    <a:pt x="797" y="368"/>
                    <a:pt x="683" y="234"/>
                    <a:pt x="569" y="101"/>
                  </a:cubicBezTo>
                  <a:cubicBezTo>
                    <a:pt x="543" y="74"/>
                    <a:pt x="496" y="87"/>
                    <a:pt x="476" y="114"/>
                  </a:cubicBezTo>
                  <a:cubicBezTo>
                    <a:pt x="322" y="415"/>
                    <a:pt x="155" y="716"/>
                    <a:pt x="21" y="1024"/>
                  </a:cubicBezTo>
                  <a:cubicBezTo>
                    <a:pt x="1" y="1077"/>
                    <a:pt x="61" y="1111"/>
                    <a:pt x="94" y="106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25"/>
            <p:cNvSpPr/>
            <p:nvPr/>
          </p:nvSpPr>
          <p:spPr>
            <a:xfrm>
              <a:off x="1794162" y="3262193"/>
              <a:ext cx="70009" cy="57184"/>
            </a:xfrm>
            <a:custGeom>
              <a:rect b="b" l="l" r="r" t="t"/>
              <a:pathLst>
                <a:path extrusionOk="0" h="1886" w="2309">
                  <a:moveTo>
                    <a:pt x="911" y="1"/>
                  </a:moveTo>
                  <a:cubicBezTo>
                    <a:pt x="900" y="1"/>
                    <a:pt x="888" y="3"/>
                    <a:pt x="876" y="8"/>
                  </a:cubicBezTo>
                  <a:cubicBezTo>
                    <a:pt x="595" y="148"/>
                    <a:pt x="321" y="302"/>
                    <a:pt x="40" y="456"/>
                  </a:cubicBezTo>
                  <a:cubicBezTo>
                    <a:pt x="0" y="484"/>
                    <a:pt x="28" y="542"/>
                    <a:pt x="70" y="542"/>
                  </a:cubicBezTo>
                  <a:cubicBezTo>
                    <a:pt x="78" y="542"/>
                    <a:pt x="86" y="540"/>
                    <a:pt x="94" y="536"/>
                  </a:cubicBezTo>
                  <a:cubicBezTo>
                    <a:pt x="355" y="405"/>
                    <a:pt x="623" y="274"/>
                    <a:pt x="885" y="149"/>
                  </a:cubicBezTo>
                  <a:lnTo>
                    <a:pt x="885" y="149"/>
                  </a:lnTo>
                  <a:cubicBezTo>
                    <a:pt x="971" y="321"/>
                    <a:pt x="1007" y="503"/>
                    <a:pt x="1044" y="690"/>
                  </a:cubicBezTo>
                  <a:cubicBezTo>
                    <a:pt x="1064" y="784"/>
                    <a:pt x="1050" y="978"/>
                    <a:pt x="1151" y="1038"/>
                  </a:cubicBezTo>
                  <a:cubicBezTo>
                    <a:pt x="1172" y="1050"/>
                    <a:pt x="1198" y="1055"/>
                    <a:pt x="1226" y="1055"/>
                  </a:cubicBezTo>
                  <a:cubicBezTo>
                    <a:pt x="1320" y="1055"/>
                    <a:pt x="1440" y="1000"/>
                    <a:pt x="1512" y="984"/>
                  </a:cubicBezTo>
                  <a:cubicBezTo>
                    <a:pt x="1732" y="925"/>
                    <a:pt x="1957" y="871"/>
                    <a:pt x="2178" y="813"/>
                  </a:cubicBezTo>
                  <a:lnTo>
                    <a:pt x="2178" y="813"/>
                  </a:lnTo>
                  <a:cubicBezTo>
                    <a:pt x="2142" y="1149"/>
                    <a:pt x="2107" y="1475"/>
                    <a:pt x="2027" y="1807"/>
                  </a:cubicBezTo>
                  <a:cubicBezTo>
                    <a:pt x="2015" y="1855"/>
                    <a:pt x="2054" y="1886"/>
                    <a:pt x="2093" y="1886"/>
                  </a:cubicBezTo>
                  <a:cubicBezTo>
                    <a:pt x="2119" y="1886"/>
                    <a:pt x="2146" y="1870"/>
                    <a:pt x="2154" y="1834"/>
                  </a:cubicBezTo>
                  <a:cubicBezTo>
                    <a:pt x="2241" y="1480"/>
                    <a:pt x="2308" y="1105"/>
                    <a:pt x="2308" y="737"/>
                  </a:cubicBezTo>
                  <a:cubicBezTo>
                    <a:pt x="2303" y="704"/>
                    <a:pt x="2279" y="680"/>
                    <a:pt x="2249" y="680"/>
                  </a:cubicBezTo>
                  <a:cubicBezTo>
                    <a:pt x="2242" y="680"/>
                    <a:pt x="2235" y="681"/>
                    <a:pt x="2228" y="683"/>
                  </a:cubicBezTo>
                  <a:cubicBezTo>
                    <a:pt x="2047" y="730"/>
                    <a:pt x="1860" y="777"/>
                    <a:pt x="1679" y="817"/>
                  </a:cubicBezTo>
                  <a:cubicBezTo>
                    <a:pt x="1599" y="844"/>
                    <a:pt x="1512" y="871"/>
                    <a:pt x="1425" y="884"/>
                  </a:cubicBezTo>
                  <a:cubicBezTo>
                    <a:pt x="1385" y="899"/>
                    <a:pt x="1345" y="907"/>
                    <a:pt x="1305" y="907"/>
                  </a:cubicBezTo>
                  <a:cubicBezTo>
                    <a:pt x="1291" y="907"/>
                    <a:pt x="1278" y="906"/>
                    <a:pt x="1265" y="904"/>
                  </a:cubicBezTo>
                  <a:cubicBezTo>
                    <a:pt x="1252" y="908"/>
                    <a:pt x="1240" y="910"/>
                    <a:pt x="1230" y="910"/>
                  </a:cubicBezTo>
                  <a:cubicBezTo>
                    <a:pt x="1189" y="910"/>
                    <a:pt x="1173" y="877"/>
                    <a:pt x="1184" y="817"/>
                  </a:cubicBezTo>
                  <a:cubicBezTo>
                    <a:pt x="1131" y="703"/>
                    <a:pt x="1144" y="543"/>
                    <a:pt x="1117" y="416"/>
                  </a:cubicBezTo>
                  <a:cubicBezTo>
                    <a:pt x="1091" y="282"/>
                    <a:pt x="1037" y="155"/>
                    <a:pt x="963" y="28"/>
                  </a:cubicBezTo>
                  <a:cubicBezTo>
                    <a:pt x="955" y="10"/>
                    <a:pt x="934" y="1"/>
                    <a:pt x="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25"/>
            <p:cNvSpPr/>
            <p:nvPr/>
          </p:nvSpPr>
          <p:spPr>
            <a:xfrm>
              <a:off x="1793950" y="3262011"/>
              <a:ext cx="70221" cy="58457"/>
            </a:xfrm>
            <a:custGeom>
              <a:rect b="b" l="l" r="r" t="t"/>
              <a:pathLst>
                <a:path extrusionOk="0" fill="none" h="1928" w="2316">
                  <a:moveTo>
                    <a:pt x="101" y="542"/>
                  </a:moveTo>
                  <a:cubicBezTo>
                    <a:pt x="382" y="402"/>
                    <a:pt x="669" y="261"/>
                    <a:pt x="950" y="127"/>
                  </a:cubicBezTo>
                  <a:cubicBezTo>
                    <a:pt x="924" y="114"/>
                    <a:pt x="890" y="107"/>
                    <a:pt x="863" y="101"/>
                  </a:cubicBezTo>
                  <a:cubicBezTo>
                    <a:pt x="970" y="288"/>
                    <a:pt x="1011" y="489"/>
                    <a:pt x="1051" y="696"/>
                  </a:cubicBezTo>
                  <a:cubicBezTo>
                    <a:pt x="1071" y="790"/>
                    <a:pt x="1057" y="984"/>
                    <a:pt x="1158" y="1044"/>
                  </a:cubicBezTo>
                  <a:cubicBezTo>
                    <a:pt x="1251" y="1098"/>
                    <a:pt x="1425" y="1011"/>
                    <a:pt x="1519" y="990"/>
                  </a:cubicBezTo>
                  <a:cubicBezTo>
                    <a:pt x="1767" y="924"/>
                    <a:pt x="2021" y="863"/>
                    <a:pt x="2268" y="796"/>
                  </a:cubicBezTo>
                  <a:cubicBezTo>
                    <a:pt x="2248" y="776"/>
                    <a:pt x="2222" y="750"/>
                    <a:pt x="2195" y="730"/>
                  </a:cubicBezTo>
                  <a:cubicBezTo>
                    <a:pt x="2155" y="1098"/>
                    <a:pt x="2121" y="1452"/>
                    <a:pt x="2034" y="1813"/>
                  </a:cubicBezTo>
                  <a:cubicBezTo>
                    <a:pt x="2014" y="1894"/>
                    <a:pt x="2141" y="1927"/>
                    <a:pt x="2161" y="1840"/>
                  </a:cubicBezTo>
                  <a:cubicBezTo>
                    <a:pt x="2248" y="1486"/>
                    <a:pt x="2315" y="1111"/>
                    <a:pt x="2315" y="743"/>
                  </a:cubicBezTo>
                  <a:cubicBezTo>
                    <a:pt x="2309" y="703"/>
                    <a:pt x="2275" y="676"/>
                    <a:pt x="2235" y="689"/>
                  </a:cubicBezTo>
                  <a:cubicBezTo>
                    <a:pt x="2054" y="736"/>
                    <a:pt x="1867" y="783"/>
                    <a:pt x="1686" y="823"/>
                  </a:cubicBezTo>
                  <a:cubicBezTo>
                    <a:pt x="1606" y="850"/>
                    <a:pt x="1519" y="877"/>
                    <a:pt x="1432" y="890"/>
                  </a:cubicBezTo>
                  <a:cubicBezTo>
                    <a:pt x="1379" y="910"/>
                    <a:pt x="1325" y="917"/>
                    <a:pt x="1272" y="910"/>
                  </a:cubicBezTo>
                  <a:cubicBezTo>
                    <a:pt x="1205" y="930"/>
                    <a:pt x="1178" y="897"/>
                    <a:pt x="1191" y="823"/>
                  </a:cubicBezTo>
                  <a:cubicBezTo>
                    <a:pt x="1138" y="709"/>
                    <a:pt x="1151" y="549"/>
                    <a:pt x="1124" y="422"/>
                  </a:cubicBezTo>
                  <a:cubicBezTo>
                    <a:pt x="1098" y="288"/>
                    <a:pt x="1044" y="161"/>
                    <a:pt x="970" y="34"/>
                  </a:cubicBezTo>
                  <a:cubicBezTo>
                    <a:pt x="957" y="7"/>
                    <a:pt x="917" y="0"/>
                    <a:pt x="883" y="14"/>
                  </a:cubicBezTo>
                  <a:cubicBezTo>
                    <a:pt x="602" y="154"/>
                    <a:pt x="328" y="308"/>
                    <a:pt x="47" y="462"/>
                  </a:cubicBezTo>
                  <a:cubicBezTo>
                    <a:pt x="0" y="495"/>
                    <a:pt x="47" y="569"/>
                    <a:pt x="101" y="542"/>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25"/>
            <p:cNvSpPr/>
            <p:nvPr/>
          </p:nvSpPr>
          <p:spPr>
            <a:xfrm>
              <a:off x="1855802" y="3309856"/>
              <a:ext cx="70373" cy="41326"/>
            </a:xfrm>
            <a:custGeom>
              <a:rect b="b" l="l" r="r" t="t"/>
              <a:pathLst>
                <a:path extrusionOk="0" h="1363" w="2321">
                  <a:moveTo>
                    <a:pt x="1244" y="0"/>
                  </a:moveTo>
                  <a:cubicBezTo>
                    <a:pt x="1240" y="0"/>
                    <a:pt x="1236" y="1"/>
                    <a:pt x="1232" y="1"/>
                  </a:cubicBezTo>
                  <a:cubicBezTo>
                    <a:pt x="844" y="68"/>
                    <a:pt x="429" y="102"/>
                    <a:pt x="48" y="209"/>
                  </a:cubicBezTo>
                  <a:cubicBezTo>
                    <a:pt x="1" y="222"/>
                    <a:pt x="14" y="289"/>
                    <a:pt x="54" y="289"/>
                  </a:cubicBezTo>
                  <a:cubicBezTo>
                    <a:pt x="427" y="277"/>
                    <a:pt x="805" y="195"/>
                    <a:pt x="1167" y="135"/>
                  </a:cubicBezTo>
                  <a:lnTo>
                    <a:pt x="1167" y="135"/>
                  </a:lnTo>
                  <a:cubicBezTo>
                    <a:pt x="1064" y="509"/>
                    <a:pt x="971" y="894"/>
                    <a:pt x="877" y="1272"/>
                  </a:cubicBezTo>
                  <a:cubicBezTo>
                    <a:pt x="866" y="1325"/>
                    <a:pt x="905" y="1362"/>
                    <a:pt x="950" y="1362"/>
                  </a:cubicBezTo>
                  <a:cubicBezTo>
                    <a:pt x="957" y="1362"/>
                    <a:pt x="964" y="1361"/>
                    <a:pt x="971" y="1359"/>
                  </a:cubicBezTo>
                  <a:cubicBezTo>
                    <a:pt x="1393" y="1272"/>
                    <a:pt x="1814" y="1219"/>
                    <a:pt x="2236" y="1152"/>
                  </a:cubicBezTo>
                  <a:cubicBezTo>
                    <a:pt x="2321" y="1139"/>
                    <a:pt x="2297" y="1005"/>
                    <a:pt x="2221" y="1005"/>
                  </a:cubicBezTo>
                  <a:cubicBezTo>
                    <a:pt x="2219" y="1005"/>
                    <a:pt x="2217" y="1005"/>
                    <a:pt x="2216" y="1005"/>
                  </a:cubicBezTo>
                  <a:cubicBezTo>
                    <a:pt x="1828" y="1035"/>
                    <a:pt x="1436" y="1109"/>
                    <a:pt x="1053" y="1192"/>
                  </a:cubicBezTo>
                  <a:lnTo>
                    <a:pt x="1053" y="1192"/>
                  </a:lnTo>
                  <a:cubicBezTo>
                    <a:pt x="1143" y="822"/>
                    <a:pt x="1233" y="451"/>
                    <a:pt x="1312" y="75"/>
                  </a:cubicBezTo>
                  <a:cubicBezTo>
                    <a:pt x="1318" y="32"/>
                    <a:pt x="1285" y="0"/>
                    <a:pt x="12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25"/>
            <p:cNvSpPr/>
            <p:nvPr/>
          </p:nvSpPr>
          <p:spPr>
            <a:xfrm>
              <a:off x="1855802" y="3309674"/>
              <a:ext cx="70433" cy="41811"/>
            </a:xfrm>
            <a:custGeom>
              <a:rect b="b" l="l" r="r" t="t"/>
              <a:pathLst>
                <a:path extrusionOk="0" fill="none" h="1379" w="2323">
                  <a:moveTo>
                    <a:pt x="54" y="295"/>
                  </a:moveTo>
                  <a:cubicBezTo>
                    <a:pt x="456" y="282"/>
                    <a:pt x="864" y="188"/>
                    <a:pt x="1252" y="128"/>
                  </a:cubicBezTo>
                  <a:cubicBezTo>
                    <a:pt x="1232" y="101"/>
                    <a:pt x="1212" y="74"/>
                    <a:pt x="1192" y="54"/>
                  </a:cubicBezTo>
                  <a:cubicBezTo>
                    <a:pt x="1078" y="456"/>
                    <a:pt x="978" y="870"/>
                    <a:pt x="877" y="1278"/>
                  </a:cubicBezTo>
                  <a:cubicBezTo>
                    <a:pt x="864" y="1339"/>
                    <a:pt x="918" y="1379"/>
                    <a:pt x="971" y="1365"/>
                  </a:cubicBezTo>
                  <a:cubicBezTo>
                    <a:pt x="1393" y="1278"/>
                    <a:pt x="1814" y="1225"/>
                    <a:pt x="2236" y="1158"/>
                  </a:cubicBezTo>
                  <a:cubicBezTo>
                    <a:pt x="2323" y="1145"/>
                    <a:pt x="2296" y="1004"/>
                    <a:pt x="2216" y="1011"/>
                  </a:cubicBezTo>
                  <a:cubicBezTo>
                    <a:pt x="1787" y="1044"/>
                    <a:pt x="1352" y="1131"/>
                    <a:pt x="931" y="1225"/>
                  </a:cubicBezTo>
                  <a:cubicBezTo>
                    <a:pt x="964" y="1258"/>
                    <a:pt x="991" y="1285"/>
                    <a:pt x="1025" y="1312"/>
                  </a:cubicBezTo>
                  <a:cubicBezTo>
                    <a:pt x="1125" y="904"/>
                    <a:pt x="1225" y="496"/>
                    <a:pt x="1312" y="81"/>
                  </a:cubicBezTo>
                  <a:cubicBezTo>
                    <a:pt x="1319" y="34"/>
                    <a:pt x="1279" y="1"/>
                    <a:pt x="1232" y="7"/>
                  </a:cubicBezTo>
                  <a:cubicBezTo>
                    <a:pt x="844" y="74"/>
                    <a:pt x="429" y="108"/>
                    <a:pt x="48" y="215"/>
                  </a:cubicBezTo>
                  <a:cubicBezTo>
                    <a:pt x="1" y="228"/>
                    <a:pt x="14" y="295"/>
                    <a:pt x="54" y="295"/>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25"/>
            <p:cNvSpPr/>
            <p:nvPr/>
          </p:nvSpPr>
          <p:spPr>
            <a:xfrm>
              <a:off x="1790372" y="3340176"/>
              <a:ext cx="136288" cy="102876"/>
            </a:xfrm>
            <a:custGeom>
              <a:rect b="b" l="l" r="r" t="t"/>
              <a:pathLst>
                <a:path extrusionOk="0" h="3393" w="4495">
                  <a:moveTo>
                    <a:pt x="4437" y="0"/>
                  </a:moveTo>
                  <a:cubicBezTo>
                    <a:pt x="4415" y="0"/>
                    <a:pt x="4392" y="13"/>
                    <a:pt x="4380" y="38"/>
                  </a:cubicBezTo>
                  <a:cubicBezTo>
                    <a:pt x="4019" y="995"/>
                    <a:pt x="3437" y="1785"/>
                    <a:pt x="2540" y="2320"/>
                  </a:cubicBezTo>
                  <a:cubicBezTo>
                    <a:pt x="2112" y="2574"/>
                    <a:pt x="1650" y="2735"/>
                    <a:pt x="1169" y="2862"/>
                  </a:cubicBezTo>
                  <a:cubicBezTo>
                    <a:pt x="794" y="2969"/>
                    <a:pt x="306" y="3056"/>
                    <a:pt x="18" y="3337"/>
                  </a:cubicBezTo>
                  <a:cubicBezTo>
                    <a:pt x="0" y="3354"/>
                    <a:pt x="14" y="3393"/>
                    <a:pt x="40" y="3393"/>
                  </a:cubicBezTo>
                  <a:cubicBezTo>
                    <a:pt x="43" y="3393"/>
                    <a:pt x="47" y="3392"/>
                    <a:pt x="51" y="3390"/>
                  </a:cubicBezTo>
                  <a:cubicBezTo>
                    <a:pt x="279" y="3297"/>
                    <a:pt x="486" y="3170"/>
                    <a:pt x="727" y="3096"/>
                  </a:cubicBezTo>
                  <a:cubicBezTo>
                    <a:pt x="981" y="3016"/>
                    <a:pt x="1242" y="2955"/>
                    <a:pt x="1497" y="2875"/>
                  </a:cubicBezTo>
                  <a:cubicBezTo>
                    <a:pt x="1958" y="2728"/>
                    <a:pt x="2400" y="2521"/>
                    <a:pt x="2808" y="2253"/>
                  </a:cubicBezTo>
                  <a:cubicBezTo>
                    <a:pt x="3564" y="1744"/>
                    <a:pt x="4273" y="975"/>
                    <a:pt x="4487" y="65"/>
                  </a:cubicBezTo>
                  <a:cubicBezTo>
                    <a:pt x="4495" y="23"/>
                    <a:pt x="4467" y="0"/>
                    <a:pt x="44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25"/>
            <p:cNvSpPr/>
            <p:nvPr/>
          </p:nvSpPr>
          <p:spPr>
            <a:xfrm>
              <a:off x="1790281" y="3339509"/>
              <a:ext cx="136561" cy="103876"/>
            </a:xfrm>
            <a:custGeom>
              <a:rect b="b" l="l" r="r" t="t"/>
              <a:pathLst>
                <a:path extrusionOk="0" fill="none" h="3426" w="4504">
                  <a:moveTo>
                    <a:pt x="4383" y="60"/>
                  </a:moveTo>
                  <a:cubicBezTo>
                    <a:pt x="4022" y="1017"/>
                    <a:pt x="3440" y="1807"/>
                    <a:pt x="2543" y="2342"/>
                  </a:cubicBezTo>
                  <a:cubicBezTo>
                    <a:pt x="2115" y="2596"/>
                    <a:pt x="1653" y="2757"/>
                    <a:pt x="1172" y="2884"/>
                  </a:cubicBezTo>
                  <a:cubicBezTo>
                    <a:pt x="797" y="2991"/>
                    <a:pt x="309" y="3078"/>
                    <a:pt x="21" y="3359"/>
                  </a:cubicBezTo>
                  <a:cubicBezTo>
                    <a:pt x="1" y="3379"/>
                    <a:pt x="21" y="3426"/>
                    <a:pt x="54" y="3412"/>
                  </a:cubicBezTo>
                  <a:cubicBezTo>
                    <a:pt x="282" y="3319"/>
                    <a:pt x="489" y="3192"/>
                    <a:pt x="730" y="3118"/>
                  </a:cubicBezTo>
                  <a:cubicBezTo>
                    <a:pt x="984" y="3038"/>
                    <a:pt x="1245" y="2977"/>
                    <a:pt x="1500" y="2897"/>
                  </a:cubicBezTo>
                  <a:cubicBezTo>
                    <a:pt x="1961" y="2750"/>
                    <a:pt x="2403" y="2543"/>
                    <a:pt x="2811" y="2275"/>
                  </a:cubicBezTo>
                  <a:cubicBezTo>
                    <a:pt x="3567" y="1766"/>
                    <a:pt x="4276" y="997"/>
                    <a:pt x="4490" y="87"/>
                  </a:cubicBezTo>
                  <a:cubicBezTo>
                    <a:pt x="4504" y="13"/>
                    <a:pt x="4410" y="0"/>
                    <a:pt x="4383" y="6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25"/>
            <p:cNvSpPr/>
            <p:nvPr/>
          </p:nvSpPr>
          <p:spPr>
            <a:xfrm>
              <a:off x="1778517" y="3485378"/>
              <a:ext cx="5063" cy="11613"/>
            </a:xfrm>
            <a:custGeom>
              <a:rect b="b" l="l" r="r" t="t"/>
              <a:pathLst>
                <a:path extrusionOk="0" h="383" w="167">
                  <a:moveTo>
                    <a:pt x="27" y="1"/>
                  </a:moveTo>
                  <a:cubicBezTo>
                    <a:pt x="20" y="1"/>
                    <a:pt x="14" y="5"/>
                    <a:pt x="14" y="13"/>
                  </a:cubicBezTo>
                  <a:cubicBezTo>
                    <a:pt x="1" y="140"/>
                    <a:pt x="28" y="294"/>
                    <a:pt x="135" y="381"/>
                  </a:cubicBezTo>
                  <a:cubicBezTo>
                    <a:pt x="137" y="382"/>
                    <a:pt x="140" y="383"/>
                    <a:pt x="142" y="383"/>
                  </a:cubicBezTo>
                  <a:cubicBezTo>
                    <a:pt x="154" y="383"/>
                    <a:pt x="167" y="372"/>
                    <a:pt x="161" y="361"/>
                  </a:cubicBezTo>
                  <a:cubicBezTo>
                    <a:pt x="94" y="254"/>
                    <a:pt x="41" y="147"/>
                    <a:pt x="48" y="20"/>
                  </a:cubicBezTo>
                  <a:cubicBezTo>
                    <a:pt x="48" y="8"/>
                    <a:pt x="36" y="1"/>
                    <a:pt x="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25"/>
            <p:cNvSpPr/>
            <p:nvPr/>
          </p:nvSpPr>
          <p:spPr>
            <a:xfrm>
              <a:off x="1778517" y="3485135"/>
              <a:ext cx="5124" cy="12007"/>
            </a:xfrm>
            <a:custGeom>
              <a:rect b="b" l="l" r="r" t="t"/>
              <a:pathLst>
                <a:path extrusionOk="0" fill="none" h="396" w="169">
                  <a:moveTo>
                    <a:pt x="14" y="21"/>
                  </a:moveTo>
                  <a:cubicBezTo>
                    <a:pt x="1" y="148"/>
                    <a:pt x="28" y="302"/>
                    <a:pt x="135" y="389"/>
                  </a:cubicBezTo>
                  <a:cubicBezTo>
                    <a:pt x="148" y="396"/>
                    <a:pt x="168" y="382"/>
                    <a:pt x="161" y="369"/>
                  </a:cubicBezTo>
                  <a:cubicBezTo>
                    <a:pt x="94" y="262"/>
                    <a:pt x="41" y="155"/>
                    <a:pt x="48" y="28"/>
                  </a:cubicBezTo>
                  <a:cubicBezTo>
                    <a:pt x="48" y="8"/>
                    <a:pt x="14" y="1"/>
                    <a:pt x="14"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25"/>
            <p:cNvSpPr/>
            <p:nvPr/>
          </p:nvSpPr>
          <p:spPr>
            <a:xfrm>
              <a:off x="1796496" y="3504085"/>
              <a:ext cx="5882" cy="8702"/>
            </a:xfrm>
            <a:custGeom>
              <a:rect b="b" l="l" r="r" t="t"/>
              <a:pathLst>
                <a:path extrusionOk="0" h="287" w="194">
                  <a:moveTo>
                    <a:pt x="33" y="0"/>
                  </a:moveTo>
                  <a:cubicBezTo>
                    <a:pt x="18" y="0"/>
                    <a:pt x="1" y="19"/>
                    <a:pt x="10" y="38"/>
                  </a:cubicBezTo>
                  <a:cubicBezTo>
                    <a:pt x="50" y="119"/>
                    <a:pt x="90" y="192"/>
                    <a:pt x="130" y="272"/>
                  </a:cubicBezTo>
                  <a:cubicBezTo>
                    <a:pt x="136" y="283"/>
                    <a:pt x="145" y="287"/>
                    <a:pt x="153" y="287"/>
                  </a:cubicBezTo>
                  <a:cubicBezTo>
                    <a:pt x="173" y="287"/>
                    <a:pt x="193" y="264"/>
                    <a:pt x="184" y="246"/>
                  </a:cubicBezTo>
                  <a:cubicBezTo>
                    <a:pt x="137" y="165"/>
                    <a:pt x="97" y="85"/>
                    <a:pt x="50" y="12"/>
                  </a:cubicBezTo>
                  <a:cubicBezTo>
                    <a:pt x="46" y="4"/>
                    <a:pt x="40"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25"/>
            <p:cNvSpPr/>
            <p:nvPr/>
          </p:nvSpPr>
          <p:spPr>
            <a:xfrm>
              <a:off x="1796375" y="3503600"/>
              <a:ext cx="6125" cy="9763"/>
            </a:xfrm>
            <a:custGeom>
              <a:rect b="b" l="l" r="r" t="t"/>
              <a:pathLst>
                <a:path extrusionOk="0" fill="none" h="322" w="202">
                  <a:moveTo>
                    <a:pt x="188" y="262"/>
                  </a:moveTo>
                  <a:cubicBezTo>
                    <a:pt x="141" y="181"/>
                    <a:pt x="101" y="101"/>
                    <a:pt x="54" y="28"/>
                  </a:cubicBezTo>
                  <a:cubicBezTo>
                    <a:pt x="41" y="1"/>
                    <a:pt x="1" y="28"/>
                    <a:pt x="14" y="54"/>
                  </a:cubicBezTo>
                  <a:cubicBezTo>
                    <a:pt x="54" y="135"/>
                    <a:pt x="94" y="208"/>
                    <a:pt x="134" y="288"/>
                  </a:cubicBezTo>
                  <a:cubicBezTo>
                    <a:pt x="154" y="322"/>
                    <a:pt x="201" y="288"/>
                    <a:pt x="188" y="262"/>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25"/>
            <p:cNvSpPr/>
            <p:nvPr/>
          </p:nvSpPr>
          <p:spPr>
            <a:xfrm>
              <a:off x="1812414" y="3402847"/>
              <a:ext cx="24862" cy="13765"/>
            </a:xfrm>
            <a:custGeom>
              <a:rect b="b" l="l" r="r" t="t"/>
              <a:pathLst>
                <a:path extrusionOk="0" h="454" w="820">
                  <a:moveTo>
                    <a:pt x="777" y="0"/>
                  </a:moveTo>
                  <a:cubicBezTo>
                    <a:pt x="772" y="0"/>
                    <a:pt x="767" y="2"/>
                    <a:pt x="763" y="5"/>
                  </a:cubicBezTo>
                  <a:cubicBezTo>
                    <a:pt x="529" y="173"/>
                    <a:pt x="268" y="266"/>
                    <a:pt x="27" y="407"/>
                  </a:cubicBezTo>
                  <a:cubicBezTo>
                    <a:pt x="0" y="420"/>
                    <a:pt x="14" y="454"/>
                    <a:pt x="40" y="454"/>
                  </a:cubicBezTo>
                  <a:cubicBezTo>
                    <a:pt x="328" y="433"/>
                    <a:pt x="596" y="253"/>
                    <a:pt x="803" y="59"/>
                  </a:cubicBezTo>
                  <a:cubicBezTo>
                    <a:pt x="820" y="37"/>
                    <a:pt x="799" y="0"/>
                    <a:pt x="7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25"/>
            <p:cNvSpPr/>
            <p:nvPr/>
          </p:nvSpPr>
          <p:spPr>
            <a:xfrm>
              <a:off x="1812414" y="3402392"/>
              <a:ext cx="24984" cy="14220"/>
            </a:xfrm>
            <a:custGeom>
              <a:rect b="b" l="l" r="r" t="t"/>
              <a:pathLst>
                <a:path extrusionOk="0" fill="none" h="469" w="824">
                  <a:moveTo>
                    <a:pt x="763" y="20"/>
                  </a:moveTo>
                  <a:cubicBezTo>
                    <a:pt x="529" y="188"/>
                    <a:pt x="268" y="281"/>
                    <a:pt x="27" y="422"/>
                  </a:cubicBezTo>
                  <a:cubicBezTo>
                    <a:pt x="0" y="435"/>
                    <a:pt x="14" y="469"/>
                    <a:pt x="40" y="469"/>
                  </a:cubicBezTo>
                  <a:cubicBezTo>
                    <a:pt x="328" y="448"/>
                    <a:pt x="596" y="268"/>
                    <a:pt x="803" y="74"/>
                  </a:cubicBezTo>
                  <a:cubicBezTo>
                    <a:pt x="823" y="47"/>
                    <a:pt x="790" y="0"/>
                    <a:pt x="763" y="2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25"/>
            <p:cNvSpPr/>
            <p:nvPr/>
          </p:nvSpPr>
          <p:spPr>
            <a:xfrm>
              <a:off x="1822541" y="3419189"/>
              <a:ext cx="4639" cy="1880"/>
            </a:xfrm>
            <a:custGeom>
              <a:rect b="b" l="l" r="r" t="t"/>
              <a:pathLst>
                <a:path extrusionOk="0" h="62" w="153">
                  <a:moveTo>
                    <a:pt x="121" y="1"/>
                  </a:moveTo>
                  <a:cubicBezTo>
                    <a:pt x="119" y="1"/>
                    <a:pt x="117" y="1"/>
                    <a:pt x="114" y="2"/>
                  </a:cubicBezTo>
                  <a:cubicBezTo>
                    <a:pt x="81" y="8"/>
                    <a:pt x="54" y="22"/>
                    <a:pt x="21" y="35"/>
                  </a:cubicBezTo>
                  <a:cubicBezTo>
                    <a:pt x="1" y="42"/>
                    <a:pt x="7" y="62"/>
                    <a:pt x="27" y="62"/>
                  </a:cubicBezTo>
                  <a:cubicBezTo>
                    <a:pt x="61" y="55"/>
                    <a:pt x="94" y="48"/>
                    <a:pt x="128" y="35"/>
                  </a:cubicBezTo>
                  <a:cubicBezTo>
                    <a:pt x="152" y="29"/>
                    <a:pt x="143"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25"/>
            <p:cNvSpPr/>
            <p:nvPr/>
          </p:nvSpPr>
          <p:spPr>
            <a:xfrm>
              <a:off x="1822541" y="3419008"/>
              <a:ext cx="4700" cy="2062"/>
            </a:xfrm>
            <a:custGeom>
              <a:rect b="b" l="l" r="r" t="t"/>
              <a:pathLst>
                <a:path extrusionOk="0" fill="none" h="68" w="155">
                  <a:moveTo>
                    <a:pt x="114" y="8"/>
                  </a:moveTo>
                  <a:cubicBezTo>
                    <a:pt x="81" y="14"/>
                    <a:pt x="54" y="28"/>
                    <a:pt x="21" y="41"/>
                  </a:cubicBezTo>
                  <a:cubicBezTo>
                    <a:pt x="1" y="48"/>
                    <a:pt x="7" y="68"/>
                    <a:pt x="27" y="68"/>
                  </a:cubicBezTo>
                  <a:cubicBezTo>
                    <a:pt x="61" y="61"/>
                    <a:pt x="94" y="54"/>
                    <a:pt x="128" y="41"/>
                  </a:cubicBezTo>
                  <a:cubicBezTo>
                    <a:pt x="155" y="34"/>
                    <a:pt x="141" y="1"/>
                    <a:pt x="114" y="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25"/>
            <p:cNvSpPr/>
            <p:nvPr/>
          </p:nvSpPr>
          <p:spPr>
            <a:xfrm>
              <a:off x="1667758" y="3306520"/>
              <a:ext cx="21254" cy="37142"/>
            </a:xfrm>
            <a:custGeom>
              <a:rect b="b" l="l" r="r" t="t"/>
              <a:pathLst>
                <a:path extrusionOk="0" h="1225" w="701">
                  <a:moveTo>
                    <a:pt x="76" y="1"/>
                  </a:moveTo>
                  <a:cubicBezTo>
                    <a:pt x="65" y="1"/>
                    <a:pt x="54" y="6"/>
                    <a:pt x="54" y="18"/>
                  </a:cubicBezTo>
                  <a:cubicBezTo>
                    <a:pt x="1" y="466"/>
                    <a:pt x="208" y="1048"/>
                    <a:pt x="656" y="1222"/>
                  </a:cubicBezTo>
                  <a:cubicBezTo>
                    <a:pt x="660" y="1224"/>
                    <a:pt x="664" y="1225"/>
                    <a:pt x="667" y="1225"/>
                  </a:cubicBezTo>
                  <a:cubicBezTo>
                    <a:pt x="688" y="1225"/>
                    <a:pt x="700" y="1192"/>
                    <a:pt x="683" y="1175"/>
                  </a:cubicBezTo>
                  <a:cubicBezTo>
                    <a:pt x="523" y="1021"/>
                    <a:pt x="362" y="901"/>
                    <a:pt x="255" y="700"/>
                  </a:cubicBezTo>
                  <a:cubicBezTo>
                    <a:pt x="148" y="486"/>
                    <a:pt x="94" y="258"/>
                    <a:pt x="108" y="24"/>
                  </a:cubicBezTo>
                  <a:cubicBezTo>
                    <a:pt x="108" y="9"/>
                    <a:pt x="91" y="1"/>
                    <a:pt x="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25"/>
            <p:cNvSpPr/>
            <p:nvPr/>
          </p:nvSpPr>
          <p:spPr>
            <a:xfrm>
              <a:off x="1667758" y="3306217"/>
              <a:ext cx="21345" cy="37779"/>
            </a:xfrm>
            <a:custGeom>
              <a:rect b="b" l="l" r="r" t="t"/>
              <a:pathLst>
                <a:path extrusionOk="0" fill="none" h="1246" w="704">
                  <a:moveTo>
                    <a:pt x="54" y="28"/>
                  </a:moveTo>
                  <a:cubicBezTo>
                    <a:pt x="1" y="476"/>
                    <a:pt x="208" y="1058"/>
                    <a:pt x="656" y="1232"/>
                  </a:cubicBezTo>
                  <a:cubicBezTo>
                    <a:pt x="683" y="1245"/>
                    <a:pt x="703" y="1205"/>
                    <a:pt x="683" y="1185"/>
                  </a:cubicBezTo>
                  <a:cubicBezTo>
                    <a:pt x="523" y="1031"/>
                    <a:pt x="362" y="911"/>
                    <a:pt x="255" y="710"/>
                  </a:cubicBezTo>
                  <a:cubicBezTo>
                    <a:pt x="148" y="496"/>
                    <a:pt x="94" y="268"/>
                    <a:pt x="108" y="34"/>
                  </a:cubicBezTo>
                  <a:cubicBezTo>
                    <a:pt x="108" y="8"/>
                    <a:pt x="54" y="1"/>
                    <a:pt x="54" y="2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25"/>
            <p:cNvSpPr/>
            <p:nvPr/>
          </p:nvSpPr>
          <p:spPr>
            <a:xfrm>
              <a:off x="1673003" y="3340236"/>
              <a:ext cx="7823" cy="11461"/>
            </a:xfrm>
            <a:custGeom>
              <a:rect b="b" l="l" r="r" t="t"/>
              <a:pathLst>
                <a:path extrusionOk="0" h="378" w="258">
                  <a:moveTo>
                    <a:pt x="53" y="0"/>
                  </a:moveTo>
                  <a:cubicBezTo>
                    <a:pt x="28" y="0"/>
                    <a:pt x="0" y="23"/>
                    <a:pt x="8" y="56"/>
                  </a:cubicBezTo>
                  <a:cubicBezTo>
                    <a:pt x="42" y="170"/>
                    <a:pt x="95" y="297"/>
                    <a:pt x="196" y="371"/>
                  </a:cubicBezTo>
                  <a:cubicBezTo>
                    <a:pt x="202" y="376"/>
                    <a:pt x="209" y="378"/>
                    <a:pt x="216" y="378"/>
                  </a:cubicBezTo>
                  <a:cubicBezTo>
                    <a:pt x="238" y="378"/>
                    <a:pt x="258" y="356"/>
                    <a:pt x="243" y="331"/>
                  </a:cubicBezTo>
                  <a:cubicBezTo>
                    <a:pt x="182" y="237"/>
                    <a:pt x="122" y="143"/>
                    <a:pt x="89" y="30"/>
                  </a:cubicBezTo>
                  <a:cubicBezTo>
                    <a:pt x="84" y="9"/>
                    <a:pt x="69" y="0"/>
                    <a:pt x="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25"/>
            <p:cNvSpPr/>
            <p:nvPr/>
          </p:nvSpPr>
          <p:spPr>
            <a:xfrm>
              <a:off x="1672821" y="3339509"/>
              <a:ext cx="8156" cy="12583"/>
            </a:xfrm>
            <a:custGeom>
              <a:rect b="b" l="l" r="r" t="t"/>
              <a:pathLst>
                <a:path extrusionOk="0" fill="none" h="415" w="269">
                  <a:moveTo>
                    <a:pt x="14" y="80"/>
                  </a:moveTo>
                  <a:cubicBezTo>
                    <a:pt x="48" y="194"/>
                    <a:pt x="101" y="321"/>
                    <a:pt x="202" y="395"/>
                  </a:cubicBezTo>
                  <a:cubicBezTo>
                    <a:pt x="228" y="415"/>
                    <a:pt x="269" y="388"/>
                    <a:pt x="249" y="355"/>
                  </a:cubicBezTo>
                  <a:cubicBezTo>
                    <a:pt x="188" y="261"/>
                    <a:pt x="128" y="167"/>
                    <a:pt x="95" y="54"/>
                  </a:cubicBezTo>
                  <a:cubicBezTo>
                    <a:pt x="81" y="0"/>
                    <a:pt x="1" y="27"/>
                    <a:pt x="14" y="8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25"/>
            <p:cNvSpPr/>
            <p:nvPr/>
          </p:nvSpPr>
          <p:spPr>
            <a:xfrm>
              <a:off x="1642016" y="3514697"/>
              <a:ext cx="15918" cy="6398"/>
            </a:xfrm>
            <a:custGeom>
              <a:rect b="b" l="l" r="r" t="t"/>
              <a:pathLst>
                <a:path extrusionOk="0" h="211" w="525">
                  <a:moveTo>
                    <a:pt x="499" y="0"/>
                  </a:moveTo>
                  <a:cubicBezTo>
                    <a:pt x="496" y="0"/>
                    <a:pt x="492" y="1"/>
                    <a:pt x="488" y="3"/>
                  </a:cubicBezTo>
                  <a:cubicBezTo>
                    <a:pt x="335" y="50"/>
                    <a:pt x="154" y="83"/>
                    <a:pt x="20" y="170"/>
                  </a:cubicBezTo>
                  <a:cubicBezTo>
                    <a:pt x="0" y="177"/>
                    <a:pt x="7" y="210"/>
                    <a:pt x="33" y="210"/>
                  </a:cubicBezTo>
                  <a:cubicBezTo>
                    <a:pt x="194" y="190"/>
                    <a:pt x="355" y="103"/>
                    <a:pt x="502" y="36"/>
                  </a:cubicBezTo>
                  <a:cubicBezTo>
                    <a:pt x="525" y="30"/>
                    <a:pt x="518" y="0"/>
                    <a:pt x="4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25"/>
            <p:cNvSpPr/>
            <p:nvPr/>
          </p:nvSpPr>
          <p:spPr>
            <a:xfrm>
              <a:off x="1642016" y="3514364"/>
              <a:ext cx="16039" cy="6731"/>
            </a:xfrm>
            <a:custGeom>
              <a:rect b="b" l="l" r="r" t="t"/>
              <a:pathLst>
                <a:path extrusionOk="0" fill="none" h="222" w="529">
                  <a:moveTo>
                    <a:pt x="488" y="14"/>
                  </a:moveTo>
                  <a:cubicBezTo>
                    <a:pt x="335" y="61"/>
                    <a:pt x="154" y="94"/>
                    <a:pt x="20" y="181"/>
                  </a:cubicBezTo>
                  <a:cubicBezTo>
                    <a:pt x="0" y="188"/>
                    <a:pt x="7" y="221"/>
                    <a:pt x="33" y="221"/>
                  </a:cubicBezTo>
                  <a:cubicBezTo>
                    <a:pt x="194" y="201"/>
                    <a:pt x="355" y="114"/>
                    <a:pt x="502" y="47"/>
                  </a:cubicBezTo>
                  <a:cubicBezTo>
                    <a:pt x="529" y="41"/>
                    <a:pt x="515" y="0"/>
                    <a:pt x="488"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25"/>
            <p:cNvSpPr/>
            <p:nvPr/>
          </p:nvSpPr>
          <p:spPr>
            <a:xfrm>
              <a:off x="1640591" y="3522975"/>
              <a:ext cx="9035" cy="3426"/>
            </a:xfrm>
            <a:custGeom>
              <a:rect b="b" l="l" r="r" t="t"/>
              <a:pathLst>
                <a:path extrusionOk="0" h="113" w="298">
                  <a:moveTo>
                    <a:pt x="266" y="0"/>
                  </a:moveTo>
                  <a:cubicBezTo>
                    <a:pt x="262" y="0"/>
                    <a:pt x="258" y="2"/>
                    <a:pt x="254" y="4"/>
                  </a:cubicBezTo>
                  <a:cubicBezTo>
                    <a:pt x="188" y="64"/>
                    <a:pt x="107" y="78"/>
                    <a:pt x="20" y="78"/>
                  </a:cubicBezTo>
                  <a:cubicBezTo>
                    <a:pt x="7" y="78"/>
                    <a:pt x="0" y="98"/>
                    <a:pt x="14" y="104"/>
                  </a:cubicBezTo>
                  <a:cubicBezTo>
                    <a:pt x="34" y="110"/>
                    <a:pt x="55" y="113"/>
                    <a:pt x="76" y="113"/>
                  </a:cubicBezTo>
                  <a:cubicBezTo>
                    <a:pt x="152" y="113"/>
                    <a:pt x="229" y="78"/>
                    <a:pt x="281" y="31"/>
                  </a:cubicBezTo>
                  <a:cubicBezTo>
                    <a:pt x="297" y="20"/>
                    <a:pt x="283" y="0"/>
                    <a:pt x="2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25"/>
            <p:cNvSpPr/>
            <p:nvPr/>
          </p:nvSpPr>
          <p:spPr>
            <a:xfrm>
              <a:off x="1640591" y="3522672"/>
              <a:ext cx="9157" cy="4305"/>
            </a:xfrm>
            <a:custGeom>
              <a:rect b="b" l="l" r="r" t="t"/>
              <a:pathLst>
                <a:path extrusionOk="0" fill="none" h="142" w="302">
                  <a:moveTo>
                    <a:pt x="254" y="14"/>
                  </a:moveTo>
                  <a:cubicBezTo>
                    <a:pt x="188" y="74"/>
                    <a:pt x="107" y="88"/>
                    <a:pt x="20" y="88"/>
                  </a:cubicBezTo>
                  <a:cubicBezTo>
                    <a:pt x="7" y="88"/>
                    <a:pt x="0" y="108"/>
                    <a:pt x="14" y="114"/>
                  </a:cubicBezTo>
                  <a:cubicBezTo>
                    <a:pt x="107" y="141"/>
                    <a:pt x="214" y="101"/>
                    <a:pt x="281" y="41"/>
                  </a:cubicBezTo>
                  <a:cubicBezTo>
                    <a:pt x="301" y="27"/>
                    <a:pt x="275" y="1"/>
                    <a:pt x="254"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25"/>
            <p:cNvSpPr/>
            <p:nvPr/>
          </p:nvSpPr>
          <p:spPr>
            <a:xfrm>
              <a:off x="1712601" y="3590012"/>
              <a:ext cx="5549" cy="9945"/>
            </a:xfrm>
            <a:custGeom>
              <a:rect b="b" l="l" r="r" t="t"/>
              <a:pathLst>
                <a:path extrusionOk="0" h="328" w="183">
                  <a:moveTo>
                    <a:pt x="157" y="0"/>
                  </a:moveTo>
                  <a:cubicBezTo>
                    <a:pt x="152" y="0"/>
                    <a:pt x="146" y="3"/>
                    <a:pt x="141" y="8"/>
                  </a:cubicBezTo>
                  <a:cubicBezTo>
                    <a:pt x="61" y="81"/>
                    <a:pt x="0" y="208"/>
                    <a:pt x="47" y="315"/>
                  </a:cubicBezTo>
                  <a:cubicBezTo>
                    <a:pt x="50" y="324"/>
                    <a:pt x="56" y="328"/>
                    <a:pt x="63" y="328"/>
                  </a:cubicBezTo>
                  <a:cubicBezTo>
                    <a:pt x="72" y="328"/>
                    <a:pt x="81" y="320"/>
                    <a:pt x="81" y="309"/>
                  </a:cubicBezTo>
                  <a:cubicBezTo>
                    <a:pt x="81" y="202"/>
                    <a:pt x="87" y="115"/>
                    <a:pt x="168" y="28"/>
                  </a:cubicBezTo>
                  <a:cubicBezTo>
                    <a:pt x="183" y="18"/>
                    <a:pt x="172" y="0"/>
                    <a:pt x="1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25"/>
            <p:cNvSpPr/>
            <p:nvPr/>
          </p:nvSpPr>
          <p:spPr>
            <a:xfrm>
              <a:off x="1712601" y="3589618"/>
              <a:ext cx="5700" cy="10582"/>
            </a:xfrm>
            <a:custGeom>
              <a:rect b="b" l="l" r="r" t="t"/>
              <a:pathLst>
                <a:path extrusionOk="0" fill="none" h="349" w="188">
                  <a:moveTo>
                    <a:pt x="141" y="21"/>
                  </a:moveTo>
                  <a:cubicBezTo>
                    <a:pt x="61" y="94"/>
                    <a:pt x="0" y="221"/>
                    <a:pt x="47" y="328"/>
                  </a:cubicBezTo>
                  <a:cubicBezTo>
                    <a:pt x="54" y="349"/>
                    <a:pt x="81" y="342"/>
                    <a:pt x="81" y="322"/>
                  </a:cubicBezTo>
                  <a:cubicBezTo>
                    <a:pt x="81" y="215"/>
                    <a:pt x="87" y="128"/>
                    <a:pt x="168" y="41"/>
                  </a:cubicBezTo>
                  <a:cubicBezTo>
                    <a:pt x="188" y="27"/>
                    <a:pt x="161" y="1"/>
                    <a:pt x="141"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25"/>
            <p:cNvSpPr/>
            <p:nvPr/>
          </p:nvSpPr>
          <p:spPr>
            <a:xfrm>
              <a:off x="1720848" y="3598017"/>
              <a:ext cx="4366" cy="7459"/>
            </a:xfrm>
            <a:custGeom>
              <a:rect b="b" l="l" r="r" t="t"/>
              <a:pathLst>
                <a:path extrusionOk="0" h="246" w="144">
                  <a:moveTo>
                    <a:pt x="66" y="0"/>
                  </a:moveTo>
                  <a:cubicBezTo>
                    <a:pt x="55" y="0"/>
                    <a:pt x="44" y="14"/>
                    <a:pt x="50" y="25"/>
                  </a:cubicBezTo>
                  <a:cubicBezTo>
                    <a:pt x="63" y="92"/>
                    <a:pt x="56" y="145"/>
                    <a:pt x="16" y="205"/>
                  </a:cubicBezTo>
                  <a:cubicBezTo>
                    <a:pt x="1" y="226"/>
                    <a:pt x="20" y="246"/>
                    <a:pt x="42" y="246"/>
                  </a:cubicBezTo>
                  <a:cubicBezTo>
                    <a:pt x="49" y="246"/>
                    <a:pt x="56" y="244"/>
                    <a:pt x="63" y="239"/>
                  </a:cubicBezTo>
                  <a:cubicBezTo>
                    <a:pt x="123" y="185"/>
                    <a:pt x="143" y="72"/>
                    <a:pt x="76" y="5"/>
                  </a:cubicBezTo>
                  <a:cubicBezTo>
                    <a:pt x="73" y="2"/>
                    <a:pt x="70"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25"/>
            <p:cNvSpPr/>
            <p:nvPr/>
          </p:nvSpPr>
          <p:spPr>
            <a:xfrm>
              <a:off x="1720696" y="3597744"/>
              <a:ext cx="4518" cy="8126"/>
            </a:xfrm>
            <a:custGeom>
              <a:rect b="b" l="l" r="r" t="t"/>
              <a:pathLst>
                <a:path extrusionOk="0" fill="none" h="268" w="149">
                  <a:moveTo>
                    <a:pt x="68" y="248"/>
                  </a:moveTo>
                  <a:cubicBezTo>
                    <a:pt x="128" y="194"/>
                    <a:pt x="148" y="81"/>
                    <a:pt x="81" y="14"/>
                  </a:cubicBezTo>
                  <a:cubicBezTo>
                    <a:pt x="68" y="0"/>
                    <a:pt x="48" y="20"/>
                    <a:pt x="55" y="34"/>
                  </a:cubicBezTo>
                  <a:cubicBezTo>
                    <a:pt x="68" y="101"/>
                    <a:pt x="61" y="154"/>
                    <a:pt x="21" y="214"/>
                  </a:cubicBezTo>
                  <a:cubicBezTo>
                    <a:pt x="1" y="241"/>
                    <a:pt x="41" y="268"/>
                    <a:pt x="68" y="24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25"/>
            <p:cNvSpPr/>
            <p:nvPr/>
          </p:nvSpPr>
          <p:spPr>
            <a:xfrm>
              <a:off x="1665544" y="3566939"/>
              <a:ext cx="6367" cy="5063"/>
            </a:xfrm>
            <a:custGeom>
              <a:rect b="b" l="l" r="r" t="t"/>
              <a:pathLst>
                <a:path extrusionOk="0" h="167" w="210">
                  <a:moveTo>
                    <a:pt x="178" y="0"/>
                  </a:moveTo>
                  <a:cubicBezTo>
                    <a:pt x="173" y="0"/>
                    <a:pt x="167" y="2"/>
                    <a:pt x="161" y="6"/>
                  </a:cubicBezTo>
                  <a:cubicBezTo>
                    <a:pt x="121" y="26"/>
                    <a:pt x="74" y="53"/>
                    <a:pt x="27" y="80"/>
                  </a:cubicBezTo>
                  <a:cubicBezTo>
                    <a:pt x="14" y="93"/>
                    <a:pt x="0" y="120"/>
                    <a:pt x="20" y="133"/>
                  </a:cubicBezTo>
                  <a:cubicBezTo>
                    <a:pt x="40" y="153"/>
                    <a:pt x="67" y="167"/>
                    <a:pt x="94" y="167"/>
                  </a:cubicBezTo>
                  <a:cubicBezTo>
                    <a:pt x="121" y="167"/>
                    <a:pt x="141" y="160"/>
                    <a:pt x="161" y="146"/>
                  </a:cubicBezTo>
                  <a:cubicBezTo>
                    <a:pt x="181" y="133"/>
                    <a:pt x="167" y="106"/>
                    <a:pt x="147" y="106"/>
                  </a:cubicBezTo>
                  <a:cubicBezTo>
                    <a:pt x="142" y="108"/>
                    <a:pt x="137" y="108"/>
                    <a:pt x="132" y="108"/>
                  </a:cubicBezTo>
                  <a:cubicBezTo>
                    <a:pt x="125" y="108"/>
                    <a:pt x="118" y="107"/>
                    <a:pt x="111" y="105"/>
                  </a:cubicBezTo>
                  <a:lnTo>
                    <a:pt x="111" y="105"/>
                  </a:lnTo>
                  <a:cubicBezTo>
                    <a:pt x="137" y="85"/>
                    <a:pt x="162" y="63"/>
                    <a:pt x="187" y="46"/>
                  </a:cubicBezTo>
                  <a:cubicBezTo>
                    <a:pt x="209" y="30"/>
                    <a:pt x="200" y="0"/>
                    <a:pt x="1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25"/>
            <p:cNvSpPr/>
            <p:nvPr/>
          </p:nvSpPr>
          <p:spPr>
            <a:xfrm>
              <a:off x="1665544" y="3566484"/>
              <a:ext cx="6519" cy="5518"/>
            </a:xfrm>
            <a:custGeom>
              <a:rect b="b" l="l" r="r" t="t"/>
              <a:pathLst>
                <a:path extrusionOk="0" fill="none" h="182" w="215">
                  <a:moveTo>
                    <a:pt x="161" y="21"/>
                  </a:moveTo>
                  <a:cubicBezTo>
                    <a:pt x="121" y="41"/>
                    <a:pt x="74" y="68"/>
                    <a:pt x="27" y="95"/>
                  </a:cubicBezTo>
                  <a:cubicBezTo>
                    <a:pt x="14" y="108"/>
                    <a:pt x="0" y="135"/>
                    <a:pt x="20" y="148"/>
                  </a:cubicBezTo>
                  <a:cubicBezTo>
                    <a:pt x="40" y="168"/>
                    <a:pt x="67" y="182"/>
                    <a:pt x="94" y="182"/>
                  </a:cubicBezTo>
                  <a:cubicBezTo>
                    <a:pt x="121" y="182"/>
                    <a:pt x="141" y="175"/>
                    <a:pt x="161" y="161"/>
                  </a:cubicBezTo>
                  <a:cubicBezTo>
                    <a:pt x="181" y="148"/>
                    <a:pt x="167" y="121"/>
                    <a:pt x="147" y="121"/>
                  </a:cubicBezTo>
                  <a:cubicBezTo>
                    <a:pt x="121" y="128"/>
                    <a:pt x="87" y="115"/>
                    <a:pt x="67" y="101"/>
                  </a:cubicBezTo>
                  <a:lnTo>
                    <a:pt x="60" y="155"/>
                  </a:lnTo>
                  <a:cubicBezTo>
                    <a:pt x="107" y="128"/>
                    <a:pt x="147" y="88"/>
                    <a:pt x="187" y="61"/>
                  </a:cubicBezTo>
                  <a:cubicBezTo>
                    <a:pt x="214" y="41"/>
                    <a:pt x="194" y="1"/>
                    <a:pt x="161"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25"/>
            <p:cNvSpPr/>
            <p:nvPr/>
          </p:nvSpPr>
          <p:spPr>
            <a:xfrm>
              <a:off x="1894006" y="3366978"/>
              <a:ext cx="9248" cy="6883"/>
            </a:xfrm>
            <a:custGeom>
              <a:rect b="b" l="l" r="r" t="t"/>
              <a:pathLst>
                <a:path extrusionOk="0" h="227" w="305">
                  <a:moveTo>
                    <a:pt x="282" y="1"/>
                  </a:moveTo>
                  <a:cubicBezTo>
                    <a:pt x="279" y="1"/>
                    <a:pt x="276" y="2"/>
                    <a:pt x="273" y="4"/>
                  </a:cubicBezTo>
                  <a:cubicBezTo>
                    <a:pt x="186" y="71"/>
                    <a:pt x="86" y="131"/>
                    <a:pt x="5" y="205"/>
                  </a:cubicBezTo>
                  <a:cubicBezTo>
                    <a:pt x="0" y="216"/>
                    <a:pt x="8" y="227"/>
                    <a:pt x="15" y="227"/>
                  </a:cubicBezTo>
                  <a:cubicBezTo>
                    <a:pt x="16" y="227"/>
                    <a:pt x="18" y="226"/>
                    <a:pt x="19" y="225"/>
                  </a:cubicBezTo>
                  <a:cubicBezTo>
                    <a:pt x="119" y="178"/>
                    <a:pt x="206" y="98"/>
                    <a:pt x="293" y="37"/>
                  </a:cubicBezTo>
                  <a:cubicBezTo>
                    <a:pt x="304" y="26"/>
                    <a:pt x="297" y="1"/>
                    <a:pt x="2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25"/>
            <p:cNvSpPr/>
            <p:nvPr/>
          </p:nvSpPr>
          <p:spPr>
            <a:xfrm>
              <a:off x="1893945" y="3366675"/>
              <a:ext cx="9369" cy="7337"/>
            </a:xfrm>
            <a:custGeom>
              <a:rect b="b" l="l" r="r" t="t"/>
              <a:pathLst>
                <a:path extrusionOk="0" fill="none" h="242" w="309">
                  <a:moveTo>
                    <a:pt x="275" y="14"/>
                  </a:moveTo>
                  <a:cubicBezTo>
                    <a:pt x="188" y="81"/>
                    <a:pt x="88" y="141"/>
                    <a:pt x="7" y="215"/>
                  </a:cubicBezTo>
                  <a:cubicBezTo>
                    <a:pt x="1" y="228"/>
                    <a:pt x="14" y="242"/>
                    <a:pt x="21" y="235"/>
                  </a:cubicBezTo>
                  <a:cubicBezTo>
                    <a:pt x="121" y="188"/>
                    <a:pt x="208" y="108"/>
                    <a:pt x="295" y="47"/>
                  </a:cubicBezTo>
                  <a:cubicBezTo>
                    <a:pt x="309" y="34"/>
                    <a:pt x="295" y="1"/>
                    <a:pt x="275"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25"/>
            <p:cNvSpPr/>
            <p:nvPr/>
          </p:nvSpPr>
          <p:spPr>
            <a:xfrm>
              <a:off x="1885637" y="3366736"/>
              <a:ext cx="8823" cy="3366"/>
            </a:xfrm>
            <a:custGeom>
              <a:rect b="b" l="l" r="r" t="t"/>
              <a:pathLst>
                <a:path extrusionOk="0" h="111" w="291">
                  <a:moveTo>
                    <a:pt x="255" y="0"/>
                  </a:moveTo>
                  <a:cubicBezTo>
                    <a:pt x="251" y="0"/>
                    <a:pt x="246" y="2"/>
                    <a:pt x="241" y="5"/>
                  </a:cubicBezTo>
                  <a:cubicBezTo>
                    <a:pt x="208" y="25"/>
                    <a:pt x="174" y="45"/>
                    <a:pt x="141" y="52"/>
                  </a:cubicBezTo>
                  <a:cubicBezTo>
                    <a:pt x="101" y="59"/>
                    <a:pt x="61" y="59"/>
                    <a:pt x="21" y="66"/>
                  </a:cubicBezTo>
                  <a:cubicBezTo>
                    <a:pt x="7" y="66"/>
                    <a:pt x="0" y="86"/>
                    <a:pt x="14" y="92"/>
                  </a:cubicBezTo>
                  <a:cubicBezTo>
                    <a:pt x="38" y="105"/>
                    <a:pt x="66" y="110"/>
                    <a:pt x="93" y="110"/>
                  </a:cubicBezTo>
                  <a:cubicBezTo>
                    <a:pt x="156" y="110"/>
                    <a:pt x="222" y="83"/>
                    <a:pt x="268" y="45"/>
                  </a:cubicBezTo>
                  <a:cubicBezTo>
                    <a:pt x="290" y="34"/>
                    <a:pt x="276" y="0"/>
                    <a:pt x="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25"/>
            <p:cNvSpPr/>
            <p:nvPr/>
          </p:nvSpPr>
          <p:spPr>
            <a:xfrm>
              <a:off x="1885637" y="3366281"/>
              <a:ext cx="8944" cy="4487"/>
            </a:xfrm>
            <a:custGeom>
              <a:rect b="b" l="l" r="r" t="t"/>
              <a:pathLst>
                <a:path extrusionOk="0" fill="none" h="148" w="295">
                  <a:moveTo>
                    <a:pt x="241" y="20"/>
                  </a:moveTo>
                  <a:cubicBezTo>
                    <a:pt x="208" y="40"/>
                    <a:pt x="174" y="60"/>
                    <a:pt x="141" y="67"/>
                  </a:cubicBezTo>
                  <a:cubicBezTo>
                    <a:pt x="101" y="74"/>
                    <a:pt x="61" y="74"/>
                    <a:pt x="21" y="81"/>
                  </a:cubicBezTo>
                  <a:cubicBezTo>
                    <a:pt x="7" y="81"/>
                    <a:pt x="0" y="101"/>
                    <a:pt x="14" y="107"/>
                  </a:cubicBezTo>
                  <a:cubicBezTo>
                    <a:pt x="94" y="147"/>
                    <a:pt x="201" y="114"/>
                    <a:pt x="268" y="60"/>
                  </a:cubicBezTo>
                  <a:cubicBezTo>
                    <a:pt x="295" y="47"/>
                    <a:pt x="268" y="0"/>
                    <a:pt x="241" y="2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25"/>
            <p:cNvSpPr/>
            <p:nvPr/>
          </p:nvSpPr>
          <p:spPr>
            <a:xfrm>
              <a:off x="1813688" y="3283780"/>
              <a:ext cx="5245" cy="10885"/>
            </a:xfrm>
            <a:custGeom>
              <a:rect b="b" l="l" r="r" t="t"/>
              <a:pathLst>
                <a:path extrusionOk="0" h="359" w="173">
                  <a:moveTo>
                    <a:pt x="121" y="1"/>
                  </a:moveTo>
                  <a:cubicBezTo>
                    <a:pt x="101" y="1"/>
                    <a:pt x="79" y="15"/>
                    <a:pt x="79" y="38"/>
                  </a:cubicBezTo>
                  <a:cubicBezTo>
                    <a:pt x="85" y="92"/>
                    <a:pt x="79" y="139"/>
                    <a:pt x="65" y="192"/>
                  </a:cubicBezTo>
                  <a:cubicBezTo>
                    <a:pt x="52" y="239"/>
                    <a:pt x="18" y="272"/>
                    <a:pt x="5" y="326"/>
                  </a:cubicBezTo>
                  <a:cubicBezTo>
                    <a:pt x="0" y="346"/>
                    <a:pt x="17" y="358"/>
                    <a:pt x="34" y="358"/>
                  </a:cubicBezTo>
                  <a:cubicBezTo>
                    <a:pt x="40" y="358"/>
                    <a:pt x="46" y="356"/>
                    <a:pt x="52" y="353"/>
                  </a:cubicBezTo>
                  <a:cubicBezTo>
                    <a:pt x="159" y="299"/>
                    <a:pt x="172" y="132"/>
                    <a:pt x="152" y="25"/>
                  </a:cubicBezTo>
                  <a:cubicBezTo>
                    <a:pt x="149" y="8"/>
                    <a:pt x="136"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25"/>
            <p:cNvSpPr/>
            <p:nvPr/>
          </p:nvSpPr>
          <p:spPr>
            <a:xfrm>
              <a:off x="1813627" y="3283295"/>
              <a:ext cx="5306" cy="11613"/>
            </a:xfrm>
            <a:custGeom>
              <a:rect b="b" l="l" r="r" t="t"/>
              <a:pathLst>
                <a:path extrusionOk="0" fill="none" h="383" w="175">
                  <a:moveTo>
                    <a:pt x="81" y="54"/>
                  </a:moveTo>
                  <a:cubicBezTo>
                    <a:pt x="87" y="108"/>
                    <a:pt x="81" y="155"/>
                    <a:pt x="67" y="208"/>
                  </a:cubicBezTo>
                  <a:cubicBezTo>
                    <a:pt x="54" y="255"/>
                    <a:pt x="20" y="288"/>
                    <a:pt x="7" y="342"/>
                  </a:cubicBezTo>
                  <a:cubicBezTo>
                    <a:pt x="0" y="369"/>
                    <a:pt x="34" y="382"/>
                    <a:pt x="54" y="369"/>
                  </a:cubicBezTo>
                  <a:cubicBezTo>
                    <a:pt x="161" y="315"/>
                    <a:pt x="174" y="148"/>
                    <a:pt x="154" y="41"/>
                  </a:cubicBezTo>
                  <a:cubicBezTo>
                    <a:pt x="147" y="1"/>
                    <a:pt x="81" y="14"/>
                    <a:pt x="81" y="5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25"/>
            <p:cNvSpPr/>
            <p:nvPr/>
          </p:nvSpPr>
          <p:spPr>
            <a:xfrm>
              <a:off x="1807139" y="3285266"/>
              <a:ext cx="4093" cy="5549"/>
            </a:xfrm>
            <a:custGeom>
              <a:rect b="b" l="l" r="r" t="t"/>
              <a:pathLst>
                <a:path extrusionOk="0" h="183" w="135">
                  <a:moveTo>
                    <a:pt x="99" y="1"/>
                  </a:moveTo>
                  <a:cubicBezTo>
                    <a:pt x="90" y="1"/>
                    <a:pt x="80" y="5"/>
                    <a:pt x="74" y="16"/>
                  </a:cubicBezTo>
                  <a:cubicBezTo>
                    <a:pt x="60" y="36"/>
                    <a:pt x="47" y="63"/>
                    <a:pt x="34" y="90"/>
                  </a:cubicBezTo>
                  <a:cubicBezTo>
                    <a:pt x="20" y="110"/>
                    <a:pt x="7" y="130"/>
                    <a:pt x="0" y="157"/>
                  </a:cubicBezTo>
                  <a:cubicBezTo>
                    <a:pt x="0" y="171"/>
                    <a:pt x="14" y="182"/>
                    <a:pt x="27" y="182"/>
                  </a:cubicBezTo>
                  <a:cubicBezTo>
                    <a:pt x="32" y="182"/>
                    <a:pt x="37" y="180"/>
                    <a:pt x="40" y="177"/>
                  </a:cubicBezTo>
                  <a:cubicBezTo>
                    <a:pt x="60" y="163"/>
                    <a:pt x="67" y="137"/>
                    <a:pt x="80" y="116"/>
                  </a:cubicBezTo>
                  <a:cubicBezTo>
                    <a:pt x="94" y="90"/>
                    <a:pt x="107" y="70"/>
                    <a:pt x="121" y="43"/>
                  </a:cubicBezTo>
                  <a:cubicBezTo>
                    <a:pt x="134" y="20"/>
                    <a:pt x="117" y="1"/>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25"/>
            <p:cNvSpPr/>
            <p:nvPr/>
          </p:nvSpPr>
          <p:spPr>
            <a:xfrm>
              <a:off x="1807139" y="3284720"/>
              <a:ext cx="4275" cy="6337"/>
            </a:xfrm>
            <a:custGeom>
              <a:rect b="b" l="l" r="r" t="t"/>
              <a:pathLst>
                <a:path extrusionOk="0" fill="none" h="209" w="141">
                  <a:moveTo>
                    <a:pt x="74" y="34"/>
                  </a:moveTo>
                  <a:cubicBezTo>
                    <a:pt x="60" y="54"/>
                    <a:pt x="47" y="81"/>
                    <a:pt x="34" y="108"/>
                  </a:cubicBezTo>
                  <a:cubicBezTo>
                    <a:pt x="20" y="128"/>
                    <a:pt x="7" y="148"/>
                    <a:pt x="0" y="175"/>
                  </a:cubicBezTo>
                  <a:cubicBezTo>
                    <a:pt x="0" y="195"/>
                    <a:pt x="27" y="208"/>
                    <a:pt x="40" y="195"/>
                  </a:cubicBezTo>
                  <a:cubicBezTo>
                    <a:pt x="60" y="181"/>
                    <a:pt x="67" y="155"/>
                    <a:pt x="80" y="134"/>
                  </a:cubicBezTo>
                  <a:cubicBezTo>
                    <a:pt x="94" y="108"/>
                    <a:pt x="107" y="88"/>
                    <a:pt x="121" y="61"/>
                  </a:cubicBezTo>
                  <a:cubicBezTo>
                    <a:pt x="141" y="27"/>
                    <a:pt x="94" y="1"/>
                    <a:pt x="74" y="3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25"/>
            <p:cNvSpPr/>
            <p:nvPr/>
          </p:nvSpPr>
          <p:spPr>
            <a:xfrm>
              <a:off x="1764115" y="3405333"/>
              <a:ext cx="6913" cy="6913"/>
            </a:xfrm>
            <a:custGeom>
              <a:rect b="b" l="l" r="r" t="t"/>
              <a:pathLst>
                <a:path extrusionOk="0" h="228" w="228">
                  <a:moveTo>
                    <a:pt x="123" y="0"/>
                  </a:moveTo>
                  <a:cubicBezTo>
                    <a:pt x="113" y="0"/>
                    <a:pt x="103" y="1"/>
                    <a:pt x="94" y="4"/>
                  </a:cubicBezTo>
                  <a:cubicBezTo>
                    <a:pt x="1" y="30"/>
                    <a:pt x="1" y="144"/>
                    <a:pt x="21" y="218"/>
                  </a:cubicBezTo>
                  <a:cubicBezTo>
                    <a:pt x="24" y="224"/>
                    <a:pt x="31" y="228"/>
                    <a:pt x="38" y="228"/>
                  </a:cubicBezTo>
                  <a:cubicBezTo>
                    <a:pt x="44" y="228"/>
                    <a:pt x="51" y="224"/>
                    <a:pt x="54" y="218"/>
                  </a:cubicBezTo>
                  <a:cubicBezTo>
                    <a:pt x="61" y="178"/>
                    <a:pt x="68" y="111"/>
                    <a:pt x="108" y="84"/>
                  </a:cubicBezTo>
                  <a:cubicBezTo>
                    <a:pt x="117" y="78"/>
                    <a:pt x="132" y="73"/>
                    <a:pt x="146" y="73"/>
                  </a:cubicBezTo>
                  <a:cubicBezTo>
                    <a:pt x="163" y="73"/>
                    <a:pt x="178" y="79"/>
                    <a:pt x="181" y="97"/>
                  </a:cubicBezTo>
                  <a:cubicBezTo>
                    <a:pt x="184" y="106"/>
                    <a:pt x="192" y="109"/>
                    <a:pt x="199" y="109"/>
                  </a:cubicBezTo>
                  <a:cubicBezTo>
                    <a:pt x="210" y="109"/>
                    <a:pt x="222" y="102"/>
                    <a:pt x="222" y="91"/>
                  </a:cubicBezTo>
                  <a:cubicBezTo>
                    <a:pt x="227" y="29"/>
                    <a:pt x="172"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25"/>
            <p:cNvSpPr/>
            <p:nvPr/>
          </p:nvSpPr>
          <p:spPr>
            <a:xfrm>
              <a:off x="1764115" y="3405030"/>
              <a:ext cx="6943" cy="7337"/>
            </a:xfrm>
            <a:custGeom>
              <a:rect b="b" l="l" r="r" t="t"/>
              <a:pathLst>
                <a:path extrusionOk="0" fill="none" h="242" w="229">
                  <a:moveTo>
                    <a:pt x="222" y="101"/>
                  </a:moveTo>
                  <a:cubicBezTo>
                    <a:pt x="228" y="27"/>
                    <a:pt x="148" y="0"/>
                    <a:pt x="94" y="14"/>
                  </a:cubicBezTo>
                  <a:cubicBezTo>
                    <a:pt x="1" y="40"/>
                    <a:pt x="1" y="154"/>
                    <a:pt x="21" y="228"/>
                  </a:cubicBezTo>
                  <a:cubicBezTo>
                    <a:pt x="28" y="241"/>
                    <a:pt x="48" y="241"/>
                    <a:pt x="54" y="228"/>
                  </a:cubicBezTo>
                  <a:cubicBezTo>
                    <a:pt x="61" y="188"/>
                    <a:pt x="68" y="121"/>
                    <a:pt x="108" y="94"/>
                  </a:cubicBezTo>
                  <a:cubicBezTo>
                    <a:pt x="128" y="80"/>
                    <a:pt x="175" y="74"/>
                    <a:pt x="181" y="107"/>
                  </a:cubicBezTo>
                  <a:cubicBezTo>
                    <a:pt x="188" y="127"/>
                    <a:pt x="222" y="121"/>
                    <a:pt x="222" y="10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25"/>
            <p:cNvSpPr/>
            <p:nvPr/>
          </p:nvSpPr>
          <p:spPr>
            <a:xfrm>
              <a:off x="1747287" y="3496900"/>
              <a:ext cx="6428" cy="4578"/>
            </a:xfrm>
            <a:custGeom>
              <a:rect b="b" l="l" r="r" t="t"/>
              <a:pathLst>
                <a:path extrusionOk="0" h="151" w="212">
                  <a:moveTo>
                    <a:pt x="46" y="0"/>
                  </a:moveTo>
                  <a:cubicBezTo>
                    <a:pt x="40" y="0"/>
                    <a:pt x="33" y="0"/>
                    <a:pt x="27" y="1"/>
                  </a:cubicBezTo>
                  <a:cubicBezTo>
                    <a:pt x="14" y="8"/>
                    <a:pt x="0" y="21"/>
                    <a:pt x="0" y="41"/>
                  </a:cubicBezTo>
                  <a:cubicBezTo>
                    <a:pt x="0" y="81"/>
                    <a:pt x="27" y="121"/>
                    <a:pt x="74" y="142"/>
                  </a:cubicBezTo>
                  <a:cubicBezTo>
                    <a:pt x="88" y="147"/>
                    <a:pt x="105" y="150"/>
                    <a:pt x="123" y="150"/>
                  </a:cubicBezTo>
                  <a:cubicBezTo>
                    <a:pt x="147" y="150"/>
                    <a:pt x="172" y="144"/>
                    <a:pt x="188" y="128"/>
                  </a:cubicBezTo>
                  <a:cubicBezTo>
                    <a:pt x="194" y="115"/>
                    <a:pt x="188" y="101"/>
                    <a:pt x="174" y="101"/>
                  </a:cubicBezTo>
                  <a:cubicBezTo>
                    <a:pt x="148" y="101"/>
                    <a:pt x="128" y="101"/>
                    <a:pt x="108" y="81"/>
                  </a:cubicBezTo>
                  <a:cubicBezTo>
                    <a:pt x="99" y="76"/>
                    <a:pt x="91" y="70"/>
                    <a:pt x="85" y="63"/>
                  </a:cubicBezTo>
                  <a:lnTo>
                    <a:pt x="85" y="63"/>
                  </a:lnTo>
                  <a:cubicBezTo>
                    <a:pt x="91" y="62"/>
                    <a:pt x="97" y="61"/>
                    <a:pt x="103" y="61"/>
                  </a:cubicBezTo>
                  <a:cubicBezTo>
                    <a:pt x="127" y="61"/>
                    <a:pt x="151" y="71"/>
                    <a:pt x="174" y="95"/>
                  </a:cubicBezTo>
                  <a:cubicBezTo>
                    <a:pt x="180" y="100"/>
                    <a:pt x="185" y="102"/>
                    <a:pt x="189" y="102"/>
                  </a:cubicBezTo>
                  <a:cubicBezTo>
                    <a:pt x="203" y="102"/>
                    <a:pt x="211" y="85"/>
                    <a:pt x="201" y="75"/>
                  </a:cubicBezTo>
                  <a:cubicBezTo>
                    <a:pt x="165" y="26"/>
                    <a:pt x="102" y="0"/>
                    <a:pt x="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25"/>
            <p:cNvSpPr/>
            <p:nvPr/>
          </p:nvSpPr>
          <p:spPr>
            <a:xfrm>
              <a:off x="1747287" y="3496718"/>
              <a:ext cx="6519" cy="4882"/>
            </a:xfrm>
            <a:custGeom>
              <a:rect b="b" l="l" r="r" t="t"/>
              <a:pathLst>
                <a:path extrusionOk="0" fill="none" h="161" w="215">
                  <a:moveTo>
                    <a:pt x="201" y="81"/>
                  </a:moveTo>
                  <a:cubicBezTo>
                    <a:pt x="161" y="27"/>
                    <a:pt x="87" y="0"/>
                    <a:pt x="27" y="7"/>
                  </a:cubicBezTo>
                  <a:cubicBezTo>
                    <a:pt x="14" y="14"/>
                    <a:pt x="0" y="27"/>
                    <a:pt x="0" y="47"/>
                  </a:cubicBezTo>
                  <a:cubicBezTo>
                    <a:pt x="0" y="87"/>
                    <a:pt x="27" y="127"/>
                    <a:pt x="74" y="148"/>
                  </a:cubicBezTo>
                  <a:cubicBezTo>
                    <a:pt x="108" y="161"/>
                    <a:pt x="161" y="161"/>
                    <a:pt x="188" y="134"/>
                  </a:cubicBezTo>
                  <a:cubicBezTo>
                    <a:pt x="194" y="121"/>
                    <a:pt x="188" y="107"/>
                    <a:pt x="174" y="107"/>
                  </a:cubicBezTo>
                  <a:cubicBezTo>
                    <a:pt x="148" y="107"/>
                    <a:pt x="128" y="107"/>
                    <a:pt x="108" y="87"/>
                  </a:cubicBezTo>
                  <a:cubicBezTo>
                    <a:pt x="87" y="74"/>
                    <a:pt x="74" y="61"/>
                    <a:pt x="67" y="34"/>
                  </a:cubicBezTo>
                  <a:cubicBezTo>
                    <a:pt x="61" y="47"/>
                    <a:pt x="54" y="61"/>
                    <a:pt x="47" y="81"/>
                  </a:cubicBezTo>
                  <a:cubicBezTo>
                    <a:pt x="94" y="61"/>
                    <a:pt x="134" y="61"/>
                    <a:pt x="174" y="101"/>
                  </a:cubicBezTo>
                  <a:cubicBezTo>
                    <a:pt x="194" y="121"/>
                    <a:pt x="215" y="94"/>
                    <a:pt x="201" y="8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25"/>
            <p:cNvSpPr/>
            <p:nvPr/>
          </p:nvSpPr>
          <p:spPr>
            <a:xfrm>
              <a:off x="1736978" y="3487955"/>
              <a:ext cx="6610" cy="5215"/>
            </a:xfrm>
            <a:custGeom>
              <a:rect b="b" l="l" r="r" t="t"/>
              <a:pathLst>
                <a:path extrusionOk="0" h="172" w="218">
                  <a:moveTo>
                    <a:pt x="56" y="1"/>
                  </a:moveTo>
                  <a:cubicBezTo>
                    <a:pt x="22" y="1"/>
                    <a:pt x="1" y="31"/>
                    <a:pt x="19" y="62"/>
                  </a:cubicBezTo>
                  <a:cubicBezTo>
                    <a:pt x="39" y="95"/>
                    <a:pt x="59" y="142"/>
                    <a:pt x="93" y="162"/>
                  </a:cubicBezTo>
                  <a:cubicBezTo>
                    <a:pt x="99" y="166"/>
                    <a:pt x="104" y="168"/>
                    <a:pt x="108" y="168"/>
                  </a:cubicBezTo>
                  <a:cubicBezTo>
                    <a:pt x="120" y="168"/>
                    <a:pt x="128" y="157"/>
                    <a:pt x="133" y="142"/>
                  </a:cubicBezTo>
                  <a:cubicBezTo>
                    <a:pt x="133" y="133"/>
                    <a:pt x="132" y="123"/>
                    <a:pt x="129" y="112"/>
                  </a:cubicBezTo>
                  <a:lnTo>
                    <a:pt x="129" y="112"/>
                  </a:lnTo>
                  <a:cubicBezTo>
                    <a:pt x="145" y="124"/>
                    <a:pt x="160" y="141"/>
                    <a:pt x="173" y="162"/>
                  </a:cubicBezTo>
                  <a:cubicBezTo>
                    <a:pt x="175" y="169"/>
                    <a:pt x="181" y="172"/>
                    <a:pt x="188" y="172"/>
                  </a:cubicBezTo>
                  <a:cubicBezTo>
                    <a:pt x="201" y="172"/>
                    <a:pt x="218" y="160"/>
                    <a:pt x="213" y="142"/>
                  </a:cubicBezTo>
                  <a:cubicBezTo>
                    <a:pt x="193" y="75"/>
                    <a:pt x="133" y="8"/>
                    <a:pt x="66" y="2"/>
                  </a:cubicBezTo>
                  <a:cubicBezTo>
                    <a:pt x="63" y="1"/>
                    <a:pt x="59" y="1"/>
                    <a:pt x="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25"/>
            <p:cNvSpPr/>
            <p:nvPr/>
          </p:nvSpPr>
          <p:spPr>
            <a:xfrm>
              <a:off x="1736948" y="3487773"/>
              <a:ext cx="6731" cy="5730"/>
            </a:xfrm>
            <a:custGeom>
              <a:rect b="b" l="l" r="r" t="t"/>
              <a:pathLst>
                <a:path extrusionOk="0" fill="none" h="189" w="222">
                  <a:moveTo>
                    <a:pt x="214" y="148"/>
                  </a:moveTo>
                  <a:cubicBezTo>
                    <a:pt x="194" y="81"/>
                    <a:pt x="134" y="14"/>
                    <a:pt x="67" y="8"/>
                  </a:cubicBezTo>
                  <a:cubicBezTo>
                    <a:pt x="27" y="1"/>
                    <a:pt x="0" y="34"/>
                    <a:pt x="20" y="68"/>
                  </a:cubicBezTo>
                  <a:cubicBezTo>
                    <a:pt x="40" y="101"/>
                    <a:pt x="60" y="148"/>
                    <a:pt x="94" y="168"/>
                  </a:cubicBezTo>
                  <a:cubicBezTo>
                    <a:pt x="114" y="182"/>
                    <a:pt x="127" y="168"/>
                    <a:pt x="134" y="148"/>
                  </a:cubicBezTo>
                  <a:cubicBezTo>
                    <a:pt x="134" y="108"/>
                    <a:pt x="107" y="61"/>
                    <a:pt x="87" y="21"/>
                  </a:cubicBezTo>
                  <a:cubicBezTo>
                    <a:pt x="74" y="41"/>
                    <a:pt x="60" y="68"/>
                    <a:pt x="47" y="88"/>
                  </a:cubicBezTo>
                  <a:cubicBezTo>
                    <a:pt x="101" y="95"/>
                    <a:pt x="141" y="115"/>
                    <a:pt x="174" y="168"/>
                  </a:cubicBezTo>
                  <a:cubicBezTo>
                    <a:pt x="181" y="188"/>
                    <a:pt x="221" y="175"/>
                    <a:pt x="214" y="14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25"/>
            <p:cNvSpPr/>
            <p:nvPr/>
          </p:nvSpPr>
          <p:spPr>
            <a:xfrm>
              <a:off x="1736129" y="3498931"/>
              <a:ext cx="4639" cy="4518"/>
            </a:xfrm>
            <a:custGeom>
              <a:rect b="b" l="l" r="r" t="t"/>
              <a:pathLst>
                <a:path extrusionOk="0" h="149" w="153">
                  <a:moveTo>
                    <a:pt x="94" y="1"/>
                  </a:moveTo>
                  <a:cubicBezTo>
                    <a:pt x="41" y="1"/>
                    <a:pt x="0" y="54"/>
                    <a:pt x="21" y="101"/>
                  </a:cubicBezTo>
                  <a:cubicBezTo>
                    <a:pt x="33" y="133"/>
                    <a:pt x="61" y="148"/>
                    <a:pt x="89" y="148"/>
                  </a:cubicBezTo>
                  <a:cubicBezTo>
                    <a:pt x="109" y="148"/>
                    <a:pt x="127" y="142"/>
                    <a:pt x="141" y="128"/>
                  </a:cubicBezTo>
                  <a:cubicBezTo>
                    <a:pt x="153" y="111"/>
                    <a:pt x="139" y="93"/>
                    <a:pt x="122" y="93"/>
                  </a:cubicBezTo>
                  <a:cubicBezTo>
                    <a:pt x="120" y="93"/>
                    <a:pt x="117" y="94"/>
                    <a:pt x="114" y="95"/>
                  </a:cubicBezTo>
                  <a:cubicBezTo>
                    <a:pt x="109" y="100"/>
                    <a:pt x="102" y="102"/>
                    <a:pt x="95" y="102"/>
                  </a:cubicBezTo>
                  <a:cubicBezTo>
                    <a:pt x="83" y="102"/>
                    <a:pt x="72" y="96"/>
                    <a:pt x="67" y="88"/>
                  </a:cubicBezTo>
                  <a:cubicBezTo>
                    <a:pt x="54" y="68"/>
                    <a:pt x="81" y="48"/>
                    <a:pt x="94" y="48"/>
                  </a:cubicBezTo>
                  <a:cubicBezTo>
                    <a:pt x="128" y="48"/>
                    <a:pt x="128"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25"/>
            <p:cNvSpPr/>
            <p:nvPr/>
          </p:nvSpPr>
          <p:spPr>
            <a:xfrm>
              <a:off x="1736129" y="3498931"/>
              <a:ext cx="4700" cy="4912"/>
            </a:xfrm>
            <a:custGeom>
              <a:rect b="b" l="l" r="r" t="t"/>
              <a:pathLst>
                <a:path extrusionOk="0" fill="none" h="162" w="155">
                  <a:moveTo>
                    <a:pt x="94" y="1"/>
                  </a:moveTo>
                  <a:cubicBezTo>
                    <a:pt x="41" y="1"/>
                    <a:pt x="0" y="54"/>
                    <a:pt x="21" y="101"/>
                  </a:cubicBezTo>
                  <a:cubicBezTo>
                    <a:pt x="41" y="155"/>
                    <a:pt x="108" y="161"/>
                    <a:pt x="141" y="128"/>
                  </a:cubicBezTo>
                  <a:cubicBezTo>
                    <a:pt x="154" y="108"/>
                    <a:pt x="134" y="88"/>
                    <a:pt x="114" y="95"/>
                  </a:cubicBezTo>
                  <a:cubicBezTo>
                    <a:pt x="101" y="108"/>
                    <a:pt x="74" y="101"/>
                    <a:pt x="67" y="88"/>
                  </a:cubicBezTo>
                  <a:cubicBezTo>
                    <a:pt x="54" y="68"/>
                    <a:pt x="81" y="48"/>
                    <a:pt x="94" y="48"/>
                  </a:cubicBezTo>
                  <a:cubicBezTo>
                    <a:pt x="128" y="48"/>
                    <a:pt x="128" y="1"/>
                    <a:pt x="94" y="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8" name="Google Shape;4828;p25"/>
          <p:cNvGrpSpPr/>
          <p:nvPr/>
        </p:nvGrpSpPr>
        <p:grpSpPr>
          <a:xfrm rot="757700">
            <a:off x="7649614" y="3588532"/>
            <a:ext cx="1865235" cy="1658253"/>
            <a:chOff x="5205933" y="1253480"/>
            <a:chExt cx="340221" cy="302472"/>
          </a:xfrm>
        </p:grpSpPr>
        <p:sp>
          <p:nvSpPr>
            <p:cNvPr id="4829" name="Google Shape;4829;p25"/>
            <p:cNvSpPr/>
            <p:nvPr/>
          </p:nvSpPr>
          <p:spPr>
            <a:xfrm>
              <a:off x="5205933" y="1253480"/>
              <a:ext cx="340221" cy="302472"/>
            </a:xfrm>
            <a:custGeom>
              <a:rect b="b" l="l" r="r" t="t"/>
              <a:pathLst>
                <a:path extrusionOk="0" h="9976" w="11221">
                  <a:moveTo>
                    <a:pt x="8377" y="7607"/>
                  </a:moveTo>
                  <a:cubicBezTo>
                    <a:pt x="8371" y="7514"/>
                    <a:pt x="8364" y="7413"/>
                    <a:pt x="8371" y="7313"/>
                  </a:cubicBezTo>
                  <a:cubicBezTo>
                    <a:pt x="8384" y="7313"/>
                    <a:pt x="8397" y="7306"/>
                    <a:pt x="8411" y="7306"/>
                  </a:cubicBezTo>
                  <a:cubicBezTo>
                    <a:pt x="8645" y="7259"/>
                    <a:pt x="8826" y="7105"/>
                    <a:pt x="8939" y="6891"/>
                  </a:cubicBezTo>
                  <a:cubicBezTo>
                    <a:pt x="9046" y="6691"/>
                    <a:pt x="9100" y="6430"/>
                    <a:pt x="9080" y="6155"/>
                  </a:cubicBezTo>
                  <a:cubicBezTo>
                    <a:pt x="9073" y="6068"/>
                    <a:pt x="9066" y="5988"/>
                    <a:pt x="9046" y="5901"/>
                  </a:cubicBezTo>
                  <a:cubicBezTo>
                    <a:pt x="8966" y="5513"/>
                    <a:pt x="8518" y="5025"/>
                    <a:pt x="7681" y="4704"/>
                  </a:cubicBezTo>
                  <a:cubicBezTo>
                    <a:pt x="7053" y="4463"/>
                    <a:pt x="6196" y="4315"/>
                    <a:pt x="5099" y="4362"/>
                  </a:cubicBezTo>
                  <a:cubicBezTo>
                    <a:pt x="4590" y="4382"/>
                    <a:pt x="4162" y="4456"/>
                    <a:pt x="3808" y="4550"/>
                  </a:cubicBezTo>
                  <a:cubicBezTo>
                    <a:pt x="3172" y="4730"/>
                    <a:pt x="2764" y="5005"/>
                    <a:pt x="2510" y="5299"/>
                  </a:cubicBezTo>
                  <a:cubicBezTo>
                    <a:pt x="2255" y="5600"/>
                    <a:pt x="2168" y="5921"/>
                    <a:pt x="2182" y="6175"/>
                  </a:cubicBezTo>
                  <a:cubicBezTo>
                    <a:pt x="2182" y="6242"/>
                    <a:pt x="2195" y="6309"/>
                    <a:pt x="2208" y="6363"/>
                  </a:cubicBezTo>
                  <a:cubicBezTo>
                    <a:pt x="2349" y="6878"/>
                    <a:pt x="2971" y="7326"/>
                    <a:pt x="3132" y="7440"/>
                  </a:cubicBezTo>
                  <a:cubicBezTo>
                    <a:pt x="3132" y="7587"/>
                    <a:pt x="3112" y="7728"/>
                    <a:pt x="3098" y="7861"/>
                  </a:cubicBezTo>
                  <a:lnTo>
                    <a:pt x="3092" y="7908"/>
                  </a:lnTo>
                  <a:cubicBezTo>
                    <a:pt x="3058" y="7902"/>
                    <a:pt x="3018" y="7888"/>
                    <a:pt x="2985" y="7882"/>
                  </a:cubicBezTo>
                  <a:cubicBezTo>
                    <a:pt x="2122" y="7601"/>
                    <a:pt x="1352" y="6985"/>
                    <a:pt x="870" y="6196"/>
                  </a:cubicBezTo>
                  <a:cubicBezTo>
                    <a:pt x="382" y="5406"/>
                    <a:pt x="175" y="4443"/>
                    <a:pt x="435" y="3446"/>
                  </a:cubicBezTo>
                  <a:cubicBezTo>
                    <a:pt x="456" y="3379"/>
                    <a:pt x="476" y="3312"/>
                    <a:pt x="496" y="3245"/>
                  </a:cubicBezTo>
                  <a:cubicBezTo>
                    <a:pt x="904" y="1987"/>
                    <a:pt x="2195" y="1057"/>
                    <a:pt x="3741" y="582"/>
                  </a:cubicBezTo>
                  <a:cubicBezTo>
                    <a:pt x="4684" y="288"/>
                    <a:pt x="5728" y="167"/>
                    <a:pt x="6718" y="241"/>
                  </a:cubicBezTo>
                  <a:cubicBezTo>
                    <a:pt x="7701" y="314"/>
                    <a:pt x="8638" y="589"/>
                    <a:pt x="9381" y="1091"/>
                  </a:cubicBezTo>
                  <a:cubicBezTo>
                    <a:pt x="10284" y="1693"/>
                    <a:pt x="10906" y="2636"/>
                    <a:pt x="10993" y="3968"/>
                  </a:cubicBezTo>
                  <a:cubicBezTo>
                    <a:pt x="11054" y="4904"/>
                    <a:pt x="10806" y="5828"/>
                    <a:pt x="10304" y="6510"/>
                  </a:cubicBezTo>
                  <a:cubicBezTo>
                    <a:pt x="9856" y="7112"/>
                    <a:pt x="9200" y="7527"/>
                    <a:pt x="8377" y="7607"/>
                  </a:cubicBezTo>
                  <a:close/>
                  <a:moveTo>
                    <a:pt x="3072" y="8082"/>
                  </a:moveTo>
                  <a:cubicBezTo>
                    <a:pt x="3025" y="8069"/>
                    <a:pt x="2978" y="8056"/>
                    <a:pt x="2931" y="8035"/>
                  </a:cubicBezTo>
                  <a:cubicBezTo>
                    <a:pt x="2035" y="7748"/>
                    <a:pt x="1232" y="7105"/>
                    <a:pt x="723" y="6282"/>
                  </a:cubicBezTo>
                  <a:cubicBezTo>
                    <a:pt x="215" y="5460"/>
                    <a:pt x="1" y="4449"/>
                    <a:pt x="275" y="3406"/>
                  </a:cubicBezTo>
                  <a:cubicBezTo>
                    <a:pt x="295" y="3332"/>
                    <a:pt x="315" y="3265"/>
                    <a:pt x="335" y="3191"/>
                  </a:cubicBezTo>
                  <a:cubicBezTo>
                    <a:pt x="763" y="1880"/>
                    <a:pt x="2101" y="917"/>
                    <a:pt x="3694" y="422"/>
                  </a:cubicBezTo>
                  <a:cubicBezTo>
                    <a:pt x="4657" y="120"/>
                    <a:pt x="5714" y="0"/>
                    <a:pt x="6725" y="74"/>
                  </a:cubicBezTo>
                  <a:cubicBezTo>
                    <a:pt x="7742" y="154"/>
                    <a:pt x="8705" y="435"/>
                    <a:pt x="9475" y="950"/>
                  </a:cubicBezTo>
                  <a:cubicBezTo>
                    <a:pt x="10425" y="1586"/>
                    <a:pt x="11074" y="2569"/>
                    <a:pt x="11161" y="3954"/>
                  </a:cubicBezTo>
                  <a:cubicBezTo>
                    <a:pt x="11221" y="4931"/>
                    <a:pt x="10967" y="5894"/>
                    <a:pt x="10438" y="6610"/>
                  </a:cubicBezTo>
                  <a:cubicBezTo>
                    <a:pt x="9963" y="7246"/>
                    <a:pt x="9267" y="7688"/>
                    <a:pt x="8391" y="7775"/>
                  </a:cubicBezTo>
                  <a:cubicBezTo>
                    <a:pt x="8397" y="7801"/>
                    <a:pt x="8397" y="7835"/>
                    <a:pt x="8404" y="7861"/>
                  </a:cubicBezTo>
                  <a:cubicBezTo>
                    <a:pt x="8458" y="8303"/>
                    <a:pt x="8504" y="8704"/>
                    <a:pt x="8023" y="9233"/>
                  </a:cubicBezTo>
                  <a:cubicBezTo>
                    <a:pt x="7340" y="9976"/>
                    <a:pt x="5848" y="9895"/>
                    <a:pt x="5748" y="9889"/>
                  </a:cubicBezTo>
                  <a:cubicBezTo>
                    <a:pt x="5647" y="9895"/>
                    <a:pt x="4155" y="9976"/>
                    <a:pt x="3480" y="9233"/>
                  </a:cubicBezTo>
                  <a:cubicBezTo>
                    <a:pt x="3078" y="8798"/>
                    <a:pt x="3045" y="8444"/>
                    <a:pt x="3072" y="8082"/>
                  </a:cubicBezTo>
                  <a:close/>
                  <a:moveTo>
                    <a:pt x="2851" y="6711"/>
                  </a:moveTo>
                  <a:cubicBezTo>
                    <a:pt x="2811" y="6731"/>
                    <a:pt x="2764" y="6704"/>
                    <a:pt x="2744" y="6664"/>
                  </a:cubicBezTo>
                  <a:cubicBezTo>
                    <a:pt x="2730" y="6617"/>
                    <a:pt x="2750" y="6570"/>
                    <a:pt x="2797" y="6557"/>
                  </a:cubicBezTo>
                  <a:cubicBezTo>
                    <a:pt x="2797" y="6557"/>
                    <a:pt x="3192" y="6410"/>
                    <a:pt x="3286" y="7226"/>
                  </a:cubicBezTo>
                  <a:cubicBezTo>
                    <a:pt x="3312" y="7467"/>
                    <a:pt x="3286" y="7681"/>
                    <a:pt x="3266" y="7882"/>
                  </a:cubicBezTo>
                  <a:cubicBezTo>
                    <a:pt x="3212" y="8283"/>
                    <a:pt x="3172" y="8651"/>
                    <a:pt x="3600" y="9119"/>
                  </a:cubicBezTo>
                  <a:cubicBezTo>
                    <a:pt x="4236" y="9815"/>
                    <a:pt x="5688" y="9721"/>
                    <a:pt x="5741" y="9721"/>
                  </a:cubicBezTo>
                  <a:lnTo>
                    <a:pt x="5741" y="9721"/>
                  </a:lnTo>
                  <a:cubicBezTo>
                    <a:pt x="5748" y="9721"/>
                    <a:pt x="5748" y="9721"/>
                    <a:pt x="5748" y="9721"/>
                  </a:cubicBezTo>
                  <a:cubicBezTo>
                    <a:pt x="5755" y="9721"/>
                    <a:pt x="5755" y="9721"/>
                    <a:pt x="5755" y="9721"/>
                  </a:cubicBezTo>
                  <a:lnTo>
                    <a:pt x="5755" y="9721"/>
                  </a:lnTo>
                  <a:cubicBezTo>
                    <a:pt x="5808" y="9721"/>
                    <a:pt x="7260" y="9815"/>
                    <a:pt x="7896" y="9119"/>
                  </a:cubicBezTo>
                  <a:cubicBezTo>
                    <a:pt x="8330" y="8651"/>
                    <a:pt x="8284" y="8283"/>
                    <a:pt x="8237" y="7882"/>
                  </a:cubicBezTo>
                  <a:cubicBezTo>
                    <a:pt x="8210" y="7681"/>
                    <a:pt x="8183" y="7467"/>
                    <a:pt x="8210" y="7226"/>
                  </a:cubicBezTo>
                  <a:cubicBezTo>
                    <a:pt x="8310" y="6410"/>
                    <a:pt x="8705" y="6557"/>
                    <a:pt x="8705" y="6557"/>
                  </a:cubicBezTo>
                  <a:cubicBezTo>
                    <a:pt x="8745" y="6570"/>
                    <a:pt x="8772" y="6617"/>
                    <a:pt x="8752" y="6664"/>
                  </a:cubicBezTo>
                  <a:cubicBezTo>
                    <a:pt x="8739" y="6704"/>
                    <a:pt x="8692" y="6731"/>
                    <a:pt x="8645" y="6711"/>
                  </a:cubicBezTo>
                  <a:cubicBezTo>
                    <a:pt x="8645" y="6711"/>
                    <a:pt x="8478" y="6644"/>
                    <a:pt x="8397" y="7139"/>
                  </a:cubicBezTo>
                  <a:cubicBezTo>
                    <a:pt x="8565" y="7099"/>
                    <a:pt x="8698" y="6978"/>
                    <a:pt x="8792" y="6811"/>
                  </a:cubicBezTo>
                  <a:cubicBezTo>
                    <a:pt x="8886" y="6637"/>
                    <a:pt x="8926" y="6410"/>
                    <a:pt x="8913" y="6162"/>
                  </a:cubicBezTo>
                  <a:cubicBezTo>
                    <a:pt x="8913" y="6088"/>
                    <a:pt x="8899" y="6015"/>
                    <a:pt x="8886" y="5935"/>
                  </a:cubicBezTo>
                  <a:cubicBezTo>
                    <a:pt x="8812" y="5593"/>
                    <a:pt x="8404" y="5158"/>
                    <a:pt x="7621" y="4857"/>
                  </a:cubicBezTo>
                  <a:cubicBezTo>
                    <a:pt x="7012" y="4630"/>
                    <a:pt x="6176" y="4483"/>
                    <a:pt x="5106" y="4530"/>
                  </a:cubicBezTo>
                  <a:cubicBezTo>
                    <a:pt x="4610" y="4550"/>
                    <a:pt x="4196" y="4617"/>
                    <a:pt x="3854" y="4710"/>
                  </a:cubicBezTo>
                  <a:cubicBezTo>
                    <a:pt x="3252" y="4877"/>
                    <a:pt x="2871" y="5138"/>
                    <a:pt x="2643" y="5413"/>
                  </a:cubicBezTo>
                  <a:cubicBezTo>
                    <a:pt x="2416" y="5674"/>
                    <a:pt x="2336" y="5955"/>
                    <a:pt x="2349" y="6169"/>
                  </a:cubicBezTo>
                  <a:cubicBezTo>
                    <a:pt x="2349" y="6222"/>
                    <a:pt x="2356" y="6276"/>
                    <a:pt x="2369" y="6323"/>
                  </a:cubicBezTo>
                  <a:cubicBezTo>
                    <a:pt x="2476" y="6704"/>
                    <a:pt x="2891" y="7059"/>
                    <a:pt x="3118" y="7219"/>
                  </a:cubicBezTo>
                  <a:cubicBezTo>
                    <a:pt x="3045" y="6637"/>
                    <a:pt x="2851" y="6711"/>
                    <a:pt x="2851" y="6711"/>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25"/>
            <p:cNvSpPr/>
            <p:nvPr/>
          </p:nvSpPr>
          <p:spPr>
            <a:xfrm>
              <a:off x="5431514" y="1519205"/>
              <a:ext cx="6519" cy="10188"/>
            </a:xfrm>
            <a:custGeom>
              <a:rect b="b" l="l" r="r" t="t"/>
              <a:pathLst>
                <a:path extrusionOk="0" h="336" w="215">
                  <a:moveTo>
                    <a:pt x="74" y="222"/>
                  </a:moveTo>
                  <a:cubicBezTo>
                    <a:pt x="101" y="228"/>
                    <a:pt x="34" y="335"/>
                    <a:pt x="215" y="222"/>
                  </a:cubicBezTo>
                  <a:cubicBezTo>
                    <a:pt x="1" y="1"/>
                    <a:pt x="81" y="215"/>
                    <a:pt x="74" y="2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25"/>
            <p:cNvSpPr/>
            <p:nvPr/>
          </p:nvSpPr>
          <p:spPr>
            <a:xfrm>
              <a:off x="5398253" y="1404201"/>
              <a:ext cx="9369" cy="72647"/>
            </a:xfrm>
            <a:custGeom>
              <a:rect b="b" l="l" r="r" t="t"/>
              <a:pathLst>
                <a:path extrusionOk="0" h="2396" w="309">
                  <a:moveTo>
                    <a:pt x="74" y="0"/>
                  </a:moveTo>
                  <a:cubicBezTo>
                    <a:pt x="0" y="308"/>
                    <a:pt x="67" y="2188"/>
                    <a:pt x="181" y="2395"/>
                  </a:cubicBezTo>
                  <a:cubicBezTo>
                    <a:pt x="308" y="2101"/>
                    <a:pt x="161" y="268"/>
                    <a:pt x="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25"/>
            <p:cNvSpPr/>
            <p:nvPr/>
          </p:nvSpPr>
          <p:spPr>
            <a:xfrm>
              <a:off x="5370055" y="1498527"/>
              <a:ext cx="4700" cy="12613"/>
            </a:xfrm>
            <a:custGeom>
              <a:rect b="b" l="l" r="r" t="t"/>
              <a:pathLst>
                <a:path extrusionOk="0" h="416" w="155">
                  <a:moveTo>
                    <a:pt x="54" y="308"/>
                  </a:moveTo>
                  <a:cubicBezTo>
                    <a:pt x="94" y="281"/>
                    <a:pt x="114" y="415"/>
                    <a:pt x="141" y="154"/>
                  </a:cubicBezTo>
                  <a:cubicBezTo>
                    <a:pt x="154" y="0"/>
                    <a:pt x="107" y="54"/>
                    <a:pt x="101" y="47"/>
                  </a:cubicBezTo>
                  <a:cubicBezTo>
                    <a:pt x="7" y="161"/>
                    <a:pt x="0" y="174"/>
                    <a:pt x="54"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25"/>
            <p:cNvSpPr/>
            <p:nvPr/>
          </p:nvSpPr>
          <p:spPr>
            <a:xfrm>
              <a:off x="5321149" y="1331767"/>
              <a:ext cx="5518" cy="8338"/>
            </a:xfrm>
            <a:custGeom>
              <a:rect b="b" l="l" r="r" t="t"/>
              <a:pathLst>
                <a:path extrusionOk="0" h="275" w="182">
                  <a:moveTo>
                    <a:pt x="61" y="275"/>
                  </a:moveTo>
                  <a:cubicBezTo>
                    <a:pt x="61" y="248"/>
                    <a:pt x="115" y="275"/>
                    <a:pt x="135" y="181"/>
                  </a:cubicBezTo>
                  <a:cubicBezTo>
                    <a:pt x="182" y="1"/>
                    <a:pt x="108" y="74"/>
                    <a:pt x="101" y="67"/>
                  </a:cubicBezTo>
                  <a:cubicBezTo>
                    <a:pt x="21" y="154"/>
                    <a:pt x="1" y="148"/>
                    <a:pt x="61" y="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25"/>
            <p:cNvSpPr/>
            <p:nvPr/>
          </p:nvSpPr>
          <p:spPr>
            <a:xfrm>
              <a:off x="5405348" y="1535032"/>
              <a:ext cx="11400" cy="4487"/>
            </a:xfrm>
            <a:custGeom>
              <a:rect b="b" l="l" r="r" t="t"/>
              <a:pathLst>
                <a:path extrusionOk="0" h="148" w="376">
                  <a:moveTo>
                    <a:pt x="0" y="67"/>
                  </a:moveTo>
                  <a:cubicBezTo>
                    <a:pt x="121" y="148"/>
                    <a:pt x="194" y="141"/>
                    <a:pt x="315" y="67"/>
                  </a:cubicBezTo>
                  <a:cubicBezTo>
                    <a:pt x="281" y="47"/>
                    <a:pt x="375" y="21"/>
                    <a:pt x="174" y="7"/>
                  </a:cubicBezTo>
                  <a:cubicBezTo>
                    <a:pt x="21" y="1"/>
                    <a:pt x="54" y="27"/>
                    <a:pt x="0" y="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25"/>
            <p:cNvSpPr/>
            <p:nvPr/>
          </p:nvSpPr>
          <p:spPr>
            <a:xfrm>
              <a:off x="5431120" y="1466054"/>
              <a:ext cx="3275" cy="10794"/>
            </a:xfrm>
            <a:custGeom>
              <a:rect b="b" l="l" r="r" t="t"/>
              <a:pathLst>
                <a:path extrusionOk="0" h="356" w="108">
                  <a:moveTo>
                    <a:pt x="20" y="355"/>
                  </a:moveTo>
                  <a:cubicBezTo>
                    <a:pt x="67" y="315"/>
                    <a:pt x="107" y="315"/>
                    <a:pt x="101" y="181"/>
                  </a:cubicBezTo>
                  <a:cubicBezTo>
                    <a:pt x="87" y="1"/>
                    <a:pt x="67" y="74"/>
                    <a:pt x="0"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25"/>
            <p:cNvSpPr/>
            <p:nvPr/>
          </p:nvSpPr>
          <p:spPr>
            <a:xfrm>
              <a:off x="5301077" y="1400532"/>
              <a:ext cx="30654" cy="81591"/>
            </a:xfrm>
            <a:custGeom>
              <a:rect b="b" l="l" r="r" t="t"/>
              <a:pathLst>
                <a:path extrusionOk="0" h="2691" w="1011">
                  <a:moveTo>
                    <a:pt x="0" y="141"/>
                  </a:moveTo>
                  <a:cubicBezTo>
                    <a:pt x="275" y="302"/>
                    <a:pt x="342" y="208"/>
                    <a:pt x="509" y="482"/>
                  </a:cubicBezTo>
                  <a:cubicBezTo>
                    <a:pt x="870" y="1091"/>
                    <a:pt x="710" y="2463"/>
                    <a:pt x="844" y="2690"/>
                  </a:cubicBezTo>
                  <a:cubicBezTo>
                    <a:pt x="1011" y="1928"/>
                    <a:pt x="930" y="1"/>
                    <a:pt x="0" y="1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25"/>
            <p:cNvSpPr/>
            <p:nvPr/>
          </p:nvSpPr>
          <p:spPr>
            <a:xfrm>
              <a:off x="5428270" y="1260575"/>
              <a:ext cx="18707" cy="28016"/>
            </a:xfrm>
            <a:custGeom>
              <a:rect b="b" l="l" r="r" t="t"/>
              <a:pathLst>
                <a:path extrusionOk="0" h="924" w="617">
                  <a:moveTo>
                    <a:pt x="1" y="0"/>
                  </a:moveTo>
                  <a:lnTo>
                    <a:pt x="335" y="435"/>
                  </a:lnTo>
                  <a:cubicBezTo>
                    <a:pt x="462" y="616"/>
                    <a:pt x="429" y="790"/>
                    <a:pt x="522" y="923"/>
                  </a:cubicBezTo>
                  <a:cubicBezTo>
                    <a:pt x="616" y="442"/>
                    <a:pt x="275" y="13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25"/>
            <p:cNvSpPr/>
            <p:nvPr/>
          </p:nvSpPr>
          <p:spPr>
            <a:xfrm>
              <a:off x="5506768" y="1299506"/>
              <a:ext cx="12219" cy="44661"/>
            </a:xfrm>
            <a:custGeom>
              <a:rect b="b" l="l" r="r" t="t"/>
              <a:pathLst>
                <a:path extrusionOk="0" h="1473" w="403">
                  <a:moveTo>
                    <a:pt x="101" y="161"/>
                  </a:moveTo>
                  <a:cubicBezTo>
                    <a:pt x="7" y="1"/>
                    <a:pt x="74" y="108"/>
                    <a:pt x="1" y="48"/>
                  </a:cubicBezTo>
                  <a:cubicBezTo>
                    <a:pt x="34" y="288"/>
                    <a:pt x="155" y="462"/>
                    <a:pt x="195" y="710"/>
                  </a:cubicBezTo>
                  <a:cubicBezTo>
                    <a:pt x="228" y="984"/>
                    <a:pt x="148" y="1212"/>
                    <a:pt x="202" y="1473"/>
                  </a:cubicBezTo>
                  <a:cubicBezTo>
                    <a:pt x="402" y="1131"/>
                    <a:pt x="315" y="523"/>
                    <a:pt x="101" y="1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25"/>
            <p:cNvSpPr/>
            <p:nvPr/>
          </p:nvSpPr>
          <p:spPr>
            <a:xfrm>
              <a:off x="5341251" y="1539095"/>
              <a:ext cx="47299" cy="4882"/>
            </a:xfrm>
            <a:custGeom>
              <a:rect b="b" l="l" r="r" t="t"/>
              <a:pathLst>
                <a:path extrusionOk="0" h="161" w="1560">
                  <a:moveTo>
                    <a:pt x="1559" y="20"/>
                  </a:moveTo>
                  <a:cubicBezTo>
                    <a:pt x="1305" y="0"/>
                    <a:pt x="1111" y="54"/>
                    <a:pt x="870" y="54"/>
                  </a:cubicBezTo>
                  <a:cubicBezTo>
                    <a:pt x="609" y="61"/>
                    <a:pt x="382" y="7"/>
                    <a:pt x="107" y="14"/>
                  </a:cubicBezTo>
                  <a:cubicBezTo>
                    <a:pt x="214" y="87"/>
                    <a:pt x="0" y="14"/>
                    <a:pt x="254" y="87"/>
                  </a:cubicBezTo>
                  <a:lnTo>
                    <a:pt x="823" y="161"/>
                  </a:lnTo>
                  <a:cubicBezTo>
                    <a:pt x="1051" y="161"/>
                    <a:pt x="1399" y="128"/>
                    <a:pt x="1559"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25"/>
            <p:cNvSpPr/>
            <p:nvPr/>
          </p:nvSpPr>
          <p:spPr>
            <a:xfrm>
              <a:off x="5297621" y="1424485"/>
              <a:ext cx="13007" cy="76710"/>
            </a:xfrm>
            <a:custGeom>
              <a:rect b="b" l="l" r="r" t="t"/>
              <a:pathLst>
                <a:path extrusionOk="0" h="2530" w="429">
                  <a:moveTo>
                    <a:pt x="201" y="2529"/>
                  </a:moveTo>
                  <a:cubicBezTo>
                    <a:pt x="375" y="1532"/>
                    <a:pt x="429" y="883"/>
                    <a:pt x="48" y="0"/>
                  </a:cubicBezTo>
                  <a:cubicBezTo>
                    <a:pt x="1" y="94"/>
                    <a:pt x="242" y="910"/>
                    <a:pt x="242" y="1184"/>
                  </a:cubicBezTo>
                  <a:cubicBezTo>
                    <a:pt x="248" y="1579"/>
                    <a:pt x="94" y="2141"/>
                    <a:pt x="168" y="24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25"/>
            <p:cNvSpPr/>
            <p:nvPr/>
          </p:nvSpPr>
          <p:spPr>
            <a:xfrm>
              <a:off x="5451798" y="1419392"/>
              <a:ext cx="17889" cy="15251"/>
            </a:xfrm>
            <a:custGeom>
              <a:rect b="b" l="l" r="r" t="t"/>
              <a:pathLst>
                <a:path extrusionOk="0" h="503" w="590">
                  <a:moveTo>
                    <a:pt x="168" y="503"/>
                  </a:moveTo>
                  <a:cubicBezTo>
                    <a:pt x="235" y="402"/>
                    <a:pt x="228" y="269"/>
                    <a:pt x="302" y="195"/>
                  </a:cubicBezTo>
                  <a:cubicBezTo>
                    <a:pt x="422" y="68"/>
                    <a:pt x="402" y="208"/>
                    <a:pt x="589" y="48"/>
                  </a:cubicBezTo>
                  <a:cubicBezTo>
                    <a:pt x="268" y="1"/>
                    <a:pt x="1" y="255"/>
                    <a:pt x="168" y="5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25"/>
            <p:cNvSpPr/>
            <p:nvPr/>
          </p:nvSpPr>
          <p:spPr>
            <a:xfrm>
              <a:off x="5441853" y="1299506"/>
              <a:ext cx="4305" cy="11794"/>
            </a:xfrm>
            <a:custGeom>
              <a:rect b="b" l="l" r="r" t="t"/>
              <a:pathLst>
                <a:path extrusionOk="0" h="389" w="142">
                  <a:moveTo>
                    <a:pt x="81" y="255"/>
                  </a:moveTo>
                  <a:cubicBezTo>
                    <a:pt x="128" y="141"/>
                    <a:pt x="141" y="208"/>
                    <a:pt x="81" y="74"/>
                  </a:cubicBezTo>
                  <a:cubicBezTo>
                    <a:pt x="21" y="128"/>
                    <a:pt x="48" y="1"/>
                    <a:pt x="28" y="161"/>
                  </a:cubicBezTo>
                  <a:cubicBezTo>
                    <a:pt x="1" y="389"/>
                    <a:pt x="14" y="175"/>
                    <a:pt x="81" y="2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25"/>
            <p:cNvSpPr/>
            <p:nvPr/>
          </p:nvSpPr>
          <p:spPr>
            <a:xfrm>
              <a:off x="5425632" y="1398926"/>
              <a:ext cx="10794" cy="57032"/>
            </a:xfrm>
            <a:custGeom>
              <a:rect b="b" l="l" r="r" t="t"/>
              <a:pathLst>
                <a:path extrusionOk="0" h="1881" w="356">
                  <a:moveTo>
                    <a:pt x="134" y="783"/>
                  </a:moveTo>
                  <a:cubicBezTo>
                    <a:pt x="134" y="596"/>
                    <a:pt x="141" y="301"/>
                    <a:pt x="241" y="141"/>
                  </a:cubicBezTo>
                  <a:lnTo>
                    <a:pt x="355" y="0"/>
                  </a:lnTo>
                  <a:cubicBezTo>
                    <a:pt x="161" y="40"/>
                    <a:pt x="121" y="107"/>
                    <a:pt x="67" y="335"/>
                  </a:cubicBezTo>
                  <a:cubicBezTo>
                    <a:pt x="1" y="629"/>
                    <a:pt x="27" y="1312"/>
                    <a:pt x="67" y="1613"/>
                  </a:cubicBezTo>
                  <a:cubicBezTo>
                    <a:pt x="74" y="1646"/>
                    <a:pt x="81" y="1693"/>
                    <a:pt x="94" y="1726"/>
                  </a:cubicBezTo>
                  <a:cubicBezTo>
                    <a:pt x="148" y="1880"/>
                    <a:pt x="74" y="1726"/>
                    <a:pt x="168" y="18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25"/>
            <p:cNvSpPr/>
            <p:nvPr/>
          </p:nvSpPr>
          <p:spPr>
            <a:xfrm>
              <a:off x="5242256" y="1307420"/>
              <a:ext cx="9157" cy="41811"/>
            </a:xfrm>
            <a:custGeom>
              <a:rect b="b" l="l" r="r" t="t"/>
              <a:pathLst>
                <a:path extrusionOk="0" h="1379" w="302">
                  <a:moveTo>
                    <a:pt x="228" y="1379"/>
                  </a:moveTo>
                  <a:cubicBezTo>
                    <a:pt x="174" y="1105"/>
                    <a:pt x="94" y="951"/>
                    <a:pt x="121" y="630"/>
                  </a:cubicBezTo>
                  <a:cubicBezTo>
                    <a:pt x="141" y="342"/>
                    <a:pt x="281" y="195"/>
                    <a:pt x="301" y="1"/>
                  </a:cubicBezTo>
                  <a:cubicBezTo>
                    <a:pt x="121" y="135"/>
                    <a:pt x="34" y="335"/>
                    <a:pt x="14" y="636"/>
                  </a:cubicBezTo>
                  <a:cubicBezTo>
                    <a:pt x="0" y="784"/>
                    <a:pt x="20" y="944"/>
                    <a:pt x="47" y="1078"/>
                  </a:cubicBezTo>
                  <a:cubicBezTo>
                    <a:pt x="121" y="1372"/>
                    <a:pt x="167" y="1339"/>
                    <a:pt x="228" y="1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25"/>
            <p:cNvSpPr/>
            <p:nvPr/>
          </p:nvSpPr>
          <p:spPr>
            <a:xfrm>
              <a:off x="5388308" y="1349837"/>
              <a:ext cx="9763" cy="4882"/>
            </a:xfrm>
            <a:custGeom>
              <a:rect b="b" l="l" r="r" t="t"/>
              <a:pathLst>
                <a:path extrusionOk="0" h="161" w="322">
                  <a:moveTo>
                    <a:pt x="154" y="134"/>
                  </a:moveTo>
                  <a:cubicBezTo>
                    <a:pt x="322" y="94"/>
                    <a:pt x="241" y="87"/>
                    <a:pt x="268" y="60"/>
                  </a:cubicBezTo>
                  <a:cubicBezTo>
                    <a:pt x="121" y="0"/>
                    <a:pt x="114" y="0"/>
                    <a:pt x="0" y="107"/>
                  </a:cubicBezTo>
                  <a:cubicBezTo>
                    <a:pt x="54" y="147"/>
                    <a:pt x="41" y="161"/>
                    <a:pt x="154" y="1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25"/>
            <p:cNvSpPr/>
            <p:nvPr/>
          </p:nvSpPr>
          <p:spPr>
            <a:xfrm>
              <a:off x="5313236" y="1510079"/>
              <a:ext cx="116277" cy="18495"/>
            </a:xfrm>
            <a:custGeom>
              <a:rect b="b" l="l" r="r" t="t"/>
              <a:pathLst>
                <a:path extrusionOk="0" h="610" w="3835">
                  <a:moveTo>
                    <a:pt x="1" y="609"/>
                  </a:moveTo>
                  <a:lnTo>
                    <a:pt x="88" y="442"/>
                  </a:lnTo>
                  <a:cubicBezTo>
                    <a:pt x="877" y="1"/>
                    <a:pt x="2737" y="436"/>
                    <a:pt x="3594" y="523"/>
                  </a:cubicBezTo>
                  <a:cubicBezTo>
                    <a:pt x="3808" y="543"/>
                    <a:pt x="3795" y="496"/>
                    <a:pt x="3835" y="462"/>
                  </a:cubicBezTo>
                  <a:cubicBezTo>
                    <a:pt x="3072" y="342"/>
                    <a:pt x="2363" y="241"/>
                    <a:pt x="1560" y="168"/>
                  </a:cubicBezTo>
                  <a:cubicBezTo>
                    <a:pt x="1239" y="155"/>
                    <a:pt x="904" y="141"/>
                    <a:pt x="590" y="188"/>
                  </a:cubicBezTo>
                  <a:cubicBezTo>
                    <a:pt x="248" y="235"/>
                    <a:pt x="21" y="288"/>
                    <a:pt x="1" y="6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25"/>
            <p:cNvSpPr/>
            <p:nvPr/>
          </p:nvSpPr>
          <p:spPr>
            <a:xfrm>
              <a:off x="5364780" y="1391831"/>
              <a:ext cx="7944" cy="91718"/>
            </a:xfrm>
            <a:custGeom>
              <a:rect b="b" l="l" r="r" t="t"/>
              <a:pathLst>
                <a:path extrusionOk="0" h="3025" w="262">
                  <a:moveTo>
                    <a:pt x="74" y="174"/>
                  </a:moveTo>
                  <a:cubicBezTo>
                    <a:pt x="0" y="522"/>
                    <a:pt x="154" y="2830"/>
                    <a:pt x="261" y="3024"/>
                  </a:cubicBezTo>
                  <a:lnTo>
                    <a:pt x="1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25"/>
            <p:cNvSpPr/>
            <p:nvPr/>
          </p:nvSpPr>
          <p:spPr>
            <a:xfrm>
              <a:off x="5465988" y="1373366"/>
              <a:ext cx="14250" cy="6701"/>
            </a:xfrm>
            <a:custGeom>
              <a:rect b="b" l="l" r="r" t="t"/>
              <a:pathLst>
                <a:path extrusionOk="0" h="221" w="470">
                  <a:moveTo>
                    <a:pt x="1" y="0"/>
                  </a:moveTo>
                  <a:cubicBezTo>
                    <a:pt x="28" y="27"/>
                    <a:pt x="8" y="134"/>
                    <a:pt x="162" y="167"/>
                  </a:cubicBezTo>
                  <a:cubicBezTo>
                    <a:pt x="469" y="221"/>
                    <a:pt x="315" y="134"/>
                    <a:pt x="356"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25"/>
            <p:cNvSpPr/>
            <p:nvPr/>
          </p:nvSpPr>
          <p:spPr>
            <a:xfrm>
              <a:off x="5236162" y="1345350"/>
              <a:ext cx="135136" cy="96600"/>
            </a:xfrm>
            <a:custGeom>
              <a:rect b="b" l="l" r="r" t="t"/>
              <a:pathLst>
                <a:path extrusionOk="0" h="3186" w="4457">
                  <a:moveTo>
                    <a:pt x="161" y="3186"/>
                  </a:moveTo>
                  <a:cubicBezTo>
                    <a:pt x="469" y="2891"/>
                    <a:pt x="27" y="1981"/>
                    <a:pt x="1620" y="1038"/>
                  </a:cubicBezTo>
                  <a:cubicBezTo>
                    <a:pt x="2918" y="268"/>
                    <a:pt x="3720" y="483"/>
                    <a:pt x="4456" y="268"/>
                  </a:cubicBezTo>
                  <a:cubicBezTo>
                    <a:pt x="3138" y="1"/>
                    <a:pt x="0" y="1112"/>
                    <a:pt x="161" y="31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25"/>
            <p:cNvSpPr/>
            <p:nvPr/>
          </p:nvSpPr>
          <p:spPr>
            <a:xfrm>
              <a:off x="5485878" y="1384099"/>
              <a:ext cx="51362" cy="88292"/>
            </a:xfrm>
            <a:custGeom>
              <a:rect b="b" l="l" r="r" t="t"/>
              <a:pathLst>
                <a:path extrusionOk="0" h="2912" w="1694">
                  <a:moveTo>
                    <a:pt x="1" y="1"/>
                  </a:moveTo>
                  <a:cubicBezTo>
                    <a:pt x="268" y="396"/>
                    <a:pt x="636" y="697"/>
                    <a:pt x="850" y="1259"/>
                  </a:cubicBezTo>
                  <a:cubicBezTo>
                    <a:pt x="1212" y="2215"/>
                    <a:pt x="757" y="2550"/>
                    <a:pt x="717" y="2911"/>
                  </a:cubicBezTo>
                  <a:cubicBezTo>
                    <a:pt x="1693" y="1667"/>
                    <a:pt x="422" y="215"/>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25"/>
            <p:cNvSpPr/>
            <p:nvPr/>
          </p:nvSpPr>
          <p:spPr>
            <a:xfrm>
              <a:off x="5440428" y="1441313"/>
              <a:ext cx="8156" cy="69008"/>
            </a:xfrm>
            <a:custGeom>
              <a:rect b="b" l="l" r="r" t="t"/>
              <a:pathLst>
                <a:path extrusionOk="0" h="2276" w="269">
                  <a:moveTo>
                    <a:pt x="95" y="1"/>
                  </a:moveTo>
                  <a:cubicBezTo>
                    <a:pt x="1" y="536"/>
                    <a:pt x="95" y="1693"/>
                    <a:pt x="208" y="2208"/>
                  </a:cubicBezTo>
                  <a:cubicBezTo>
                    <a:pt x="242" y="2148"/>
                    <a:pt x="269" y="2275"/>
                    <a:pt x="235" y="1954"/>
                  </a:cubicBezTo>
                  <a:cubicBezTo>
                    <a:pt x="188" y="1452"/>
                    <a:pt x="208" y="134"/>
                    <a:pt x="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25"/>
            <p:cNvSpPr/>
            <p:nvPr/>
          </p:nvSpPr>
          <p:spPr>
            <a:xfrm>
              <a:off x="5320967" y="1267246"/>
              <a:ext cx="13401" cy="57456"/>
            </a:xfrm>
            <a:custGeom>
              <a:rect b="b" l="l" r="r" t="t"/>
              <a:pathLst>
                <a:path extrusionOk="0" h="1895" w="442">
                  <a:moveTo>
                    <a:pt x="167" y="1633"/>
                  </a:moveTo>
                  <a:cubicBezTo>
                    <a:pt x="201" y="1352"/>
                    <a:pt x="147" y="1025"/>
                    <a:pt x="188" y="710"/>
                  </a:cubicBezTo>
                  <a:cubicBezTo>
                    <a:pt x="241" y="322"/>
                    <a:pt x="328" y="289"/>
                    <a:pt x="442" y="8"/>
                  </a:cubicBezTo>
                  <a:cubicBezTo>
                    <a:pt x="281" y="75"/>
                    <a:pt x="361" y="1"/>
                    <a:pt x="261" y="175"/>
                  </a:cubicBezTo>
                  <a:cubicBezTo>
                    <a:pt x="241" y="208"/>
                    <a:pt x="188" y="302"/>
                    <a:pt x="167" y="356"/>
                  </a:cubicBezTo>
                  <a:cubicBezTo>
                    <a:pt x="34" y="697"/>
                    <a:pt x="0" y="1587"/>
                    <a:pt x="147" y="18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25"/>
            <p:cNvSpPr/>
            <p:nvPr/>
          </p:nvSpPr>
          <p:spPr>
            <a:xfrm>
              <a:off x="5325000" y="1493645"/>
              <a:ext cx="2880" cy="14038"/>
            </a:xfrm>
            <a:custGeom>
              <a:rect b="b" l="l" r="r" t="t"/>
              <a:pathLst>
                <a:path extrusionOk="0" h="463" w="95">
                  <a:moveTo>
                    <a:pt x="21" y="329"/>
                  </a:moveTo>
                  <a:cubicBezTo>
                    <a:pt x="75" y="275"/>
                    <a:pt x="95" y="462"/>
                    <a:pt x="95" y="188"/>
                  </a:cubicBezTo>
                  <a:cubicBezTo>
                    <a:pt x="95" y="1"/>
                    <a:pt x="28" y="68"/>
                    <a:pt x="1" y="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25"/>
            <p:cNvSpPr/>
            <p:nvPr/>
          </p:nvSpPr>
          <p:spPr>
            <a:xfrm>
              <a:off x="5247714" y="1363421"/>
              <a:ext cx="8156" cy="5912"/>
            </a:xfrm>
            <a:custGeom>
              <a:rect b="b" l="l" r="r" t="t"/>
              <a:pathLst>
                <a:path extrusionOk="0" h="195" w="269">
                  <a:moveTo>
                    <a:pt x="135" y="194"/>
                  </a:moveTo>
                  <a:cubicBezTo>
                    <a:pt x="268" y="0"/>
                    <a:pt x="148" y="67"/>
                    <a:pt x="135" y="47"/>
                  </a:cubicBezTo>
                  <a:cubicBezTo>
                    <a:pt x="108" y="81"/>
                    <a:pt x="1" y="27"/>
                    <a:pt x="135" y="1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25"/>
            <p:cNvSpPr/>
            <p:nvPr/>
          </p:nvSpPr>
          <p:spPr>
            <a:xfrm>
              <a:off x="5292557" y="1284922"/>
              <a:ext cx="18707" cy="44237"/>
            </a:xfrm>
            <a:custGeom>
              <a:rect b="b" l="l" r="r" t="t"/>
              <a:pathLst>
                <a:path extrusionOk="0" h="1459" w="617">
                  <a:moveTo>
                    <a:pt x="14" y="1459"/>
                  </a:moveTo>
                  <a:cubicBezTo>
                    <a:pt x="41" y="1439"/>
                    <a:pt x="74" y="1298"/>
                    <a:pt x="87" y="1271"/>
                  </a:cubicBezTo>
                  <a:cubicBezTo>
                    <a:pt x="141" y="1097"/>
                    <a:pt x="235" y="883"/>
                    <a:pt x="302" y="723"/>
                  </a:cubicBezTo>
                  <a:cubicBezTo>
                    <a:pt x="355" y="602"/>
                    <a:pt x="409" y="482"/>
                    <a:pt x="462" y="361"/>
                  </a:cubicBezTo>
                  <a:cubicBezTo>
                    <a:pt x="489" y="315"/>
                    <a:pt x="616" y="40"/>
                    <a:pt x="616" y="0"/>
                  </a:cubicBezTo>
                  <a:cubicBezTo>
                    <a:pt x="596" y="13"/>
                    <a:pt x="576" y="60"/>
                    <a:pt x="562" y="80"/>
                  </a:cubicBezTo>
                  <a:cubicBezTo>
                    <a:pt x="429" y="341"/>
                    <a:pt x="0" y="1291"/>
                    <a:pt x="14" y="145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25"/>
            <p:cNvSpPr/>
            <p:nvPr/>
          </p:nvSpPr>
          <p:spPr>
            <a:xfrm>
              <a:off x="5280793" y="1301144"/>
              <a:ext cx="6913" cy="18495"/>
            </a:xfrm>
            <a:custGeom>
              <a:rect b="b" l="l" r="r" t="t"/>
              <a:pathLst>
                <a:path extrusionOk="0" h="610" w="228">
                  <a:moveTo>
                    <a:pt x="215" y="0"/>
                  </a:moveTo>
                  <a:cubicBezTo>
                    <a:pt x="188" y="0"/>
                    <a:pt x="188" y="27"/>
                    <a:pt x="181" y="61"/>
                  </a:cubicBezTo>
                  <a:cubicBezTo>
                    <a:pt x="168" y="87"/>
                    <a:pt x="161" y="114"/>
                    <a:pt x="154" y="141"/>
                  </a:cubicBezTo>
                  <a:cubicBezTo>
                    <a:pt x="141" y="194"/>
                    <a:pt x="121" y="241"/>
                    <a:pt x="107" y="295"/>
                  </a:cubicBezTo>
                  <a:cubicBezTo>
                    <a:pt x="87" y="368"/>
                    <a:pt x="61" y="455"/>
                    <a:pt x="34" y="522"/>
                  </a:cubicBezTo>
                  <a:cubicBezTo>
                    <a:pt x="27" y="536"/>
                    <a:pt x="0" y="582"/>
                    <a:pt x="14" y="589"/>
                  </a:cubicBezTo>
                  <a:cubicBezTo>
                    <a:pt x="47" y="609"/>
                    <a:pt x="128" y="342"/>
                    <a:pt x="134" y="315"/>
                  </a:cubicBezTo>
                  <a:cubicBezTo>
                    <a:pt x="148" y="268"/>
                    <a:pt x="228" y="27"/>
                    <a:pt x="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25"/>
            <p:cNvSpPr/>
            <p:nvPr/>
          </p:nvSpPr>
          <p:spPr>
            <a:xfrm>
              <a:off x="5372693" y="1297081"/>
              <a:ext cx="5094" cy="20314"/>
            </a:xfrm>
            <a:custGeom>
              <a:rect b="b" l="l" r="r" t="t"/>
              <a:pathLst>
                <a:path extrusionOk="0" h="670" w="168">
                  <a:moveTo>
                    <a:pt x="54" y="308"/>
                  </a:moveTo>
                  <a:cubicBezTo>
                    <a:pt x="67" y="261"/>
                    <a:pt x="114" y="134"/>
                    <a:pt x="141" y="74"/>
                  </a:cubicBezTo>
                  <a:cubicBezTo>
                    <a:pt x="147" y="47"/>
                    <a:pt x="168" y="0"/>
                    <a:pt x="147" y="0"/>
                  </a:cubicBezTo>
                  <a:lnTo>
                    <a:pt x="27" y="281"/>
                  </a:lnTo>
                  <a:cubicBezTo>
                    <a:pt x="0" y="375"/>
                    <a:pt x="7" y="516"/>
                    <a:pt x="14" y="616"/>
                  </a:cubicBezTo>
                  <a:lnTo>
                    <a:pt x="20" y="649"/>
                  </a:lnTo>
                  <a:cubicBezTo>
                    <a:pt x="27" y="670"/>
                    <a:pt x="14" y="649"/>
                    <a:pt x="20" y="656"/>
                  </a:cubicBezTo>
                  <a:cubicBezTo>
                    <a:pt x="54" y="603"/>
                    <a:pt x="14" y="375"/>
                    <a:pt x="54"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25"/>
            <p:cNvSpPr/>
            <p:nvPr/>
          </p:nvSpPr>
          <p:spPr>
            <a:xfrm>
              <a:off x="5261934" y="1302963"/>
              <a:ext cx="5306" cy="14220"/>
            </a:xfrm>
            <a:custGeom>
              <a:rect b="b" l="l" r="r" t="t"/>
              <a:pathLst>
                <a:path extrusionOk="0" h="469" w="175">
                  <a:moveTo>
                    <a:pt x="40" y="469"/>
                  </a:moveTo>
                  <a:cubicBezTo>
                    <a:pt x="60" y="449"/>
                    <a:pt x="60" y="389"/>
                    <a:pt x="67" y="348"/>
                  </a:cubicBezTo>
                  <a:cubicBezTo>
                    <a:pt x="94" y="261"/>
                    <a:pt x="174" y="67"/>
                    <a:pt x="174" y="1"/>
                  </a:cubicBezTo>
                  <a:cubicBezTo>
                    <a:pt x="147" y="14"/>
                    <a:pt x="134" y="81"/>
                    <a:pt x="121" y="108"/>
                  </a:cubicBezTo>
                  <a:cubicBezTo>
                    <a:pt x="107" y="148"/>
                    <a:pt x="94" y="181"/>
                    <a:pt x="80" y="221"/>
                  </a:cubicBezTo>
                  <a:cubicBezTo>
                    <a:pt x="67" y="261"/>
                    <a:pt x="0" y="442"/>
                    <a:pt x="40" y="46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25"/>
            <p:cNvSpPr/>
            <p:nvPr/>
          </p:nvSpPr>
          <p:spPr>
            <a:xfrm>
              <a:off x="5366811" y="1288955"/>
              <a:ext cx="2850" cy="14038"/>
            </a:xfrm>
            <a:custGeom>
              <a:rect b="b" l="l" r="r" t="t"/>
              <a:pathLst>
                <a:path extrusionOk="0" h="463" w="94">
                  <a:moveTo>
                    <a:pt x="0" y="275"/>
                  </a:moveTo>
                  <a:cubicBezTo>
                    <a:pt x="0" y="315"/>
                    <a:pt x="0" y="449"/>
                    <a:pt x="20" y="463"/>
                  </a:cubicBezTo>
                  <a:cubicBezTo>
                    <a:pt x="34" y="442"/>
                    <a:pt x="27" y="268"/>
                    <a:pt x="40" y="215"/>
                  </a:cubicBezTo>
                  <a:cubicBezTo>
                    <a:pt x="47" y="182"/>
                    <a:pt x="94" y="28"/>
                    <a:pt x="81" y="1"/>
                  </a:cubicBezTo>
                  <a:cubicBezTo>
                    <a:pt x="54" y="28"/>
                    <a:pt x="0" y="215"/>
                    <a:pt x="0" y="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25"/>
            <p:cNvSpPr/>
            <p:nvPr/>
          </p:nvSpPr>
          <p:spPr>
            <a:xfrm>
              <a:off x="5355835" y="1288955"/>
              <a:ext cx="5518" cy="12219"/>
            </a:xfrm>
            <a:custGeom>
              <a:rect b="b" l="l" r="r" t="t"/>
              <a:pathLst>
                <a:path extrusionOk="0" h="403" w="182">
                  <a:moveTo>
                    <a:pt x="48" y="402"/>
                  </a:moveTo>
                  <a:cubicBezTo>
                    <a:pt x="61" y="382"/>
                    <a:pt x="68" y="322"/>
                    <a:pt x="75" y="295"/>
                  </a:cubicBezTo>
                  <a:cubicBezTo>
                    <a:pt x="88" y="242"/>
                    <a:pt x="128" y="155"/>
                    <a:pt x="148" y="108"/>
                  </a:cubicBezTo>
                  <a:cubicBezTo>
                    <a:pt x="162" y="88"/>
                    <a:pt x="168" y="74"/>
                    <a:pt x="175" y="54"/>
                  </a:cubicBezTo>
                  <a:lnTo>
                    <a:pt x="182" y="1"/>
                  </a:lnTo>
                  <a:cubicBezTo>
                    <a:pt x="155" y="14"/>
                    <a:pt x="141" y="61"/>
                    <a:pt x="128" y="88"/>
                  </a:cubicBezTo>
                  <a:cubicBezTo>
                    <a:pt x="95" y="148"/>
                    <a:pt x="1" y="342"/>
                    <a:pt x="48" y="4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25"/>
            <p:cNvSpPr/>
            <p:nvPr/>
          </p:nvSpPr>
          <p:spPr>
            <a:xfrm>
              <a:off x="5274517" y="1302963"/>
              <a:ext cx="2638" cy="12189"/>
            </a:xfrm>
            <a:custGeom>
              <a:rect b="b" l="l" r="r" t="t"/>
              <a:pathLst>
                <a:path extrusionOk="0" h="402" w="87">
                  <a:moveTo>
                    <a:pt x="27" y="402"/>
                  </a:moveTo>
                  <a:cubicBezTo>
                    <a:pt x="40" y="335"/>
                    <a:pt x="27" y="261"/>
                    <a:pt x="47" y="195"/>
                  </a:cubicBezTo>
                  <a:cubicBezTo>
                    <a:pt x="54" y="134"/>
                    <a:pt x="87" y="67"/>
                    <a:pt x="87" y="1"/>
                  </a:cubicBezTo>
                  <a:cubicBezTo>
                    <a:pt x="74" y="14"/>
                    <a:pt x="87" y="1"/>
                    <a:pt x="74" y="21"/>
                  </a:cubicBezTo>
                  <a:cubicBezTo>
                    <a:pt x="60" y="41"/>
                    <a:pt x="20" y="161"/>
                    <a:pt x="13" y="181"/>
                  </a:cubicBezTo>
                  <a:cubicBezTo>
                    <a:pt x="7" y="221"/>
                    <a:pt x="7" y="248"/>
                    <a:pt x="7" y="295"/>
                  </a:cubicBezTo>
                  <a:cubicBezTo>
                    <a:pt x="7" y="322"/>
                    <a:pt x="0" y="389"/>
                    <a:pt x="27" y="4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25"/>
            <p:cNvSpPr/>
            <p:nvPr/>
          </p:nvSpPr>
          <p:spPr>
            <a:xfrm>
              <a:off x="5461349" y="1283073"/>
              <a:ext cx="8338" cy="9975"/>
            </a:xfrm>
            <a:custGeom>
              <a:rect b="b" l="l" r="r" t="t"/>
              <a:pathLst>
                <a:path extrusionOk="0" h="329" w="275">
                  <a:moveTo>
                    <a:pt x="7" y="322"/>
                  </a:moveTo>
                  <a:cubicBezTo>
                    <a:pt x="13" y="329"/>
                    <a:pt x="0" y="329"/>
                    <a:pt x="13" y="329"/>
                  </a:cubicBezTo>
                  <a:cubicBezTo>
                    <a:pt x="27" y="322"/>
                    <a:pt x="60" y="295"/>
                    <a:pt x="67" y="282"/>
                  </a:cubicBezTo>
                  <a:cubicBezTo>
                    <a:pt x="87" y="262"/>
                    <a:pt x="94" y="255"/>
                    <a:pt x="87" y="222"/>
                  </a:cubicBezTo>
                  <a:cubicBezTo>
                    <a:pt x="107" y="208"/>
                    <a:pt x="114" y="181"/>
                    <a:pt x="134" y="161"/>
                  </a:cubicBezTo>
                  <a:cubicBezTo>
                    <a:pt x="141" y="148"/>
                    <a:pt x="167" y="128"/>
                    <a:pt x="181" y="108"/>
                  </a:cubicBezTo>
                  <a:cubicBezTo>
                    <a:pt x="207" y="81"/>
                    <a:pt x="254" y="34"/>
                    <a:pt x="274" y="1"/>
                  </a:cubicBezTo>
                  <a:lnTo>
                    <a:pt x="261" y="1"/>
                  </a:lnTo>
                  <a:lnTo>
                    <a:pt x="187" y="68"/>
                  </a:lnTo>
                  <a:cubicBezTo>
                    <a:pt x="161" y="95"/>
                    <a:pt x="54" y="202"/>
                    <a:pt x="54" y="228"/>
                  </a:cubicBezTo>
                  <a:cubicBezTo>
                    <a:pt x="54" y="262"/>
                    <a:pt x="74" y="242"/>
                    <a:pt x="40" y="275"/>
                  </a:cubicBezTo>
                  <a:cubicBezTo>
                    <a:pt x="27" y="289"/>
                    <a:pt x="13" y="309"/>
                    <a:pt x="7" y="3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25"/>
            <p:cNvSpPr/>
            <p:nvPr/>
          </p:nvSpPr>
          <p:spPr>
            <a:xfrm>
              <a:off x="5469444" y="1286923"/>
              <a:ext cx="4487" cy="12219"/>
            </a:xfrm>
            <a:custGeom>
              <a:rect b="b" l="l" r="r" t="t"/>
              <a:pathLst>
                <a:path extrusionOk="0" h="403" w="148">
                  <a:moveTo>
                    <a:pt x="14" y="335"/>
                  </a:moveTo>
                  <a:cubicBezTo>
                    <a:pt x="7" y="356"/>
                    <a:pt x="1" y="369"/>
                    <a:pt x="1" y="402"/>
                  </a:cubicBezTo>
                  <a:cubicBezTo>
                    <a:pt x="14" y="396"/>
                    <a:pt x="14" y="402"/>
                    <a:pt x="27" y="362"/>
                  </a:cubicBezTo>
                  <a:cubicBezTo>
                    <a:pt x="94" y="235"/>
                    <a:pt x="88" y="289"/>
                    <a:pt x="121" y="121"/>
                  </a:cubicBezTo>
                  <a:cubicBezTo>
                    <a:pt x="128" y="101"/>
                    <a:pt x="135" y="81"/>
                    <a:pt x="135" y="61"/>
                  </a:cubicBezTo>
                  <a:cubicBezTo>
                    <a:pt x="135" y="54"/>
                    <a:pt x="141" y="21"/>
                    <a:pt x="141" y="14"/>
                  </a:cubicBezTo>
                  <a:cubicBezTo>
                    <a:pt x="135" y="1"/>
                    <a:pt x="148" y="8"/>
                    <a:pt x="128" y="8"/>
                  </a:cubicBezTo>
                  <a:cubicBezTo>
                    <a:pt x="128" y="21"/>
                    <a:pt x="88" y="148"/>
                    <a:pt x="81" y="175"/>
                  </a:cubicBezTo>
                  <a:cubicBezTo>
                    <a:pt x="74" y="208"/>
                    <a:pt x="68" y="235"/>
                    <a:pt x="54" y="262"/>
                  </a:cubicBezTo>
                  <a:cubicBezTo>
                    <a:pt x="41" y="282"/>
                    <a:pt x="27" y="302"/>
                    <a:pt x="14" y="3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25"/>
            <p:cNvSpPr/>
            <p:nvPr/>
          </p:nvSpPr>
          <p:spPr>
            <a:xfrm>
              <a:off x="5461349" y="1292624"/>
              <a:ext cx="424" cy="637"/>
            </a:xfrm>
            <a:custGeom>
              <a:rect b="b" l="l" r="r" t="t"/>
              <a:pathLst>
                <a:path extrusionOk="0" h="21" w="14">
                  <a:moveTo>
                    <a:pt x="13" y="14"/>
                  </a:moveTo>
                  <a:cubicBezTo>
                    <a:pt x="0" y="14"/>
                    <a:pt x="13" y="14"/>
                    <a:pt x="7" y="7"/>
                  </a:cubicBezTo>
                  <a:cubicBezTo>
                    <a:pt x="7" y="14"/>
                    <a:pt x="0" y="0"/>
                    <a:pt x="7"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5" name="Google Shape;4865;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2" name="Shape 342"/>
        <p:cNvGrpSpPr/>
        <p:nvPr/>
      </p:nvGrpSpPr>
      <p:grpSpPr>
        <a:xfrm>
          <a:off x="0" y="0"/>
          <a:ext cx="0" cy="0"/>
          <a:chOff x="0" y="0"/>
          <a:chExt cx="0" cy="0"/>
        </a:xfrm>
      </p:grpSpPr>
      <p:grpSp>
        <p:nvGrpSpPr>
          <p:cNvPr id="343" name="Google Shape;343;p4"/>
          <p:cNvGrpSpPr/>
          <p:nvPr/>
        </p:nvGrpSpPr>
        <p:grpSpPr>
          <a:xfrm rot="-2700000">
            <a:off x="8268358" y="-303413"/>
            <a:ext cx="685956" cy="1495671"/>
            <a:chOff x="2430300" y="1487150"/>
            <a:chExt cx="284200" cy="619675"/>
          </a:xfrm>
        </p:grpSpPr>
        <p:sp>
          <p:nvSpPr>
            <p:cNvPr id="344" name="Google Shape;344;p4"/>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3" name="Google Shape;613;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14" name="Google Shape;614;p4"/>
          <p:cNvSpPr txBox="1"/>
          <p:nvPr>
            <p:ph idx="1" type="body"/>
          </p:nvPr>
        </p:nvSpPr>
        <p:spPr>
          <a:xfrm>
            <a:off x="720000" y="1215750"/>
            <a:ext cx="7704000" cy="33882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250"/>
            </a:lvl1pPr>
            <a:lvl2pPr indent="-304800" lvl="1" marL="914400" rtl="0">
              <a:lnSpc>
                <a:spcPct val="115000"/>
              </a:lnSpc>
              <a:spcBef>
                <a:spcPts val="1600"/>
              </a:spcBef>
              <a:spcAft>
                <a:spcPts val="0"/>
              </a:spcAft>
              <a:buSzPts val="1200"/>
              <a:buFont typeface="Roboto Condensed Light"/>
              <a:buAutoNum type="alphaLcPeriod"/>
              <a:defRPr/>
            </a:lvl2pPr>
            <a:lvl3pPr indent="-304800" lvl="2" marL="1371600" rtl="0">
              <a:lnSpc>
                <a:spcPct val="115000"/>
              </a:lnSpc>
              <a:spcBef>
                <a:spcPts val="1600"/>
              </a:spcBef>
              <a:spcAft>
                <a:spcPts val="0"/>
              </a:spcAft>
              <a:buSzPts val="1200"/>
              <a:buFont typeface="Roboto Condensed Light"/>
              <a:buAutoNum type="romanLcPeriod"/>
              <a:defRPr/>
            </a:lvl3pPr>
            <a:lvl4pPr indent="-304800" lvl="3" marL="1828800" rtl="0">
              <a:lnSpc>
                <a:spcPct val="115000"/>
              </a:lnSpc>
              <a:spcBef>
                <a:spcPts val="1600"/>
              </a:spcBef>
              <a:spcAft>
                <a:spcPts val="0"/>
              </a:spcAft>
              <a:buSzPts val="1200"/>
              <a:buFont typeface="Roboto Condensed Light"/>
              <a:buAutoNum type="arabicPeriod"/>
              <a:defRPr/>
            </a:lvl4pPr>
            <a:lvl5pPr indent="-304800" lvl="4" marL="2286000" rtl="0">
              <a:lnSpc>
                <a:spcPct val="115000"/>
              </a:lnSpc>
              <a:spcBef>
                <a:spcPts val="1600"/>
              </a:spcBef>
              <a:spcAft>
                <a:spcPts val="0"/>
              </a:spcAft>
              <a:buSzPts val="1200"/>
              <a:buFont typeface="Roboto Condensed Light"/>
              <a:buAutoNum type="alphaLcPeriod"/>
              <a:defRPr/>
            </a:lvl5pPr>
            <a:lvl6pPr indent="-304800" lvl="5" marL="2743200" rtl="0">
              <a:lnSpc>
                <a:spcPct val="115000"/>
              </a:lnSpc>
              <a:spcBef>
                <a:spcPts val="1600"/>
              </a:spcBef>
              <a:spcAft>
                <a:spcPts val="0"/>
              </a:spcAft>
              <a:buSzPts val="1200"/>
              <a:buFont typeface="Roboto Condensed Light"/>
              <a:buAutoNum type="romanLcPeriod"/>
              <a:defRPr/>
            </a:lvl6pPr>
            <a:lvl7pPr indent="-304800" lvl="6" marL="3200400" rtl="0">
              <a:lnSpc>
                <a:spcPct val="115000"/>
              </a:lnSpc>
              <a:spcBef>
                <a:spcPts val="1600"/>
              </a:spcBef>
              <a:spcAft>
                <a:spcPts val="0"/>
              </a:spcAft>
              <a:buSzPts val="1200"/>
              <a:buFont typeface="Roboto Condensed Light"/>
              <a:buAutoNum type="arabicPeriod"/>
              <a:defRPr/>
            </a:lvl7pPr>
            <a:lvl8pPr indent="-304800" lvl="7" marL="3657600" rtl="0">
              <a:lnSpc>
                <a:spcPct val="115000"/>
              </a:lnSpc>
              <a:spcBef>
                <a:spcPts val="1600"/>
              </a:spcBef>
              <a:spcAft>
                <a:spcPts val="0"/>
              </a:spcAft>
              <a:buSzPts val="1200"/>
              <a:buFont typeface="Roboto Condensed Light"/>
              <a:buAutoNum type="alphaLcPeriod"/>
              <a:defRPr/>
            </a:lvl8pPr>
            <a:lvl9pPr indent="-304800" lvl="8" marL="4114800" rtl="0">
              <a:lnSpc>
                <a:spcPct val="115000"/>
              </a:lnSpc>
              <a:spcBef>
                <a:spcPts val="1600"/>
              </a:spcBef>
              <a:spcAft>
                <a:spcPts val="1600"/>
              </a:spcAft>
              <a:buSzPts val="1200"/>
              <a:buFont typeface="Roboto Condensed Light"/>
              <a:buAutoNum type="romanLcPeriod"/>
              <a:defRPr/>
            </a:lvl9pPr>
          </a:lstStyle>
          <a:p/>
        </p:txBody>
      </p:sp>
      <p:grpSp>
        <p:nvGrpSpPr>
          <p:cNvPr id="615" name="Google Shape;615;p4"/>
          <p:cNvGrpSpPr/>
          <p:nvPr/>
        </p:nvGrpSpPr>
        <p:grpSpPr>
          <a:xfrm rot="-1211386">
            <a:off x="-345046" y="-267888"/>
            <a:ext cx="1242667" cy="1104789"/>
            <a:chOff x="5205933" y="1253480"/>
            <a:chExt cx="340221" cy="302472"/>
          </a:xfrm>
        </p:grpSpPr>
        <p:sp>
          <p:nvSpPr>
            <p:cNvPr id="616" name="Google Shape;616;p4"/>
            <p:cNvSpPr/>
            <p:nvPr/>
          </p:nvSpPr>
          <p:spPr>
            <a:xfrm>
              <a:off x="5205933" y="1253480"/>
              <a:ext cx="340221" cy="302472"/>
            </a:xfrm>
            <a:custGeom>
              <a:rect b="b" l="l" r="r" t="t"/>
              <a:pathLst>
                <a:path extrusionOk="0" h="9976" w="11221">
                  <a:moveTo>
                    <a:pt x="8377" y="7607"/>
                  </a:moveTo>
                  <a:cubicBezTo>
                    <a:pt x="8371" y="7514"/>
                    <a:pt x="8364" y="7413"/>
                    <a:pt x="8371" y="7313"/>
                  </a:cubicBezTo>
                  <a:cubicBezTo>
                    <a:pt x="8384" y="7313"/>
                    <a:pt x="8397" y="7306"/>
                    <a:pt x="8411" y="7306"/>
                  </a:cubicBezTo>
                  <a:cubicBezTo>
                    <a:pt x="8645" y="7259"/>
                    <a:pt x="8826" y="7105"/>
                    <a:pt x="8939" y="6891"/>
                  </a:cubicBezTo>
                  <a:cubicBezTo>
                    <a:pt x="9046" y="6691"/>
                    <a:pt x="9100" y="6430"/>
                    <a:pt x="9080" y="6155"/>
                  </a:cubicBezTo>
                  <a:cubicBezTo>
                    <a:pt x="9073" y="6068"/>
                    <a:pt x="9066" y="5988"/>
                    <a:pt x="9046" y="5901"/>
                  </a:cubicBezTo>
                  <a:cubicBezTo>
                    <a:pt x="8966" y="5513"/>
                    <a:pt x="8518" y="5025"/>
                    <a:pt x="7681" y="4704"/>
                  </a:cubicBezTo>
                  <a:cubicBezTo>
                    <a:pt x="7053" y="4463"/>
                    <a:pt x="6196" y="4315"/>
                    <a:pt x="5099" y="4362"/>
                  </a:cubicBezTo>
                  <a:cubicBezTo>
                    <a:pt x="4590" y="4382"/>
                    <a:pt x="4162" y="4456"/>
                    <a:pt x="3808" y="4550"/>
                  </a:cubicBezTo>
                  <a:cubicBezTo>
                    <a:pt x="3172" y="4730"/>
                    <a:pt x="2764" y="5005"/>
                    <a:pt x="2510" y="5299"/>
                  </a:cubicBezTo>
                  <a:cubicBezTo>
                    <a:pt x="2255" y="5600"/>
                    <a:pt x="2168" y="5921"/>
                    <a:pt x="2182" y="6175"/>
                  </a:cubicBezTo>
                  <a:cubicBezTo>
                    <a:pt x="2182" y="6242"/>
                    <a:pt x="2195" y="6309"/>
                    <a:pt x="2208" y="6363"/>
                  </a:cubicBezTo>
                  <a:cubicBezTo>
                    <a:pt x="2349" y="6878"/>
                    <a:pt x="2971" y="7326"/>
                    <a:pt x="3132" y="7440"/>
                  </a:cubicBezTo>
                  <a:cubicBezTo>
                    <a:pt x="3132" y="7587"/>
                    <a:pt x="3112" y="7728"/>
                    <a:pt x="3098" y="7861"/>
                  </a:cubicBezTo>
                  <a:lnTo>
                    <a:pt x="3092" y="7908"/>
                  </a:lnTo>
                  <a:cubicBezTo>
                    <a:pt x="3058" y="7902"/>
                    <a:pt x="3018" y="7888"/>
                    <a:pt x="2985" y="7882"/>
                  </a:cubicBezTo>
                  <a:cubicBezTo>
                    <a:pt x="2122" y="7601"/>
                    <a:pt x="1352" y="6985"/>
                    <a:pt x="870" y="6196"/>
                  </a:cubicBezTo>
                  <a:cubicBezTo>
                    <a:pt x="382" y="5406"/>
                    <a:pt x="175" y="4443"/>
                    <a:pt x="435" y="3446"/>
                  </a:cubicBezTo>
                  <a:cubicBezTo>
                    <a:pt x="456" y="3379"/>
                    <a:pt x="476" y="3312"/>
                    <a:pt x="496" y="3245"/>
                  </a:cubicBezTo>
                  <a:cubicBezTo>
                    <a:pt x="904" y="1987"/>
                    <a:pt x="2195" y="1057"/>
                    <a:pt x="3741" y="582"/>
                  </a:cubicBezTo>
                  <a:cubicBezTo>
                    <a:pt x="4684" y="288"/>
                    <a:pt x="5728" y="167"/>
                    <a:pt x="6718" y="241"/>
                  </a:cubicBezTo>
                  <a:cubicBezTo>
                    <a:pt x="7701" y="314"/>
                    <a:pt x="8638" y="589"/>
                    <a:pt x="9381" y="1091"/>
                  </a:cubicBezTo>
                  <a:cubicBezTo>
                    <a:pt x="10284" y="1693"/>
                    <a:pt x="10906" y="2636"/>
                    <a:pt x="10993" y="3968"/>
                  </a:cubicBezTo>
                  <a:cubicBezTo>
                    <a:pt x="11054" y="4904"/>
                    <a:pt x="10806" y="5828"/>
                    <a:pt x="10304" y="6510"/>
                  </a:cubicBezTo>
                  <a:cubicBezTo>
                    <a:pt x="9856" y="7112"/>
                    <a:pt x="9200" y="7527"/>
                    <a:pt x="8377" y="7607"/>
                  </a:cubicBezTo>
                  <a:close/>
                  <a:moveTo>
                    <a:pt x="3072" y="8082"/>
                  </a:moveTo>
                  <a:cubicBezTo>
                    <a:pt x="3025" y="8069"/>
                    <a:pt x="2978" y="8056"/>
                    <a:pt x="2931" y="8035"/>
                  </a:cubicBezTo>
                  <a:cubicBezTo>
                    <a:pt x="2035" y="7748"/>
                    <a:pt x="1232" y="7105"/>
                    <a:pt x="723" y="6282"/>
                  </a:cubicBezTo>
                  <a:cubicBezTo>
                    <a:pt x="215" y="5460"/>
                    <a:pt x="1" y="4449"/>
                    <a:pt x="275" y="3406"/>
                  </a:cubicBezTo>
                  <a:cubicBezTo>
                    <a:pt x="295" y="3332"/>
                    <a:pt x="315" y="3265"/>
                    <a:pt x="335" y="3191"/>
                  </a:cubicBezTo>
                  <a:cubicBezTo>
                    <a:pt x="763" y="1880"/>
                    <a:pt x="2101" y="917"/>
                    <a:pt x="3694" y="422"/>
                  </a:cubicBezTo>
                  <a:cubicBezTo>
                    <a:pt x="4657" y="120"/>
                    <a:pt x="5714" y="0"/>
                    <a:pt x="6725" y="74"/>
                  </a:cubicBezTo>
                  <a:cubicBezTo>
                    <a:pt x="7742" y="154"/>
                    <a:pt x="8705" y="435"/>
                    <a:pt x="9475" y="950"/>
                  </a:cubicBezTo>
                  <a:cubicBezTo>
                    <a:pt x="10425" y="1586"/>
                    <a:pt x="11074" y="2569"/>
                    <a:pt x="11161" y="3954"/>
                  </a:cubicBezTo>
                  <a:cubicBezTo>
                    <a:pt x="11221" y="4931"/>
                    <a:pt x="10967" y="5894"/>
                    <a:pt x="10438" y="6610"/>
                  </a:cubicBezTo>
                  <a:cubicBezTo>
                    <a:pt x="9963" y="7246"/>
                    <a:pt x="9267" y="7688"/>
                    <a:pt x="8391" y="7775"/>
                  </a:cubicBezTo>
                  <a:cubicBezTo>
                    <a:pt x="8397" y="7801"/>
                    <a:pt x="8397" y="7835"/>
                    <a:pt x="8404" y="7861"/>
                  </a:cubicBezTo>
                  <a:cubicBezTo>
                    <a:pt x="8458" y="8303"/>
                    <a:pt x="8504" y="8704"/>
                    <a:pt x="8023" y="9233"/>
                  </a:cubicBezTo>
                  <a:cubicBezTo>
                    <a:pt x="7340" y="9976"/>
                    <a:pt x="5848" y="9895"/>
                    <a:pt x="5748" y="9889"/>
                  </a:cubicBezTo>
                  <a:cubicBezTo>
                    <a:pt x="5647" y="9895"/>
                    <a:pt x="4155" y="9976"/>
                    <a:pt x="3480" y="9233"/>
                  </a:cubicBezTo>
                  <a:cubicBezTo>
                    <a:pt x="3078" y="8798"/>
                    <a:pt x="3045" y="8444"/>
                    <a:pt x="3072" y="8082"/>
                  </a:cubicBezTo>
                  <a:close/>
                  <a:moveTo>
                    <a:pt x="2851" y="6711"/>
                  </a:moveTo>
                  <a:cubicBezTo>
                    <a:pt x="2811" y="6731"/>
                    <a:pt x="2764" y="6704"/>
                    <a:pt x="2744" y="6664"/>
                  </a:cubicBezTo>
                  <a:cubicBezTo>
                    <a:pt x="2730" y="6617"/>
                    <a:pt x="2750" y="6570"/>
                    <a:pt x="2797" y="6557"/>
                  </a:cubicBezTo>
                  <a:cubicBezTo>
                    <a:pt x="2797" y="6557"/>
                    <a:pt x="3192" y="6410"/>
                    <a:pt x="3286" y="7226"/>
                  </a:cubicBezTo>
                  <a:cubicBezTo>
                    <a:pt x="3312" y="7467"/>
                    <a:pt x="3286" y="7681"/>
                    <a:pt x="3266" y="7882"/>
                  </a:cubicBezTo>
                  <a:cubicBezTo>
                    <a:pt x="3212" y="8283"/>
                    <a:pt x="3172" y="8651"/>
                    <a:pt x="3600" y="9119"/>
                  </a:cubicBezTo>
                  <a:cubicBezTo>
                    <a:pt x="4236" y="9815"/>
                    <a:pt x="5688" y="9721"/>
                    <a:pt x="5741" y="9721"/>
                  </a:cubicBezTo>
                  <a:lnTo>
                    <a:pt x="5741" y="9721"/>
                  </a:lnTo>
                  <a:cubicBezTo>
                    <a:pt x="5748" y="9721"/>
                    <a:pt x="5748" y="9721"/>
                    <a:pt x="5748" y="9721"/>
                  </a:cubicBezTo>
                  <a:cubicBezTo>
                    <a:pt x="5755" y="9721"/>
                    <a:pt x="5755" y="9721"/>
                    <a:pt x="5755" y="9721"/>
                  </a:cubicBezTo>
                  <a:lnTo>
                    <a:pt x="5755" y="9721"/>
                  </a:lnTo>
                  <a:cubicBezTo>
                    <a:pt x="5808" y="9721"/>
                    <a:pt x="7260" y="9815"/>
                    <a:pt x="7896" y="9119"/>
                  </a:cubicBezTo>
                  <a:cubicBezTo>
                    <a:pt x="8330" y="8651"/>
                    <a:pt x="8284" y="8283"/>
                    <a:pt x="8237" y="7882"/>
                  </a:cubicBezTo>
                  <a:cubicBezTo>
                    <a:pt x="8210" y="7681"/>
                    <a:pt x="8183" y="7467"/>
                    <a:pt x="8210" y="7226"/>
                  </a:cubicBezTo>
                  <a:cubicBezTo>
                    <a:pt x="8310" y="6410"/>
                    <a:pt x="8705" y="6557"/>
                    <a:pt x="8705" y="6557"/>
                  </a:cubicBezTo>
                  <a:cubicBezTo>
                    <a:pt x="8745" y="6570"/>
                    <a:pt x="8772" y="6617"/>
                    <a:pt x="8752" y="6664"/>
                  </a:cubicBezTo>
                  <a:cubicBezTo>
                    <a:pt x="8739" y="6704"/>
                    <a:pt x="8692" y="6731"/>
                    <a:pt x="8645" y="6711"/>
                  </a:cubicBezTo>
                  <a:cubicBezTo>
                    <a:pt x="8645" y="6711"/>
                    <a:pt x="8478" y="6644"/>
                    <a:pt x="8397" y="7139"/>
                  </a:cubicBezTo>
                  <a:cubicBezTo>
                    <a:pt x="8565" y="7099"/>
                    <a:pt x="8698" y="6978"/>
                    <a:pt x="8792" y="6811"/>
                  </a:cubicBezTo>
                  <a:cubicBezTo>
                    <a:pt x="8886" y="6637"/>
                    <a:pt x="8926" y="6410"/>
                    <a:pt x="8913" y="6162"/>
                  </a:cubicBezTo>
                  <a:cubicBezTo>
                    <a:pt x="8913" y="6088"/>
                    <a:pt x="8899" y="6015"/>
                    <a:pt x="8886" y="5935"/>
                  </a:cubicBezTo>
                  <a:cubicBezTo>
                    <a:pt x="8812" y="5593"/>
                    <a:pt x="8404" y="5158"/>
                    <a:pt x="7621" y="4857"/>
                  </a:cubicBezTo>
                  <a:cubicBezTo>
                    <a:pt x="7012" y="4630"/>
                    <a:pt x="6176" y="4483"/>
                    <a:pt x="5106" y="4530"/>
                  </a:cubicBezTo>
                  <a:cubicBezTo>
                    <a:pt x="4610" y="4550"/>
                    <a:pt x="4196" y="4617"/>
                    <a:pt x="3854" y="4710"/>
                  </a:cubicBezTo>
                  <a:cubicBezTo>
                    <a:pt x="3252" y="4877"/>
                    <a:pt x="2871" y="5138"/>
                    <a:pt x="2643" y="5413"/>
                  </a:cubicBezTo>
                  <a:cubicBezTo>
                    <a:pt x="2416" y="5674"/>
                    <a:pt x="2336" y="5955"/>
                    <a:pt x="2349" y="6169"/>
                  </a:cubicBezTo>
                  <a:cubicBezTo>
                    <a:pt x="2349" y="6222"/>
                    <a:pt x="2356" y="6276"/>
                    <a:pt x="2369" y="6323"/>
                  </a:cubicBezTo>
                  <a:cubicBezTo>
                    <a:pt x="2476" y="6704"/>
                    <a:pt x="2891" y="7059"/>
                    <a:pt x="3118" y="7219"/>
                  </a:cubicBezTo>
                  <a:cubicBezTo>
                    <a:pt x="3045" y="6637"/>
                    <a:pt x="2851" y="6711"/>
                    <a:pt x="2851" y="6711"/>
                  </a:cubicBez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
            <p:cNvSpPr/>
            <p:nvPr/>
          </p:nvSpPr>
          <p:spPr>
            <a:xfrm>
              <a:off x="5431514" y="1519205"/>
              <a:ext cx="6519" cy="10188"/>
            </a:xfrm>
            <a:custGeom>
              <a:rect b="b" l="l" r="r" t="t"/>
              <a:pathLst>
                <a:path extrusionOk="0" h="336" w="215">
                  <a:moveTo>
                    <a:pt x="74" y="222"/>
                  </a:moveTo>
                  <a:cubicBezTo>
                    <a:pt x="101" y="228"/>
                    <a:pt x="34" y="335"/>
                    <a:pt x="215" y="222"/>
                  </a:cubicBezTo>
                  <a:cubicBezTo>
                    <a:pt x="1" y="1"/>
                    <a:pt x="81" y="215"/>
                    <a:pt x="74" y="2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
            <p:cNvSpPr/>
            <p:nvPr/>
          </p:nvSpPr>
          <p:spPr>
            <a:xfrm>
              <a:off x="5398253" y="1404201"/>
              <a:ext cx="9369" cy="72647"/>
            </a:xfrm>
            <a:custGeom>
              <a:rect b="b" l="l" r="r" t="t"/>
              <a:pathLst>
                <a:path extrusionOk="0" h="2396" w="309">
                  <a:moveTo>
                    <a:pt x="74" y="0"/>
                  </a:moveTo>
                  <a:cubicBezTo>
                    <a:pt x="0" y="308"/>
                    <a:pt x="67" y="2188"/>
                    <a:pt x="181" y="2395"/>
                  </a:cubicBezTo>
                  <a:cubicBezTo>
                    <a:pt x="308" y="2101"/>
                    <a:pt x="161" y="268"/>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
            <p:cNvSpPr/>
            <p:nvPr/>
          </p:nvSpPr>
          <p:spPr>
            <a:xfrm>
              <a:off x="5370055" y="1498527"/>
              <a:ext cx="4700" cy="12613"/>
            </a:xfrm>
            <a:custGeom>
              <a:rect b="b" l="l" r="r" t="t"/>
              <a:pathLst>
                <a:path extrusionOk="0" h="416" w="155">
                  <a:moveTo>
                    <a:pt x="54" y="308"/>
                  </a:moveTo>
                  <a:cubicBezTo>
                    <a:pt x="94" y="281"/>
                    <a:pt x="114" y="415"/>
                    <a:pt x="141" y="154"/>
                  </a:cubicBezTo>
                  <a:cubicBezTo>
                    <a:pt x="154" y="0"/>
                    <a:pt x="107" y="54"/>
                    <a:pt x="101" y="47"/>
                  </a:cubicBezTo>
                  <a:cubicBezTo>
                    <a:pt x="7" y="161"/>
                    <a:pt x="0" y="174"/>
                    <a:pt x="54"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
            <p:cNvSpPr/>
            <p:nvPr/>
          </p:nvSpPr>
          <p:spPr>
            <a:xfrm>
              <a:off x="5321149" y="1331767"/>
              <a:ext cx="5518" cy="8338"/>
            </a:xfrm>
            <a:custGeom>
              <a:rect b="b" l="l" r="r" t="t"/>
              <a:pathLst>
                <a:path extrusionOk="0" h="275" w="182">
                  <a:moveTo>
                    <a:pt x="61" y="275"/>
                  </a:moveTo>
                  <a:cubicBezTo>
                    <a:pt x="61" y="248"/>
                    <a:pt x="115" y="275"/>
                    <a:pt x="135" y="181"/>
                  </a:cubicBezTo>
                  <a:cubicBezTo>
                    <a:pt x="182" y="1"/>
                    <a:pt x="108" y="74"/>
                    <a:pt x="101" y="67"/>
                  </a:cubicBezTo>
                  <a:cubicBezTo>
                    <a:pt x="21" y="154"/>
                    <a:pt x="1" y="148"/>
                    <a:pt x="61"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
            <p:cNvSpPr/>
            <p:nvPr/>
          </p:nvSpPr>
          <p:spPr>
            <a:xfrm>
              <a:off x="5405348" y="1535032"/>
              <a:ext cx="11400" cy="4487"/>
            </a:xfrm>
            <a:custGeom>
              <a:rect b="b" l="l" r="r" t="t"/>
              <a:pathLst>
                <a:path extrusionOk="0" h="148" w="376">
                  <a:moveTo>
                    <a:pt x="0" y="67"/>
                  </a:moveTo>
                  <a:cubicBezTo>
                    <a:pt x="121" y="148"/>
                    <a:pt x="194" y="141"/>
                    <a:pt x="315" y="67"/>
                  </a:cubicBezTo>
                  <a:cubicBezTo>
                    <a:pt x="281" y="47"/>
                    <a:pt x="375" y="21"/>
                    <a:pt x="174" y="7"/>
                  </a:cubicBezTo>
                  <a:cubicBezTo>
                    <a:pt x="21" y="1"/>
                    <a:pt x="54" y="27"/>
                    <a:pt x="0" y="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
            <p:cNvSpPr/>
            <p:nvPr/>
          </p:nvSpPr>
          <p:spPr>
            <a:xfrm>
              <a:off x="5431120" y="1466054"/>
              <a:ext cx="3275" cy="10794"/>
            </a:xfrm>
            <a:custGeom>
              <a:rect b="b" l="l" r="r" t="t"/>
              <a:pathLst>
                <a:path extrusionOk="0" h="356" w="108">
                  <a:moveTo>
                    <a:pt x="20" y="355"/>
                  </a:moveTo>
                  <a:cubicBezTo>
                    <a:pt x="67" y="315"/>
                    <a:pt x="107" y="315"/>
                    <a:pt x="101" y="181"/>
                  </a:cubicBezTo>
                  <a:cubicBezTo>
                    <a:pt x="87" y="1"/>
                    <a:pt x="67" y="74"/>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
            <p:cNvSpPr/>
            <p:nvPr/>
          </p:nvSpPr>
          <p:spPr>
            <a:xfrm>
              <a:off x="5301077" y="1400532"/>
              <a:ext cx="30654" cy="81591"/>
            </a:xfrm>
            <a:custGeom>
              <a:rect b="b" l="l" r="r" t="t"/>
              <a:pathLst>
                <a:path extrusionOk="0" h="2691" w="1011">
                  <a:moveTo>
                    <a:pt x="0" y="141"/>
                  </a:moveTo>
                  <a:cubicBezTo>
                    <a:pt x="275" y="302"/>
                    <a:pt x="342" y="208"/>
                    <a:pt x="509" y="482"/>
                  </a:cubicBezTo>
                  <a:cubicBezTo>
                    <a:pt x="870" y="1091"/>
                    <a:pt x="710" y="2463"/>
                    <a:pt x="844" y="2690"/>
                  </a:cubicBezTo>
                  <a:cubicBezTo>
                    <a:pt x="1011" y="1928"/>
                    <a:pt x="930" y="1"/>
                    <a:pt x="0" y="1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
            <p:cNvSpPr/>
            <p:nvPr/>
          </p:nvSpPr>
          <p:spPr>
            <a:xfrm>
              <a:off x="5428270" y="1260575"/>
              <a:ext cx="18707" cy="28016"/>
            </a:xfrm>
            <a:custGeom>
              <a:rect b="b" l="l" r="r" t="t"/>
              <a:pathLst>
                <a:path extrusionOk="0" h="924" w="617">
                  <a:moveTo>
                    <a:pt x="1" y="0"/>
                  </a:moveTo>
                  <a:lnTo>
                    <a:pt x="335" y="435"/>
                  </a:lnTo>
                  <a:cubicBezTo>
                    <a:pt x="462" y="616"/>
                    <a:pt x="429" y="790"/>
                    <a:pt x="522" y="923"/>
                  </a:cubicBezTo>
                  <a:cubicBezTo>
                    <a:pt x="616" y="442"/>
                    <a:pt x="275" y="13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
            <p:cNvSpPr/>
            <p:nvPr/>
          </p:nvSpPr>
          <p:spPr>
            <a:xfrm>
              <a:off x="5506768" y="1299506"/>
              <a:ext cx="12219" cy="44661"/>
            </a:xfrm>
            <a:custGeom>
              <a:rect b="b" l="l" r="r" t="t"/>
              <a:pathLst>
                <a:path extrusionOk="0" h="1473" w="403">
                  <a:moveTo>
                    <a:pt x="101" y="161"/>
                  </a:moveTo>
                  <a:cubicBezTo>
                    <a:pt x="7" y="1"/>
                    <a:pt x="74" y="108"/>
                    <a:pt x="1" y="48"/>
                  </a:cubicBezTo>
                  <a:cubicBezTo>
                    <a:pt x="34" y="288"/>
                    <a:pt x="155" y="462"/>
                    <a:pt x="195" y="710"/>
                  </a:cubicBezTo>
                  <a:cubicBezTo>
                    <a:pt x="228" y="984"/>
                    <a:pt x="148" y="1212"/>
                    <a:pt x="202" y="1473"/>
                  </a:cubicBezTo>
                  <a:cubicBezTo>
                    <a:pt x="402" y="1131"/>
                    <a:pt x="315" y="523"/>
                    <a:pt x="10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
            <p:cNvSpPr/>
            <p:nvPr/>
          </p:nvSpPr>
          <p:spPr>
            <a:xfrm>
              <a:off x="5341251" y="1539095"/>
              <a:ext cx="47299" cy="4882"/>
            </a:xfrm>
            <a:custGeom>
              <a:rect b="b" l="l" r="r" t="t"/>
              <a:pathLst>
                <a:path extrusionOk="0" h="161" w="1560">
                  <a:moveTo>
                    <a:pt x="1559" y="20"/>
                  </a:moveTo>
                  <a:cubicBezTo>
                    <a:pt x="1305" y="0"/>
                    <a:pt x="1111" y="54"/>
                    <a:pt x="870" y="54"/>
                  </a:cubicBezTo>
                  <a:cubicBezTo>
                    <a:pt x="609" y="61"/>
                    <a:pt x="382" y="7"/>
                    <a:pt x="107" y="14"/>
                  </a:cubicBezTo>
                  <a:cubicBezTo>
                    <a:pt x="214" y="87"/>
                    <a:pt x="0" y="14"/>
                    <a:pt x="254" y="87"/>
                  </a:cubicBezTo>
                  <a:lnTo>
                    <a:pt x="823" y="161"/>
                  </a:lnTo>
                  <a:cubicBezTo>
                    <a:pt x="1051" y="161"/>
                    <a:pt x="1399" y="128"/>
                    <a:pt x="1559"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
            <p:cNvSpPr/>
            <p:nvPr/>
          </p:nvSpPr>
          <p:spPr>
            <a:xfrm>
              <a:off x="5297621" y="1424485"/>
              <a:ext cx="13007" cy="76710"/>
            </a:xfrm>
            <a:custGeom>
              <a:rect b="b" l="l" r="r" t="t"/>
              <a:pathLst>
                <a:path extrusionOk="0" h="2530" w="429">
                  <a:moveTo>
                    <a:pt x="201" y="2529"/>
                  </a:moveTo>
                  <a:cubicBezTo>
                    <a:pt x="375" y="1532"/>
                    <a:pt x="429" y="883"/>
                    <a:pt x="48" y="0"/>
                  </a:cubicBezTo>
                  <a:cubicBezTo>
                    <a:pt x="1" y="94"/>
                    <a:pt x="242" y="910"/>
                    <a:pt x="242" y="1184"/>
                  </a:cubicBezTo>
                  <a:cubicBezTo>
                    <a:pt x="248" y="1579"/>
                    <a:pt x="94" y="2141"/>
                    <a:pt x="168" y="2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
            <p:cNvSpPr/>
            <p:nvPr/>
          </p:nvSpPr>
          <p:spPr>
            <a:xfrm>
              <a:off x="5451798" y="1419392"/>
              <a:ext cx="17889" cy="15251"/>
            </a:xfrm>
            <a:custGeom>
              <a:rect b="b" l="l" r="r" t="t"/>
              <a:pathLst>
                <a:path extrusionOk="0" h="503" w="590">
                  <a:moveTo>
                    <a:pt x="168" y="503"/>
                  </a:moveTo>
                  <a:cubicBezTo>
                    <a:pt x="235" y="402"/>
                    <a:pt x="228" y="269"/>
                    <a:pt x="302" y="195"/>
                  </a:cubicBezTo>
                  <a:cubicBezTo>
                    <a:pt x="422" y="68"/>
                    <a:pt x="402" y="208"/>
                    <a:pt x="589" y="48"/>
                  </a:cubicBezTo>
                  <a:cubicBezTo>
                    <a:pt x="268" y="1"/>
                    <a:pt x="1" y="255"/>
                    <a:pt x="168" y="5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
            <p:cNvSpPr/>
            <p:nvPr/>
          </p:nvSpPr>
          <p:spPr>
            <a:xfrm>
              <a:off x="5441853" y="1299506"/>
              <a:ext cx="4305" cy="11794"/>
            </a:xfrm>
            <a:custGeom>
              <a:rect b="b" l="l" r="r" t="t"/>
              <a:pathLst>
                <a:path extrusionOk="0" h="389" w="142">
                  <a:moveTo>
                    <a:pt x="81" y="255"/>
                  </a:moveTo>
                  <a:cubicBezTo>
                    <a:pt x="128" y="141"/>
                    <a:pt x="141" y="208"/>
                    <a:pt x="81" y="74"/>
                  </a:cubicBezTo>
                  <a:cubicBezTo>
                    <a:pt x="21" y="128"/>
                    <a:pt x="48" y="1"/>
                    <a:pt x="28" y="161"/>
                  </a:cubicBezTo>
                  <a:cubicBezTo>
                    <a:pt x="1" y="389"/>
                    <a:pt x="14" y="175"/>
                    <a:pt x="81"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
            <p:cNvSpPr/>
            <p:nvPr/>
          </p:nvSpPr>
          <p:spPr>
            <a:xfrm>
              <a:off x="5425632" y="1398926"/>
              <a:ext cx="10794" cy="57032"/>
            </a:xfrm>
            <a:custGeom>
              <a:rect b="b" l="l" r="r" t="t"/>
              <a:pathLst>
                <a:path extrusionOk="0" h="1881" w="356">
                  <a:moveTo>
                    <a:pt x="134" y="783"/>
                  </a:moveTo>
                  <a:cubicBezTo>
                    <a:pt x="134" y="596"/>
                    <a:pt x="141" y="301"/>
                    <a:pt x="241" y="141"/>
                  </a:cubicBezTo>
                  <a:lnTo>
                    <a:pt x="355" y="0"/>
                  </a:lnTo>
                  <a:cubicBezTo>
                    <a:pt x="161" y="40"/>
                    <a:pt x="121" y="107"/>
                    <a:pt x="67" y="335"/>
                  </a:cubicBezTo>
                  <a:cubicBezTo>
                    <a:pt x="1" y="629"/>
                    <a:pt x="27" y="1312"/>
                    <a:pt x="67" y="1613"/>
                  </a:cubicBezTo>
                  <a:cubicBezTo>
                    <a:pt x="74" y="1646"/>
                    <a:pt x="81" y="1693"/>
                    <a:pt x="94" y="1726"/>
                  </a:cubicBezTo>
                  <a:cubicBezTo>
                    <a:pt x="148" y="1880"/>
                    <a:pt x="74" y="1726"/>
                    <a:pt x="168" y="18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
            <p:cNvSpPr/>
            <p:nvPr/>
          </p:nvSpPr>
          <p:spPr>
            <a:xfrm>
              <a:off x="5242256" y="1307420"/>
              <a:ext cx="9157" cy="41811"/>
            </a:xfrm>
            <a:custGeom>
              <a:rect b="b" l="l" r="r" t="t"/>
              <a:pathLst>
                <a:path extrusionOk="0" h="1379" w="302">
                  <a:moveTo>
                    <a:pt x="228" y="1379"/>
                  </a:moveTo>
                  <a:cubicBezTo>
                    <a:pt x="174" y="1105"/>
                    <a:pt x="94" y="951"/>
                    <a:pt x="121" y="630"/>
                  </a:cubicBezTo>
                  <a:cubicBezTo>
                    <a:pt x="141" y="342"/>
                    <a:pt x="281" y="195"/>
                    <a:pt x="301" y="1"/>
                  </a:cubicBezTo>
                  <a:cubicBezTo>
                    <a:pt x="121" y="135"/>
                    <a:pt x="34" y="335"/>
                    <a:pt x="14" y="636"/>
                  </a:cubicBezTo>
                  <a:cubicBezTo>
                    <a:pt x="0" y="784"/>
                    <a:pt x="20" y="944"/>
                    <a:pt x="47" y="1078"/>
                  </a:cubicBezTo>
                  <a:cubicBezTo>
                    <a:pt x="121" y="1372"/>
                    <a:pt x="167" y="1339"/>
                    <a:pt x="228" y="13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
            <p:cNvSpPr/>
            <p:nvPr/>
          </p:nvSpPr>
          <p:spPr>
            <a:xfrm>
              <a:off x="5388308" y="1349837"/>
              <a:ext cx="9763" cy="4882"/>
            </a:xfrm>
            <a:custGeom>
              <a:rect b="b" l="l" r="r" t="t"/>
              <a:pathLst>
                <a:path extrusionOk="0" h="161" w="322">
                  <a:moveTo>
                    <a:pt x="154" y="134"/>
                  </a:moveTo>
                  <a:cubicBezTo>
                    <a:pt x="322" y="94"/>
                    <a:pt x="241" y="87"/>
                    <a:pt x="268" y="60"/>
                  </a:cubicBezTo>
                  <a:cubicBezTo>
                    <a:pt x="121" y="0"/>
                    <a:pt x="114" y="0"/>
                    <a:pt x="0" y="107"/>
                  </a:cubicBezTo>
                  <a:cubicBezTo>
                    <a:pt x="54" y="147"/>
                    <a:pt x="41" y="161"/>
                    <a:pt x="154"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
            <p:cNvSpPr/>
            <p:nvPr/>
          </p:nvSpPr>
          <p:spPr>
            <a:xfrm>
              <a:off x="5313236" y="1510079"/>
              <a:ext cx="116277" cy="18495"/>
            </a:xfrm>
            <a:custGeom>
              <a:rect b="b" l="l" r="r" t="t"/>
              <a:pathLst>
                <a:path extrusionOk="0" h="610" w="3835">
                  <a:moveTo>
                    <a:pt x="1" y="609"/>
                  </a:moveTo>
                  <a:lnTo>
                    <a:pt x="88" y="442"/>
                  </a:lnTo>
                  <a:cubicBezTo>
                    <a:pt x="877" y="1"/>
                    <a:pt x="2737" y="436"/>
                    <a:pt x="3594" y="523"/>
                  </a:cubicBezTo>
                  <a:cubicBezTo>
                    <a:pt x="3808" y="543"/>
                    <a:pt x="3795" y="496"/>
                    <a:pt x="3835" y="462"/>
                  </a:cubicBezTo>
                  <a:cubicBezTo>
                    <a:pt x="3072" y="342"/>
                    <a:pt x="2363" y="241"/>
                    <a:pt x="1560" y="168"/>
                  </a:cubicBezTo>
                  <a:cubicBezTo>
                    <a:pt x="1239" y="155"/>
                    <a:pt x="904" y="141"/>
                    <a:pt x="590" y="188"/>
                  </a:cubicBezTo>
                  <a:cubicBezTo>
                    <a:pt x="248" y="235"/>
                    <a:pt x="21" y="288"/>
                    <a:pt x="1" y="6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
            <p:cNvSpPr/>
            <p:nvPr/>
          </p:nvSpPr>
          <p:spPr>
            <a:xfrm>
              <a:off x="5364780" y="1391831"/>
              <a:ext cx="7944" cy="91718"/>
            </a:xfrm>
            <a:custGeom>
              <a:rect b="b" l="l" r="r" t="t"/>
              <a:pathLst>
                <a:path extrusionOk="0" h="3025" w="262">
                  <a:moveTo>
                    <a:pt x="74" y="174"/>
                  </a:moveTo>
                  <a:cubicBezTo>
                    <a:pt x="0" y="522"/>
                    <a:pt x="154" y="2830"/>
                    <a:pt x="261" y="3024"/>
                  </a:cubicBezTo>
                  <a:lnTo>
                    <a:pt x="1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
            <p:cNvSpPr/>
            <p:nvPr/>
          </p:nvSpPr>
          <p:spPr>
            <a:xfrm>
              <a:off x="5465988" y="1373366"/>
              <a:ext cx="14250" cy="6701"/>
            </a:xfrm>
            <a:custGeom>
              <a:rect b="b" l="l" r="r" t="t"/>
              <a:pathLst>
                <a:path extrusionOk="0" h="221" w="470">
                  <a:moveTo>
                    <a:pt x="1" y="0"/>
                  </a:moveTo>
                  <a:cubicBezTo>
                    <a:pt x="28" y="27"/>
                    <a:pt x="8" y="134"/>
                    <a:pt x="162" y="167"/>
                  </a:cubicBezTo>
                  <a:cubicBezTo>
                    <a:pt x="469" y="221"/>
                    <a:pt x="315" y="134"/>
                    <a:pt x="35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
            <p:cNvSpPr/>
            <p:nvPr/>
          </p:nvSpPr>
          <p:spPr>
            <a:xfrm>
              <a:off x="5236162" y="1345350"/>
              <a:ext cx="135136" cy="96600"/>
            </a:xfrm>
            <a:custGeom>
              <a:rect b="b" l="l" r="r" t="t"/>
              <a:pathLst>
                <a:path extrusionOk="0" h="3186" w="4457">
                  <a:moveTo>
                    <a:pt x="161" y="3186"/>
                  </a:moveTo>
                  <a:cubicBezTo>
                    <a:pt x="469" y="2891"/>
                    <a:pt x="27" y="1981"/>
                    <a:pt x="1620" y="1038"/>
                  </a:cubicBezTo>
                  <a:cubicBezTo>
                    <a:pt x="2918" y="268"/>
                    <a:pt x="3720" y="483"/>
                    <a:pt x="4456" y="268"/>
                  </a:cubicBezTo>
                  <a:cubicBezTo>
                    <a:pt x="3138" y="1"/>
                    <a:pt x="0" y="1112"/>
                    <a:pt x="161" y="31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
            <p:cNvSpPr/>
            <p:nvPr/>
          </p:nvSpPr>
          <p:spPr>
            <a:xfrm>
              <a:off x="5485878" y="1384099"/>
              <a:ext cx="51362" cy="88292"/>
            </a:xfrm>
            <a:custGeom>
              <a:rect b="b" l="l" r="r" t="t"/>
              <a:pathLst>
                <a:path extrusionOk="0" h="2912" w="1694">
                  <a:moveTo>
                    <a:pt x="1" y="1"/>
                  </a:moveTo>
                  <a:cubicBezTo>
                    <a:pt x="268" y="396"/>
                    <a:pt x="636" y="697"/>
                    <a:pt x="850" y="1259"/>
                  </a:cubicBezTo>
                  <a:cubicBezTo>
                    <a:pt x="1212" y="2215"/>
                    <a:pt x="757" y="2550"/>
                    <a:pt x="717" y="2911"/>
                  </a:cubicBezTo>
                  <a:cubicBezTo>
                    <a:pt x="1693" y="1667"/>
                    <a:pt x="422" y="215"/>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
            <p:cNvSpPr/>
            <p:nvPr/>
          </p:nvSpPr>
          <p:spPr>
            <a:xfrm>
              <a:off x="5440428" y="1441313"/>
              <a:ext cx="8156" cy="69008"/>
            </a:xfrm>
            <a:custGeom>
              <a:rect b="b" l="l" r="r" t="t"/>
              <a:pathLst>
                <a:path extrusionOk="0" h="2276" w="269">
                  <a:moveTo>
                    <a:pt x="95" y="1"/>
                  </a:moveTo>
                  <a:cubicBezTo>
                    <a:pt x="1" y="536"/>
                    <a:pt x="95" y="1693"/>
                    <a:pt x="208" y="2208"/>
                  </a:cubicBezTo>
                  <a:cubicBezTo>
                    <a:pt x="242" y="2148"/>
                    <a:pt x="269" y="2275"/>
                    <a:pt x="235" y="1954"/>
                  </a:cubicBezTo>
                  <a:cubicBezTo>
                    <a:pt x="188" y="1452"/>
                    <a:pt x="208" y="134"/>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
            <p:cNvSpPr/>
            <p:nvPr/>
          </p:nvSpPr>
          <p:spPr>
            <a:xfrm>
              <a:off x="5320967" y="1267246"/>
              <a:ext cx="13401" cy="57456"/>
            </a:xfrm>
            <a:custGeom>
              <a:rect b="b" l="l" r="r" t="t"/>
              <a:pathLst>
                <a:path extrusionOk="0" h="1895" w="442">
                  <a:moveTo>
                    <a:pt x="167" y="1633"/>
                  </a:moveTo>
                  <a:cubicBezTo>
                    <a:pt x="201" y="1352"/>
                    <a:pt x="147" y="1025"/>
                    <a:pt x="188" y="710"/>
                  </a:cubicBezTo>
                  <a:cubicBezTo>
                    <a:pt x="241" y="322"/>
                    <a:pt x="328" y="289"/>
                    <a:pt x="442" y="8"/>
                  </a:cubicBezTo>
                  <a:cubicBezTo>
                    <a:pt x="281" y="75"/>
                    <a:pt x="361" y="1"/>
                    <a:pt x="261" y="175"/>
                  </a:cubicBezTo>
                  <a:cubicBezTo>
                    <a:pt x="241" y="208"/>
                    <a:pt x="188" y="302"/>
                    <a:pt x="167" y="356"/>
                  </a:cubicBezTo>
                  <a:cubicBezTo>
                    <a:pt x="34" y="697"/>
                    <a:pt x="0" y="1587"/>
                    <a:pt x="147" y="18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
            <p:cNvSpPr/>
            <p:nvPr/>
          </p:nvSpPr>
          <p:spPr>
            <a:xfrm>
              <a:off x="5325000" y="1493645"/>
              <a:ext cx="2880" cy="14038"/>
            </a:xfrm>
            <a:custGeom>
              <a:rect b="b" l="l" r="r" t="t"/>
              <a:pathLst>
                <a:path extrusionOk="0" h="463" w="95">
                  <a:moveTo>
                    <a:pt x="21" y="329"/>
                  </a:moveTo>
                  <a:cubicBezTo>
                    <a:pt x="75" y="275"/>
                    <a:pt x="95" y="462"/>
                    <a:pt x="95" y="188"/>
                  </a:cubicBezTo>
                  <a:cubicBezTo>
                    <a:pt x="95" y="1"/>
                    <a:pt x="28" y="68"/>
                    <a:pt x="1" y="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
            <p:cNvSpPr/>
            <p:nvPr/>
          </p:nvSpPr>
          <p:spPr>
            <a:xfrm>
              <a:off x="5247714" y="1363421"/>
              <a:ext cx="8156" cy="5912"/>
            </a:xfrm>
            <a:custGeom>
              <a:rect b="b" l="l" r="r" t="t"/>
              <a:pathLst>
                <a:path extrusionOk="0" h="195" w="269">
                  <a:moveTo>
                    <a:pt x="135" y="194"/>
                  </a:moveTo>
                  <a:cubicBezTo>
                    <a:pt x="268" y="0"/>
                    <a:pt x="148" y="67"/>
                    <a:pt x="135" y="47"/>
                  </a:cubicBezTo>
                  <a:cubicBezTo>
                    <a:pt x="108" y="81"/>
                    <a:pt x="1" y="27"/>
                    <a:pt x="135"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
            <p:cNvSpPr/>
            <p:nvPr/>
          </p:nvSpPr>
          <p:spPr>
            <a:xfrm>
              <a:off x="5292557" y="1284922"/>
              <a:ext cx="18707" cy="44237"/>
            </a:xfrm>
            <a:custGeom>
              <a:rect b="b" l="l" r="r" t="t"/>
              <a:pathLst>
                <a:path extrusionOk="0" h="1459" w="617">
                  <a:moveTo>
                    <a:pt x="14" y="1459"/>
                  </a:moveTo>
                  <a:cubicBezTo>
                    <a:pt x="41" y="1439"/>
                    <a:pt x="74" y="1298"/>
                    <a:pt x="87" y="1271"/>
                  </a:cubicBezTo>
                  <a:cubicBezTo>
                    <a:pt x="141" y="1097"/>
                    <a:pt x="235" y="883"/>
                    <a:pt x="302" y="723"/>
                  </a:cubicBezTo>
                  <a:cubicBezTo>
                    <a:pt x="355" y="602"/>
                    <a:pt x="409" y="482"/>
                    <a:pt x="462" y="361"/>
                  </a:cubicBezTo>
                  <a:cubicBezTo>
                    <a:pt x="489" y="315"/>
                    <a:pt x="616" y="40"/>
                    <a:pt x="616" y="0"/>
                  </a:cubicBezTo>
                  <a:cubicBezTo>
                    <a:pt x="596" y="13"/>
                    <a:pt x="576" y="60"/>
                    <a:pt x="562" y="80"/>
                  </a:cubicBezTo>
                  <a:cubicBezTo>
                    <a:pt x="429" y="341"/>
                    <a:pt x="0" y="1291"/>
                    <a:pt x="14" y="14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
            <p:cNvSpPr/>
            <p:nvPr/>
          </p:nvSpPr>
          <p:spPr>
            <a:xfrm>
              <a:off x="5280793" y="1301144"/>
              <a:ext cx="6913" cy="18495"/>
            </a:xfrm>
            <a:custGeom>
              <a:rect b="b" l="l" r="r" t="t"/>
              <a:pathLst>
                <a:path extrusionOk="0" h="610" w="228">
                  <a:moveTo>
                    <a:pt x="215" y="0"/>
                  </a:moveTo>
                  <a:cubicBezTo>
                    <a:pt x="188" y="0"/>
                    <a:pt x="188" y="27"/>
                    <a:pt x="181" y="61"/>
                  </a:cubicBezTo>
                  <a:cubicBezTo>
                    <a:pt x="168" y="87"/>
                    <a:pt x="161" y="114"/>
                    <a:pt x="154" y="141"/>
                  </a:cubicBezTo>
                  <a:cubicBezTo>
                    <a:pt x="141" y="194"/>
                    <a:pt x="121" y="241"/>
                    <a:pt x="107" y="295"/>
                  </a:cubicBezTo>
                  <a:cubicBezTo>
                    <a:pt x="87" y="368"/>
                    <a:pt x="61" y="455"/>
                    <a:pt x="34" y="522"/>
                  </a:cubicBezTo>
                  <a:cubicBezTo>
                    <a:pt x="27" y="536"/>
                    <a:pt x="0" y="582"/>
                    <a:pt x="14" y="589"/>
                  </a:cubicBezTo>
                  <a:cubicBezTo>
                    <a:pt x="47" y="609"/>
                    <a:pt x="128" y="342"/>
                    <a:pt x="134" y="315"/>
                  </a:cubicBezTo>
                  <a:cubicBezTo>
                    <a:pt x="148" y="268"/>
                    <a:pt x="228" y="27"/>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
            <p:cNvSpPr/>
            <p:nvPr/>
          </p:nvSpPr>
          <p:spPr>
            <a:xfrm>
              <a:off x="5372693" y="1297081"/>
              <a:ext cx="5094" cy="20314"/>
            </a:xfrm>
            <a:custGeom>
              <a:rect b="b" l="l" r="r" t="t"/>
              <a:pathLst>
                <a:path extrusionOk="0" h="670" w="168">
                  <a:moveTo>
                    <a:pt x="54" y="308"/>
                  </a:moveTo>
                  <a:cubicBezTo>
                    <a:pt x="67" y="261"/>
                    <a:pt x="114" y="134"/>
                    <a:pt x="141" y="74"/>
                  </a:cubicBezTo>
                  <a:cubicBezTo>
                    <a:pt x="147" y="47"/>
                    <a:pt x="168" y="0"/>
                    <a:pt x="147" y="0"/>
                  </a:cubicBezTo>
                  <a:lnTo>
                    <a:pt x="27" y="281"/>
                  </a:lnTo>
                  <a:cubicBezTo>
                    <a:pt x="0" y="375"/>
                    <a:pt x="7" y="516"/>
                    <a:pt x="14" y="616"/>
                  </a:cubicBezTo>
                  <a:lnTo>
                    <a:pt x="20" y="649"/>
                  </a:lnTo>
                  <a:cubicBezTo>
                    <a:pt x="27" y="670"/>
                    <a:pt x="14" y="649"/>
                    <a:pt x="20" y="656"/>
                  </a:cubicBezTo>
                  <a:cubicBezTo>
                    <a:pt x="54" y="603"/>
                    <a:pt x="14" y="375"/>
                    <a:pt x="54"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
            <p:cNvSpPr/>
            <p:nvPr/>
          </p:nvSpPr>
          <p:spPr>
            <a:xfrm>
              <a:off x="5261934" y="1302963"/>
              <a:ext cx="5306" cy="14220"/>
            </a:xfrm>
            <a:custGeom>
              <a:rect b="b" l="l" r="r" t="t"/>
              <a:pathLst>
                <a:path extrusionOk="0" h="469" w="175">
                  <a:moveTo>
                    <a:pt x="40" y="469"/>
                  </a:moveTo>
                  <a:cubicBezTo>
                    <a:pt x="60" y="449"/>
                    <a:pt x="60" y="389"/>
                    <a:pt x="67" y="348"/>
                  </a:cubicBezTo>
                  <a:cubicBezTo>
                    <a:pt x="94" y="261"/>
                    <a:pt x="174" y="67"/>
                    <a:pt x="174" y="1"/>
                  </a:cubicBezTo>
                  <a:cubicBezTo>
                    <a:pt x="147" y="14"/>
                    <a:pt x="134" y="81"/>
                    <a:pt x="121" y="108"/>
                  </a:cubicBezTo>
                  <a:cubicBezTo>
                    <a:pt x="107" y="148"/>
                    <a:pt x="94" y="181"/>
                    <a:pt x="80" y="221"/>
                  </a:cubicBezTo>
                  <a:cubicBezTo>
                    <a:pt x="67" y="261"/>
                    <a:pt x="0" y="442"/>
                    <a:pt x="40" y="46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
            <p:cNvSpPr/>
            <p:nvPr/>
          </p:nvSpPr>
          <p:spPr>
            <a:xfrm>
              <a:off x="5366811" y="1288955"/>
              <a:ext cx="2850" cy="14038"/>
            </a:xfrm>
            <a:custGeom>
              <a:rect b="b" l="l" r="r" t="t"/>
              <a:pathLst>
                <a:path extrusionOk="0" h="463" w="94">
                  <a:moveTo>
                    <a:pt x="0" y="275"/>
                  </a:moveTo>
                  <a:cubicBezTo>
                    <a:pt x="0" y="315"/>
                    <a:pt x="0" y="449"/>
                    <a:pt x="20" y="463"/>
                  </a:cubicBezTo>
                  <a:cubicBezTo>
                    <a:pt x="34" y="442"/>
                    <a:pt x="27" y="268"/>
                    <a:pt x="40" y="215"/>
                  </a:cubicBezTo>
                  <a:cubicBezTo>
                    <a:pt x="47" y="182"/>
                    <a:pt x="94" y="28"/>
                    <a:pt x="81" y="1"/>
                  </a:cubicBezTo>
                  <a:cubicBezTo>
                    <a:pt x="54" y="28"/>
                    <a:pt x="0" y="215"/>
                    <a:pt x="0" y="2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
            <p:cNvSpPr/>
            <p:nvPr/>
          </p:nvSpPr>
          <p:spPr>
            <a:xfrm>
              <a:off x="5355835" y="1288955"/>
              <a:ext cx="5518" cy="12219"/>
            </a:xfrm>
            <a:custGeom>
              <a:rect b="b" l="l" r="r" t="t"/>
              <a:pathLst>
                <a:path extrusionOk="0" h="403" w="182">
                  <a:moveTo>
                    <a:pt x="48" y="402"/>
                  </a:moveTo>
                  <a:cubicBezTo>
                    <a:pt x="61" y="382"/>
                    <a:pt x="68" y="322"/>
                    <a:pt x="75" y="295"/>
                  </a:cubicBezTo>
                  <a:cubicBezTo>
                    <a:pt x="88" y="242"/>
                    <a:pt x="128" y="155"/>
                    <a:pt x="148" y="108"/>
                  </a:cubicBezTo>
                  <a:cubicBezTo>
                    <a:pt x="162" y="88"/>
                    <a:pt x="168" y="74"/>
                    <a:pt x="175" y="54"/>
                  </a:cubicBezTo>
                  <a:lnTo>
                    <a:pt x="182" y="1"/>
                  </a:lnTo>
                  <a:cubicBezTo>
                    <a:pt x="155" y="14"/>
                    <a:pt x="141" y="61"/>
                    <a:pt x="128" y="88"/>
                  </a:cubicBezTo>
                  <a:cubicBezTo>
                    <a:pt x="95" y="148"/>
                    <a:pt x="1" y="342"/>
                    <a:pt x="48"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
            <p:cNvSpPr/>
            <p:nvPr/>
          </p:nvSpPr>
          <p:spPr>
            <a:xfrm>
              <a:off x="5274517" y="1302963"/>
              <a:ext cx="2638" cy="12189"/>
            </a:xfrm>
            <a:custGeom>
              <a:rect b="b" l="l" r="r" t="t"/>
              <a:pathLst>
                <a:path extrusionOk="0" h="402" w="87">
                  <a:moveTo>
                    <a:pt x="27" y="402"/>
                  </a:moveTo>
                  <a:cubicBezTo>
                    <a:pt x="40" y="335"/>
                    <a:pt x="27" y="261"/>
                    <a:pt x="47" y="195"/>
                  </a:cubicBezTo>
                  <a:cubicBezTo>
                    <a:pt x="54" y="134"/>
                    <a:pt x="87" y="67"/>
                    <a:pt x="87" y="1"/>
                  </a:cubicBezTo>
                  <a:cubicBezTo>
                    <a:pt x="74" y="14"/>
                    <a:pt x="87" y="1"/>
                    <a:pt x="74" y="21"/>
                  </a:cubicBezTo>
                  <a:cubicBezTo>
                    <a:pt x="60" y="41"/>
                    <a:pt x="20" y="161"/>
                    <a:pt x="13" y="181"/>
                  </a:cubicBezTo>
                  <a:cubicBezTo>
                    <a:pt x="7" y="221"/>
                    <a:pt x="7" y="248"/>
                    <a:pt x="7" y="295"/>
                  </a:cubicBezTo>
                  <a:cubicBezTo>
                    <a:pt x="7" y="322"/>
                    <a:pt x="0" y="389"/>
                    <a:pt x="27"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
            <p:cNvSpPr/>
            <p:nvPr/>
          </p:nvSpPr>
          <p:spPr>
            <a:xfrm>
              <a:off x="5461349" y="1283073"/>
              <a:ext cx="8338" cy="9975"/>
            </a:xfrm>
            <a:custGeom>
              <a:rect b="b" l="l" r="r" t="t"/>
              <a:pathLst>
                <a:path extrusionOk="0" h="329" w="275">
                  <a:moveTo>
                    <a:pt x="7" y="322"/>
                  </a:moveTo>
                  <a:cubicBezTo>
                    <a:pt x="13" y="329"/>
                    <a:pt x="0" y="329"/>
                    <a:pt x="13" y="329"/>
                  </a:cubicBezTo>
                  <a:cubicBezTo>
                    <a:pt x="27" y="322"/>
                    <a:pt x="60" y="295"/>
                    <a:pt x="67" y="282"/>
                  </a:cubicBezTo>
                  <a:cubicBezTo>
                    <a:pt x="87" y="262"/>
                    <a:pt x="94" y="255"/>
                    <a:pt x="87" y="222"/>
                  </a:cubicBezTo>
                  <a:cubicBezTo>
                    <a:pt x="107" y="208"/>
                    <a:pt x="114" y="181"/>
                    <a:pt x="134" y="161"/>
                  </a:cubicBezTo>
                  <a:cubicBezTo>
                    <a:pt x="141" y="148"/>
                    <a:pt x="167" y="128"/>
                    <a:pt x="181" y="108"/>
                  </a:cubicBezTo>
                  <a:cubicBezTo>
                    <a:pt x="207" y="81"/>
                    <a:pt x="254" y="34"/>
                    <a:pt x="274" y="1"/>
                  </a:cubicBezTo>
                  <a:lnTo>
                    <a:pt x="261" y="1"/>
                  </a:lnTo>
                  <a:lnTo>
                    <a:pt x="187" y="68"/>
                  </a:lnTo>
                  <a:cubicBezTo>
                    <a:pt x="161" y="95"/>
                    <a:pt x="54" y="202"/>
                    <a:pt x="54" y="228"/>
                  </a:cubicBezTo>
                  <a:cubicBezTo>
                    <a:pt x="54" y="262"/>
                    <a:pt x="74" y="242"/>
                    <a:pt x="40" y="275"/>
                  </a:cubicBezTo>
                  <a:cubicBezTo>
                    <a:pt x="27" y="289"/>
                    <a:pt x="13" y="309"/>
                    <a:pt x="7" y="3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
            <p:cNvSpPr/>
            <p:nvPr/>
          </p:nvSpPr>
          <p:spPr>
            <a:xfrm>
              <a:off x="5469444" y="1286923"/>
              <a:ext cx="4487" cy="12219"/>
            </a:xfrm>
            <a:custGeom>
              <a:rect b="b" l="l" r="r" t="t"/>
              <a:pathLst>
                <a:path extrusionOk="0" h="403" w="148">
                  <a:moveTo>
                    <a:pt x="14" y="335"/>
                  </a:moveTo>
                  <a:cubicBezTo>
                    <a:pt x="7" y="356"/>
                    <a:pt x="1" y="369"/>
                    <a:pt x="1" y="402"/>
                  </a:cubicBezTo>
                  <a:cubicBezTo>
                    <a:pt x="14" y="396"/>
                    <a:pt x="14" y="402"/>
                    <a:pt x="27" y="362"/>
                  </a:cubicBezTo>
                  <a:cubicBezTo>
                    <a:pt x="94" y="235"/>
                    <a:pt x="88" y="289"/>
                    <a:pt x="121" y="121"/>
                  </a:cubicBezTo>
                  <a:cubicBezTo>
                    <a:pt x="128" y="101"/>
                    <a:pt x="135" y="81"/>
                    <a:pt x="135" y="61"/>
                  </a:cubicBezTo>
                  <a:cubicBezTo>
                    <a:pt x="135" y="54"/>
                    <a:pt x="141" y="21"/>
                    <a:pt x="141" y="14"/>
                  </a:cubicBezTo>
                  <a:cubicBezTo>
                    <a:pt x="135" y="1"/>
                    <a:pt x="148" y="8"/>
                    <a:pt x="128" y="8"/>
                  </a:cubicBezTo>
                  <a:cubicBezTo>
                    <a:pt x="128" y="21"/>
                    <a:pt x="88" y="148"/>
                    <a:pt x="81" y="175"/>
                  </a:cubicBezTo>
                  <a:cubicBezTo>
                    <a:pt x="74" y="208"/>
                    <a:pt x="68" y="235"/>
                    <a:pt x="54" y="262"/>
                  </a:cubicBezTo>
                  <a:cubicBezTo>
                    <a:pt x="41" y="282"/>
                    <a:pt x="27" y="302"/>
                    <a:pt x="14"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
            <p:cNvSpPr/>
            <p:nvPr/>
          </p:nvSpPr>
          <p:spPr>
            <a:xfrm>
              <a:off x="5461349" y="1292624"/>
              <a:ext cx="424" cy="637"/>
            </a:xfrm>
            <a:custGeom>
              <a:rect b="b" l="l" r="r" t="t"/>
              <a:pathLst>
                <a:path extrusionOk="0" h="21" w="14">
                  <a:moveTo>
                    <a:pt x="13" y="14"/>
                  </a:moveTo>
                  <a:cubicBezTo>
                    <a:pt x="0" y="14"/>
                    <a:pt x="13" y="14"/>
                    <a:pt x="7" y="7"/>
                  </a:cubicBezTo>
                  <a:cubicBezTo>
                    <a:pt x="7" y="14"/>
                    <a:pt x="0" y="0"/>
                    <a:pt x="7"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3" name="Shape 653"/>
        <p:cNvGrpSpPr/>
        <p:nvPr/>
      </p:nvGrpSpPr>
      <p:grpSpPr>
        <a:xfrm>
          <a:off x="0" y="0"/>
          <a:ext cx="0" cy="0"/>
          <a:chOff x="0" y="0"/>
          <a:chExt cx="0" cy="0"/>
        </a:xfrm>
      </p:grpSpPr>
      <p:grpSp>
        <p:nvGrpSpPr>
          <p:cNvPr id="654" name="Google Shape;654;p5"/>
          <p:cNvGrpSpPr/>
          <p:nvPr/>
        </p:nvGrpSpPr>
        <p:grpSpPr>
          <a:xfrm rot="-8876521">
            <a:off x="46587" y="-232878"/>
            <a:ext cx="981089" cy="2139132"/>
            <a:chOff x="2430300" y="1487150"/>
            <a:chExt cx="284200" cy="619675"/>
          </a:xfrm>
        </p:grpSpPr>
        <p:sp>
          <p:nvSpPr>
            <p:cNvPr id="655" name="Google Shape;655;p5"/>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5"/>
          <p:cNvGrpSpPr/>
          <p:nvPr/>
        </p:nvGrpSpPr>
        <p:grpSpPr>
          <a:xfrm rot="10800000">
            <a:off x="8004087" y="3439806"/>
            <a:ext cx="1812691" cy="2016466"/>
            <a:chOff x="1368135" y="2026380"/>
            <a:chExt cx="342677" cy="381213"/>
          </a:xfrm>
        </p:grpSpPr>
        <p:sp>
          <p:nvSpPr>
            <p:cNvPr id="925" name="Google Shape;925;p5"/>
            <p:cNvSpPr/>
            <p:nvPr/>
          </p:nvSpPr>
          <p:spPr>
            <a:xfrm>
              <a:off x="1368135" y="2026380"/>
              <a:ext cx="342677" cy="381213"/>
            </a:xfrm>
            <a:custGeom>
              <a:rect b="b" l="l" r="r" t="t"/>
              <a:pathLst>
                <a:path extrusionOk="0" h="12573" w="11302">
                  <a:moveTo>
                    <a:pt x="8049" y="3594"/>
                  </a:moveTo>
                  <a:lnTo>
                    <a:pt x="8056" y="3607"/>
                  </a:lnTo>
                  <a:cubicBezTo>
                    <a:pt x="8009" y="3634"/>
                    <a:pt x="7956" y="3661"/>
                    <a:pt x="7909" y="3687"/>
                  </a:cubicBezTo>
                  <a:cubicBezTo>
                    <a:pt x="7789" y="3748"/>
                    <a:pt x="7688" y="3828"/>
                    <a:pt x="7615" y="3942"/>
                  </a:cubicBezTo>
                  <a:cubicBezTo>
                    <a:pt x="7581" y="3982"/>
                    <a:pt x="7548" y="4015"/>
                    <a:pt x="7514" y="4049"/>
                  </a:cubicBezTo>
                  <a:cubicBezTo>
                    <a:pt x="7494" y="4069"/>
                    <a:pt x="7467" y="4082"/>
                    <a:pt x="7434" y="4089"/>
                  </a:cubicBezTo>
                  <a:cubicBezTo>
                    <a:pt x="7467" y="4042"/>
                    <a:pt x="7494" y="3995"/>
                    <a:pt x="7541" y="3935"/>
                  </a:cubicBezTo>
                  <a:lnTo>
                    <a:pt x="7541" y="3935"/>
                  </a:lnTo>
                  <a:cubicBezTo>
                    <a:pt x="7467" y="3968"/>
                    <a:pt x="7434" y="4008"/>
                    <a:pt x="7394" y="4042"/>
                  </a:cubicBezTo>
                  <a:cubicBezTo>
                    <a:pt x="7314" y="4095"/>
                    <a:pt x="7314" y="4095"/>
                    <a:pt x="7233" y="4095"/>
                  </a:cubicBezTo>
                  <a:cubicBezTo>
                    <a:pt x="7320" y="4002"/>
                    <a:pt x="7427" y="3942"/>
                    <a:pt x="7501" y="3834"/>
                  </a:cubicBezTo>
                  <a:lnTo>
                    <a:pt x="7501" y="3834"/>
                  </a:lnTo>
                  <a:cubicBezTo>
                    <a:pt x="7481" y="3841"/>
                    <a:pt x="7467" y="3848"/>
                    <a:pt x="7454" y="3855"/>
                  </a:cubicBezTo>
                  <a:cubicBezTo>
                    <a:pt x="7354" y="3908"/>
                    <a:pt x="7247" y="3962"/>
                    <a:pt x="7140" y="4015"/>
                  </a:cubicBezTo>
                  <a:cubicBezTo>
                    <a:pt x="7119" y="4023"/>
                    <a:pt x="7098" y="4029"/>
                    <a:pt x="7076" y="4029"/>
                  </a:cubicBezTo>
                  <a:cubicBezTo>
                    <a:pt x="7062" y="4029"/>
                    <a:pt x="7048" y="4027"/>
                    <a:pt x="7033" y="4022"/>
                  </a:cubicBezTo>
                  <a:cubicBezTo>
                    <a:pt x="6979" y="4002"/>
                    <a:pt x="6959" y="3955"/>
                    <a:pt x="6986" y="3908"/>
                  </a:cubicBezTo>
                  <a:cubicBezTo>
                    <a:pt x="6992" y="3895"/>
                    <a:pt x="6999" y="3881"/>
                    <a:pt x="7012" y="3875"/>
                  </a:cubicBezTo>
                  <a:cubicBezTo>
                    <a:pt x="7086" y="3808"/>
                    <a:pt x="7160" y="3741"/>
                    <a:pt x="7260" y="3701"/>
                  </a:cubicBezTo>
                  <a:cubicBezTo>
                    <a:pt x="7387" y="3654"/>
                    <a:pt x="7514" y="3614"/>
                    <a:pt x="7655" y="3614"/>
                  </a:cubicBezTo>
                  <a:cubicBezTo>
                    <a:pt x="7789" y="3607"/>
                    <a:pt x="7916" y="3600"/>
                    <a:pt x="8049" y="3594"/>
                  </a:cubicBezTo>
                  <a:close/>
                  <a:moveTo>
                    <a:pt x="6637" y="3977"/>
                  </a:moveTo>
                  <a:cubicBezTo>
                    <a:pt x="6659" y="3977"/>
                    <a:pt x="6684" y="3979"/>
                    <a:pt x="6711" y="3982"/>
                  </a:cubicBezTo>
                  <a:cubicBezTo>
                    <a:pt x="6665" y="4035"/>
                    <a:pt x="6604" y="4055"/>
                    <a:pt x="6564" y="4122"/>
                  </a:cubicBezTo>
                  <a:cubicBezTo>
                    <a:pt x="6618" y="4115"/>
                    <a:pt x="6644" y="4089"/>
                    <a:pt x="6671" y="4069"/>
                  </a:cubicBezTo>
                  <a:cubicBezTo>
                    <a:pt x="6705" y="4055"/>
                    <a:pt x="6731" y="4035"/>
                    <a:pt x="6765" y="4029"/>
                  </a:cubicBezTo>
                  <a:cubicBezTo>
                    <a:pt x="6795" y="4017"/>
                    <a:pt x="6819" y="3994"/>
                    <a:pt x="6853" y="3994"/>
                  </a:cubicBezTo>
                  <a:cubicBezTo>
                    <a:pt x="6857" y="3994"/>
                    <a:pt x="6861" y="3994"/>
                    <a:pt x="6865" y="3995"/>
                  </a:cubicBezTo>
                  <a:cubicBezTo>
                    <a:pt x="6872" y="4022"/>
                    <a:pt x="6859" y="4029"/>
                    <a:pt x="6845" y="4035"/>
                  </a:cubicBezTo>
                  <a:cubicBezTo>
                    <a:pt x="6778" y="4082"/>
                    <a:pt x="6705" y="4122"/>
                    <a:pt x="6638" y="4169"/>
                  </a:cubicBezTo>
                  <a:cubicBezTo>
                    <a:pt x="6624" y="4176"/>
                    <a:pt x="6618" y="4189"/>
                    <a:pt x="6604" y="4202"/>
                  </a:cubicBezTo>
                  <a:cubicBezTo>
                    <a:pt x="6612" y="4208"/>
                    <a:pt x="6621" y="4210"/>
                    <a:pt x="6630" y="4210"/>
                  </a:cubicBezTo>
                  <a:cubicBezTo>
                    <a:pt x="6644" y="4210"/>
                    <a:pt x="6659" y="4204"/>
                    <a:pt x="6671" y="4196"/>
                  </a:cubicBezTo>
                  <a:cubicBezTo>
                    <a:pt x="6731" y="4169"/>
                    <a:pt x="6792" y="4142"/>
                    <a:pt x="6852" y="4115"/>
                  </a:cubicBezTo>
                  <a:cubicBezTo>
                    <a:pt x="6867" y="4111"/>
                    <a:pt x="6881" y="4095"/>
                    <a:pt x="6899" y="4095"/>
                  </a:cubicBezTo>
                  <a:cubicBezTo>
                    <a:pt x="6905" y="4095"/>
                    <a:pt x="6912" y="4097"/>
                    <a:pt x="6919" y="4102"/>
                  </a:cubicBezTo>
                  <a:cubicBezTo>
                    <a:pt x="6919" y="4109"/>
                    <a:pt x="6912" y="4115"/>
                    <a:pt x="6905" y="4122"/>
                  </a:cubicBezTo>
                  <a:cubicBezTo>
                    <a:pt x="6872" y="4156"/>
                    <a:pt x="6832" y="4182"/>
                    <a:pt x="6798" y="4216"/>
                  </a:cubicBezTo>
                  <a:cubicBezTo>
                    <a:pt x="6725" y="4289"/>
                    <a:pt x="6645" y="4324"/>
                    <a:pt x="6550" y="4324"/>
                  </a:cubicBezTo>
                  <a:cubicBezTo>
                    <a:pt x="6542" y="4324"/>
                    <a:pt x="6533" y="4323"/>
                    <a:pt x="6524" y="4323"/>
                  </a:cubicBezTo>
                  <a:lnTo>
                    <a:pt x="6457" y="4323"/>
                  </a:lnTo>
                  <a:cubicBezTo>
                    <a:pt x="6423" y="4317"/>
                    <a:pt x="6391" y="4314"/>
                    <a:pt x="6359" y="4314"/>
                  </a:cubicBezTo>
                  <a:cubicBezTo>
                    <a:pt x="6245" y="4314"/>
                    <a:pt x="6140" y="4348"/>
                    <a:pt x="6036" y="4390"/>
                  </a:cubicBezTo>
                  <a:cubicBezTo>
                    <a:pt x="5979" y="4415"/>
                    <a:pt x="5929" y="4457"/>
                    <a:pt x="5862" y="4457"/>
                  </a:cubicBezTo>
                  <a:cubicBezTo>
                    <a:pt x="5858" y="4457"/>
                    <a:pt x="5853" y="4457"/>
                    <a:pt x="5848" y="4457"/>
                  </a:cubicBezTo>
                  <a:cubicBezTo>
                    <a:pt x="5801" y="4517"/>
                    <a:pt x="5721" y="4517"/>
                    <a:pt x="5661" y="4544"/>
                  </a:cubicBezTo>
                  <a:cubicBezTo>
                    <a:pt x="5654" y="4550"/>
                    <a:pt x="5641" y="4550"/>
                    <a:pt x="5621" y="4550"/>
                  </a:cubicBezTo>
                  <a:cubicBezTo>
                    <a:pt x="5627" y="4530"/>
                    <a:pt x="5627" y="4517"/>
                    <a:pt x="5634" y="4510"/>
                  </a:cubicBezTo>
                  <a:cubicBezTo>
                    <a:pt x="5681" y="4443"/>
                    <a:pt x="5721" y="4383"/>
                    <a:pt x="5761" y="4323"/>
                  </a:cubicBezTo>
                  <a:cubicBezTo>
                    <a:pt x="5822" y="4243"/>
                    <a:pt x="5902" y="4182"/>
                    <a:pt x="5995" y="4142"/>
                  </a:cubicBezTo>
                  <a:cubicBezTo>
                    <a:pt x="6089" y="4102"/>
                    <a:pt x="6183" y="4069"/>
                    <a:pt x="6283" y="4049"/>
                  </a:cubicBezTo>
                  <a:cubicBezTo>
                    <a:pt x="6370" y="4035"/>
                    <a:pt x="6457" y="4008"/>
                    <a:pt x="6544" y="3988"/>
                  </a:cubicBezTo>
                  <a:cubicBezTo>
                    <a:pt x="6575" y="3981"/>
                    <a:pt x="6605" y="3977"/>
                    <a:pt x="6637" y="3977"/>
                  </a:cubicBezTo>
                  <a:close/>
                  <a:moveTo>
                    <a:pt x="3533" y="3794"/>
                  </a:moveTo>
                  <a:lnTo>
                    <a:pt x="3533" y="3794"/>
                  </a:lnTo>
                  <a:cubicBezTo>
                    <a:pt x="3547" y="3848"/>
                    <a:pt x="3527" y="3875"/>
                    <a:pt x="3507" y="3901"/>
                  </a:cubicBezTo>
                  <a:cubicBezTo>
                    <a:pt x="3440" y="4008"/>
                    <a:pt x="3413" y="4122"/>
                    <a:pt x="3406" y="4249"/>
                  </a:cubicBezTo>
                  <a:cubicBezTo>
                    <a:pt x="3406" y="4323"/>
                    <a:pt x="3400" y="4396"/>
                    <a:pt x="3386" y="4470"/>
                  </a:cubicBezTo>
                  <a:cubicBezTo>
                    <a:pt x="3379" y="4570"/>
                    <a:pt x="3319" y="4644"/>
                    <a:pt x="3239" y="4698"/>
                  </a:cubicBezTo>
                  <a:cubicBezTo>
                    <a:pt x="3232" y="4704"/>
                    <a:pt x="3219" y="4711"/>
                    <a:pt x="3205" y="4711"/>
                  </a:cubicBezTo>
                  <a:cubicBezTo>
                    <a:pt x="3205" y="4711"/>
                    <a:pt x="3199" y="4711"/>
                    <a:pt x="3192" y="4704"/>
                  </a:cubicBezTo>
                  <a:cubicBezTo>
                    <a:pt x="3239" y="4631"/>
                    <a:pt x="3286" y="4564"/>
                    <a:pt x="3333" y="4483"/>
                  </a:cubicBezTo>
                  <a:cubicBezTo>
                    <a:pt x="3329" y="4483"/>
                    <a:pt x="3326" y="4482"/>
                    <a:pt x="3322" y="4482"/>
                  </a:cubicBezTo>
                  <a:cubicBezTo>
                    <a:pt x="3302" y="4482"/>
                    <a:pt x="3291" y="4499"/>
                    <a:pt x="3279" y="4510"/>
                  </a:cubicBezTo>
                  <a:cubicBezTo>
                    <a:pt x="3232" y="4550"/>
                    <a:pt x="3185" y="4597"/>
                    <a:pt x="3139" y="4644"/>
                  </a:cubicBezTo>
                  <a:cubicBezTo>
                    <a:pt x="3132" y="4657"/>
                    <a:pt x="3119" y="4671"/>
                    <a:pt x="3085" y="4671"/>
                  </a:cubicBezTo>
                  <a:cubicBezTo>
                    <a:pt x="3119" y="4577"/>
                    <a:pt x="3165" y="4497"/>
                    <a:pt x="3192" y="4390"/>
                  </a:cubicBezTo>
                  <a:lnTo>
                    <a:pt x="3192" y="4390"/>
                  </a:lnTo>
                  <a:cubicBezTo>
                    <a:pt x="3145" y="4423"/>
                    <a:pt x="3132" y="4457"/>
                    <a:pt x="3105" y="4490"/>
                  </a:cubicBezTo>
                  <a:cubicBezTo>
                    <a:pt x="3085" y="4530"/>
                    <a:pt x="3058" y="4570"/>
                    <a:pt x="3038" y="4604"/>
                  </a:cubicBezTo>
                  <a:cubicBezTo>
                    <a:pt x="3011" y="4637"/>
                    <a:pt x="3005" y="4684"/>
                    <a:pt x="2958" y="4711"/>
                  </a:cubicBezTo>
                  <a:cubicBezTo>
                    <a:pt x="2951" y="4684"/>
                    <a:pt x="2945" y="4664"/>
                    <a:pt x="2945" y="4651"/>
                  </a:cubicBezTo>
                  <a:cubicBezTo>
                    <a:pt x="2945" y="4497"/>
                    <a:pt x="3005" y="4363"/>
                    <a:pt x="3105" y="4249"/>
                  </a:cubicBezTo>
                  <a:cubicBezTo>
                    <a:pt x="3226" y="4115"/>
                    <a:pt x="3346" y="3982"/>
                    <a:pt x="3466" y="3848"/>
                  </a:cubicBezTo>
                  <a:cubicBezTo>
                    <a:pt x="3486" y="3828"/>
                    <a:pt x="3507" y="3814"/>
                    <a:pt x="3533" y="3794"/>
                  </a:cubicBezTo>
                  <a:close/>
                  <a:moveTo>
                    <a:pt x="3192" y="4811"/>
                  </a:moveTo>
                  <a:cubicBezTo>
                    <a:pt x="3199" y="4811"/>
                    <a:pt x="3199" y="4818"/>
                    <a:pt x="3205" y="4818"/>
                  </a:cubicBezTo>
                  <a:cubicBezTo>
                    <a:pt x="3205" y="4825"/>
                    <a:pt x="3205" y="4825"/>
                    <a:pt x="3199" y="4831"/>
                  </a:cubicBezTo>
                  <a:cubicBezTo>
                    <a:pt x="3199" y="4831"/>
                    <a:pt x="3192" y="4831"/>
                    <a:pt x="3192" y="4825"/>
                  </a:cubicBezTo>
                  <a:cubicBezTo>
                    <a:pt x="3192" y="4825"/>
                    <a:pt x="3192" y="4818"/>
                    <a:pt x="3192" y="4811"/>
                  </a:cubicBezTo>
                  <a:close/>
                  <a:moveTo>
                    <a:pt x="1981" y="4263"/>
                  </a:moveTo>
                  <a:lnTo>
                    <a:pt x="1981" y="4263"/>
                  </a:lnTo>
                  <a:cubicBezTo>
                    <a:pt x="2041" y="4276"/>
                    <a:pt x="2095" y="4296"/>
                    <a:pt x="2148" y="4303"/>
                  </a:cubicBezTo>
                  <a:cubicBezTo>
                    <a:pt x="2202" y="4310"/>
                    <a:pt x="2249" y="4310"/>
                    <a:pt x="2302" y="4316"/>
                  </a:cubicBezTo>
                  <a:cubicBezTo>
                    <a:pt x="2356" y="4316"/>
                    <a:pt x="2409" y="4323"/>
                    <a:pt x="2463" y="4330"/>
                  </a:cubicBezTo>
                  <a:cubicBezTo>
                    <a:pt x="2630" y="4350"/>
                    <a:pt x="2744" y="4443"/>
                    <a:pt x="2824" y="4584"/>
                  </a:cubicBezTo>
                  <a:cubicBezTo>
                    <a:pt x="2851" y="4637"/>
                    <a:pt x="2838" y="4684"/>
                    <a:pt x="2851" y="4751"/>
                  </a:cubicBezTo>
                  <a:cubicBezTo>
                    <a:pt x="2730" y="4657"/>
                    <a:pt x="2630" y="4577"/>
                    <a:pt x="2510" y="4483"/>
                  </a:cubicBezTo>
                  <a:lnTo>
                    <a:pt x="2510" y="4483"/>
                  </a:lnTo>
                  <a:cubicBezTo>
                    <a:pt x="2530" y="4544"/>
                    <a:pt x="2570" y="4577"/>
                    <a:pt x="2597" y="4611"/>
                  </a:cubicBezTo>
                  <a:cubicBezTo>
                    <a:pt x="2623" y="4651"/>
                    <a:pt x="2650" y="4678"/>
                    <a:pt x="2677" y="4718"/>
                  </a:cubicBezTo>
                  <a:cubicBezTo>
                    <a:pt x="2710" y="4758"/>
                    <a:pt x="2751" y="4785"/>
                    <a:pt x="2771" y="4831"/>
                  </a:cubicBezTo>
                  <a:cubicBezTo>
                    <a:pt x="2757" y="4840"/>
                    <a:pt x="2744" y="4844"/>
                    <a:pt x="2732" y="4844"/>
                  </a:cubicBezTo>
                  <a:cubicBezTo>
                    <a:pt x="2715" y="4844"/>
                    <a:pt x="2699" y="4836"/>
                    <a:pt x="2684" y="4825"/>
                  </a:cubicBezTo>
                  <a:cubicBezTo>
                    <a:pt x="2610" y="4758"/>
                    <a:pt x="2530" y="4704"/>
                    <a:pt x="2470" y="4631"/>
                  </a:cubicBezTo>
                  <a:lnTo>
                    <a:pt x="2470" y="4631"/>
                  </a:lnTo>
                  <a:cubicBezTo>
                    <a:pt x="2490" y="4751"/>
                    <a:pt x="2583" y="4811"/>
                    <a:pt x="2677" y="4865"/>
                  </a:cubicBezTo>
                  <a:cubicBezTo>
                    <a:pt x="2668" y="4888"/>
                    <a:pt x="2649" y="4895"/>
                    <a:pt x="2629" y="4895"/>
                  </a:cubicBezTo>
                  <a:cubicBezTo>
                    <a:pt x="2621" y="4895"/>
                    <a:pt x="2612" y="4894"/>
                    <a:pt x="2603" y="4892"/>
                  </a:cubicBezTo>
                  <a:cubicBezTo>
                    <a:pt x="2516" y="4858"/>
                    <a:pt x="2429" y="4831"/>
                    <a:pt x="2362" y="4771"/>
                  </a:cubicBezTo>
                  <a:cubicBezTo>
                    <a:pt x="2235" y="4651"/>
                    <a:pt x="2115" y="4530"/>
                    <a:pt x="2028" y="4376"/>
                  </a:cubicBezTo>
                  <a:cubicBezTo>
                    <a:pt x="2008" y="4343"/>
                    <a:pt x="1981" y="4310"/>
                    <a:pt x="1981" y="4263"/>
                  </a:cubicBezTo>
                  <a:close/>
                  <a:moveTo>
                    <a:pt x="6865" y="4276"/>
                  </a:moveTo>
                  <a:cubicBezTo>
                    <a:pt x="6865" y="4303"/>
                    <a:pt x="6865" y="4316"/>
                    <a:pt x="6865" y="4330"/>
                  </a:cubicBezTo>
                  <a:cubicBezTo>
                    <a:pt x="6818" y="4470"/>
                    <a:pt x="6772" y="4611"/>
                    <a:pt x="6738" y="4751"/>
                  </a:cubicBezTo>
                  <a:cubicBezTo>
                    <a:pt x="6705" y="4885"/>
                    <a:pt x="6631" y="4992"/>
                    <a:pt x="6551" y="5092"/>
                  </a:cubicBezTo>
                  <a:cubicBezTo>
                    <a:pt x="6537" y="5112"/>
                    <a:pt x="6524" y="5119"/>
                    <a:pt x="6504" y="5132"/>
                  </a:cubicBezTo>
                  <a:cubicBezTo>
                    <a:pt x="6471" y="5092"/>
                    <a:pt x="6437" y="5052"/>
                    <a:pt x="6410" y="5019"/>
                  </a:cubicBezTo>
                  <a:cubicBezTo>
                    <a:pt x="6384" y="4999"/>
                    <a:pt x="6363" y="4972"/>
                    <a:pt x="6343" y="4959"/>
                  </a:cubicBezTo>
                  <a:cubicBezTo>
                    <a:pt x="6256" y="4912"/>
                    <a:pt x="6196" y="4838"/>
                    <a:pt x="6136" y="4764"/>
                  </a:cubicBezTo>
                  <a:cubicBezTo>
                    <a:pt x="6082" y="4698"/>
                    <a:pt x="6029" y="4637"/>
                    <a:pt x="5982" y="4550"/>
                  </a:cubicBezTo>
                  <a:cubicBezTo>
                    <a:pt x="6002" y="4537"/>
                    <a:pt x="6022" y="4524"/>
                    <a:pt x="6036" y="4517"/>
                  </a:cubicBezTo>
                  <a:cubicBezTo>
                    <a:pt x="6148" y="4461"/>
                    <a:pt x="6265" y="4419"/>
                    <a:pt x="6391" y="4419"/>
                  </a:cubicBezTo>
                  <a:cubicBezTo>
                    <a:pt x="6415" y="4419"/>
                    <a:pt x="6439" y="4420"/>
                    <a:pt x="6464" y="4423"/>
                  </a:cubicBezTo>
                  <a:cubicBezTo>
                    <a:pt x="6475" y="4425"/>
                    <a:pt x="6487" y="4426"/>
                    <a:pt x="6499" y="4426"/>
                  </a:cubicBezTo>
                  <a:cubicBezTo>
                    <a:pt x="6523" y="4426"/>
                    <a:pt x="6549" y="4423"/>
                    <a:pt x="6571" y="4423"/>
                  </a:cubicBezTo>
                  <a:cubicBezTo>
                    <a:pt x="6665" y="4417"/>
                    <a:pt x="6738" y="4383"/>
                    <a:pt x="6805" y="4323"/>
                  </a:cubicBezTo>
                  <a:cubicBezTo>
                    <a:pt x="6825" y="4310"/>
                    <a:pt x="6838" y="4296"/>
                    <a:pt x="6865" y="4276"/>
                  </a:cubicBezTo>
                  <a:close/>
                  <a:moveTo>
                    <a:pt x="7474" y="4269"/>
                  </a:moveTo>
                  <a:lnTo>
                    <a:pt x="7474" y="4269"/>
                  </a:lnTo>
                  <a:cubicBezTo>
                    <a:pt x="7554" y="4283"/>
                    <a:pt x="7621" y="4303"/>
                    <a:pt x="7675" y="4343"/>
                  </a:cubicBezTo>
                  <a:cubicBezTo>
                    <a:pt x="7728" y="4383"/>
                    <a:pt x="7782" y="4430"/>
                    <a:pt x="7829" y="4477"/>
                  </a:cubicBezTo>
                  <a:cubicBezTo>
                    <a:pt x="7862" y="4517"/>
                    <a:pt x="7896" y="4570"/>
                    <a:pt x="7929" y="4611"/>
                  </a:cubicBezTo>
                  <a:cubicBezTo>
                    <a:pt x="8023" y="4738"/>
                    <a:pt x="8070" y="4872"/>
                    <a:pt x="8063" y="5025"/>
                  </a:cubicBezTo>
                  <a:cubicBezTo>
                    <a:pt x="8063" y="5099"/>
                    <a:pt x="8070" y="5179"/>
                    <a:pt x="8076" y="5260"/>
                  </a:cubicBezTo>
                  <a:cubicBezTo>
                    <a:pt x="8076" y="5273"/>
                    <a:pt x="8070" y="5286"/>
                    <a:pt x="8070" y="5300"/>
                  </a:cubicBezTo>
                  <a:cubicBezTo>
                    <a:pt x="8066" y="5301"/>
                    <a:pt x="8063" y="5301"/>
                    <a:pt x="8060" y="5301"/>
                  </a:cubicBezTo>
                  <a:cubicBezTo>
                    <a:pt x="8041" y="5301"/>
                    <a:pt x="8034" y="5285"/>
                    <a:pt x="8023" y="5273"/>
                  </a:cubicBezTo>
                  <a:cubicBezTo>
                    <a:pt x="7989" y="5206"/>
                    <a:pt x="7949" y="5139"/>
                    <a:pt x="7916" y="5072"/>
                  </a:cubicBezTo>
                  <a:cubicBezTo>
                    <a:pt x="7842" y="4959"/>
                    <a:pt x="7755" y="4845"/>
                    <a:pt x="7635" y="4771"/>
                  </a:cubicBezTo>
                  <a:cubicBezTo>
                    <a:pt x="7588" y="4744"/>
                    <a:pt x="7541" y="4718"/>
                    <a:pt x="7487" y="4704"/>
                  </a:cubicBezTo>
                  <a:cubicBezTo>
                    <a:pt x="7427" y="4678"/>
                    <a:pt x="7380" y="4637"/>
                    <a:pt x="7354" y="4577"/>
                  </a:cubicBezTo>
                  <a:cubicBezTo>
                    <a:pt x="7340" y="4550"/>
                    <a:pt x="7347" y="4530"/>
                    <a:pt x="7367" y="4510"/>
                  </a:cubicBezTo>
                  <a:cubicBezTo>
                    <a:pt x="7421" y="4544"/>
                    <a:pt x="7447" y="4591"/>
                    <a:pt x="7467" y="4637"/>
                  </a:cubicBezTo>
                  <a:cubicBezTo>
                    <a:pt x="7487" y="4611"/>
                    <a:pt x="7481" y="4584"/>
                    <a:pt x="7467" y="4564"/>
                  </a:cubicBezTo>
                  <a:cubicBezTo>
                    <a:pt x="7441" y="4510"/>
                    <a:pt x="7407" y="4450"/>
                    <a:pt x="7374" y="4396"/>
                  </a:cubicBezTo>
                  <a:cubicBezTo>
                    <a:pt x="7360" y="4370"/>
                    <a:pt x="7334" y="4343"/>
                    <a:pt x="7334" y="4310"/>
                  </a:cubicBezTo>
                  <a:cubicBezTo>
                    <a:pt x="7341" y="4306"/>
                    <a:pt x="7348" y="4304"/>
                    <a:pt x="7354" y="4304"/>
                  </a:cubicBezTo>
                  <a:cubicBezTo>
                    <a:pt x="7368" y="4304"/>
                    <a:pt x="7378" y="4313"/>
                    <a:pt x="7387" y="4323"/>
                  </a:cubicBezTo>
                  <a:cubicBezTo>
                    <a:pt x="7474" y="4403"/>
                    <a:pt x="7554" y="4477"/>
                    <a:pt x="7641" y="4557"/>
                  </a:cubicBezTo>
                  <a:cubicBezTo>
                    <a:pt x="7668" y="4584"/>
                    <a:pt x="7688" y="4617"/>
                    <a:pt x="7728" y="4624"/>
                  </a:cubicBezTo>
                  <a:cubicBezTo>
                    <a:pt x="7715" y="4604"/>
                    <a:pt x="7708" y="4577"/>
                    <a:pt x="7695" y="4557"/>
                  </a:cubicBezTo>
                  <a:cubicBezTo>
                    <a:pt x="7641" y="4483"/>
                    <a:pt x="7588" y="4417"/>
                    <a:pt x="7528" y="4343"/>
                  </a:cubicBezTo>
                  <a:cubicBezTo>
                    <a:pt x="7514" y="4323"/>
                    <a:pt x="7501" y="4303"/>
                    <a:pt x="7474" y="4269"/>
                  </a:cubicBezTo>
                  <a:close/>
                  <a:moveTo>
                    <a:pt x="3265" y="4824"/>
                  </a:moveTo>
                  <a:cubicBezTo>
                    <a:pt x="3268" y="4824"/>
                    <a:pt x="3270" y="4824"/>
                    <a:pt x="3272" y="4825"/>
                  </a:cubicBezTo>
                  <a:cubicBezTo>
                    <a:pt x="3346" y="4831"/>
                    <a:pt x="3426" y="4825"/>
                    <a:pt x="3500" y="4872"/>
                  </a:cubicBezTo>
                  <a:cubicBezTo>
                    <a:pt x="3540" y="4898"/>
                    <a:pt x="3594" y="4905"/>
                    <a:pt x="3640" y="4905"/>
                  </a:cubicBezTo>
                  <a:cubicBezTo>
                    <a:pt x="3701" y="4905"/>
                    <a:pt x="3754" y="4905"/>
                    <a:pt x="3808" y="4898"/>
                  </a:cubicBezTo>
                  <a:cubicBezTo>
                    <a:pt x="3818" y="4898"/>
                    <a:pt x="3829" y="4898"/>
                    <a:pt x="3839" y="4898"/>
                  </a:cubicBezTo>
                  <a:cubicBezTo>
                    <a:pt x="3993" y="4898"/>
                    <a:pt x="4130" y="4944"/>
                    <a:pt x="4256" y="5032"/>
                  </a:cubicBezTo>
                  <a:cubicBezTo>
                    <a:pt x="4370" y="5106"/>
                    <a:pt x="4470" y="5186"/>
                    <a:pt x="4550" y="5286"/>
                  </a:cubicBezTo>
                  <a:cubicBezTo>
                    <a:pt x="4564" y="5306"/>
                    <a:pt x="4577" y="5320"/>
                    <a:pt x="4584" y="5333"/>
                  </a:cubicBezTo>
                  <a:cubicBezTo>
                    <a:pt x="4590" y="5340"/>
                    <a:pt x="4584" y="5340"/>
                    <a:pt x="4584" y="5353"/>
                  </a:cubicBezTo>
                  <a:cubicBezTo>
                    <a:pt x="4557" y="5347"/>
                    <a:pt x="4537" y="5340"/>
                    <a:pt x="4510" y="5333"/>
                  </a:cubicBezTo>
                  <a:cubicBezTo>
                    <a:pt x="4377" y="5299"/>
                    <a:pt x="4244" y="5276"/>
                    <a:pt x="4111" y="5276"/>
                  </a:cubicBezTo>
                  <a:cubicBezTo>
                    <a:pt x="4037" y="5276"/>
                    <a:pt x="3962" y="5283"/>
                    <a:pt x="3888" y="5300"/>
                  </a:cubicBezTo>
                  <a:cubicBezTo>
                    <a:pt x="3854" y="5306"/>
                    <a:pt x="3828" y="5306"/>
                    <a:pt x="3794" y="5313"/>
                  </a:cubicBezTo>
                  <a:cubicBezTo>
                    <a:pt x="3760" y="5319"/>
                    <a:pt x="3726" y="5322"/>
                    <a:pt x="3693" y="5322"/>
                  </a:cubicBezTo>
                  <a:cubicBezTo>
                    <a:pt x="3584" y="5322"/>
                    <a:pt x="3482" y="5291"/>
                    <a:pt x="3379" y="5240"/>
                  </a:cubicBezTo>
                  <a:cubicBezTo>
                    <a:pt x="3346" y="5226"/>
                    <a:pt x="3319" y="5199"/>
                    <a:pt x="3299" y="5166"/>
                  </a:cubicBezTo>
                  <a:cubicBezTo>
                    <a:pt x="3303" y="5154"/>
                    <a:pt x="3310" y="5151"/>
                    <a:pt x="3317" y="5151"/>
                  </a:cubicBezTo>
                  <a:cubicBezTo>
                    <a:pt x="3322" y="5151"/>
                    <a:pt x="3327" y="5153"/>
                    <a:pt x="3333" y="5153"/>
                  </a:cubicBezTo>
                  <a:cubicBezTo>
                    <a:pt x="3446" y="5179"/>
                    <a:pt x="3567" y="5199"/>
                    <a:pt x="3681" y="5219"/>
                  </a:cubicBezTo>
                  <a:cubicBezTo>
                    <a:pt x="3691" y="5223"/>
                    <a:pt x="3704" y="5229"/>
                    <a:pt x="3718" y="5229"/>
                  </a:cubicBezTo>
                  <a:cubicBezTo>
                    <a:pt x="3730" y="5229"/>
                    <a:pt x="3742" y="5225"/>
                    <a:pt x="3754" y="5213"/>
                  </a:cubicBezTo>
                  <a:cubicBezTo>
                    <a:pt x="3721" y="5186"/>
                    <a:pt x="3674" y="5173"/>
                    <a:pt x="3634" y="5159"/>
                  </a:cubicBezTo>
                  <a:cubicBezTo>
                    <a:pt x="3527" y="5132"/>
                    <a:pt x="3426" y="5112"/>
                    <a:pt x="3326" y="5086"/>
                  </a:cubicBezTo>
                  <a:cubicBezTo>
                    <a:pt x="3292" y="5079"/>
                    <a:pt x="3279" y="5059"/>
                    <a:pt x="3299" y="5025"/>
                  </a:cubicBezTo>
                  <a:lnTo>
                    <a:pt x="3299" y="5025"/>
                  </a:lnTo>
                  <a:cubicBezTo>
                    <a:pt x="3446" y="5032"/>
                    <a:pt x="3580" y="5093"/>
                    <a:pt x="3726" y="5093"/>
                  </a:cubicBezTo>
                  <a:cubicBezTo>
                    <a:pt x="3733" y="5093"/>
                    <a:pt x="3740" y="5093"/>
                    <a:pt x="3747" y="5092"/>
                  </a:cubicBezTo>
                  <a:cubicBezTo>
                    <a:pt x="3600" y="5039"/>
                    <a:pt x="3460" y="4972"/>
                    <a:pt x="3292" y="4965"/>
                  </a:cubicBezTo>
                  <a:cubicBezTo>
                    <a:pt x="3272" y="4932"/>
                    <a:pt x="3252" y="4905"/>
                    <a:pt x="3239" y="4872"/>
                  </a:cubicBezTo>
                  <a:cubicBezTo>
                    <a:pt x="3227" y="4853"/>
                    <a:pt x="3242" y="4824"/>
                    <a:pt x="3265" y="4824"/>
                  </a:cubicBezTo>
                  <a:close/>
                  <a:moveTo>
                    <a:pt x="6859" y="5594"/>
                  </a:moveTo>
                  <a:cubicBezTo>
                    <a:pt x="6892" y="5614"/>
                    <a:pt x="6932" y="5634"/>
                    <a:pt x="6966" y="5654"/>
                  </a:cubicBezTo>
                  <a:cubicBezTo>
                    <a:pt x="6999" y="5668"/>
                    <a:pt x="7039" y="5688"/>
                    <a:pt x="7086" y="5715"/>
                  </a:cubicBezTo>
                  <a:cubicBezTo>
                    <a:pt x="6932" y="5768"/>
                    <a:pt x="6798" y="5815"/>
                    <a:pt x="6638" y="5862"/>
                  </a:cubicBezTo>
                  <a:cubicBezTo>
                    <a:pt x="6705" y="5775"/>
                    <a:pt x="6765" y="5701"/>
                    <a:pt x="6818" y="5628"/>
                  </a:cubicBezTo>
                  <a:cubicBezTo>
                    <a:pt x="6832" y="5621"/>
                    <a:pt x="6845" y="5614"/>
                    <a:pt x="6859" y="5594"/>
                  </a:cubicBezTo>
                  <a:close/>
                  <a:moveTo>
                    <a:pt x="8042" y="127"/>
                  </a:moveTo>
                  <a:cubicBezTo>
                    <a:pt x="8053" y="127"/>
                    <a:pt x="8065" y="127"/>
                    <a:pt x="8076" y="128"/>
                  </a:cubicBezTo>
                  <a:cubicBezTo>
                    <a:pt x="8371" y="141"/>
                    <a:pt x="8658" y="188"/>
                    <a:pt x="8946" y="268"/>
                  </a:cubicBezTo>
                  <a:cubicBezTo>
                    <a:pt x="9100" y="309"/>
                    <a:pt x="9261" y="355"/>
                    <a:pt x="9408" y="429"/>
                  </a:cubicBezTo>
                  <a:cubicBezTo>
                    <a:pt x="9628" y="543"/>
                    <a:pt x="9829" y="683"/>
                    <a:pt x="10023" y="830"/>
                  </a:cubicBezTo>
                  <a:cubicBezTo>
                    <a:pt x="10331" y="1071"/>
                    <a:pt x="10585" y="1346"/>
                    <a:pt x="10759" y="1693"/>
                  </a:cubicBezTo>
                  <a:cubicBezTo>
                    <a:pt x="10779" y="1747"/>
                    <a:pt x="10813" y="1794"/>
                    <a:pt x="10839" y="1841"/>
                  </a:cubicBezTo>
                  <a:cubicBezTo>
                    <a:pt x="10873" y="1914"/>
                    <a:pt x="10913" y="1995"/>
                    <a:pt x="10947" y="2068"/>
                  </a:cubicBezTo>
                  <a:cubicBezTo>
                    <a:pt x="10973" y="2135"/>
                    <a:pt x="11000" y="2202"/>
                    <a:pt x="11027" y="2269"/>
                  </a:cubicBezTo>
                  <a:cubicBezTo>
                    <a:pt x="11080" y="2389"/>
                    <a:pt x="11114" y="2516"/>
                    <a:pt x="11127" y="2644"/>
                  </a:cubicBezTo>
                  <a:cubicBezTo>
                    <a:pt x="11147" y="2797"/>
                    <a:pt x="11161" y="2951"/>
                    <a:pt x="11174" y="3105"/>
                  </a:cubicBezTo>
                  <a:cubicBezTo>
                    <a:pt x="11181" y="3272"/>
                    <a:pt x="11154" y="3433"/>
                    <a:pt x="11120" y="3587"/>
                  </a:cubicBezTo>
                  <a:cubicBezTo>
                    <a:pt x="11087" y="3781"/>
                    <a:pt x="11047" y="3968"/>
                    <a:pt x="10980" y="4149"/>
                  </a:cubicBezTo>
                  <a:cubicBezTo>
                    <a:pt x="10880" y="4417"/>
                    <a:pt x="10759" y="4678"/>
                    <a:pt x="10585" y="4912"/>
                  </a:cubicBezTo>
                  <a:cubicBezTo>
                    <a:pt x="10512" y="5005"/>
                    <a:pt x="10438" y="5106"/>
                    <a:pt x="10364" y="5206"/>
                  </a:cubicBezTo>
                  <a:cubicBezTo>
                    <a:pt x="10291" y="5300"/>
                    <a:pt x="10217" y="5387"/>
                    <a:pt x="10124" y="5460"/>
                  </a:cubicBezTo>
                  <a:cubicBezTo>
                    <a:pt x="10063" y="5514"/>
                    <a:pt x="9996" y="5561"/>
                    <a:pt x="9930" y="5594"/>
                  </a:cubicBezTo>
                  <a:cubicBezTo>
                    <a:pt x="9689" y="5715"/>
                    <a:pt x="9434" y="5815"/>
                    <a:pt x="9167" y="5882"/>
                  </a:cubicBezTo>
                  <a:cubicBezTo>
                    <a:pt x="9147" y="5882"/>
                    <a:pt x="9133" y="5889"/>
                    <a:pt x="9113" y="5889"/>
                  </a:cubicBezTo>
                  <a:cubicBezTo>
                    <a:pt x="9093" y="5895"/>
                    <a:pt x="9073" y="5899"/>
                    <a:pt x="9055" y="5899"/>
                  </a:cubicBezTo>
                  <a:cubicBezTo>
                    <a:pt x="9021" y="5899"/>
                    <a:pt x="8990" y="5886"/>
                    <a:pt x="8959" y="5855"/>
                  </a:cubicBezTo>
                  <a:cubicBezTo>
                    <a:pt x="8919" y="5815"/>
                    <a:pt x="8866" y="5802"/>
                    <a:pt x="8812" y="5795"/>
                  </a:cubicBezTo>
                  <a:cubicBezTo>
                    <a:pt x="8752" y="5788"/>
                    <a:pt x="8698" y="5768"/>
                    <a:pt x="8638" y="5755"/>
                  </a:cubicBezTo>
                  <a:cubicBezTo>
                    <a:pt x="8511" y="5735"/>
                    <a:pt x="8377" y="5708"/>
                    <a:pt x="8250" y="5688"/>
                  </a:cubicBezTo>
                  <a:cubicBezTo>
                    <a:pt x="8198" y="5683"/>
                    <a:pt x="8146" y="5678"/>
                    <a:pt x="8096" y="5678"/>
                  </a:cubicBezTo>
                  <a:cubicBezTo>
                    <a:pt x="8076" y="5678"/>
                    <a:pt x="8056" y="5679"/>
                    <a:pt x="8036" y="5681"/>
                  </a:cubicBezTo>
                  <a:cubicBezTo>
                    <a:pt x="7884" y="5693"/>
                    <a:pt x="7731" y="5696"/>
                    <a:pt x="7580" y="5696"/>
                  </a:cubicBezTo>
                  <a:cubicBezTo>
                    <a:pt x="7479" y="5696"/>
                    <a:pt x="7379" y="5694"/>
                    <a:pt x="7280" y="5694"/>
                  </a:cubicBezTo>
                  <a:cubicBezTo>
                    <a:pt x="7253" y="5694"/>
                    <a:pt x="7220" y="5694"/>
                    <a:pt x="7206" y="5674"/>
                  </a:cubicBezTo>
                  <a:cubicBezTo>
                    <a:pt x="7133" y="5614"/>
                    <a:pt x="7053" y="5574"/>
                    <a:pt x="6966" y="5534"/>
                  </a:cubicBezTo>
                  <a:cubicBezTo>
                    <a:pt x="6952" y="5527"/>
                    <a:pt x="6939" y="5514"/>
                    <a:pt x="6919" y="5500"/>
                  </a:cubicBezTo>
                  <a:cubicBezTo>
                    <a:pt x="7099" y="5260"/>
                    <a:pt x="7200" y="4999"/>
                    <a:pt x="7280" y="4731"/>
                  </a:cubicBezTo>
                  <a:cubicBezTo>
                    <a:pt x="7284" y="4730"/>
                    <a:pt x="7287" y="4730"/>
                    <a:pt x="7290" y="4730"/>
                  </a:cubicBezTo>
                  <a:cubicBezTo>
                    <a:pt x="7317" y="4730"/>
                    <a:pt x="7329" y="4752"/>
                    <a:pt x="7347" y="4758"/>
                  </a:cubicBezTo>
                  <a:cubicBezTo>
                    <a:pt x="7380" y="4778"/>
                    <a:pt x="7407" y="4798"/>
                    <a:pt x="7447" y="4811"/>
                  </a:cubicBezTo>
                  <a:cubicBezTo>
                    <a:pt x="7548" y="4838"/>
                    <a:pt x="7635" y="4898"/>
                    <a:pt x="7702" y="4985"/>
                  </a:cubicBezTo>
                  <a:cubicBezTo>
                    <a:pt x="7762" y="5045"/>
                    <a:pt x="7809" y="5119"/>
                    <a:pt x="7855" y="5193"/>
                  </a:cubicBezTo>
                  <a:cubicBezTo>
                    <a:pt x="7942" y="5313"/>
                    <a:pt x="8016" y="5434"/>
                    <a:pt x="8103" y="5561"/>
                  </a:cubicBezTo>
                  <a:cubicBezTo>
                    <a:pt x="8103" y="5567"/>
                    <a:pt x="8110" y="5574"/>
                    <a:pt x="8116" y="5574"/>
                  </a:cubicBezTo>
                  <a:cubicBezTo>
                    <a:pt x="8127" y="5591"/>
                    <a:pt x="8143" y="5603"/>
                    <a:pt x="8159" y="5603"/>
                  </a:cubicBezTo>
                  <a:cubicBezTo>
                    <a:pt x="8163" y="5603"/>
                    <a:pt x="8166" y="5602"/>
                    <a:pt x="8170" y="5601"/>
                  </a:cubicBezTo>
                  <a:cubicBezTo>
                    <a:pt x="8197" y="5594"/>
                    <a:pt x="8203" y="5574"/>
                    <a:pt x="8203" y="5534"/>
                  </a:cubicBezTo>
                  <a:cubicBezTo>
                    <a:pt x="8197" y="5367"/>
                    <a:pt x="8183" y="5206"/>
                    <a:pt x="8183" y="5039"/>
                  </a:cubicBezTo>
                  <a:cubicBezTo>
                    <a:pt x="8183" y="4711"/>
                    <a:pt x="8016" y="4483"/>
                    <a:pt x="7789" y="4289"/>
                  </a:cubicBezTo>
                  <a:cubicBezTo>
                    <a:pt x="7742" y="4249"/>
                    <a:pt x="7682" y="4229"/>
                    <a:pt x="7628" y="4202"/>
                  </a:cubicBezTo>
                  <a:cubicBezTo>
                    <a:pt x="7601" y="4196"/>
                    <a:pt x="7581" y="4182"/>
                    <a:pt x="7561" y="4176"/>
                  </a:cubicBezTo>
                  <a:cubicBezTo>
                    <a:pt x="7628" y="4089"/>
                    <a:pt x="7688" y="4002"/>
                    <a:pt x="7755" y="3921"/>
                  </a:cubicBezTo>
                  <a:cubicBezTo>
                    <a:pt x="7802" y="3875"/>
                    <a:pt x="7849" y="3834"/>
                    <a:pt x="7902" y="3801"/>
                  </a:cubicBezTo>
                  <a:cubicBezTo>
                    <a:pt x="7969" y="3761"/>
                    <a:pt x="8036" y="3727"/>
                    <a:pt x="8103" y="3694"/>
                  </a:cubicBezTo>
                  <a:cubicBezTo>
                    <a:pt x="8150" y="3674"/>
                    <a:pt x="8190" y="3647"/>
                    <a:pt x="8210" y="3600"/>
                  </a:cubicBezTo>
                  <a:cubicBezTo>
                    <a:pt x="8230" y="3567"/>
                    <a:pt x="8223" y="3527"/>
                    <a:pt x="8183" y="3513"/>
                  </a:cubicBezTo>
                  <a:cubicBezTo>
                    <a:pt x="8162" y="3508"/>
                    <a:pt x="8136" y="3498"/>
                    <a:pt x="8109" y="3498"/>
                  </a:cubicBezTo>
                  <a:cubicBezTo>
                    <a:pt x="8102" y="3498"/>
                    <a:pt x="8096" y="3499"/>
                    <a:pt x="8090" y="3500"/>
                  </a:cubicBezTo>
                  <a:cubicBezTo>
                    <a:pt x="7909" y="3500"/>
                    <a:pt x="7728" y="3500"/>
                    <a:pt x="7548" y="3520"/>
                  </a:cubicBezTo>
                  <a:cubicBezTo>
                    <a:pt x="7307" y="3540"/>
                    <a:pt x="7093" y="3634"/>
                    <a:pt x="6925" y="3808"/>
                  </a:cubicBezTo>
                  <a:cubicBezTo>
                    <a:pt x="6892" y="3841"/>
                    <a:pt x="6859" y="3861"/>
                    <a:pt x="6818" y="3861"/>
                  </a:cubicBezTo>
                  <a:cubicBezTo>
                    <a:pt x="6772" y="3868"/>
                    <a:pt x="6725" y="3875"/>
                    <a:pt x="6685" y="3875"/>
                  </a:cubicBezTo>
                  <a:cubicBezTo>
                    <a:pt x="6584" y="3875"/>
                    <a:pt x="6497" y="3895"/>
                    <a:pt x="6404" y="3915"/>
                  </a:cubicBezTo>
                  <a:cubicBezTo>
                    <a:pt x="6250" y="3955"/>
                    <a:pt x="6082" y="3982"/>
                    <a:pt x="5942" y="4055"/>
                  </a:cubicBezTo>
                  <a:cubicBezTo>
                    <a:pt x="5929" y="4062"/>
                    <a:pt x="5915" y="4062"/>
                    <a:pt x="5895" y="4062"/>
                  </a:cubicBezTo>
                  <a:cubicBezTo>
                    <a:pt x="5895" y="4042"/>
                    <a:pt x="5895" y="4022"/>
                    <a:pt x="5895" y="4008"/>
                  </a:cubicBezTo>
                  <a:cubicBezTo>
                    <a:pt x="5902" y="3921"/>
                    <a:pt x="5908" y="3841"/>
                    <a:pt x="5915" y="3761"/>
                  </a:cubicBezTo>
                  <a:cubicBezTo>
                    <a:pt x="5929" y="3574"/>
                    <a:pt x="5915" y="3393"/>
                    <a:pt x="5875" y="3212"/>
                  </a:cubicBezTo>
                  <a:cubicBezTo>
                    <a:pt x="5822" y="2945"/>
                    <a:pt x="5761" y="2684"/>
                    <a:pt x="5648" y="2443"/>
                  </a:cubicBezTo>
                  <a:cubicBezTo>
                    <a:pt x="5627" y="2396"/>
                    <a:pt x="5627" y="2356"/>
                    <a:pt x="5641" y="2309"/>
                  </a:cubicBezTo>
                  <a:cubicBezTo>
                    <a:pt x="5661" y="2229"/>
                    <a:pt x="5688" y="2142"/>
                    <a:pt x="5701" y="2061"/>
                  </a:cubicBezTo>
                  <a:cubicBezTo>
                    <a:pt x="5741" y="1847"/>
                    <a:pt x="5835" y="1647"/>
                    <a:pt x="5955" y="1473"/>
                  </a:cubicBezTo>
                  <a:cubicBezTo>
                    <a:pt x="6076" y="1299"/>
                    <a:pt x="6203" y="1131"/>
                    <a:pt x="6337" y="964"/>
                  </a:cubicBezTo>
                  <a:cubicBezTo>
                    <a:pt x="6430" y="844"/>
                    <a:pt x="6544" y="737"/>
                    <a:pt x="6678" y="656"/>
                  </a:cubicBezTo>
                  <a:cubicBezTo>
                    <a:pt x="6705" y="636"/>
                    <a:pt x="6731" y="616"/>
                    <a:pt x="6758" y="596"/>
                  </a:cubicBezTo>
                  <a:cubicBezTo>
                    <a:pt x="6966" y="422"/>
                    <a:pt x="7213" y="315"/>
                    <a:pt x="7461" y="215"/>
                  </a:cubicBezTo>
                  <a:cubicBezTo>
                    <a:pt x="7467" y="215"/>
                    <a:pt x="7474" y="208"/>
                    <a:pt x="7481" y="208"/>
                  </a:cubicBezTo>
                  <a:cubicBezTo>
                    <a:pt x="7670" y="177"/>
                    <a:pt x="7853" y="127"/>
                    <a:pt x="8042" y="127"/>
                  </a:cubicBezTo>
                  <a:close/>
                  <a:moveTo>
                    <a:pt x="2582" y="5056"/>
                  </a:moveTo>
                  <a:cubicBezTo>
                    <a:pt x="2585" y="5056"/>
                    <a:pt x="2588" y="5059"/>
                    <a:pt x="2597" y="5059"/>
                  </a:cubicBezTo>
                  <a:cubicBezTo>
                    <a:pt x="2550" y="5206"/>
                    <a:pt x="2503" y="5347"/>
                    <a:pt x="2463" y="5487"/>
                  </a:cubicBezTo>
                  <a:cubicBezTo>
                    <a:pt x="2463" y="5487"/>
                    <a:pt x="2463" y="5494"/>
                    <a:pt x="2470" y="5494"/>
                  </a:cubicBezTo>
                  <a:cubicBezTo>
                    <a:pt x="2496" y="5494"/>
                    <a:pt x="2496" y="5467"/>
                    <a:pt x="2503" y="5454"/>
                  </a:cubicBezTo>
                  <a:cubicBezTo>
                    <a:pt x="2516" y="5434"/>
                    <a:pt x="2523" y="5407"/>
                    <a:pt x="2530" y="5387"/>
                  </a:cubicBezTo>
                  <a:cubicBezTo>
                    <a:pt x="2543" y="5373"/>
                    <a:pt x="2550" y="5353"/>
                    <a:pt x="2556" y="5340"/>
                  </a:cubicBezTo>
                  <a:cubicBezTo>
                    <a:pt x="2563" y="5313"/>
                    <a:pt x="2570" y="5293"/>
                    <a:pt x="2583" y="5273"/>
                  </a:cubicBezTo>
                  <a:cubicBezTo>
                    <a:pt x="2590" y="5253"/>
                    <a:pt x="2597" y="5233"/>
                    <a:pt x="2617" y="5219"/>
                  </a:cubicBezTo>
                  <a:lnTo>
                    <a:pt x="2617" y="5219"/>
                  </a:lnTo>
                  <a:cubicBezTo>
                    <a:pt x="2623" y="5293"/>
                    <a:pt x="2597" y="5360"/>
                    <a:pt x="2570" y="5427"/>
                  </a:cubicBezTo>
                  <a:cubicBezTo>
                    <a:pt x="2550" y="5500"/>
                    <a:pt x="2530" y="5567"/>
                    <a:pt x="2503" y="5634"/>
                  </a:cubicBezTo>
                  <a:cubicBezTo>
                    <a:pt x="2563" y="5594"/>
                    <a:pt x="2577" y="5567"/>
                    <a:pt x="2630" y="5460"/>
                  </a:cubicBezTo>
                  <a:cubicBezTo>
                    <a:pt x="2657" y="5393"/>
                    <a:pt x="2690" y="5326"/>
                    <a:pt x="2724" y="5253"/>
                  </a:cubicBezTo>
                  <a:cubicBezTo>
                    <a:pt x="2737" y="5273"/>
                    <a:pt x="2744" y="5280"/>
                    <a:pt x="2744" y="5293"/>
                  </a:cubicBezTo>
                  <a:cubicBezTo>
                    <a:pt x="2757" y="5467"/>
                    <a:pt x="2710" y="5621"/>
                    <a:pt x="2590" y="5748"/>
                  </a:cubicBezTo>
                  <a:cubicBezTo>
                    <a:pt x="2449" y="5909"/>
                    <a:pt x="2316" y="6069"/>
                    <a:pt x="2202" y="6250"/>
                  </a:cubicBezTo>
                  <a:cubicBezTo>
                    <a:pt x="2195" y="6256"/>
                    <a:pt x="2189" y="6263"/>
                    <a:pt x="2168" y="6277"/>
                  </a:cubicBezTo>
                  <a:cubicBezTo>
                    <a:pt x="2168" y="6250"/>
                    <a:pt x="2168" y="6236"/>
                    <a:pt x="2168" y="6230"/>
                  </a:cubicBezTo>
                  <a:cubicBezTo>
                    <a:pt x="2168" y="6129"/>
                    <a:pt x="2182" y="6036"/>
                    <a:pt x="2182" y="5942"/>
                  </a:cubicBezTo>
                  <a:cubicBezTo>
                    <a:pt x="2175" y="5835"/>
                    <a:pt x="2195" y="5735"/>
                    <a:pt x="2235" y="5634"/>
                  </a:cubicBezTo>
                  <a:cubicBezTo>
                    <a:pt x="2275" y="5547"/>
                    <a:pt x="2316" y="5460"/>
                    <a:pt x="2356" y="5367"/>
                  </a:cubicBezTo>
                  <a:cubicBezTo>
                    <a:pt x="2376" y="5326"/>
                    <a:pt x="2389" y="5286"/>
                    <a:pt x="2409" y="5246"/>
                  </a:cubicBezTo>
                  <a:cubicBezTo>
                    <a:pt x="2443" y="5159"/>
                    <a:pt x="2503" y="5099"/>
                    <a:pt x="2577" y="5059"/>
                  </a:cubicBezTo>
                  <a:cubicBezTo>
                    <a:pt x="2579" y="5057"/>
                    <a:pt x="2580" y="5056"/>
                    <a:pt x="2582" y="5056"/>
                  </a:cubicBezTo>
                  <a:close/>
                  <a:moveTo>
                    <a:pt x="2811" y="899"/>
                  </a:moveTo>
                  <a:cubicBezTo>
                    <a:pt x="2836" y="899"/>
                    <a:pt x="2861" y="901"/>
                    <a:pt x="2884" y="904"/>
                  </a:cubicBezTo>
                  <a:cubicBezTo>
                    <a:pt x="3058" y="931"/>
                    <a:pt x="3232" y="931"/>
                    <a:pt x="3413" y="944"/>
                  </a:cubicBezTo>
                  <a:cubicBezTo>
                    <a:pt x="3714" y="964"/>
                    <a:pt x="4008" y="1031"/>
                    <a:pt x="4283" y="1158"/>
                  </a:cubicBezTo>
                  <a:cubicBezTo>
                    <a:pt x="4718" y="1352"/>
                    <a:pt x="5045" y="1667"/>
                    <a:pt x="5300" y="2061"/>
                  </a:cubicBezTo>
                  <a:cubicBezTo>
                    <a:pt x="5413" y="2242"/>
                    <a:pt x="5520" y="2429"/>
                    <a:pt x="5594" y="2630"/>
                  </a:cubicBezTo>
                  <a:cubicBezTo>
                    <a:pt x="5621" y="2690"/>
                    <a:pt x="5641" y="2757"/>
                    <a:pt x="5661" y="2824"/>
                  </a:cubicBezTo>
                  <a:cubicBezTo>
                    <a:pt x="5694" y="2945"/>
                    <a:pt x="5721" y="3072"/>
                    <a:pt x="5755" y="3192"/>
                  </a:cubicBezTo>
                  <a:cubicBezTo>
                    <a:pt x="5795" y="3373"/>
                    <a:pt x="5815" y="3553"/>
                    <a:pt x="5808" y="3734"/>
                  </a:cubicBezTo>
                  <a:cubicBezTo>
                    <a:pt x="5808" y="3861"/>
                    <a:pt x="5808" y="3988"/>
                    <a:pt x="5808" y="4109"/>
                  </a:cubicBezTo>
                  <a:cubicBezTo>
                    <a:pt x="5741" y="4196"/>
                    <a:pt x="5668" y="4283"/>
                    <a:pt x="5601" y="4370"/>
                  </a:cubicBezTo>
                  <a:cubicBezTo>
                    <a:pt x="5547" y="4450"/>
                    <a:pt x="5500" y="4544"/>
                    <a:pt x="5447" y="4631"/>
                  </a:cubicBezTo>
                  <a:cubicBezTo>
                    <a:pt x="5440" y="4637"/>
                    <a:pt x="5433" y="4651"/>
                    <a:pt x="5433" y="4657"/>
                  </a:cubicBezTo>
                  <a:cubicBezTo>
                    <a:pt x="5420" y="4684"/>
                    <a:pt x="5407" y="4711"/>
                    <a:pt x="5427" y="4731"/>
                  </a:cubicBezTo>
                  <a:cubicBezTo>
                    <a:pt x="5439" y="4747"/>
                    <a:pt x="5452" y="4752"/>
                    <a:pt x="5465" y="4752"/>
                  </a:cubicBezTo>
                  <a:cubicBezTo>
                    <a:pt x="5480" y="4752"/>
                    <a:pt x="5496" y="4745"/>
                    <a:pt x="5514" y="4738"/>
                  </a:cubicBezTo>
                  <a:cubicBezTo>
                    <a:pt x="5527" y="4731"/>
                    <a:pt x="5547" y="4724"/>
                    <a:pt x="5561" y="4718"/>
                  </a:cubicBezTo>
                  <a:lnTo>
                    <a:pt x="5561" y="4718"/>
                  </a:lnTo>
                  <a:cubicBezTo>
                    <a:pt x="5581" y="4751"/>
                    <a:pt x="5561" y="4764"/>
                    <a:pt x="5547" y="4785"/>
                  </a:cubicBezTo>
                  <a:cubicBezTo>
                    <a:pt x="5541" y="4805"/>
                    <a:pt x="5527" y="4825"/>
                    <a:pt x="5520" y="4845"/>
                  </a:cubicBezTo>
                  <a:cubicBezTo>
                    <a:pt x="5500" y="4885"/>
                    <a:pt x="5474" y="4925"/>
                    <a:pt x="5460" y="4965"/>
                  </a:cubicBezTo>
                  <a:cubicBezTo>
                    <a:pt x="5407" y="5132"/>
                    <a:pt x="5333" y="5286"/>
                    <a:pt x="5219" y="5420"/>
                  </a:cubicBezTo>
                  <a:cubicBezTo>
                    <a:pt x="5112" y="5547"/>
                    <a:pt x="4999" y="5674"/>
                    <a:pt x="4871" y="5781"/>
                  </a:cubicBezTo>
                  <a:cubicBezTo>
                    <a:pt x="4677" y="5942"/>
                    <a:pt x="4463" y="6076"/>
                    <a:pt x="4229" y="6170"/>
                  </a:cubicBezTo>
                  <a:cubicBezTo>
                    <a:pt x="4075" y="6230"/>
                    <a:pt x="3928" y="6290"/>
                    <a:pt x="3794" y="6384"/>
                  </a:cubicBezTo>
                  <a:cubicBezTo>
                    <a:pt x="3781" y="6390"/>
                    <a:pt x="3767" y="6390"/>
                    <a:pt x="3747" y="6397"/>
                  </a:cubicBezTo>
                  <a:cubicBezTo>
                    <a:pt x="3674" y="6250"/>
                    <a:pt x="3587" y="6109"/>
                    <a:pt x="3580" y="5942"/>
                  </a:cubicBezTo>
                  <a:cubicBezTo>
                    <a:pt x="3580" y="5775"/>
                    <a:pt x="3547" y="5607"/>
                    <a:pt x="3493" y="5447"/>
                  </a:cubicBezTo>
                  <a:cubicBezTo>
                    <a:pt x="3486" y="5434"/>
                    <a:pt x="3486" y="5427"/>
                    <a:pt x="3486" y="5413"/>
                  </a:cubicBezTo>
                  <a:cubicBezTo>
                    <a:pt x="3486" y="5407"/>
                    <a:pt x="3493" y="5407"/>
                    <a:pt x="3493" y="5400"/>
                  </a:cubicBezTo>
                  <a:cubicBezTo>
                    <a:pt x="3554" y="5421"/>
                    <a:pt x="3616" y="5429"/>
                    <a:pt x="3678" y="5429"/>
                  </a:cubicBezTo>
                  <a:cubicBezTo>
                    <a:pt x="3754" y="5429"/>
                    <a:pt x="3831" y="5418"/>
                    <a:pt x="3908" y="5407"/>
                  </a:cubicBezTo>
                  <a:cubicBezTo>
                    <a:pt x="3976" y="5394"/>
                    <a:pt x="4043" y="5388"/>
                    <a:pt x="4109" y="5388"/>
                  </a:cubicBezTo>
                  <a:cubicBezTo>
                    <a:pt x="4213" y="5388"/>
                    <a:pt x="4317" y="5402"/>
                    <a:pt x="4423" y="5427"/>
                  </a:cubicBezTo>
                  <a:cubicBezTo>
                    <a:pt x="4477" y="5440"/>
                    <a:pt x="4537" y="5467"/>
                    <a:pt x="4590" y="5480"/>
                  </a:cubicBezTo>
                  <a:cubicBezTo>
                    <a:pt x="4637" y="5494"/>
                    <a:pt x="4684" y="5514"/>
                    <a:pt x="4731" y="5521"/>
                  </a:cubicBezTo>
                  <a:cubicBezTo>
                    <a:pt x="4734" y="5521"/>
                    <a:pt x="4737" y="5521"/>
                    <a:pt x="4740" y="5521"/>
                  </a:cubicBezTo>
                  <a:cubicBezTo>
                    <a:pt x="4782" y="5521"/>
                    <a:pt x="4810" y="5478"/>
                    <a:pt x="4791" y="5440"/>
                  </a:cubicBezTo>
                  <a:cubicBezTo>
                    <a:pt x="4784" y="5420"/>
                    <a:pt x="4778" y="5407"/>
                    <a:pt x="4764" y="5387"/>
                  </a:cubicBezTo>
                  <a:cubicBezTo>
                    <a:pt x="4644" y="5213"/>
                    <a:pt x="4510" y="5059"/>
                    <a:pt x="4330" y="4938"/>
                  </a:cubicBezTo>
                  <a:cubicBezTo>
                    <a:pt x="4184" y="4835"/>
                    <a:pt x="4021" y="4776"/>
                    <a:pt x="3842" y="4776"/>
                  </a:cubicBezTo>
                  <a:cubicBezTo>
                    <a:pt x="3824" y="4776"/>
                    <a:pt x="3806" y="4777"/>
                    <a:pt x="3788" y="4778"/>
                  </a:cubicBezTo>
                  <a:cubicBezTo>
                    <a:pt x="3741" y="4785"/>
                    <a:pt x="3701" y="4785"/>
                    <a:pt x="3654" y="4785"/>
                  </a:cubicBezTo>
                  <a:cubicBezTo>
                    <a:pt x="3627" y="4785"/>
                    <a:pt x="3594" y="4785"/>
                    <a:pt x="3573" y="4771"/>
                  </a:cubicBezTo>
                  <a:cubicBezTo>
                    <a:pt x="3521" y="4732"/>
                    <a:pt x="3449" y="4731"/>
                    <a:pt x="3389" y="4699"/>
                  </a:cubicBezTo>
                  <a:lnTo>
                    <a:pt x="3389" y="4699"/>
                  </a:lnTo>
                  <a:cubicBezTo>
                    <a:pt x="3474" y="4560"/>
                    <a:pt x="3500" y="4415"/>
                    <a:pt x="3500" y="4256"/>
                  </a:cubicBezTo>
                  <a:cubicBezTo>
                    <a:pt x="3493" y="4149"/>
                    <a:pt x="3520" y="4049"/>
                    <a:pt x="3573" y="3955"/>
                  </a:cubicBezTo>
                  <a:cubicBezTo>
                    <a:pt x="3594" y="3908"/>
                    <a:pt x="3614" y="3861"/>
                    <a:pt x="3627" y="3808"/>
                  </a:cubicBezTo>
                  <a:cubicBezTo>
                    <a:pt x="3646" y="3739"/>
                    <a:pt x="3601" y="3700"/>
                    <a:pt x="3541" y="3700"/>
                  </a:cubicBezTo>
                  <a:cubicBezTo>
                    <a:pt x="3536" y="3700"/>
                    <a:pt x="3531" y="3700"/>
                    <a:pt x="3527" y="3701"/>
                  </a:cubicBezTo>
                  <a:cubicBezTo>
                    <a:pt x="3500" y="3707"/>
                    <a:pt x="3473" y="3721"/>
                    <a:pt x="3453" y="3734"/>
                  </a:cubicBezTo>
                  <a:cubicBezTo>
                    <a:pt x="3426" y="3754"/>
                    <a:pt x="3406" y="3781"/>
                    <a:pt x="3379" y="3808"/>
                  </a:cubicBezTo>
                  <a:cubicBezTo>
                    <a:pt x="3266" y="3928"/>
                    <a:pt x="3159" y="4049"/>
                    <a:pt x="3045" y="4169"/>
                  </a:cubicBezTo>
                  <a:cubicBezTo>
                    <a:pt x="2971" y="4243"/>
                    <a:pt x="2931" y="4330"/>
                    <a:pt x="2884" y="4417"/>
                  </a:cubicBezTo>
                  <a:cubicBezTo>
                    <a:pt x="2871" y="4430"/>
                    <a:pt x="2864" y="4450"/>
                    <a:pt x="2851" y="4483"/>
                  </a:cubicBezTo>
                  <a:cubicBezTo>
                    <a:pt x="2831" y="4457"/>
                    <a:pt x="2817" y="4443"/>
                    <a:pt x="2811" y="4430"/>
                  </a:cubicBezTo>
                  <a:cubicBezTo>
                    <a:pt x="2717" y="4310"/>
                    <a:pt x="2603" y="4249"/>
                    <a:pt x="2456" y="4236"/>
                  </a:cubicBezTo>
                  <a:cubicBezTo>
                    <a:pt x="2369" y="4223"/>
                    <a:pt x="2289" y="4223"/>
                    <a:pt x="2209" y="4216"/>
                  </a:cubicBezTo>
                  <a:cubicBezTo>
                    <a:pt x="2135" y="4216"/>
                    <a:pt x="2075" y="4209"/>
                    <a:pt x="2015" y="4162"/>
                  </a:cubicBezTo>
                  <a:cubicBezTo>
                    <a:pt x="2008" y="4156"/>
                    <a:pt x="1994" y="4149"/>
                    <a:pt x="1988" y="4149"/>
                  </a:cubicBezTo>
                  <a:cubicBezTo>
                    <a:pt x="1965" y="4137"/>
                    <a:pt x="1945" y="4131"/>
                    <a:pt x="1928" y="4131"/>
                  </a:cubicBezTo>
                  <a:cubicBezTo>
                    <a:pt x="1890" y="4131"/>
                    <a:pt x="1869" y="4160"/>
                    <a:pt x="1874" y="4216"/>
                  </a:cubicBezTo>
                  <a:cubicBezTo>
                    <a:pt x="1881" y="4263"/>
                    <a:pt x="1894" y="4316"/>
                    <a:pt x="1914" y="4356"/>
                  </a:cubicBezTo>
                  <a:cubicBezTo>
                    <a:pt x="1974" y="4477"/>
                    <a:pt x="2048" y="4591"/>
                    <a:pt x="2148" y="4691"/>
                  </a:cubicBezTo>
                  <a:cubicBezTo>
                    <a:pt x="2175" y="4711"/>
                    <a:pt x="2202" y="4738"/>
                    <a:pt x="2222" y="4758"/>
                  </a:cubicBezTo>
                  <a:cubicBezTo>
                    <a:pt x="2282" y="4831"/>
                    <a:pt x="2356" y="4892"/>
                    <a:pt x="2449" y="4925"/>
                  </a:cubicBezTo>
                  <a:cubicBezTo>
                    <a:pt x="2463" y="4932"/>
                    <a:pt x="2476" y="4945"/>
                    <a:pt x="2503" y="4959"/>
                  </a:cubicBezTo>
                  <a:cubicBezTo>
                    <a:pt x="2490" y="4979"/>
                    <a:pt x="2476" y="4999"/>
                    <a:pt x="2463" y="5012"/>
                  </a:cubicBezTo>
                  <a:cubicBezTo>
                    <a:pt x="2389" y="5072"/>
                    <a:pt x="2329" y="5153"/>
                    <a:pt x="2302" y="5246"/>
                  </a:cubicBezTo>
                  <a:cubicBezTo>
                    <a:pt x="2289" y="5280"/>
                    <a:pt x="2282" y="5306"/>
                    <a:pt x="2262" y="5333"/>
                  </a:cubicBezTo>
                  <a:cubicBezTo>
                    <a:pt x="2195" y="5440"/>
                    <a:pt x="2162" y="5554"/>
                    <a:pt x="2115" y="5674"/>
                  </a:cubicBezTo>
                  <a:cubicBezTo>
                    <a:pt x="2081" y="5741"/>
                    <a:pt x="2075" y="5808"/>
                    <a:pt x="2075" y="5882"/>
                  </a:cubicBezTo>
                  <a:cubicBezTo>
                    <a:pt x="2075" y="5949"/>
                    <a:pt x="2081" y="6016"/>
                    <a:pt x="2075" y="6083"/>
                  </a:cubicBezTo>
                  <a:cubicBezTo>
                    <a:pt x="2075" y="6163"/>
                    <a:pt x="2061" y="6236"/>
                    <a:pt x="2048" y="6310"/>
                  </a:cubicBezTo>
                  <a:cubicBezTo>
                    <a:pt x="2048" y="6337"/>
                    <a:pt x="2041" y="6370"/>
                    <a:pt x="2035" y="6397"/>
                  </a:cubicBezTo>
                  <a:cubicBezTo>
                    <a:pt x="2035" y="6433"/>
                    <a:pt x="2058" y="6457"/>
                    <a:pt x="2088" y="6457"/>
                  </a:cubicBezTo>
                  <a:cubicBezTo>
                    <a:pt x="2097" y="6457"/>
                    <a:pt x="2106" y="6455"/>
                    <a:pt x="2115" y="6451"/>
                  </a:cubicBezTo>
                  <a:cubicBezTo>
                    <a:pt x="2148" y="6424"/>
                    <a:pt x="2182" y="6404"/>
                    <a:pt x="2215" y="6377"/>
                  </a:cubicBezTo>
                  <a:cubicBezTo>
                    <a:pt x="2242" y="6350"/>
                    <a:pt x="2262" y="6317"/>
                    <a:pt x="2282" y="6283"/>
                  </a:cubicBezTo>
                  <a:cubicBezTo>
                    <a:pt x="2376" y="6149"/>
                    <a:pt x="2476" y="6029"/>
                    <a:pt x="2583" y="5909"/>
                  </a:cubicBezTo>
                  <a:cubicBezTo>
                    <a:pt x="2664" y="5815"/>
                    <a:pt x="2751" y="5728"/>
                    <a:pt x="2797" y="5607"/>
                  </a:cubicBezTo>
                  <a:cubicBezTo>
                    <a:pt x="2844" y="5641"/>
                    <a:pt x="2851" y="5694"/>
                    <a:pt x="2878" y="5728"/>
                  </a:cubicBezTo>
                  <a:cubicBezTo>
                    <a:pt x="2911" y="5768"/>
                    <a:pt x="2938" y="5815"/>
                    <a:pt x="2965" y="5855"/>
                  </a:cubicBezTo>
                  <a:cubicBezTo>
                    <a:pt x="2991" y="5895"/>
                    <a:pt x="3018" y="5942"/>
                    <a:pt x="3045" y="5982"/>
                  </a:cubicBezTo>
                  <a:cubicBezTo>
                    <a:pt x="3072" y="6029"/>
                    <a:pt x="3092" y="6076"/>
                    <a:pt x="3112" y="6123"/>
                  </a:cubicBezTo>
                  <a:cubicBezTo>
                    <a:pt x="3139" y="6170"/>
                    <a:pt x="3159" y="6210"/>
                    <a:pt x="3179" y="6256"/>
                  </a:cubicBezTo>
                  <a:cubicBezTo>
                    <a:pt x="3205" y="6303"/>
                    <a:pt x="3226" y="6350"/>
                    <a:pt x="3252" y="6397"/>
                  </a:cubicBezTo>
                  <a:cubicBezTo>
                    <a:pt x="3272" y="6444"/>
                    <a:pt x="3306" y="6477"/>
                    <a:pt x="3306" y="6531"/>
                  </a:cubicBezTo>
                  <a:cubicBezTo>
                    <a:pt x="3246" y="6558"/>
                    <a:pt x="3185" y="6571"/>
                    <a:pt x="3119" y="6571"/>
                  </a:cubicBezTo>
                  <a:cubicBezTo>
                    <a:pt x="2951" y="6584"/>
                    <a:pt x="2784" y="6598"/>
                    <a:pt x="2610" y="6604"/>
                  </a:cubicBezTo>
                  <a:cubicBezTo>
                    <a:pt x="2597" y="6605"/>
                    <a:pt x="2584" y="6605"/>
                    <a:pt x="2571" y="6605"/>
                  </a:cubicBezTo>
                  <a:cubicBezTo>
                    <a:pt x="2378" y="6605"/>
                    <a:pt x="2197" y="6559"/>
                    <a:pt x="2021" y="6477"/>
                  </a:cubicBezTo>
                  <a:cubicBezTo>
                    <a:pt x="1814" y="6384"/>
                    <a:pt x="1613" y="6270"/>
                    <a:pt x="1432" y="6129"/>
                  </a:cubicBezTo>
                  <a:cubicBezTo>
                    <a:pt x="1372" y="6083"/>
                    <a:pt x="1305" y="6036"/>
                    <a:pt x="1245" y="5996"/>
                  </a:cubicBezTo>
                  <a:cubicBezTo>
                    <a:pt x="1151" y="5935"/>
                    <a:pt x="1058" y="5868"/>
                    <a:pt x="984" y="5781"/>
                  </a:cubicBezTo>
                  <a:cubicBezTo>
                    <a:pt x="904" y="5681"/>
                    <a:pt x="830" y="5581"/>
                    <a:pt x="743" y="5480"/>
                  </a:cubicBezTo>
                  <a:cubicBezTo>
                    <a:pt x="717" y="5447"/>
                    <a:pt x="696" y="5407"/>
                    <a:pt x="656" y="5387"/>
                  </a:cubicBezTo>
                  <a:cubicBezTo>
                    <a:pt x="643" y="5380"/>
                    <a:pt x="630" y="5353"/>
                    <a:pt x="623" y="5340"/>
                  </a:cubicBezTo>
                  <a:cubicBezTo>
                    <a:pt x="596" y="5266"/>
                    <a:pt x="549" y="5199"/>
                    <a:pt x="502" y="5139"/>
                  </a:cubicBezTo>
                  <a:cubicBezTo>
                    <a:pt x="409" y="5019"/>
                    <a:pt x="349" y="4885"/>
                    <a:pt x="302" y="4744"/>
                  </a:cubicBezTo>
                  <a:cubicBezTo>
                    <a:pt x="288" y="4691"/>
                    <a:pt x="275" y="4631"/>
                    <a:pt x="262" y="4570"/>
                  </a:cubicBezTo>
                  <a:cubicBezTo>
                    <a:pt x="255" y="4530"/>
                    <a:pt x="248" y="4490"/>
                    <a:pt x="248" y="4450"/>
                  </a:cubicBezTo>
                  <a:cubicBezTo>
                    <a:pt x="255" y="4376"/>
                    <a:pt x="248" y="4303"/>
                    <a:pt x="235" y="4236"/>
                  </a:cubicBezTo>
                  <a:cubicBezTo>
                    <a:pt x="215" y="4115"/>
                    <a:pt x="195" y="3995"/>
                    <a:pt x="175" y="3881"/>
                  </a:cubicBezTo>
                  <a:cubicBezTo>
                    <a:pt x="121" y="3614"/>
                    <a:pt x="155" y="3359"/>
                    <a:pt x="235" y="3112"/>
                  </a:cubicBezTo>
                  <a:cubicBezTo>
                    <a:pt x="422" y="2557"/>
                    <a:pt x="723" y="2075"/>
                    <a:pt x="1151" y="1680"/>
                  </a:cubicBezTo>
                  <a:cubicBezTo>
                    <a:pt x="1325" y="1520"/>
                    <a:pt x="1506" y="1372"/>
                    <a:pt x="1707" y="1252"/>
                  </a:cubicBezTo>
                  <a:cubicBezTo>
                    <a:pt x="1908" y="1138"/>
                    <a:pt x="2115" y="1038"/>
                    <a:pt x="2336" y="984"/>
                  </a:cubicBezTo>
                  <a:cubicBezTo>
                    <a:pt x="2470" y="951"/>
                    <a:pt x="2603" y="917"/>
                    <a:pt x="2737" y="904"/>
                  </a:cubicBezTo>
                  <a:cubicBezTo>
                    <a:pt x="2761" y="901"/>
                    <a:pt x="2786" y="899"/>
                    <a:pt x="2811" y="899"/>
                  </a:cubicBezTo>
                  <a:close/>
                  <a:moveTo>
                    <a:pt x="5855" y="4597"/>
                  </a:moveTo>
                  <a:cubicBezTo>
                    <a:pt x="5895" y="4651"/>
                    <a:pt x="5935" y="4698"/>
                    <a:pt x="5975" y="4751"/>
                  </a:cubicBezTo>
                  <a:cubicBezTo>
                    <a:pt x="6029" y="4811"/>
                    <a:pt x="6082" y="4878"/>
                    <a:pt x="6136" y="4938"/>
                  </a:cubicBezTo>
                  <a:cubicBezTo>
                    <a:pt x="6176" y="4972"/>
                    <a:pt x="6216" y="5005"/>
                    <a:pt x="6263" y="5032"/>
                  </a:cubicBezTo>
                  <a:cubicBezTo>
                    <a:pt x="6323" y="5072"/>
                    <a:pt x="6377" y="5119"/>
                    <a:pt x="6430" y="5166"/>
                  </a:cubicBezTo>
                  <a:cubicBezTo>
                    <a:pt x="6437" y="5173"/>
                    <a:pt x="6437" y="5186"/>
                    <a:pt x="6450" y="5199"/>
                  </a:cubicBezTo>
                  <a:cubicBezTo>
                    <a:pt x="6410" y="5240"/>
                    <a:pt x="6377" y="5273"/>
                    <a:pt x="6337" y="5313"/>
                  </a:cubicBezTo>
                  <a:cubicBezTo>
                    <a:pt x="6243" y="5400"/>
                    <a:pt x="6149" y="5494"/>
                    <a:pt x="6049" y="5581"/>
                  </a:cubicBezTo>
                  <a:cubicBezTo>
                    <a:pt x="5915" y="5708"/>
                    <a:pt x="5795" y="5842"/>
                    <a:pt x="5674" y="5989"/>
                  </a:cubicBezTo>
                  <a:cubicBezTo>
                    <a:pt x="5520" y="6170"/>
                    <a:pt x="5360" y="6350"/>
                    <a:pt x="5206" y="6537"/>
                  </a:cubicBezTo>
                  <a:cubicBezTo>
                    <a:pt x="5045" y="6738"/>
                    <a:pt x="4878" y="6939"/>
                    <a:pt x="4731" y="7153"/>
                  </a:cubicBezTo>
                  <a:cubicBezTo>
                    <a:pt x="4617" y="7327"/>
                    <a:pt x="4503" y="7508"/>
                    <a:pt x="4470" y="7722"/>
                  </a:cubicBezTo>
                  <a:cubicBezTo>
                    <a:pt x="4456" y="7727"/>
                    <a:pt x="4442" y="7729"/>
                    <a:pt x="4429" y="7729"/>
                  </a:cubicBezTo>
                  <a:cubicBezTo>
                    <a:pt x="4388" y="7729"/>
                    <a:pt x="4353" y="7707"/>
                    <a:pt x="4323" y="7682"/>
                  </a:cubicBezTo>
                  <a:cubicBezTo>
                    <a:pt x="4309" y="7662"/>
                    <a:pt x="4296" y="7641"/>
                    <a:pt x="4283" y="7621"/>
                  </a:cubicBezTo>
                  <a:cubicBezTo>
                    <a:pt x="4115" y="7327"/>
                    <a:pt x="3968" y="7019"/>
                    <a:pt x="3868" y="6685"/>
                  </a:cubicBezTo>
                  <a:cubicBezTo>
                    <a:pt x="3848" y="6624"/>
                    <a:pt x="3821" y="6564"/>
                    <a:pt x="3794" y="6491"/>
                  </a:cubicBezTo>
                  <a:cubicBezTo>
                    <a:pt x="3888" y="6444"/>
                    <a:pt x="3975" y="6390"/>
                    <a:pt x="4069" y="6357"/>
                  </a:cubicBezTo>
                  <a:cubicBezTo>
                    <a:pt x="4129" y="6337"/>
                    <a:pt x="4189" y="6310"/>
                    <a:pt x="4249" y="6290"/>
                  </a:cubicBezTo>
                  <a:cubicBezTo>
                    <a:pt x="4604" y="6149"/>
                    <a:pt x="4918" y="5949"/>
                    <a:pt x="5173" y="5654"/>
                  </a:cubicBezTo>
                  <a:cubicBezTo>
                    <a:pt x="5213" y="5607"/>
                    <a:pt x="5253" y="5561"/>
                    <a:pt x="5300" y="5514"/>
                  </a:cubicBezTo>
                  <a:cubicBezTo>
                    <a:pt x="5427" y="5367"/>
                    <a:pt x="5500" y="5199"/>
                    <a:pt x="5567" y="5025"/>
                  </a:cubicBezTo>
                  <a:cubicBezTo>
                    <a:pt x="5607" y="4932"/>
                    <a:pt x="5614" y="4831"/>
                    <a:pt x="5614" y="4731"/>
                  </a:cubicBezTo>
                  <a:cubicBezTo>
                    <a:pt x="5614" y="4718"/>
                    <a:pt x="5614" y="4704"/>
                    <a:pt x="5614" y="4684"/>
                  </a:cubicBezTo>
                  <a:cubicBezTo>
                    <a:pt x="5641" y="4678"/>
                    <a:pt x="5668" y="4664"/>
                    <a:pt x="5688" y="4657"/>
                  </a:cubicBezTo>
                  <a:cubicBezTo>
                    <a:pt x="5741" y="4637"/>
                    <a:pt x="5795" y="4617"/>
                    <a:pt x="5855" y="4597"/>
                  </a:cubicBezTo>
                  <a:close/>
                  <a:moveTo>
                    <a:pt x="7835" y="9642"/>
                  </a:moveTo>
                  <a:cubicBezTo>
                    <a:pt x="7835" y="9644"/>
                    <a:pt x="7835" y="9647"/>
                    <a:pt x="7835" y="9649"/>
                  </a:cubicBezTo>
                  <a:lnTo>
                    <a:pt x="7835" y="9649"/>
                  </a:lnTo>
                  <a:cubicBezTo>
                    <a:pt x="7837" y="9647"/>
                    <a:pt x="7840" y="9644"/>
                    <a:pt x="7842" y="9642"/>
                  </a:cubicBezTo>
                  <a:close/>
                  <a:moveTo>
                    <a:pt x="6016" y="9214"/>
                  </a:moveTo>
                  <a:lnTo>
                    <a:pt x="6016" y="9214"/>
                  </a:lnTo>
                  <a:cubicBezTo>
                    <a:pt x="6042" y="9227"/>
                    <a:pt x="6062" y="9234"/>
                    <a:pt x="6076" y="9247"/>
                  </a:cubicBezTo>
                  <a:cubicBezTo>
                    <a:pt x="6149" y="9314"/>
                    <a:pt x="6230" y="9348"/>
                    <a:pt x="6317" y="9381"/>
                  </a:cubicBezTo>
                  <a:cubicBezTo>
                    <a:pt x="6444" y="9428"/>
                    <a:pt x="6564" y="9481"/>
                    <a:pt x="6685" y="9535"/>
                  </a:cubicBezTo>
                  <a:cubicBezTo>
                    <a:pt x="6758" y="9562"/>
                    <a:pt x="6812" y="9608"/>
                    <a:pt x="6845" y="9682"/>
                  </a:cubicBezTo>
                  <a:cubicBezTo>
                    <a:pt x="6872" y="9729"/>
                    <a:pt x="6912" y="9769"/>
                    <a:pt x="6946" y="9816"/>
                  </a:cubicBezTo>
                  <a:cubicBezTo>
                    <a:pt x="6933" y="9825"/>
                    <a:pt x="6923" y="9829"/>
                    <a:pt x="6912" y="9829"/>
                  </a:cubicBezTo>
                  <a:cubicBezTo>
                    <a:pt x="6899" y="9829"/>
                    <a:pt x="6887" y="9823"/>
                    <a:pt x="6872" y="9816"/>
                  </a:cubicBezTo>
                  <a:cubicBezTo>
                    <a:pt x="6838" y="9789"/>
                    <a:pt x="6805" y="9762"/>
                    <a:pt x="6778" y="9736"/>
                  </a:cubicBezTo>
                  <a:cubicBezTo>
                    <a:pt x="6725" y="9695"/>
                    <a:pt x="6671" y="9662"/>
                    <a:pt x="6611" y="9642"/>
                  </a:cubicBezTo>
                  <a:cubicBezTo>
                    <a:pt x="6603" y="9639"/>
                    <a:pt x="6594" y="9638"/>
                    <a:pt x="6587" y="9638"/>
                  </a:cubicBezTo>
                  <a:cubicBezTo>
                    <a:pt x="6575" y="9638"/>
                    <a:pt x="6565" y="9641"/>
                    <a:pt x="6557" y="9649"/>
                  </a:cubicBezTo>
                  <a:cubicBezTo>
                    <a:pt x="6591" y="9675"/>
                    <a:pt x="6631" y="9702"/>
                    <a:pt x="6665" y="9729"/>
                  </a:cubicBezTo>
                  <a:cubicBezTo>
                    <a:pt x="6698" y="9756"/>
                    <a:pt x="6725" y="9789"/>
                    <a:pt x="6758" y="9816"/>
                  </a:cubicBezTo>
                  <a:cubicBezTo>
                    <a:pt x="6785" y="9836"/>
                    <a:pt x="6818" y="9849"/>
                    <a:pt x="6859" y="9876"/>
                  </a:cubicBezTo>
                  <a:cubicBezTo>
                    <a:pt x="6838" y="9896"/>
                    <a:pt x="6818" y="9910"/>
                    <a:pt x="6805" y="9930"/>
                  </a:cubicBezTo>
                  <a:cubicBezTo>
                    <a:pt x="6693" y="9850"/>
                    <a:pt x="6649" y="9825"/>
                    <a:pt x="6582" y="9825"/>
                  </a:cubicBezTo>
                  <a:cubicBezTo>
                    <a:pt x="6565" y="9825"/>
                    <a:pt x="6546" y="9827"/>
                    <a:pt x="6524" y="9829"/>
                  </a:cubicBezTo>
                  <a:cubicBezTo>
                    <a:pt x="6578" y="9876"/>
                    <a:pt x="6658" y="9869"/>
                    <a:pt x="6718" y="9936"/>
                  </a:cubicBezTo>
                  <a:cubicBezTo>
                    <a:pt x="6700" y="9936"/>
                    <a:pt x="6688" y="9939"/>
                    <a:pt x="6678" y="9939"/>
                  </a:cubicBezTo>
                  <a:cubicBezTo>
                    <a:pt x="6673" y="9939"/>
                    <a:pt x="6669" y="9939"/>
                    <a:pt x="6665" y="9936"/>
                  </a:cubicBezTo>
                  <a:cubicBezTo>
                    <a:pt x="6551" y="9889"/>
                    <a:pt x="6424" y="9849"/>
                    <a:pt x="6317" y="9789"/>
                  </a:cubicBezTo>
                  <a:cubicBezTo>
                    <a:pt x="6230" y="9742"/>
                    <a:pt x="6169" y="9662"/>
                    <a:pt x="6129" y="9575"/>
                  </a:cubicBezTo>
                  <a:cubicBezTo>
                    <a:pt x="6089" y="9495"/>
                    <a:pt x="6062" y="9401"/>
                    <a:pt x="6029" y="9314"/>
                  </a:cubicBezTo>
                  <a:cubicBezTo>
                    <a:pt x="6022" y="9287"/>
                    <a:pt x="6022" y="9254"/>
                    <a:pt x="6016" y="9214"/>
                  </a:cubicBezTo>
                  <a:close/>
                  <a:moveTo>
                    <a:pt x="7280" y="10217"/>
                  </a:moveTo>
                  <a:cubicBezTo>
                    <a:pt x="7287" y="10217"/>
                    <a:pt x="7300" y="10224"/>
                    <a:pt x="7300" y="10224"/>
                  </a:cubicBezTo>
                  <a:cubicBezTo>
                    <a:pt x="7307" y="10244"/>
                    <a:pt x="7307" y="10264"/>
                    <a:pt x="7314" y="10284"/>
                  </a:cubicBezTo>
                  <a:cubicBezTo>
                    <a:pt x="7300" y="10271"/>
                    <a:pt x="7287" y="10257"/>
                    <a:pt x="7273" y="10237"/>
                  </a:cubicBezTo>
                  <a:cubicBezTo>
                    <a:pt x="7273" y="10237"/>
                    <a:pt x="7273" y="10224"/>
                    <a:pt x="7280" y="10217"/>
                  </a:cubicBezTo>
                  <a:close/>
                  <a:moveTo>
                    <a:pt x="4704" y="8418"/>
                  </a:moveTo>
                  <a:cubicBezTo>
                    <a:pt x="4718" y="8451"/>
                    <a:pt x="4724" y="8464"/>
                    <a:pt x="4724" y="8478"/>
                  </a:cubicBezTo>
                  <a:cubicBezTo>
                    <a:pt x="4724" y="8705"/>
                    <a:pt x="4751" y="8933"/>
                    <a:pt x="4771" y="9154"/>
                  </a:cubicBezTo>
                  <a:cubicBezTo>
                    <a:pt x="4791" y="9327"/>
                    <a:pt x="4831" y="9501"/>
                    <a:pt x="4878" y="9662"/>
                  </a:cubicBezTo>
                  <a:cubicBezTo>
                    <a:pt x="4898" y="9722"/>
                    <a:pt x="4925" y="9776"/>
                    <a:pt x="4952" y="9829"/>
                  </a:cubicBezTo>
                  <a:cubicBezTo>
                    <a:pt x="4992" y="9910"/>
                    <a:pt x="5025" y="9983"/>
                    <a:pt x="5065" y="10063"/>
                  </a:cubicBezTo>
                  <a:cubicBezTo>
                    <a:pt x="5072" y="10077"/>
                    <a:pt x="5079" y="10097"/>
                    <a:pt x="5086" y="10124"/>
                  </a:cubicBezTo>
                  <a:cubicBezTo>
                    <a:pt x="5012" y="10137"/>
                    <a:pt x="4952" y="10157"/>
                    <a:pt x="4885" y="10177"/>
                  </a:cubicBezTo>
                  <a:cubicBezTo>
                    <a:pt x="4751" y="10211"/>
                    <a:pt x="4624" y="10251"/>
                    <a:pt x="4490" y="10284"/>
                  </a:cubicBezTo>
                  <a:cubicBezTo>
                    <a:pt x="4390" y="10318"/>
                    <a:pt x="4296" y="10378"/>
                    <a:pt x="4196" y="10431"/>
                  </a:cubicBezTo>
                  <a:cubicBezTo>
                    <a:pt x="4169" y="10445"/>
                    <a:pt x="4142" y="10465"/>
                    <a:pt x="4115" y="10478"/>
                  </a:cubicBezTo>
                  <a:cubicBezTo>
                    <a:pt x="4082" y="10465"/>
                    <a:pt x="4102" y="10445"/>
                    <a:pt x="4102" y="10431"/>
                  </a:cubicBezTo>
                  <a:cubicBezTo>
                    <a:pt x="4115" y="10291"/>
                    <a:pt x="4129" y="10157"/>
                    <a:pt x="4142" y="10023"/>
                  </a:cubicBezTo>
                  <a:cubicBezTo>
                    <a:pt x="4169" y="9809"/>
                    <a:pt x="4216" y="9602"/>
                    <a:pt x="4276" y="9394"/>
                  </a:cubicBezTo>
                  <a:cubicBezTo>
                    <a:pt x="4323" y="9207"/>
                    <a:pt x="4396" y="9040"/>
                    <a:pt x="4497" y="8879"/>
                  </a:cubicBezTo>
                  <a:cubicBezTo>
                    <a:pt x="4577" y="8739"/>
                    <a:pt x="4651" y="8592"/>
                    <a:pt x="4704" y="8418"/>
                  </a:cubicBezTo>
                  <a:close/>
                  <a:moveTo>
                    <a:pt x="6838" y="10612"/>
                  </a:moveTo>
                  <a:cubicBezTo>
                    <a:pt x="6832" y="10625"/>
                    <a:pt x="6832" y="10632"/>
                    <a:pt x="6825" y="10646"/>
                  </a:cubicBezTo>
                  <a:cubicBezTo>
                    <a:pt x="6825" y="10646"/>
                    <a:pt x="6818" y="10646"/>
                    <a:pt x="6812" y="10652"/>
                  </a:cubicBezTo>
                  <a:cubicBezTo>
                    <a:pt x="6818" y="10639"/>
                    <a:pt x="6825" y="10625"/>
                    <a:pt x="6832" y="10612"/>
                  </a:cubicBezTo>
                  <a:close/>
                  <a:moveTo>
                    <a:pt x="6457" y="10646"/>
                  </a:moveTo>
                  <a:cubicBezTo>
                    <a:pt x="6464" y="10646"/>
                    <a:pt x="6464" y="10652"/>
                    <a:pt x="6471" y="10659"/>
                  </a:cubicBezTo>
                  <a:cubicBezTo>
                    <a:pt x="6430" y="10739"/>
                    <a:pt x="6397" y="10819"/>
                    <a:pt x="6397" y="10913"/>
                  </a:cubicBezTo>
                  <a:cubicBezTo>
                    <a:pt x="6390" y="10993"/>
                    <a:pt x="6384" y="11080"/>
                    <a:pt x="6384" y="11181"/>
                  </a:cubicBezTo>
                  <a:cubicBezTo>
                    <a:pt x="6343" y="11167"/>
                    <a:pt x="6323" y="11161"/>
                    <a:pt x="6303" y="11147"/>
                  </a:cubicBezTo>
                  <a:cubicBezTo>
                    <a:pt x="6243" y="11121"/>
                    <a:pt x="6176" y="11087"/>
                    <a:pt x="6116" y="11060"/>
                  </a:cubicBezTo>
                  <a:cubicBezTo>
                    <a:pt x="6076" y="11040"/>
                    <a:pt x="6036" y="11027"/>
                    <a:pt x="6002" y="11000"/>
                  </a:cubicBezTo>
                  <a:cubicBezTo>
                    <a:pt x="5862" y="10906"/>
                    <a:pt x="5721" y="10806"/>
                    <a:pt x="5581" y="10699"/>
                  </a:cubicBezTo>
                  <a:cubicBezTo>
                    <a:pt x="5594" y="10692"/>
                    <a:pt x="5601" y="10686"/>
                    <a:pt x="5607" y="10686"/>
                  </a:cubicBezTo>
                  <a:cubicBezTo>
                    <a:pt x="5621" y="10686"/>
                    <a:pt x="5634" y="10679"/>
                    <a:pt x="5648" y="10679"/>
                  </a:cubicBezTo>
                  <a:cubicBezTo>
                    <a:pt x="5922" y="10672"/>
                    <a:pt x="6190" y="10659"/>
                    <a:pt x="6457" y="10646"/>
                  </a:cubicBezTo>
                  <a:close/>
                  <a:moveTo>
                    <a:pt x="6731" y="10632"/>
                  </a:moveTo>
                  <a:lnTo>
                    <a:pt x="6731" y="10632"/>
                  </a:lnTo>
                  <a:cubicBezTo>
                    <a:pt x="6752" y="10679"/>
                    <a:pt x="6731" y="10712"/>
                    <a:pt x="6725" y="10753"/>
                  </a:cubicBezTo>
                  <a:cubicBezTo>
                    <a:pt x="6725" y="10793"/>
                    <a:pt x="6698" y="10833"/>
                    <a:pt x="6718" y="10886"/>
                  </a:cubicBezTo>
                  <a:cubicBezTo>
                    <a:pt x="6731" y="10853"/>
                    <a:pt x="6752" y="10833"/>
                    <a:pt x="6765" y="10806"/>
                  </a:cubicBezTo>
                  <a:cubicBezTo>
                    <a:pt x="6772" y="10813"/>
                    <a:pt x="6778" y="10819"/>
                    <a:pt x="6772" y="10819"/>
                  </a:cubicBezTo>
                  <a:cubicBezTo>
                    <a:pt x="6731" y="11014"/>
                    <a:pt x="6624" y="11174"/>
                    <a:pt x="6517" y="11335"/>
                  </a:cubicBezTo>
                  <a:lnTo>
                    <a:pt x="6491" y="11335"/>
                  </a:lnTo>
                  <a:cubicBezTo>
                    <a:pt x="6484" y="11107"/>
                    <a:pt x="6497" y="10893"/>
                    <a:pt x="6551" y="10679"/>
                  </a:cubicBezTo>
                  <a:cubicBezTo>
                    <a:pt x="6556" y="10653"/>
                    <a:pt x="6565" y="10643"/>
                    <a:pt x="6600" y="10643"/>
                  </a:cubicBezTo>
                  <a:cubicBezTo>
                    <a:pt x="6610" y="10643"/>
                    <a:pt x="6623" y="10644"/>
                    <a:pt x="6638" y="10646"/>
                  </a:cubicBezTo>
                  <a:cubicBezTo>
                    <a:pt x="6638" y="10746"/>
                    <a:pt x="6584" y="10840"/>
                    <a:pt x="6591" y="10953"/>
                  </a:cubicBezTo>
                  <a:cubicBezTo>
                    <a:pt x="6624" y="10913"/>
                    <a:pt x="6631" y="10866"/>
                    <a:pt x="6638" y="10826"/>
                  </a:cubicBezTo>
                  <a:cubicBezTo>
                    <a:pt x="6651" y="10773"/>
                    <a:pt x="6665" y="10719"/>
                    <a:pt x="6678" y="10666"/>
                  </a:cubicBezTo>
                  <a:cubicBezTo>
                    <a:pt x="6685" y="10646"/>
                    <a:pt x="6685" y="10646"/>
                    <a:pt x="6731" y="10632"/>
                  </a:cubicBezTo>
                  <a:close/>
                  <a:moveTo>
                    <a:pt x="6952" y="10612"/>
                  </a:moveTo>
                  <a:cubicBezTo>
                    <a:pt x="6959" y="10625"/>
                    <a:pt x="6966" y="10632"/>
                    <a:pt x="6966" y="10639"/>
                  </a:cubicBezTo>
                  <a:cubicBezTo>
                    <a:pt x="6979" y="10766"/>
                    <a:pt x="7019" y="10873"/>
                    <a:pt x="7086" y="10973"/>
                  </a:cubicBezTo>
                  <a:cubicBezTo>
                    <a:pt x="7099" y="10993"/>
                    <a:pt x="7106" y="11007"/>
                    <a:pt x="7113" y="11027"/>
                  </a:cubicBezTo>
                  <a:cubicBezTo>
                    <a:pt x="7166" y="11167"/>
                    <a:pt x="7200" y="11315"/>
                    <a:pt x="7233" y="11462"/>
                  </a:cubicBezTo>
                  <a:cubicBezTo>
                    <a:pt x="7190" y="11468"/>
                    <a:pt x="7161" y="11472"/>
                    <a:pt x="7137" y="11472"/>
                  </a:cubicBezTo>
                  <a:cubicBezTo>
                    <a:pt x="7113" y="11472"/>
                    <a:pt x="7093" y="11468"/>
                    <a:pt x="7066" y="11462"/>
                  </a:cubicBezTo>
                  <a:cubicBezTo>
                    <a:pt x="7033" y="11455"/>
                    <a:pt x="6999" y="11442"/>
                    <a:pt x="6966" y="11435"/>
                  </a:cubicBezTo>
                  <a:cubicBezTo>
                    <a:pt x="6879" y="11408"/>
                    <a:pt x="6792" y="11368"/>
                    <a:pt x="6698" y="11348"/>
                  </a:cubicBezTo>
                  <a:cubicBezTo>
                    <a:pt x="6685" y="11348"/>
                    <a:pt x="6671" y="11335"/>
                    <a:pt x="6651" y="11328"/>
                  </a:cubicBezTo>
                  <a:cubicBezTo>
                    <a:pt x="6671" y="11288"/>
                    <a:pt x="6685" y="11254"/>
                    <a:pt x="6705" y="11221"/>
                  </a:cubicBezTo>
                  <a:cubicBezTo>
                    <a:pt x="6798" y="11087"/>
                    <a:pt x="6859" y="10933"/>
                    <a:pt x="6892" y="10766"/>
                  </a:cubicBezTo>
                  <a:cubicBezTo>
                    <a:pt x="6905" y="10719"/>
                    <a:pt x="6919" y="10666"/>
                    <a:pt x="6952" y="10612"/>
                  </a:cubicBezTo>
                  <a:close/>
                  <a:moveTo>
                    <a:pt x="8109" y="5784"/>
                  </a:moveTo>
                  <a:cubicBezTo>
                    <a:pt x="8285" y="5784"/>
                    <a:pt x="8565" y="5829"/>
                    <a:pt x="8685" y="5875"/>
                  </a:cubicBezTo>
                  <a:cubicBezTo>
                    <a:pt x="8812" y="5922"/>
                    <a:pt x="8946" y="5975"/>
                    <a:pt x="9073" y="6029"/>
                  </a:cubicBezTo>
                  <a:cubicBezTo>
                    <a:pt x="9120" y="6056"/>
                    <a:pt x="9174" y="6083"/>
                    <a:pt x="9214" y="6116"/>
                  </a:cubicBezTo>
                  <a:cubicBezTo>
                    <a:pt x="9354" y="6216"/>
                    <a:pt x="9488" y="6323"/>
                    <a:pt x="9615" y="6430"/>
                  </a:cubicBezTo>
                  <a:cubicBezTo>
                    <a:pt x="9689" y="6491"/>
                    <a:pt x="9762" y="6558"/>
                    <a:pt x="9829" y="6631"/>
                  </a:cubicBezTo>
                  <a:cubicBezTo>
                    <a:pt x="9983" y="6812"/>
                    <a:pt x="10117" y="6999"/>
                    <a:pt x="10204" y="7220"/>
                  </a:cubicBezTo>
                  <a:cubicBezTo>
                    <a:pt x="10251" y="7320"/>
                    <a:pt x="10291" y="7421"/>
                    <a:pt x="10331" y="7521"/>
                  </a:cubicBezTo>
                  <a:cubicBezTo>
                    <a:pt x="10391" y="7668"/>
                    <a:pt x="10425" y="7829"/>
                    <a:pt x="10445" y="7983"/>
                  </a:cubicBezTo>
                  <a:cubicBezTo>
                    <a:pt x="10458" y="8083"/>
                    <a:pt x="10465" y="8183"/>
                    <a:pt x="10478" y="8284"/>
                  </a:cubicBezTo>
                  <a:cubicBezTo>
                    <a:pt x="10498" y="8478"/>
                    <a:pt x="10472" y="8665"/>
                    <a:pt x="10451" y="8852"/>
                  </a:cubicBezTo>
                  <a:cubicBezTo>
                    <a:pt x="10438" y="8926"/>
                    <a:pt x="10431" y="9006"/>
                    <a:pt x="10418" y="9087"/>
                  </a:cubicBezTo>
                  <a:cubicBezTo>
                    <a:pt x="10358" y="9441"/>
                    <a:pt x="10244" y="9782"/>
                    <a:pt x="10057" y="10090"/>
                  </a:cubicBezTo>
                  <a:cubicBezTo>
                    <a:pt x="9990" y="10197"/>
                    <a:pt x="9916" y="10304"/>
                    <a:pt x="9843" y="10405"/>
                  </a:cubicBezTo>
                  <a:cubicBezTo>
                    <a:pt x="9582" y="10773"/>
                    <a:pt x="9234" y="11034"/>
                    <a:pt x="8832" y="11214"/>
                  </a:cubicBezTo>
                  <a:cubicBezTo>
                    <a:pt x="8638" y="11301"/>
                    <a:pt x="8438" y="11375"/>
                    <a:pt x="8237" y="11442"/>
                  </a:cubicBezTo>
                  <a:cubicBezTo>
                    <a:pt x="8056" y="11509"/>
                    <a:pt x="7862" y="11522"/>
                    <a:pt x="7675" y="11522"/>
                  </a:cubicBezTo>
                  <a:cubicBezTo>
                    <a:pt x="7648" y="11455"/>
                    <a:pt x="7615" y="11395"/>
                    <a:pt x="7595" y="11328"/>
                  </a:cubicBezTo>
                  <a:cubicBezTo>
                    <a:pt x="7568" y="11234"/>
                    <a:pt x="7595" y="11134"/>
                    <a:pt x="7621" y="11040"/>
                  </a:cubicBezTo>
                  <a:cubicBezTo>
                    <a:pt x="7641" y="10993"/>
                    <a:pt x="7661" y="10947"/>
                    <a:pt x="7682" y="10893"/>
                  </a:cubicBezTo>
                  <a:cubicBezTo>
                    <a:pt x="7702" y="10833"/>
                    <a:pt x="7728" y="10766"/>
                    <a:pt x="7742" y="10699"/>
                  </a:cubicBezTo>
                  <a:cubicBezTo>
                    <a:pt x="7762" y="10572"/>
                    <a:pt x="7742" y="10452"/>
                    <a:pt x="7675" y="10338"/>
                  </a:cubicBezTo>
                  <a:cubicBezTo>
                    <a:pt x="7661" y="10311"/>
                    <a:pt x="7648" y="10278"/>
                    <a:pt x="7628" y="10244"/>
                  </a:cubicBezTo>
                  <a:cubicBezTo>
                    <a:pt x="7655" y="10237"/>
                    <a:pt x="7675" y="10237"/>
                    <a:pt x="7695" y="10237"/>
                  </a:cubicBezTo>
                  <a:cubicBezTo>
                    <a:pt x="7705" y="10238"/>
                    <a:pt x="7716" y="10238"/>
                    <a:pt x="7726" y="10238"/>
                  </a:cubicBezTo>
                  <a:cubicBezTo>
                    <a:pt x="7862" y="10238"/>
                    <a:pt x="7991" y="10198"/>
                    <a:pt x="8103" y="10124"/>
                  </a:cubicBezTo>
                  <a:cubicBezTo>
                    <a:pt x="8264" y="10030"/>
                    <a:pt x="8411" y="9923"/>
                    <a:pt x="8538" y="9803"/>
                  </a:cubicBezTo>
                  <a:cubicBezTo>
                    <a:pt x="8665" y="9682"/>
                    <a:pt x="8799" y="9575"/>
                    <a:pt x="8959" y="9495"/>
                  </a:cubicBezTo>
                  <a:cubicBezTo>
                    <a:pt x="9020" y="9468"/>
                    <a:pt x="9073" y="9421"/>
                    <a:pt x="9100" y="9354"/>
                  </a:cubicBezTo>
                  <a:cubicBezTo>
                    <a:pt x="9120" y="9307"/>
                    <a:pt x="9100" y="9267"/>
                    <a:pt x="9046" y="9261"/>
                  </a:cubicBezTo>
                  <a:cubicBezTo>
                    <a:pt x="9006" y="9261"/>
                    <a:pt x="8969" y="9258"/>
                    <a:pt x="8933" y="9258"/>
                  </a:cubicBezTo>
                  <a:cubicBezTo>
                    <a:pt x="8915" y="9258"/>
                    <a:pt x="8897" y="9258"/>
                    <a:pt x="8879" y="9261"/>
                  </a:cubicBezTo>
                  <a:cubicBezTo>
                    <a:pt x="8823" y="9270"/>
                    <a:pt x="8767" y="9275"/>
                    <a:pt x="8711" y="9275"/>
                  </a:cubicBezTo>
                  <a:cubicBezTo>
                    <a:pt x="8647" y="9275"/>
                    <a:pt x="8582" y="9268"/>
                    <a:pt x="8518" y="9254"/>
                  </a:cubicBezTo>
                  <a:cubicBezTo>
                    <a:pt x="8458" y="9241"/>
                    <a:pt x="8400" y="9236"/>
                    <a:pt x="8342" y="9236"/>
                  </a:cubicBezTo>
                  <a:cubicBezTo>
                    <a:pt x="8250" y="9236"/>
                    <a:pt x="8160" y="9248"/>
                    <a:pt x="8070" y="9261"/>
                  </a:cubicBezTo>
                  <a:cubicBezTo>
                    <a:pt x="8003" y="9267"/>
                    <a:pt x="7942" y="9294"/>
                    <a:pt x="7889" y="9321"/>
                  </a:cubicBezTo>
                  <a:cubicBezTo>
                    <a:pt x="7795" y="9368"/>
                    <a:pt x="7702" y="9421"/>
                    <a:pt x="7621" y="9488"/>
                  </a:cubicBezTo>
                  <a:cubicBezTo>
                    <a:pt x="7568" y="9535"/>
                    <a:pt x="7514" y="9562"/>
                    <a:pt x="7441" y="9562"/>
                  </a:cubicBezTo>
                  <a:cubicBezTo>
                    <a:pt x="7454" y="9515"/>
                    <a:pt x="7461" y="9481"/>
                    <a:pt x="7474" y="9441"/>
                  </a:cubicBezTo>
                  <a:cubicBezTo>
                    <a:pt x="7494" y="9341"/>
                    <a:pt x="7501" y="9247"/>
                    <a:pt x="7494" y="9147"/>
                  </a:cubicBezTo>
                  <a:cubicBezTo>
                    <a:pt x="7487" y="9053"/>
                    <a:pt x="7454" y="8959"/>
                    <a:pt x="7387" y="8893"/>
                  </a:cubicBezTo>
                  <a:cubicBezTo>
                    <a:pt x="7314" y="8806"/>
                    <a:pt x="7260" y="8712"/>
                    <a:pt x="7233" y="8605"/>
                  </a:cubicBezTo>
                  <a:cubicBezTo>
                    <a:pt x="7213" y="8531"/>
                    <a:pt x="7193" y="8458"/>
                    <a:pt x="7166" y="8391"/>
                  </a:cubicBezTo>
                  <a:cubicBezTo>
                    <a:pt x="7153" y="8344"/>
                    <a:pt x="7133" y="8304"/>
                    <a:pt x="7106" y="8270"/>
                  </a:cubicBezTo>
                  <a:cubicBezTo>
                    <a:pt x="7089" y="8243"/>
                    <a:pt x="7068" y="8229"/>
                    <a:pt x="7046" y="8229"/>
                  </a:cubicBezTo>
                  <a:cubicBezTo>
                    <a:pt x="7026" y="8229"/>
                    <a:pt x="7005" y="8241"/>
                    <a:pt x="6986" y="8264"/>
                  </a:cubicBezTo>
                  <a:cubicBezTo>
                    <a:pt x="6979" y="8277"/>
                    <a:pt x="6972" y="8290"/>
                    <a:pt x="6966" y="8304"/>
                  </a:cubicBezTo>
                  <a:cubicBezTo>
                    <a:pt x="6892" y="8451"/>
                    <a:pt x="6832" y="8592"/>
                    <a:pt x="6805" y="8752"/>
                  </a:cubicBezTo>
                  <a:cubicBezTo>
                    <a:pt x="6785" y="8846"/>
                    <a:pt x="6765" y="8946"/>
                    <a:pt x="6758" y="9040"/>
                  </a:cubicBezTo>
                  <a:cubicBezTo>
                    <a:pt x="6738" y="9167"/>
                    <a:pt x="6745" y="9287"/>
                    <a:pt x="6772" y="9408"/>
                  </a:cubicBezTo>
                  <a:cubicBezTo>
                    <a:pt x="6778" y="9435"/>
                    <a:pt x="6778" y="9461"/>
                    <a:pt x="6785" y="9488"/>
                  </a:cubicBezTo>
                  <a:cubicBezTo>
                    <a:pt x="6685" y="9441"/>
                    <a:pt x="6598" y="9401"/>
                    <a:pt x="6504" y="9354"/>
                  </a:cubicBezTo>
                  <a:cubicBezTo>
                    <a:pt x="6457" y="9334"/>
                    <a:pt x="6410" y="9314"/>
                    <a:pt x="6357" y="9301"/>
                  </a:cubicBezTo>
                  <a:cubicBezTo>
                    <a:pt x="6270" y="9274"/>
                    <a:pt x="6190" y="9227"/>
                    <a:pt x="6123" y="9174"/>
                  </a:cubicBezTo>
                  <a:cubicBezTo>
                    <a:pt x="6096" y="9147"/>
                    <a:pt x="6069" y="9127"/>
                    <a:pt x="6036" y="9113"/>
                  </a:cubicBezTo>
                  <a:cubicBezTo>
                    <a:pt x="6022" y="9106"/>
                    <a:pt x="6009" y="9102"/>
                    <a:pt x="5997" y="9102"/>
                  </a:cubicBezTo>
                  <a:cubicBezTo>
                    <a:pt x="5968" y="9102"/>
                    <a:pt x="5945" y="9124"/>
                    <a:pt x="5935" y="9167"/>
                  </a:cubicBezTo>
                  <a:cubicBezTo>
                    <a:pt x="5929" y="9200"/>
                    <a:pt x="5922" y="9241"/>
                    <a:pt x="5935" y="9274"/>
                  </a:cubicBezTo>
                  <a:cubicBezTo>
                    <a:pt x="5975" y="9455"/>
                    <a:pt x="6022" y="9635"/>
                    <a:pt x="6156" y="9776"/>
                  </a:cubicBezTo>
                  <a:cubicBezTo>
                    <a:pt x="6210" y="9836"/>
                    <a:pt x="6270" y="9883"/>
                    <a:pt x="6350" y="9916"/>
                  </a:cubicBezTo>
                  <a:cubicBezTo>
                    <a:pt x="6417" y="9943"/>
                    <a:pt x="6484" y="9970"/>
                    <a:pt x="6557" y="10003"/>
                  </a:cubicBezTo>
                  <a:cubicBezTo>
                    <a:pt x="6564" y="10003"/>
                    <a:pt x="6571" y="10010"/>
                    <a:pt x="6591" y="10023"/>
                  </a:cubicBezTo>
                  <a:cubicBezTo>
                    <a:pt x="6564" y="10030"/>
                    <a:pt x="6544" y="10037"/>
                    <a:pt x="6531" y="10043"/>
                  </a:cubicBezTo>
                  <a:cubicBezTo>
                    <a:pt x="6471" y="10050"/>
                    <a:pt x="6410" y="10057"/>
                    <a:pt x="6350" y="10057"/>
                  </a:cubicBezTo>
                  <a:cubicBezTo>
                    <a:pt x="6283" y="10057"/>
                    <a:pt x="6216" y="10050"/>
                    <a:pt x="6149" y="10050"/>
                  </a:cubicBezTo>
                  <a:cubicBezTo>
                    <a:pt x="6087" y="10046"/>
                    <a:pt x="6024" y="10044"/>
                    <a:pt x="5962" y="10044"/>
                  </a:cubicBezTo>
                  <a:cubicBezTo>
                    <a:pt x="5732" y="10044"/>
                    <a:pt x="5506" y="10069"/>
                    <a:pt x="5280" y="10090"/>
                  </a:cubicBezTo>
                  <a:cubicBezTo>
                    <a:pt x="5239" y="10097"/>
                    <a:pt x="5206" y="10097"/>
                    <a:pt x="5166" y="10104"/>
                  </a:cubicBezTo>
                  <a:cubicBezTo>
                    <a:pt x="5139" y="10023"/>
                    <a:pt x="5112" y="9950"/>
                    <a:pt x="5086" y="9876"/>
                  </a:cubicBezTo>
                  <a:cubicBezTo>
                    <a:pt x="5052" y="9803"/>
                    <a:pt x="5012" y="9736"/>
                    <a:pt x="4992" y="9669"/>
                  </a:cubicBezTo>
                  <a:cubicBezTo>
                    <a:pt x="4938" y="9501"/>
                    <a:pt x="4905" y="9327"/>
                    <a:pt x="4885" y="9147"/>
                  </a:cubicBezTo>
                  <a:cubicBezTo>
                    <a:pt x="4878" y="9040"/>
                    <a:pt x="4858" y="8939"/>
                    <a:pt x="4858" y="8832"/>
                  </a:cubicBezTo>
                  <a:cubicBezTo>
                    <a:pt x="4845" y="8605"/>
                    <a:pt x="4838" y="8384"/>
                    <a:pt x="4838" y="8157"/>
                  </a:cubicBezTo>
                  <a:cubicBezTo>
                    <a:pt x="4831" y="8050"/>
                    <a:pt x="4865" y="7949"/>
                    <a:pt x="4898" y="7849"/>
                  </a:cubicBezTo>
                  <a:cubicBezTo>
                    <a:pt x="4938" y="7715"/>
                    <a:pt x="4999" y="7595"/>
                    <a:pt x="5086" y="7488"/>
                  </a:cubicBezTo>
                  <a:cubicBezTo>
                    <a:pt x="5239" y="7307"/>
                    <a:pt x="5380" y="7120"/>
                    <a:pt x="5534" y="6939"/>
                  </a:cubicBezTo>
                  <a:cubicBezTo>
                    <a:pt x="5674" y="6772"/>
                    <a:pt x="5842" y="6624"/>
                    <a:pt x="6002" y="6477"/>
                  </a:cubicBezTo>
                  <a:cubicBezTo>
                    <a:pt x="6116" y="6370"/>
                    <a:pt x="6230" y="6270"/>
                    <a:pt x="6337" y="6163"/>
                  </a:cubicBezTo>
                  <a:cubicBezTo>
                    <a:pt x="6370" y="6136"/>
                    <a:pt x="6404" y="6109"/>
                    <a:pt x="6444" y="6089"/>
                  </a:cubicBezTo>
                  <a:cubicBezTo>
                    <a:pt x="6524" y="6062"/>
                    <a:pt x="6598" y="6022"/>
                    <a:pt x="6678" y="5989"/>
                  </a:cubicBezTo>
                  <a:cubicBezTo>
                    <a:pt x="6731" y="5962"/>
                    <a:pt x="6792" y="5942"/>
                    <a:pt x="6845" y="5922"/>
                  </a:cubicBezTo>
                  <a:cubicBezTo>
                    <a:pt x="6865" y="5915"/>
                    <a:pt x="6885" y="5915"/>
                    <a:pt x="6899" y="5909"/>
                  </a:cubicBezTo>
                  <a:cubicBezTo>
                    <a:pt x="7012" y="5848"/>
                    <a:pt x="7140" y="5835"/>
                    <a:pt x="7260" y="5815"/>
                  </a:cubicBezTo>
                  <a:cubicBezTo>
                    <a:pt x="7300" y="5808"/>
                    <a:pt x="7334" y="5808"/>
                    <a:pt x="7374" y="5808"/>
                  </a:cubicBezTo>
                  <a:cubicBezTo>
                    <a:pt x="7447" y="5808"/>
                    <a:pt x="7520" y="5809"/>
                    <a:pt x="7593" y="5809"/>
                  </a:cubicBezTo>
                  <a:cubicBezTo>
                    <a:pt x="7738" y="5809"/>
                    <a:pt x="7882" y="5806"/>
                    <a:pt x="8029" y="5788"/>
                  </a:cubicBezTo>
                  <a:cubicBezTo>
                    <a:pt x="8052" y="5785"/>
                    <a:pt x="8079" y="5784"/>
                    <a:pt x="8109" y="5784"/>
                  </a:cubicBezTo>
                  <a:close/>
                  <a:moveTo>
                    <a:pt x="7015" y="4194"/>
                  </a:moveTo>
                  <a:cubicBezTo>
                    <a:pt x="7037" y="4194"/>
                    <a:pt x="7045" y="4207"/>
                    <a:pt x="7039" y="4229"/>
                  </a:cubicBezTo>
                  <a:cubicBezTo>
                    <a:pt x="7039" y="4263"/>
                    <a:pt x="7039" y="4296"/>
                    <a:pt x="7033" y="4330"/>
                  </a:cubicBezTo>
                  <a:cubicBezTo>
                    <a:pt x="7019" y="4443"/>
                    <a:pt x="6999" y="4557"/>
                    <a:pt x="6979" y="4671"/>
                  </a:cubicBezTo>
                  <a:cubicBezTo>
                    <a:pt x="7033" y="4597"/>
                    <a:pt x="7059" y="4497"/>
                    <a:pt x="7099" y="4236"/>
                  </a:cubicBezTo>
                  <a:cubicBezTo>
                    <a:pt x="7104" y="4234"/>
                    <a:pt x="7109" y="4233"/>
                    <a:pt x="7113" y="4233"/>
                  </a:cubicBezTo>
                  <a:cubicBezTo>
                    <a:pt x="7125" y="4233"/>
                    <a:pt x="7133" y="4241"/>
                    <a:pt x="7133" y="4256"/>
                  </a:cubicBezTo>
                  <a:cubicBezTo>
                    <a:pt x="7133" y="4303"/>
                    <a:pt x="7126" y="4350"/>
                    <a:pt x="7113" y="4390"/>
                  </a:cubicBezTo>
                  <a:cubicBezTo>
                    <a:pt x="7073" y="4557"/>
                    <a:pt x="7033" y="4718"/>
                    <a:pt x="6992" y="4885"/>
                  </a:cubicBezTo>
                  <a:cubicBezTo>
                    <a:pt x="6992" y="4898"/>
                    <a:pt x="6992" y="4905"/>
                    <a:pt x="6992" y="4925"/>
                  </a:cubicBezTo>
                  <a:cubicBezTo>
                    <a:pt x="7059" y="4811"/>
                    <a:pt x="7166" y="4443"/>
                    <a:pt x="7186" y="4263"/>
                  </a:cubicBezTo>
                  <a:cubicBezTo>
                    <a:pt x="7206" y="4263"/>
                    <a:pt x="7200" y="4283"/>
                    <a:pt x="7200" y="4296"/>
                  </a:cubicBezTo>
                  <a:cubicBezTo>
                    <a:pt x="7200" y="4323"/>
                    <a:pt x="7200" y="4350"/>
                    <a:pt x="7193" y="4370"/>
                  </a:cubicBezTo>
                  <a:cubicBezTo>
                    <a:pt x="7173" y="4457"/>
                    <a:pt x="7186" y="4530"/>
                    <a:pt x="7227" y="4604"/>
                  </a:cubicBezTo>
                  <a:cubicBezTo>
                    <a:pt x="7233" y="4611"/>
                    <a:pt x="7240" y="4617"/>
                    <a:pt x="7247" y="4631"/>
                  </a:cubicBezTo>
                  <a:cubicBezTo>
                    <a:pt x="7213" y="4731"/>
                    <a:pt x="7173" y="4825"/>
                    <a:pt x="7126" y="4912"/>
                  </a:cubicBezTo>
                  <a:cubicBezTo>
                    <a:pt x="6939" y="5266"/>
                    <a:pt x="6718" y="5587"/>
                    <a:pt x="6437" y="5875"/>
                  </a:cubicBezTo>
                  <a:cubicBezTo>
                    <a:pt x="6263" y="6062"/>
                    <a:pt x="6076" y="6243"/>
                    <a:pt x="5888" y="6410"/>
                  </a:cubicBezTo>
                  <a:cubicBezTo>
                    <a:pt x="5627" y="6638"/>
                    <a:pt x="5400" y="6885"/>
                    <a:pt x="5193" y="7146"/>
                  </a:cubicBezTo>
                  <a:cubicBezTo>
                    <a:pt x="5019" y="7367"/>
                    <a:pt x="4851" y="7588"/>
                    <a:pt x="4704" y="7829"/>
                  </a:cubicBezTo>
                  <a:cubicBezTo>
                    <a:pt x="4657" y="7909"/>
                    <a:pt x="4631" y="7983"/>
                    <a:pt x="4624" y="8076"/>
                  </a:cubicBezTo>
                  <a:cubicBezTo>
                    <a:pt x="4611" y="8150"/>
                    <a:pt x="4597" y="8224"/>
                    <a:pt x="4590" y="8297"/>
                  </a:cubicBezTo>
                  <a:cubicBezTo>
                    <a:pt x="4584" y="8397"/>
                    <a:pt x="4557" y="8491"/>
                    <a:pt x="4510" y="8578"/>
                  </a:cubicBezTo>
                  <a:cubicBezTo>
                    <a:pt x="4463" y="8672"/>
                    <a:pt x="4423" y="8759"/>
                    <a:pt x="4370" y="8846"/>
                  </a:cubicBezTo>
                  <a:cubicBezTo>
                    <a:pt x="4243" y="9067"/>
                    <a:pt x="4162" y="9307"/>
                    <a:pt x="4109" y="9555"/>
                  </a:cubicBezTo>
                  <a:cubicBezTo>
                    <a:pt x="4062" y="9762"/>
                    <a:pt x="4028" y="9976"/>
                    <a:pt x="4028" y="10191"/>
                  </a:cubicBezTo>
                  <a:cubicBezTo>
                    <a:pt x="4035" y="10284"/>
                    <a:pt x="4022" y="10371"/>
                    <a:pt x="4022" y="10465"/>
                  </a:cubicBezTo>
                  <a:cubicBezTo>
                    <a:pt x="4022" y="10492"/>
                    <a:pt x="4028" y="10512"/>
                    <a:pt x="4035" y="10532"/>
                  </a:cubicBezTo>
                  <a:cubicBezTo>
                    <a:pt x="4047" y="10538"/>
                    <a:pt x="4059" y="10540"/>
                    <a:pt x="4070" y="10540"/>
                  </a:cubicBezTo>
                  <a:cubicBezTo>
                    <a:pt x="4096" y="10540"/>
                    <a:pt x="4119" y="10528"/>
                    <a:pt x="4142" y="10518"/>
                  </a:cubicBezTo>
                  <a:cubicBezTo>
                    <a:pt x="4416" y="10438"/>
                    <a:pt x="4697" y="10358"/>
                    <a:pt x="4972" y="10271"/>
                  </a:cubicBezTo>
                  <a:cubicBezTo>
                    <a:pt x="5126" y="10231"/>
                    <a:pt x="5286" y="10211"/>
                    <a:pt x="5440" y="10197"/>
                  </a:cubicBezTo>
                  <a:cubicBezTo>
                    <a:pt x="5594" y="10184"/>
                    <a:pt x="5741" y="10170"/>
                    <a:pt x="5895" y="10170"/>
                  </a:cubicBezTo>
                  <a:cubicBezTo>
                    <a:pt x="5932" y="10169"/>
                    <a:pt x="5970" y="10168"/>
                    <a:pt x="6008" y="10168"/>
                  </a:cubicBezTo>
                  <a:cubicBezTo>
                    <a:pt x="6101" y="10168"/>
                    <a:pt x="6195" y="10172"/>
                    <a:pt x="6290" y="10177"/>
                  </a:cubicBezTo>
                  <a:cubicBezTo>
                    <a:pt x="6310" y="10178"/>
                    <a:pt x="6330" y="10179"/>
                    <a:pt x="6350" y="10179"/>
                  </a:cubicBezTo>
                  <a:cubicBezTo>
                    <a:pt x="6442" y="10179"/>
                    <a:pt x="6531" y="10167"/>
                    <a:pt x="6624" y="10150"/>
                  </a:cubicBezTo>
                  <a:cubicBezTo>
                    <a:pt x="6711" y="10130"/>
                    <a:pt x="6792" y="10084"/>
                    <a:pt x="6865" y="10023"/>
                  </a:cubicBezTo>
                  <a:cubicBezTo>
                    <a:pt x="6912" y="9983"/>
                    <a:pt x="6952" y="9936"/>
                    <a:pt x="6992" y="9883"/>
                  </a:cubicBezTo>
                  <a:cubicBezTo>
                    <a:pt x="7026" y="9843"/>
                    <a:pt x="7026" y="9816"/>
                    <a:pt x="6986" y="9776"/>
                  </a:cubicBezTo>
                  <a:cubicBezTo>
                    <a:pt x="6959" y="9749"/>
                    <a:pt x="6946" y="9716"/>
                    <a:pt x="6939" y="9675"/>
                  </a:cubicBezTo>
                  <a:cubicBezTo>
                    <a:pt x="6912" y="9555"/>
                    <a:pt x="6885" y="9435"/>
                    <a:pt x="6865" y="9307"/>
                  </a:cubicBezTo>
                  <a:cubicBezTo>
                    <a:pt x="6859" y="9241"/>
                    <a:pt x="6859" y="9167"/>
                    <a:pt x="6865" y="9093"/>
                  </a:cubicBezTo>
                  <a:cubicBezTo>
                    <a:pt x="6885" y="8873"/>
                    <a:pt x="6919" y="8652"/>
                    <a:pt x="7012" y="8451"/>
                  </a:cubicBezTo>
                  <a:cubicBezTo>
                    <a:pt x="7019" y="8431"/>
                    <a:pt x="7033" y="8411"/>
                    <a:pt x="7039" y="8397"/>
                  </a:cubicBezTo>
                  <a:cubicBezTo>
                    <a:pt x="7073" y="8397"/>
                    <a:pt x="7073" y="8418"/>
                    <a:pt x="7079" y="8438"/>
                  </a:cubicBezTo>
                  <a:cubicBezTo>
                    <a:pt x="7099" y="8511"/>
                    <a:pt x="7120" y="8585"/>
                    <a:pt x="7146" y="8665"/>
                  </a:cubicBezTo>
                  <a:cubicBezTo>
                    <a:pt x="7173" y="8765"/>
                    <a:pt x="7227" y="8859"/>
                    <a:pt x="7300" y="8939"/>
                  </a:cubicBezTo>
                  <a:cubicBezTo>
                    <a:pt x="7374" y="9013"/>
                    <a:pt x="7401" y="9107"/>
                    <a:pt x="7407" y="9214"/>
                  </a:cubicBezTo>
                  <a:cubicBezTo>
                    <a:pt x="7407" y="9354"/>
                    <a:pt x="7387" y="9495"/>
                    <a:pt x="7320" y="9622"/>
                  </a:cubicBezTo>
                  <a:cubicBezTo>
                    <a:pt x="7314" y="9635"/>
                    <a:pt x="7307" y="9649"/>
                    <a:pt x="7300" y="9662"/>
                  </a:cubicBezTo>
                  <a:cubicBezTo>
                    <a:pt x="7287" y="9709"/>
                    <a:pt x="7273" y="9762"/>
                    <a:pt x="7260" y="9816"/>
                  </a:cubicBezTo>
                  <a:cubicBezTo>
                    <a:pt x="7264" y="9817"/>
                    <a:pt x="7267" y="9817"/>
                    <a:pt x="7270" y="9817"/>
                  </a:cubicBezTo>
                  <a:cubicBezTo>
                    <a:pt x="7291" y="9817"/>
                    <a:pt x="7303" y="9801"/>
                    <a:pt x="7320" y="9789"/>
                  </a:cubicBezTo>
                  <a:cubicBezTo>
                    <a:pt x="7401" y="9736"/>
                    <a:pt x="7481" y="9682"/>
                    <a:pt x="7574" y="9649"/>
                  </a:cubicBezTo>
                  <a:cubicBezTo>
                    <a:pt x="7615" y="9635"/>
                    <a:pt x="7648" y="9608"/>
                    <a:pt x="7682" y="9582"/>
                  </a:cubicBezTo>
                  <a:cubicBezTo>
                    <a:pt x="7708" y="9562"/>
                    <a:pt x="7742" y="9535"/>
                    <a:pt x="7768" y="9515"/>
                  </a:cubicBezTo>
                  <a:cubicBezTo>
                    <a:pt x="7937" y="9392"/>
                    <a:pt x="8121" y="9340"/>
                    <a:pt x="8315" y="9340"/>
                  </a:cubicBezTo>
                  <a:cubicBezTo>
                    <a:pt x="8375" y="9340"/>
                    <a:pt x="8436" y="9345"/>
                    <a:pt x="8498" y="9354"/>
                  </a:cubicBezTo>
                  <a:cubicBezTo>
                    <a:pt x="8569" y="9365"/>
                    <a:pt x="8639" y="9372"/>
                    <a:pt x="8709" y="9372"/>
                  </a:cubicBezTo>
                  <a:cubicBezTo>
                    <a:pt x="8770" y="9372"/>
                    <a:pt x="8830" y="9367"/>
                    <a:pt x="8893" y="9354"/>
                  </a:cubicBezTo>
                  <a:cubicBezTo>
                    <a:pt x="8919" y="9348"/>
                    <a:pt x="8946" y="9348"/>
                    <a:pt x="8993" y="9348"/>
                  </a:cubicBezTo>
                  <a:cubicBezTo>
                    <a:pt x="8979" y="9368"/>
                    <a:pt x="8973" y="9381"/>
                    <a:pt x="8959" y="9388"/>
                  </a:cubicBezTo>
                  <a:cubicBezTo>
                    <a:pt x="8939" y="9408"/>
                    <a:pt x="8913" y="9421"/>
                    <a:pt x="8886" y="9435"/>
                  </a:cubicBezTo>
                  <a:cubicBezTo>
                    <a:pt x="8752" y="9495"/>
                    <a:pt x="8638" y="9575"/>
                    <a:pt x="8531" y="9675"/>
                  </a:cubicBezTo>
                  <a:cubicBezTo>
                    <a:pt x="8384" y="9816"/>
                    <a:pt x="8230" y="9936"/>
                    <a:pt x="8056" y="10043"/>
                  </a:cubicBezTo>
                  <a:cubicBezTo>
                    <a:pt x="7940" y="10109"/>
                    <a:pt x="7820" y="10140"/>
                    <a:pt x="7694" y="10140"/>
                  </a:cubicBezTo>
                  <a:cubicBezTo>
                    <a:pt x="7653" y="10140"/>
                    <a:pt x="7611" y="10137"/>
                    <a:pt x="7568" y="10130"/>
                  </a:cubicBezTo>
                  <a:cubicBezTo>
                    <a:pt x="7528" y="10124"/>
                    <a:pt x="7487" y="10110"/>
                    <a:pt x="7454" y="10077"/>
                  </a:cubicBezTo>
                  <a:cubicBezTo>
                    <a:pt x="7487" y="10050"/>
                    <a:pt x="7528" y="10050"/>
                    <a:pt x="7568" y="10037"/>
                  </a:cubicBezTo>
                  <a:cubicBezTo>
                    <a:pt x="7601" y="10023"/>
                    <a:pt x="7641" y="10010"/>
                    <a:pt x="7682" y="9997"/>
                  </a:cubicBezTo>
                  <a:cubicBezTo>
                    <a:pt x="7722" y="9983"/>
                    <a:pt x="7762" y="9970"/>
                    <a:pt x="7802" y="9950"/>
                  </a:cubicBezTo>
                  <a:cubicBezTo>
                    <a:pt x="7835" y="9936"/>
                    <a:pt x="7876" y="9916"/>
                    <a:pt x="7916" y="9903"/>
                  </a:cubicBezTo>
                  <a:cubicBezTo>
                    <a:pt x="7949" y="9883"/>
                    <a:pt x="7983" y="9863"/>
                    <a:pt x="8016" y="9836"/>
                  </a:cubicBezTo>
                  <a:lnTo>
                    <a:pt x="8016" y="9836"/>
                  </a:lnTo>
                  <a:cubicBezTo>
                    <a:pt x="7956" y="9843"/>
                    <a:pt x="7909" y="9863"/>
                    <a:pt x="7855" y="9876"/>
                  </a:cubicBezTo>
                  <a:cubicBezTo>
                    <a:pt x="7795" y="9889"/>
                    <a:pt x="7735" y="9910"/>
                    <a:pt x="7682" y="9923"/>
                  </a:cubicBezTo>
                  <a:cubicBezTo>
                    <a:pt x="7621" y="9936"/>
                    <a:pt x="7568" y="9950"/>
                    <a:pt x="7514" y="9963"/>
                  </a:cubicBezTo>
                  <a:cubicBezTo>
                    <a:pt x="7461" y="9970"/>
                    <a:pt x="7407" y="9997"/>
                    <a:pt x="7334" y="10010"/>
                  </a:cubicBezTo>
                  <a:cubicBezTo>
                    <a:pt x="7354" y="9983"/>
                    <a:pt x="7360" y="9970"/>
                    <a:pt x="7367" y="9970"/>
                  </a:cubicBezTo>
                  <a:cubicBezTo>
                    <a:pt x="7534" y="9923"/>
                    <a:pt x="7668" y="9816"/>
                    <a:pt x="7802" y="9709"/>
                  </a:cubicBezTo>
                  <a:cubicBezTo>
                    <a:pt x="7820" y="9697"/>
                    <a:pt x="7833" y="9673"/>
                    <a:pt x="7835" y="9649"/>
                  </a:cubicBezTo>
                  <a:lnTo>
                    <a:pt x="7835" y="9649"/>
                  </a:lnTo>
                  <a:cubicBezTo>
                    <a:pt x="7826" y="9658"/>
                    <a:pt x="7819" y="9665"/>
                    <a:pt x="7809" y="9675"/>
                  </a:cubicBezTo>
                  <a:cubicBezTo>
                    <a:pt x="7655" y="9776"/>
                    <a:pt x="7487" y="9856"/>
                    <a:pt x="7320" y="9936"/>
                  </a:cubicBezTo>
                  <a:cubicBezTo>
                    <a:pt x="7273" y="9910"/>
                    <a:pt x="7220" y="9883"/>
                    <a:pt x="7173" y="9849"/>
                  </a:cubicBezTo>
                  <a:cubicBezTo>
                    <a:pt x="7173" y="9883"/>
                    <a:pt x="7173" y="9903"/>
                    <a:pt x="7173" y="9930"/>
                  </a:cubicBezTo>
                  <a:cubicBezTo>
                    <a:pt x="7173" y="9936"/>
                    <a:pt x="7186" y="9943"/>
                    <a:pt x="7193" y="9950"/>
                  </a:cubicBezTo>
                  <a:cubicBezTo>
                    <a:pt x="7240" y="9976"/>
                    <a:pt x="7247" y="10023"/>
                    <a:pt x="7233" y="10063"/>
                  </a:cubicBezTo>
                  <a:cubicBezTo>
                    <a:pt x="7220" y="10104"/>
                    <a:pt x="7200" y="10137"/>
                    <a:pt x="7180" y="10164"/>
                  </a:cubicBezTo>
                  <a:cubicBezTo>
                    <a:pt x="7146" y="10211"/>
                    <a:pt x="7099" y="10251"/>
                    <a:pt x="7079" y="10311"/>
                  </a:cubicBezTo>
                  <a:cubicBezTo>
                    <a:pt x="7073" y="10324"/>
                    <a:pt x="7059" y="10338"/>
                    <a:pt x="7053" y="10344"/>
                  </a:cubicBezTo>
                  <a:cubicBezTo>
                    <a:pt x="6939" y="10431"/>
                    <a:pt x="6818" y="10498"/>
                    <a:pt x="6671" y="10498"/>
                  </a:cubicBezTo>
                  <a:cubicBezTo>
                    <a:pt x="6537" y="10498"/>
                    <a:pt x="6404" y="10518"/>
                    <a:pt x="6263" y="10525"/>
                  </a:cubicBezTo>
                  <a:cubicBezTo>
                    <a:pt x="6123" y="10532"/>
                    <a:pt x="5982" y="10538"/>
                    <a:pt x="5835" y="10545"/>
                  </a:cubicBezTo>
                  <a:cubicBezTo>
                    <a:pt x="5708" y="10545"/>
                    <a:pt x="5581" y="10552"/>
                    <a:pt x="5454" y="10559"/>
                  </a:cubicBezTo>
                  <a:cubicBezTo>
                    <a:pt x="5239" y="10572"/>
                    <a:pt x="5025" y="10612"/>
                    <a:pt x="4825" y="10686"/>
                  </a:cubicBezTo>
                  <a:cubicBezTo>
                    <a:pt x="4684" y="10733"/>
                    <a:pt x="4544" y="10773"/>
                    <a:pt x="4403" y="10819"/>
                  </a:cubicBezTo>
                  <a:cubicBezTo>
                    <a:pt x="4316" y="10853"/>
                    <a:pt x="4236" y="10886"/>
                    <a:pt x="4156" y="10933"/>
                  </a:cubicBezTo>
                  <a:cubicBezTo>
                    <a:pt x="4015" y="11014"/>
                    <a:pt x="3875" y="11100"/>
                    <a:pt x="3734" y="11194"/>
                  </a:cubicBezTo>
                  <a:cubicBezTo>
                    <a:pt x="3527" y="11328"/>
                    <a:pt x="3373" y="11509"/>
                    <a:pt x="3232" y="11709"/>
                  </a:cubicBezTo>
                  <a:cubicBezTo>
                    <a:pt x="3212" y="11749"/>
                    <a:pt x="3185" y="11783"/>
                    <a:pt x="3159" y="11823"/>
                  </a:cubicBezTo>
                  <a:cubicBezTo>
                    <a:pt x="3152" y="11836"/>
                    <a:pt x="3139" y="11843"/>
                    <a:pt x="3132" y="11850"/>
                  </a:cubicBezTo>
                  <a:cubicBezTo>
                    <a:pt x="3098" y="11843"/>
                    <a:pt x="3092" y="11823"/>
                    <a:pt x="3085" y="11803"/>
                  </a:cubicBezTo>
                  <a:cubicBezTo>
                    <a:pt x="3058" y="11790"/>
                    <a:pt x="3032" y="11776"/>
                    <a:pt x="2998" y="11756"/>
                  </a:cubicBezTo>
                  <a:cubicBezTo>
                    <a:pt x="3058" y="11676"/>
                    <a:pt x="3112" y="11609"/>
                    <a:pt x="3159" y="11535"/>
                  </a:cubicBezTo>
                  <a:cubicBezTo>
                    <a:pt x="3212" y="11462"/>
                    <a:pt x="3252" y="11381"/>
                    <a:pt x="3299" y="11308"/>
                  </a:cubicBezTo>
                  <a:lnTo>
                    <a:pt x="3299" y="11308"/>
                  </a:lnTo>
                  <a:cubicBezTo>
                    <a:pt x="3286" y="11315"/>
                    <a:pt x="3272" y="11321"/>
                    <a:pt x="3266" y="11328"/>
                  </a:cubicBezTo>
                  <a:cubicBezTo>
                    <a:pt x="3172" y="11442"/>
                    <a:pt x="3065" y="11549"/>
                    <a:pt x="2998" y="11676"/>
                  </a:cubicBezTo>
                  <a:cubicBezTo>
                    <a:pt x="2998" y="11683"/>
                    <a:pt x="2991" y="11696"/>
                    <a:pt x="2985" y="11696"/>
                  </a:cubicBezTo>
                  <a:cubicBezTo>
                    <a:pt x="2975" y="11701"/>
                    <a:pt x="2966" y="11705"/>
                    <a:pt x="2956" y="11705"/>
                  </a:cubicBezTo>
                  <a:cubicBezTo>
                    <a:pt x="2952" y="11705"/>
                    <a:pt x="2948" y="11705"/>
                    <a:pt x="2945" y="11703"/>
                  </a:cubicBezTo>
                  <a:cubicBezTo>
                    <a:pt x="2938" y="11703"/>
                    <a:pt x="2931" y="11683"/>
                    <a:pt x="2931" y="11669"/>
                  </a:cubicBezTo>
                  <a:cubicBezTo>
                    <a:pt x="2945" y="11636"/>
                    <a:pt x="2965" y="11602"/>
                    <a:pt x="2985" y="11576"/>
                  </a:cubicBezTo>
                  <a:cubicBezTo>
                    <a:pt x="3159" y="11315"/>
                    <a:pt x="3292" y="11040"/>
                    <a:pt x="3426" y="10759"/>
                  </a:cubicBezTo>
                  <a:cubicBezTo>
                    <a:pt x="3453" y="10692"/>
                    <a:pt x="3480" y="10625"/>
                    <a:pt x="3486" y="10545"/>
                  </a:cubicBezTo>
                  <a:cubicBezTo>
                    <a:pt x="3486" y="10532"/>
                    <a:pt x="3480" y="10518"/>
                    <a:pt x="3466" y="10512"/>
                  </a:cubicBezTo>
                  <a:cubicBezTo>
                    <a:pt x="3446" y="10599"/>
                    <a:pt x="3413" y="10686"/>
                    <a:pt x="3366" y="10766"/>
                  </a:cubicBezTo>
                  <a:cubicBezTo>
                    <a:pt x="3239" y="11007"/>
                    <a:pt x="3112" y="11254"/>
                    <a:pt x="2985" y="11495"/>
                  </a:cubicBezTo>
                  <a:cubicBezTo>
                    <a:pt x="2958" y="11555"/>
                    <a:pt x="2931" y="11622"/>
                    <a:pt x="2904" y="11676"/>
                  </a:cubicBezTo>
                  <a:cubicBezTo>
                    <a:pt x="2893" y="11679"/>
                    <a:pt x="2881" y="11680"/>
                    <a:pt x="2871" y="11680"/>
                  </a:cubicBezTo>
                  <a:cubicBezTo>
                    <a:pt x="2818" y="11680"/>
                    <a:pt x="2775" y="11649"/>
                    <a:pt x="2733" y="11649"/>
                  </a:cubicBezTo>
                  <a:cubicBezTo>
                    <a:pt x="2730" y="11649"/>
                    <a:pt x="2727" y="11649"/>
                    <a:pt x="2724" y="11649"/>
                  </a:cubicBezTo>
                  <a:cubicBezTo>
                    <a:pt x="2704" y="11622"/>
                    <a:pt x="2717" y="11602"/>
                    <a:pt x="2730" y="11589"/>
                  </a:cubicBezTo>
                  <a:cubicBezTo>
                    <a:pt x="2838" y="11468"/>
                    <a:pt x="2924" y="11335"/>
                    <a:pt x="3005" y="11194"/>
                  </a:cubicBezTo>
                  <a:cubicBezTo>
                    <a:pt x="3065" y="11080"/>
                    <a:pt x="3132" y="10973"/>
                    <a:pt x="3192" y="10866"/>
                  </a:cubicBezTo>
                  <a:lnTo>
                    <a:pt x="3353" y="10599"/>
                  </a:lnTo>
                  <a:cubicBezTo>
                    <a:pt x="3386" y="10538"/>
                    <a:pt x="3406" y="10472"/>
                    <a:pt x="3413" y="10405"/>
                  </a:cubicBezTo>
                  <a:cubicBezTo>
                    <a:pt x="3413" y="10338"/>
                    <a:pt x="3420" y="10271"/>
                    <a:pt x="3426" y="10204"/>
                  </a:cubicBezTo>
                  <a:cubicBezTo>
                    <a:pt x="3433" y="10124"/>
                    <a:pt x="3446" y="10050"/>
                    <a:pt x="3480" y="9983"/>
                  </a:cubicBezTo>
                  <a:cubicBezTo>
                    <a:pt x="3527" y="9896"/>
                    <a:pt x="3560" y="9809"/>
                    <a:pt x="3607" y="9729"/>
                  </a:cubicBezTo>
                  <a:cubicBezTo>
                    <a:pt x="3707" y="9562"/>
                    <a:pt x="3788" y="9381"/>
                    <a:pt x="3834" y="9194"/>
                  </a:cubicBezTo>
                  <a:cubicBezTo>
                    <a:pt x="3868" y="9080"/>
                    <a:pt x="3908" y="8973"/>
                    <a:pt x="3935" y="8866"/>
                  </a:cubicBezTo>
                  <a:cubicBezTo>
                    <a:pt x="3955" y="8792"/>
                    <a:pt x="3975" y="8712"/>
                    <a:pt x="3975" y="8632"/>
                  </a:cubicBezTo>
                  <a:cubicBezTo>
                    <a:pt x="3988" y="8444"/>
                    <a:pt x="3995" y="8257"/>
                    <a:pt x="4022" y="8070"/>
                  </a:cubicBezTo>
                  <a:cubicBezTo>
                    <a:pt x="4035" y="7996"/>
                    <a:pt x="4022" y="7922"/>
                    <a:pt x="3995" y="7849"/>
                  </a:cubicBezTo>
                  <a:cubicBezTo>
                    <a:pt x="3988" y="7822"/>
                    <a:pt x="3982" y="7795"/>
                    <a:pt x="3968" y="7775"/>
                  </a:cubicBezTo>
                  <a:cubicBezTo>
                    <a:pt x="3895" y="7608"/>
                    <a:pt x="3814" y="7441"/>
                    <a:pt x="3734" y="7273"/>
                  </a:cubicBezTo>
                  <a:cubicBezTo>
                    <a:pt x="3701" y="7200"/>
                    <a:pt x="3667" y="7126"/>
                    <a:pt x="3640" y="7046"/>
                  </a:cubicBezTo>
                  <a:cubicBezTo>
                    <a:pt x="3594" y="6912"/>
                    <a:pt x="3547" y="6792"/>
                    <a:pt x="3500" y="6665"/>
                  </a:cubicBezTo>
                  <a:cubicBezTo>
                    <a:pt x="3400" y="6404"/>
                    <a:pt x="3266" y="6163"/>
                    <a:pt x="3139" y="5922"/>
                  </a:cubicBezTo>
                  <a:cubicBezTo>
                    <a:pt x="3105" y="5848"/>
                    <a:pt x="3058" y="5781"/>
                    <a:pt x="3011" y="5721"/>
                  </a:cubicBezTo>
                  <a:cubicBezTo>
                    <a:pt x="2958" y="5641"/>
                    <a:pt x="2918" y="5561"/>
                    <a:pt x="2904" y="5460"/>
                  </a:cubicBezTo>
                  <a:cubicBezTo>
                    <a:pt x="2904" y="5427"/>
                    <a:pt x="2891" y="5387"/>
                    <a:pt x="2891" y="5353"/>
                  </a:cubicBezTo>
                  <a:cubicBezTo>
                    <a:pt x="2878" y="5286"/>
                    <a:pt x="2858" y="5226"/>
                    <a:pt x="2817" y="5173"/>
                  </a:cubicBezTo>
                  <a:cubicBezTo>
                    <a:pt x="2771" y="5112"/>
                    <a:pt x="2751" y="5039"/>
                    <a:pt x="2751" y="4965"/>
                  </a:cubicBezTo>
                  <a:cubicBezTo>
                    <a:pt x="2797" y="4912"/>
                    <a:pt x="2898" y="4912"/>
                    <a:pt x="2911" y="4818"/>
                  </a:cubicBezTo>
                  <a:cubicBezTo>
                    <a:pt x="2921" y="4823"/>
                    <a:pt x="2930" y="4827"/>
                    <a:pt x="2939" y="4827"/>
                  </a:cubicBezTo>
                  <a:cubicBezTo>
                    <a:pt x="2943" y="4827"/>
                    <a:pt x="2947" y="4827"/>
                    <a:pt x="2951" y="4825"/>
                  </a:cubicBezTo>
                  <a:cubicBezTo>
                    <a:pt x="3038" y="4825"/>
                    <a:pt x="3085" y="4885"/>
                    <a:pt x="3139" y="4938"/>
                  </a:cubicBezTo>
                  <a:cubicBezTo>
                    <a:pt x="3159" y="4959"/>
                    <a:pt x="3165" y="4992"/>
                    <a:pt x="3165" y="5025"/>
                  </a:cubicBezTo>
                  <a:cubicBezTo>
                    <a:pt x="3172" y="5066"/>
                    <a:pt x="3165" y="5106"/>
                    <a:pt x="3172" y="5146"/>
                  </a:cubicBezTo>
                  <a:cubicBezTo>
                    <a:pt x="3172" y="5193"/>
                    <a:pt x="3179" y="5240"/>
                    <a:pt x="3219" y="5266"/>
                  </a:cubicBezTo>
                  <a:cubicBezTo>
                    <a:pt x="3400" y="5420"/>
                    <a:pt x="3446" y="5628"/>
                    <a:pt x="3453" y="5848"/>
                  </a:cubicBezTo>
                  <a:cubicBezTo>
                    <a:pt x="3460" y="6029"/>
                    <a:pt x="3500" y="6196"/>
                    <a:pt x="3587" y="6357"/>
                  </a:cubicBezTo>
                  <a:cubicBezTo>
                    <a:pt x="3614" y="6410"/>
                    <a:pt x="3634" y="6464"/>
                    <a:pt x="3660" y="6517"/>
                  </a:cubicBezTo>
                  <a:cubicBezTo>
                    <a:pt x="3707" y="6611"/>
                    <a:pt x="3747" y="6705"/>
                    <a:pt x="3774" y="6798"/>
                  </a:cubicBezTo>
                  <a:cubicBezTo>
                    <a:pt x="3868" y="7066"/>
                    <a:pt x="3975" y="7314"/>
                    <a:pt x="4115" y="7554"/>
                  </a:cubicBezTo>
                  <a:cubicBezTo>
                    <a:pt x="4149" y="7601"/>
                    <a:pt x="4176" y="7648"/>
                    <a:pt x="4202" y="7695"/>
                  </a:cubicBezTo>
                  <a:cubicBezTo>
                    <a:pt x="4256" y="7775"/>
                    <a:pt x="4330" y="7815"/>
                    <a:pt x="4423" y="7815"/>
                  </a:cubicBezTo>
                  <a:cubicBezTo>
                    <a:pt x="4490" y="7815"/>
                    <a:pt x="4510" y="7795"/>
                    <a:pt x="4524" y="7728"/>
                  </a:cubicBezTo>
                  <a:cubicBezTo>
                    <a:pt x="4530" y="7695"/>
                    <a:pt x="4544" y="7668"/>
                    <a:pt x="4564" y="7641"/>
                  </a:cubicBezTo>
                  <a:cubicBezTo>
                    <a:pt x="4631" y="7568"/>
                    <a:pt x="4677" y="7481"/>
                    <a:pt x="4724" y="7401"/>
                  </a:cubicBezTo>
                  <a:cubicBezTo>
                    <a:pt x="4845" y="7193"/>
                    <a:pt x="4992" y="7006"/>
                    <a:pt x="5132" y="6818"/>
                  </a:cubicBezTo>
                  <a:cubicBezTo>
                    <a:pt x="5300" y="6598"/>
                    <a:pt x="5480" y="6397"/>
                    <a:pt x="5654" y="6190"/>
                  </a:cubicBezTo>
                  <a:cubicBezTo>
                    <a:pt x="5735" y="6103"/>
                    <a:pt x="5808" y="6009"/>
                    <a:pt x="5882" y="5922"/>
                  </a:cubicBezTo>
                  <a:cubicBezTo>
                    <a:pt x="6009" y="5768"/>
                    <a:pt x="6163" y="5641"/>
                    <a:pt x="6310" y="5507"/>
                  </a:cubicBezTo>
                  <a:cubicBezTo>
                    <a:pt x="6397" y="5427"/>
                    <a:pt x="6477" y="5340"/>
                    <a:pt x="6564" y="5260"/>
                  </a:cubicBezTo>
                  <a:cubicBezTo>
                    <a:pt x="6644" y="5186"/>
                    <a:pt x="6705" y="5099"/>
                    <a:pt x="6765" y="5005"/>
                  </a:cubicBezTo>
                  <a:cubicBezTo>
                    <a:pt x="6798" y="4952"/>
                    <a:pt x="6818" y="4898"/>
                    <a:pt x="6832" y="4838"/>
                  </a:cubicBezTo>
                  <a:cubicBezTo>
                    <a:pt x="6885" y="4644"/>
                    <a:pt x="6932" y="4450"/>
                    <a:pt x="6986" y="4256"/>
                  </a:cubicBezTo>
                  <a:cubicBezTo>
                    <a:pt x="6986" y="4236"/>
                    <a:pt x="6999" y="4216"/>
                    <a:pt x="6999" y="4196"/>
                  </a:cubicBezTo>
                  <a:cubicBezTo>
                    <a:pt x="7005" y="4195"/>
                    <a:pt x="7010" y="4194"/>
                    <a:pt x="7015" y="4194"/>
                  </a:cubicBezTo>
                  <a:close/>
                  <a:moveTo>
                    <a:pt x="2643" y="11756"/>
                  </a:moveTo>
                  <a:cubicBezTo>
                    <a:pt x="2777" y="11770"/>
                    <a:pt x="2904" y="11803"/>
                    <a:pt x="3005" y="11910"/>
                  </a:cubicBezTo>
                  <a:cubicBezTo>
                    <a:pt x="3045" y="11944"/>
                    <a:pt x="3058" y="11990"/>
                    <a:pt x="3058" y="12037"/>
                  </a:cubicBezTo>
                  <a:cubicBezTo>
                    <a:pt x="3058" y="12051"/>
                    <a:pt x="3052" y="12071"/>
                    <a:pt x="3038" y="12077"/>
                  </a:cubicBezTo>
                  <a:cubicBezTo>
                    <a:pt x="3014" y="12102"/>
                    <a:pt x="2983" y="12119"/>
                    <a:pt x="2947" y="12119"/>
                  </a:cubicBezTo>
                  <a:cubicBezTo>
                    <a:pt x="2933" y="12119"/>
                    <a:pt x="2919" y="12116"/>
                    <a:pt x="2904" y="12111"/>
                  </a:cubicBezTo>
                  <a:cubicBezTo>
                    <a:pt x="2891" y="12104"/>
                    <a:pt x="2871" y="12097"/>
                    <a:pt x="2858" y="12091"/>
                  </a:cubicBezTo>
                  <a:cubicBezTo>
                    <a:pt x="2858" y="12091"/>
                    <a:pt x="2851" y="12091"/>
                    <a:pt x="2851" y="12097"/>
                  </a:cubicBezTo>
                  <a:cubicBezTo>
                    <a:pt x="2817" y="12071"/>
                    <a:pt x="2777" y="12044"/>
                    <a:pt x="2744" y="12017"/>
                  </a:cubicBezTo>
                  <a:cubicBezTo>
                    <a:pt x="2697" y="11977"/>
                    <a:pt x="2650" y="11937"/>
                    <a:pt x="2610" y="11897"/>
                  </a:cubicBezTo>
                  <a:cubicBezTo>
                    <a:pt x="2590" y="11890"/>
                    <a:pt x="2583" y="11877"/>
                    <a:pt x="2570" y="11863"/>
                  </a:cubicBezTo>
                  <a:cubicBezTo>
                    <a:pt x="2550" y="11843"/>
                    <a:pt x="2550" y="11823"/>
                    <a:pt x="2556" y="11796"/>
                  </a:cubicBezTo>
                  <a:cubicBezTo>
                    <a:pt x="2570" y="11776"/>
                    <a:pt x="2583" y="11763"/>
                    <a:pt x="2610" y="11763"/>
                  </a:cubicBezTo>
                  <a:cubicBezTo>
                    <a:pt x="2623" y="11756"/>
                    <a:pt x="2630" y="11756"/>
                    <a:pt x="2643" y="11756"/>
                  </a:cubicBezTo>
                  <a:close/>
                  <a:moveTo>
                    <a:pt x="7334" y="10130"/>
                  </a:moveTo>
                  <a:cubicBezTo>
                    <a:pt x="7414" y="10150"/>
                    <a:pt x="7461" y="10204"/>
                    <a:pt x="7501" y="10271"/>
                  </a:cubicBezTo>
                  <a:cubicBezTo>
                    <a:pt x="7528" y="10318"/>
                    <a:pt x="7554" y="10358"/>
                    <a:pt x="7581" y="10411"/>
                  </a:cubicBezTo>
                  <a:cubicBezTo>
                    <a:pt x="7635" y="10525"/>
                    <a:pt x="7641" y="10646"/>
                    <a:pt x="7595" y="10773"/>
                  </a:cubicBezTo>
                  <a:cubicBezTo>
                    <a:pt x="7574" y="10840"/>
                    <a:pt x="7541" y="10913"/>
                    <a:pt x="7521" y="10980"/>
                  </a:cubicBezTo>
                  <a:cubicBezTo>
                    <a:pt x="7501" y="11054"/>
                    <a:pt x="7481" y="11121"/>
                    <a:pt x="7474" y="11187"/>
                  </a:cubicBezTo>
                  <a:cubicBezTo>
                    <a:pt x="7461" y="11261"/>
                    <a:pt x="7467" y="11335"/>
                    <a:pt x="7494" y="11402"/>
                  </a:cubicBezTo>
                  <a:cubicBezTo>
                    <a:pt x="7501" y="11415"/>
                    <a:pt x="7501" y="11428"/>
                    <a:pt x="7508" y="11442"/>
                  </a:cubicBezTo>
                  <a:cubicBezTo>
                    <a:pt x="7635" y="11736"/>
                    <a:pt x="7635" y="12037"/>
                    <a:pt x="7554" y="12338"/>
                  </a:cubicBezTo>
                  <a:cubicBezTo>
                    <a:pt x="7554" y="12345"/>
                    <a:pt x="7548" y="12352"/>
                    <a:pt x="7548" y="12358"/>
                  </a:cubicBezTo>
                  <a:cubicBezTo>
                    <a:pt x="7545" y="12359"/>
                    <a:pt x="7542" y="12359"/>
                    <a:pt x="7540" y="12359"/>
                  </a:cubicBezTo>
                  <a:cubicBezTo>
                    <a:pt x="7521" y="12359"/>
                    <a:pt x="7520" y="12337"/>
                    <a:pt x="7514" y="12325"/>
                  </a:cubicBezTo>
                  <a:cubicBezTo>
                    <a:pt x="7427" y="12104"/>
                    <a:pt x="7380" y="11877"/>
                    <a:pt x="7360" y="11642"/>
                  </a:cubicBezTo>
                  <a:cubicBezTo>
                    <a:pt x="7347" y="11468"/>
                    <a:pt x="7314" y="11301"/>
                    <a:pt x="7273" y="11134"/>
                  </a:cubicBezTo>
                  <a:cubicBezTo>
                    <a:pt x="7247" y="11047"/>
                    <a:pt x="7220" y="10960"/>
                    <a:pt x="7166" y="10886"/>
                  </a:cubicBezTo>
                  <a:cubicBezTo>
                    <a:pt x="7113" y="10799"/>
                    <a:pt x="7086" y="10706"/>
                    <a:pt x="7086" y="10605"/>
                  </a:cubicBezTo>
                  <a:cubicBezTo>
                    <a:pt x="7086" y="10552"/>
                    <a:pt x="7079" y="10492"/>
                    <a:pt x="7073" y="10431"/>
                  </a:cubicBezTo>
                  <a:cubicBezTo>
                    <a:pt x="7120" y="10385"/>
                    <a:pt x="7160" y="10324"/>
                    <a:pt x="7227" y="10278"/>
                  </a:cubicBezTo>
                  <a:cubicBezTo>
                    <a:pt x="7260" y="10365"/>
                    <a:pt x="7267" y="10452"/>
                    <a:pt x="7287" y="10538"/>
                  </a:cubicBezTo>
                  <a:cubicBezTo>
                    <a:pt x="7300" y="10619"/>
                    <a:pt x="7300" y="10706"/>
                    <a:pt x="7340" y="10786"/>
                  </a:cubicBezTo>
                  <a:cubicBezTo>
                    <a:pt x="7340" y="10733"/>
                    <a:pt x="7347" y="10686"/>
                    <a:pt x="7347" y="10639"/>
                  </a:cubicBezTo>
                  <a:cubicBezTo>
                    <a:pt x="7340" y="10552"/>
                    <a:pt x="7334" y="10465"/>
                    <a:pt x="7327" y="10378"/>
                  </a:cubicBezTo>
                  <a:cubicBezTo>
                    <a:pt x="7320" y="10358"/>
                    <a:pt x="7327" y="10338"/>
                    <a:pt x="7327" y="10318"/>
                  </a:cubicBezTo>
                  <a:cubicBezTo>
                    <a:pt x="7314" y="10311"/>
                    <a:pt x="7307" y="10298"/>
                    <a:pt x="7314" y="10284"/>
                  </a:cubicBezTo>
                  <a:lnTo>
                    <a:pt x="7314" y="10284"/>
                  </a:lnTo>
                  <a:cubicBezTo>
                    <a:pt x="7320" y="10298"/>
                    <a:pt x="7320" y="10304"/>
                    <a:pt x="7327" y="10318"/>
                  </a:cubicBezTo>
                  <a:cubicBezTo>
                    <a:pt x="7367" y="10365"/>
                    <a:pt x="7374" y="10425"/>
                    <a:pt x="7387" y="10478"/>
                  </a:cubicBezTo>
                  <a:cubicBezTo>
                    <a:pt x="7401" y="10525"/>
                    <a:pt x="7401" y="10572"/>
                    <a:pt x="7427" y="10612"/>
                  </a:cubicBezTo>
                  <a:cubicBezTo>
                    <a:pt x="7441" y="10492"/>
                    <a:pt x="7401" y="10338"/>
                    <a:pt x="7314" y="10177"/>
                  </a:cubicBezTo>
                  <a:cubicBezTo>
                    <a:pt x="7314" y="10164"/>
                    <a:pt x="7320" y="10157"/>
                    <a:pt x="7320" y="10144"/>
                  </a:cubicBezTo>
                  <a:cubicBezTo>
                    <a:pt x="7327" y="10137"/>
                    <a:pt x="7334" y="10130"/>
                    <a:pt x="7334" y="10130"/>
                  </a:cubicBezTo>
                  <a:close/>
                  <a:moveTo>
                    <a:pt x="8002" y="0"/>
                  </a:moveTo>
                  <a:cubicBezTo>
                    <a:pt x="7813" y="0"/>
                    <a:pt x="7630" y="50"/>
                    <a:pt x="7441" y="88"/>
                  </a:cubicBezTo>
                  <a:cubicBezTo>
                    <a:pt x="7434" y="88"/>
                    <a:pt x="7427" y="88"/>
                    <a:pt x="7421" y="94"/>
                  </a:cubicBezTo>
                  <a:cubicBezTo>
                    <a:pt x="7160" y="195"/>
                    <a:pt x="6899" y="309"/>
                    <a:pt x="6678" y="489"/>
                  </a:cubicBezTo>
                  <a:cubicBezTo>
                    <a:pt x="6658" y="509"/>
                    <a:pt x="6631" y="529"/>
                    <a:pt x="6604" y="543"/>
                  </a:cubicBezTo>
                  <a:cubicBezTo>
                    <a:pt x="6450" y="643"/>
                    <a:pt x="6323" y="763"/>
                    <a:pt x="6210" y="911"/>
                  </a:cubicBezTo>
                  <a:cubicBezTo>
                    <a:pt x="6103" y="1058"/>
                    <a:pt x="5989" y="1205"/>
                    <a:pt x="5875" y="1352"/>
                  </a:cubicBezTo>
                  <a:cubicBezTo>
                    <a:pt x="5741" y="1546"/>
                    <a:pt x="5641" y="1754"/>
                    <a:pt x="5587" y="1988"/>
                  </a:cubicBezTo>
                  <a:cubicBezTo>
                    <a:pt x="5567" y="2061"/>
                    <a:pt x="5561" y="2135"/>
                    <a:pt x="5547" y="2222"/>
                  </a:cubicBezTo>
                  <a:cubicBezTo>
                    <a:pt x="5527" y="2189"/>
                    <a:pt x="5514" y="2175"/>
                    <a:pt x="5500" y="2148"/>
                  </a:cubicBezTo>
                  <a:cubicBezTo>
                    <a:pt x="5353" y="1908"/>
                    <a:pt x="5186" y="1680"/>
                    <a:pt x="4985" y="1479"/>
                  </a:cubicBezTo>
                  <a:cubicBezTo>
                    <a:pt x="4758" y="1265"/>
                    <a:pt x="4490" y="1105"/>
                    <a:pt x="4202" y="991"/>
                  </a:cubicBezTo>
                  <a:cubicBezTo>
                    <a:pt x="4142" y="971"/>
                    <a:pt x="4075" y="937"/>
                    <a:pt x="4015" y="924"/>
                  </a:cubicBezTo>
                  <a:cubicBezTo>
                    <a:pt x="3808" y="877"/>
                    <a:pt x="3600" y="830"/>
                    <a:pt x="3386" y="824"/>
                  </a:cubicBezTo>
                  <a:cubicBezTo>
                    <a:pt x="3259" y="817"/>
                    <a:pt x="3132" y="804"/>
                    <a:pt x="3005" y="797"/>
                  </a:cubicBezTo>
                  <a:cubicBezTo>
                    <a:pt x="2985" y="790"/>
                    <a:pt x="2965" y="790"/>
                    <a:pt x="2938" y="784"/>
                  </a:cubicBezTo>
                  <a:cubicBezTo>
                    <a:pt x="2895" y="771"/>
                    <a:pt x="2853" y="766"/>
                    <a:pt x="2811" y="766"/>
                  </a:cubicBezTo>
                  <a:cubicBezTo>
                    <a:pt x="2786" y="766"/>
                    <a:pt x="2762" y="768"/>
                    <a:pt x="2737" y="770"/>
                  </a:cubicBezTo>
                  <a:cubicBezTo>
                    <a:pt x="2577" y="790"/>
                    <a:pt x="2423" y="830"/>
                    <a:pt x="2262" y="871"/>
                  </a:cubicBezTo>
                  <a:cubicBezTo>
                    <a:pt x="2055" y="931"/>
                    <a:pt x="1861" y="1018"/>
                    <a:pt x="1673" y="1125"/>
                  </a:cubicBezTo>
                  <a:cubicBezTo>
                    <a:pt x="1372" y="1312"/>
                    <a:pt x="1098" y="1540"/>
                    <a:pt x="864" y="1807"/>
                  </a:cubicBezTo>
                  <a:cubicBezTo>
                    <a:pt x="770" y="1908"/>
                    <a:pt x="683" y="2008"/>
                    <a:pt x="603" y="2122"/>
                  </a:cubicBezTo>
                  <a:cubicBezTo>
                    <a:pt x="395" y="2423"/>
                    <a:pt x="228" y="2744"/>
                    <a:pt x="114" y="3099"/>
                  </a:cubicBezTo>
                  <a:cubicBezTo>
                    <a:pt x="34" y="3346"/>
                    <a:pt x="1" y="3600"/>
                    <a:pt x="48" y="3861"/>
                  </a:cubicBezTo>
                  <a:cubicBezTo>
                    <a:pt x="68" y="3988"/>
                    <a:pt x="88" y="4115"/>
                    <a:pt x="114" y="4243"/>
                  </a:cubicBezTo>
                  <a:cubicBezTo>
                    <a:pt x="121" y="4310"/>
                    <a:pt x="128" y="4376"/>
                    <a:pt x="128" y="4443"/>
                  </a:cubicBezTo>
                  <a:cubicBezTo>
                    <a:pt x="121" y="4497"/>
                    <a:pt x="134" y="4550"/>
                    <a:pt x="141" y="4604"/>
                  </a:cubicBezTo>
                  <a:cubicBezTo>
                    <a:pt x="148" y="4637"/>
                    <a:pt x="161" y="4678"/>
                    <a:pt x="168" y="4711"/>
                  </a:cubicBezTo>
                  <a:cubicBezTo>
                    <a:pt x="215" y="4905"/>
                    <a:pt x="302" y="5086"/>
                    <a:pt x="436" y="5240"/>
                  </a:cubicBezTo>
                  <a:cubicBezTo>
                    <a:pt x="489" y="5293"/>
                    <a:pt x="529" y="5360"/>
                    <a:pt x="549" y="5434"/>
                  </a:cubicBezTo>
                  <a:cubicBezTo>
                    <a:pt x="556" y="5454"/>
                    <a:pt x="563" y="5474"/>
                    <a:pt x="583" y="5494"/>
                  </a:cubicBezTo>
                  <a:cubicBezTo>
                    <a:pt x="690" y="5628"/>
                    <a:pt x="804" y="5755"/>
                    <a:pt x="911" y="5889"/>
                  </a:cubicBezTo>
                  <a:cubicBezTo>
                    <a:pt x="971" y="5962"/>
                    <a:pt x="1038" y="6016"/>
                    <a:pt x="1118" y="6069"/>
                  </a:cubicBezTo>
                  <a:cubicBezTo>
                    <a:pt x="1192" y="6116"/>
                    <a:pt x="1272" y="6163"/>
                    <a:pt x="1339" y="6223"/>
                  </a:cubicBezTo>
                  <a:cubicBezTo>
                    <a:pt x="1419" y="6283"/>
                    <a:pt x="1506" y="6343"/>
                    <a:pt x="1593" y="6390"/>
                  </a:cubicBezTo>
                  <a:cubicBezTo>
                    <a:pt x="1727" y="6477"/>
                    <a:pt x="1874" y="6551"/>
                    <a:pt x="2021" y="6618"/>
                  </a:cubicBezTo>
                  <a:cubicBezTo>
                    <a:pt x="2199" y="6690"/>
                    <a:pt x="2381" y="6730"/>
                    <a:pt x="2568" y="6730"/>
                  </a:cubicBezTo>
                  <a:cubicBezTo>
                    <a:pt x="2607" y="6730"/>
                    <a:pt x="2645" y="6728"/>
                    <a:pt x="2684" y="6725"/>
                  </a:cubicBezTo>
                  <a:cubicBezTo>
                    <a:pt x="2777" y="6718"/>
                    <a:pt x="2864" y="6711"/>
                    <a:pt x="2958" y="6705"/>
                  </a:cubicBezTo>
                  <a:cubicBezTo>
                    <a:pt x="3085" y="6698"/>
                    <a:pt x="3219" y="6685"/>
                    <a:pt x="3339" y="6618"/>
                  </a:cubicBezTo>
                  <a:cubicBezTo>
                    <a:pt x="3379" y="6671"/>
                    <a:pt x="3393" y="6732"/>
                    <a:pt x="3420" y="6785"/>
                  </a:cubicBezTo>
                  <a:cubicBezTo>
                    <a:pt x="3500" y="7013"/>
                    <a:pt x="3567" y="7247"/>
                    <a:pt x="3694" y="7454"/>
                  </a:cubicBezTo>
                  <a:cubicBezTo>
                    <a:pt x="3707" y="7481"/>
                    <a:pt x="3714" y="7514"/>
                    <a:pt x="3727" y="7541"/>
                  </a:cubicBezTo>
                  <a:cubicBezTo>
                    <a:pt x="3747" y="7595"/>
                    <a:pt x="3774" y="7648"/>
                    <a:pt x="3801" y="7702"/>
                  </a:cubicBezTo>
                  <a:cubicBezTo>
                    <a:pt x="3908" y="7896"/>
                    <a:pt x="3941" y="8096"/>
                    <a:pt x="3908" y="8317"/>
                  </a:cubicBezTo>
                  <a:cubicBezTo>
                    <a:pt x="3895" y="8418"/>
                    <a:pt x="3888" y="8518"/>
                    <a:pt x="3875" y="8618"/>
                  </a:cubicBezTo>
                  <a:cubicBezTo>
                    <a:pt x="3861" y="8685"/>
                    <a:pt x="3848" y="8759"/>
                    <a:pt x="3828" y="8826"/>
                  </a:cubicBezTo>
                  <a:cubicBezTo>
                    <a:pt x="3794" y="8946"/>
                    <a:pt x="3754" y="9067"/>
                    <a:pt x="3714" y="9180"/>
                  </a:cubicBezTo>
                  <a:cubicBezTo>
                    <a:pt x="3674" y="9307"/>
                    <a:pt x="3640" y="9428"/>
                    <a:pt x="3580" y="9542"/>
                  </a:cubicBezTo>
                  <a:cubicBezTo>
                    <a:pt x="3513" y="9649"/>
                    <a:pt x="3460" y="9769"/>
                    <a:pt x="3400" y="9876"/>
                  </a:cubicBezTo>
                  <a:cubicBezTo>
                    <a:pt x="3346" y="9976"/>
                    <a:pt x="3319" y="10077"/>
                    <a:pt x="3306" y="10177"/>
                  </a:cubicBezTo>
                  <a:cubicBezTo>
                    <a:pt x="3299" y="10237"/>
                    <a:pt x="3292" y="10298"/>
                    <a:pt x="3292" y="10358"/>
                  </a:cubicBezTo>
                  <a:cubicBezTo>
                    <a:pt x="3292" y="10431"/>
                    <a:pt x="3272" y="10492"/>
                    <a:pt x="3239" y="10552"/>
                  </a:cubicBezTo>
                  <a:cubicBezTo>
                    <a:pt x="3192" y="10632"/>
                    <a:pt x="3145" y="10719"/>
                    <a:pt x="3098" y="10799"/>
                  </a:cubicBezTo>
                  <a:cubicBezTo>
                    <a:pt x="3025" y="10920"/>
                    <a:pt x="2958" y="11040"/>
                    <a:pt x="2884" y="11161"/>
                  </a:cubicBezTo>
                  <a:cubicBezTo>
                    <a:pt x="2838" y="11234"/>
                    <a:pt x="2797" y="11315"/>
                    <a:pt x="2744" y="11388"/>
                  </a:cubicBezTo>
                  <a:cubicBezTo>
                    <a:pt x="2677" y="11475"/>
                    <a:pt x="2603" y="11555"/>
                    <a:pt x="2536" y="11642"/>
                  </a:cubicBezTo>
                  <a:cubicBezTo>
                    <a:pt x="2503" y="11676"/>
                    <a:pt x="2476" y="11709"/>
                    <a:pt x="2456" y="11749"/>
                  </a:cubicBezTo>
                  <a:cubicBezTo>
                    <a:pt x="2416" y="11830"/>
                    <a:pt x="2429" y="11890"/>
                    <a:pt x="2496" y="11950"/>
                  </a:cubicBezTo>
                  <a:cubicBezTo>
                    <a:pt x="2570" y="12017"/>
                    <a:pt x="2643" y="12077"/>
                    <a:pt x="2717" y="12131"/>
                  </a:cubicBezTo>
                  <a:cubicBezTo>
                    <a:pt x="2751" y="12164"/>
                    <a:pt x="2797" y="12184"/>
                    <a:pt x="2844" y="12204"/>
                  </a:cubicBezTo>
                  <a:cubicBezTo>
                    <a:pt x="2878" y="12218"/>
                    <a:pt x="2918" y="12225"/>
                    <a:pt x="2951" y="12225"/>
                  </a:cubicBezTo>
                  <a:cubicBezTo>
                    <a:pt x="3025" y="12225"/>
                    <a:pt x="3078" y="12191"/>
                    <a:pt x="3132" y="12144"/>
                  </a:cubicBezTo>
                  <a:cubicBezTo>
                    <a:pt x="3172" y="12104"/>
                    <a:pt x="3172" y="12057"/>
                    <a:pt x="3172" y="12004"/>
                  </a:cubicBezTo>
                  <a:cubicBezTo>
                    <a:pt x="3165" y="11957"/>
                    <a:pt x="3192" y="11923"/>
                    <a:pt x="3219" y="11883"/>
                  </a:cubicBezTo>
                  <a:cubicBezTo>
                    <a:pt x="3259" y="11843"/>
                    <a:pt x="3292" y="11796"/>
                    <a:pt x="3326" y="11756"/>
                  </a:cubicBezTo>
                  <a:cubicBezTo>
                    <a:pt x="3453" y="11602"/>
                    <a:pt x="3587" y="11448"/>
                    <a:pt x="3747" y="11335"/>
                  </a:cubicBezTo>
                  <a:cubicBezTo>
                    <a:pt x="3901" y="11221"/>
                    <a:pt x="4055" y="11127"/>
                    <a:pt x="4222" y="11040"/>
                  </a:cubicBezTo>
                  <a:cubicBezTo>
                    <a:pt x="4296" y="11000"/>
                    <a:pt x="4376" y="10967"/>
                    <a:pt x="4457" y="10940"/>
                  </a:cubicBezTo>
                  <a:cubicBezTo>
                    <a:pt x="4604" y="10886"/>
                    <a:pt x="4744" y="10846"/>
                    <a:pt x="4892" y="10799"/>
                  </a:cubicBezTo>
                  <a:cubicBezTo>
                    <a:pt x="5052" y="10739"/>
                    <a:pt x="5226" y="10712"/>
                    <a:pt x="5400" y="10692"/>
                  </a:cubicBezTo>
                  <a:lnTo>
                    <a:pt x="5487" y="10692"/>
                  </a:lnTo>
                  <a:cubicBezTo>
                    <a:pt x="5547" y="10806"/>
                    <a:pt x="5627" y="10893"/>
                    <a:pt x="5735" y="10953"/>
                  </a:cubicBezTo>
                  <a:cubicBezTo>
                    <a:pt x="5775" y="10973"/>
                    <a:pt x="5815" y="11000"/>
                    <a:pt x="5848" y="11027"/>
                  </a:cubicBezTo>
                  <a:cubicBezTo>
                    <a:pt x="5929" y="11087"/>
                    <a:pt x="6016" y="11127"/>
                    <a:pt x="6109" y="11161"/>
                  </a:cubicBezTo>
                  <a:cubicBezTo>
                    <a:pt x="6203" y="11194"/>
                    <a:pt x="6297" y="11248"/>
                    <a:pt x="6390" y="11288"/>
                  </a:cubicBezTo>
                  <a:cubicBezTo>
                    <a:pt x="6384" y="11355"/>
                    <a:pt x="6384" y="11415"/>
                    <a:pt x="6377" y="11468"/>
                  </a:cubicBezTo>
                  <a:cubicBezTo>
                    <a:pt x="6377" y="11495"/>
                    <a:pt x="6377" y="11522"/>
                    <a:pt x="6377" y="11549"/>
                  </a:cubicBezTo>
                  <a:cubicBezTo>
                    <a:pt x="6381" y="11576"/>
                    <a:pt x="6405" y="11591"/>
                    <a:pt x="6428" y="11591"/>
                  </a:cubicBezTo>
                  <a:cubicBezTo>
                    <a:pt x="6439" y="11591"/>
                    <a:pt x="6449" y="11588"/>
                    <a:pt x="6457" y="11582"/>
                  </a:cubicBezTo>
                  <a:cubicBezTo>
                    <a:pt x="6477" y="11555"/>
                    <a:pt x="6504" y="11529"/>
                    <a:pt x="6524" y="11502"/>
                  </a:cubicBezTo>
                  <a:cubicBezTo>
                    <a:pt x="6551" y="11462"/>
                    <a:pt x="6578" y="11422"/>
                    <a:pt x="6611" y="11381"/>
                  </a:cubicBezTo>
                  <a:cubicBezTo>
                    <a:pt x="6789" y="11504"/>
                    <a:pt x="6978" y="11571"/>
                    <a:pt x="7183" y="11571"/>
                  </a:cubicBezTo>
                  <a:cubicBezTo>
                    <a:pt x="7202" y="11571"/>
                    <a:pt x="7221" y="11570"/>
                    <a:pt x="7240" y="11569"/>
                  </a:cubicBezTo>
                  <a:cubicBezTo>
                    <a:pt x="7247" y="11596"/>
                    <a:pt x="7247" y="11616"/>
                    <a:pt x="7253" y="11629"/>
                  </a:cubicBezTo>
                  <a:cubicBezTo>
                    <a:pt x="7273" y="11937"/>
                    <a:pt x="7360" y="12225"/>
                    <a:pt x="7474" y="12506"/>
                  </a:cubicBezTo>
                  <a:cubicBezTo>
                    <a:pt x="7474" y="12512"/>
                    <a:pt x="7481" y="12526"/>
                    <a:pt x="7487" y="12539"/>
                  </a:cubicBezTo>
                  <a:cubicBezTo>
                    <a:pt x="7498" y="12561"/>
                    <a:pt x="7521" y="12573"/>
                    <a:pt x="7544" y="12573"/>
                  </a:cubicBezTo>
                  <a:cubicBezTo>
                    <a:pt x="7563" y="12573"/>
                    <a:pt x="7582" y="12564"/>
                    <a:pt x="7595" y="12546"/>
                  </a:cubicBezTo>
                  <a:cubicBezTo>
                    <a:pt x="7615" y="12512"/>
                    <a:pt x="7628" y="12485"/>
                    <a:pt x="7635" y="12452"/>
                  </a:cubicBezTo>
                  <a:cubicBezTo>
                    <a:pt x="7715" y="12198"/>
                    <a:pt x="7755" y="11937"/>
                    <a:pt x="7702" y="11669"/>
                  </a:cubicBezTo>
                  <a:cubicBezTo>
                    <a:pt x="7695" y="11649"/>
                    <a:pt x="7695" y="11629"/>
                    <a:pt x="7695" y="11602"/>
                  </a:cubicBezTo>
                  <a:cubicBezTo>
                    <a:pt x="7728" y="11602"/>
                    <a:pt x="7748" y="11609"/>
                    <a:pt x="7775" y="11609"/>
                  </a:cubicBezTo>
                  <a:cubicBezTo>
                    <a:pt x="7956" y="11609"/>
                    <a:pt x="8136" y="11589"/>
                    <a:pt x="8304" y="11529"/>
                  </a:cubicBezTo>
                  <a:cubicBezTo>
                    <a:pt x="8451" y="11482"/>
                    <a:pt x="8591" y="11435"/>
                    <a:pt x="8732" y="11375"/>
                  </a:cubicBezTo>
                  <a:cubicBezTo>
                    <a:pt x="9174" y="11194"/>
                    <a:pt x="9562" y="10933"/>
                    <a:pt x="9863" y="10552"/>
                  </a:cubicBezTo>
                  <a:cubicBezTo>
                    <a:pt x="10137" y="10204"/>
                    <a:pt x="10351" y="9823"/>
                    <a:pt x="10458" y="9388"/>
                  </a:cubicBezTo>
                  <a:cubicBezTo>
                    <a:pt x="10505" y="9220"/>
                    <a:pt x="10525" y="9046"/>
                    <a:pt x="10552" y="8873"/>
                  </a:cubicBezTo>
                  <a:cubicBezTo>
                    <a:pt x="10585" y="8618"/>
                    <a:pt x="10592" y="8364"/>
                    <a:pt x="10565" y="8110"/>
                  </a:cubicBezTo>
                  <a:cubicBezTo>
                    <a:pt x="10538" y="7835"/>
                    <a:pt x="10478" y="7575"/>
                    <a:pt x="10371" y="7320"/>
                  </a:cubicBezTo>
                  <a:cubicBezTo>
                    <a:pt x="10264" y="7073"/>
                    <a:pt x="10137" y="6832"/>
                    <a:pt x="9970" y="6618"/>
                  </a:cubicBezTo>
                  <a:cubicBezTo>
                    <a:pt x="9836" y="6457"/>
                    <a:pt x="9689" y="6310"/>
                    <a:pt x="9508" y="6210"/>
                  </a:cubicBezTo>
                  <a:cubicBezTo>
                    <a:pt x="9434" y="6170"/>
                    <a:pt x="9361" y="6129"/>
                    <a:pt x="9287" y="6089"/>
                  </a:cubicBezTo>
                  <a:cubicBezTo>
                    <a:pt x="9247" y="6062"/>
                    <a:pt x="9214" y="6036"/>
                    <a:pt x="9180" y="5989"/>
                  </a:cubicBezTo>
                  <a:cubicBezTo>
                    <a:pt x="9247" y="5969"/>
                    <a:pt x="9307" y="5962"/>
                    <a:pt x="9361" y="5949"/>
                  </a:cubicBezTo>
                  <a:cubicBezTo>
                    <a:pt x="9568" y="5889"/>
                    <a:pt x="9769" y="5815"/>
                    <a:pt x="9963" y="5715"/>
                  </a:cubicBezTo>
                  <a:cubicBezTo>
                    <a:pt x="10037" y="5674"/>
                    <a:pt x="10110" y="5628"/>
                    <a:pt x="10177" y="5574"/>
                  </a:cubicBezTo>
                  <a:cubicBezTo>
                    <a:pt x="10284" y="5500"/>
                    <a:pt x="10371" y="5407"/>
                    <a:pt x="10445" y="5300"/>
                  </a:cubicBezTo>
                  <a:cubicBezTo>
                    <a:pt x="10525" y="5199"/>
                    <a:pt x="10599" y="5099"/>
                    <a:pt x="10679" y="4992"/>
                  </a:cubicBezTo>
                  <a:cubicBezTo>
                    <a:pt x="10866" y="4738"/>
                    <a:pt x="11000" y="4457"/>
                    <a:pt x="11100" y="4162"/>
                  </a:cubicBezTo>
                  <a:cubicBezTo>
                    <a:pt x="11181" y="3928"/>
                    <a:pt x="11234" y="3681"/>
                    <a:pt x="11274" y="3433"/>
                  </a:cubicBezTo>
                  <a:cubicBezTo>
                    <a:pt x="11294" y="3293"/>
                    <a:pt x="11301" y="3152"/>
                    <a:pt x="11288" y="3005"/>
                  </a:cubicBezTo>
                  <a:cubicBezTo>
                    <a:pt x="11274" y="2844"/>
                    <a:pt x="11254" y="2684"/>
                    <a:pt x="11234" y="2523"/>
                  </a:cubicBezTo>
                  <a:cubicBezTo>
                    <a:pt x="11221" y="2443"/>
                    <a:pt x="11194" y="2363"/>
                    <a:pt x="11161" y="2282"/>
                  </a:cubicBezTo>
                  <a:cubicBezTo>
                    <a:pt x="11080" y="2068"/>
                    <a:pt x="11000" y="1854"/>
                    <a:pt x="10880" y="1660"/>
                  </a:cubicBezTo>
                  <a:cubicBezTo>
                    <a:pt x="10866" y="1647"/>
                    <a:pt x="10860" y="1627"/>
                    <a:pt x="10853" y="1607"/>
                  </a:cubicBezTo>
                  <a:cubicBezTo>
                    <a:pt x="10679" y="1265"/>
                    <a:pt x="10425" y="984"/>
                    <a:pt x="10117" y="743"/>
                  </a:cubicBezTo>
                  <a:cubicBezTo>
                    <a:pt x="10057" y="697"/>
                    <a:pt x="9996" y="650"/>
                    <a:pt x="9930" y="603"/>
                  </a:cubicBezTo>
                  <a:cubicBezTo>
                    <a:pt x="9662" y="402"/>
                    <a:pt x="9374" y="242"/>
                    <a:pt x="9046" y="161"/>
                  </a:cubicBezTo>
                  <a:cubicBezTo>
                    <a:pt x="9006" y="148"/>
                    <a:pt x="8959" y="135"/>
                    <a:pt x="8913" y="128"/>
                  </a:cubicBezTo>
                  <a:cubicBezTo>
                    <a:pt x="8625" y="48"/>
                    <a:pt x="8331" y="1"/>
                    <a:pt x="8036" y="1"/>
                  </a:cubicBezTo>
                  <a:cubicBezTo>
                    <a:pt x="8025" y="0"/>
                    <a:pt x="8013" y="0"/>
                    <a:pt x="8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
            <p:cNvSpPr/>
            <p:nvPr/>
          </p:nvSpPr>
          <p:spPr>
            <a:xfrm>
              <a:off x="1698411" y="2109547"/>
              <a:ext cx="3669" cy="30259"/>
            </a:xfrm>
            <a:custGeom>
              <a:rect b="b" l="l" r="r" t="t"/>
              <a:pathLst>
                <a:path extrusionOk="0" h="998" w="121">
                  <a:moveTo>
                    <a:pt x="0" y="1"/>
                  </a:moveTo>
                  <a:cubicBezTo>
                    <a:pt x="0" y="28"/>
                    <a:pt x="0" y="61"/>
                    <a:pt x="0" y="88"/>
                  </a:cubicBezTo>
                  <a:cubicBezTo>
                    <a:pt x="47" y="356"/>
                    <a:pt x="54" y="623"/>
                    <a:pt x="13" y="897"/>
                  </a:cubicBezTo>
                  <a:cubicBezTo>
                    <a:pt x="13" y="911"/>
                    <a:pt x="7" y="924"/>
                    <a:pt x="7" y="938"/>
                  </a:cubicBezTo>
                  <a:cubicBezTo>
                    <a:pt x="13" y="958"/>
                    <a:pt x="13" y="971"/>
                    <a:pt x="20" y="998"/>
                  </a:cubicBezTo>
                  <a:cubicBezTo>
                    <a:pt x="33" y="971"/>
                    <a:pt x="40" y="964"/>
                    <a:pt x="47" y="958"/>
                  </a:cubicBezTo>
                  <a:cubicBezTo>
                    <a:pt x="54" y="938"/>
                    <a:pt x="60" y="918"/>
                    <a:pt x="67" y="904"/>
                  </a:cubicBezTo>
                  <a:cubicBezTo>
                    <a:pt x="100" y="750"/>
                    <a:pt x="120" y="596"/>
                    <a:pt x="100" y="442"/>
                  </a:cubicBezTo>
                  <a:cubicBezTo>
                    <a:pt x="87" y="322"/>
                    <a:pt x="60" y="202"/>
                    <a:pt x="40" y="81"/>
                  </a:cubicBezTo>
                  <a:cubicBezTo>
                    <a:pt x="33" y="54"/>
                    <a:pt x="13" y="2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
            <p:cNvSpPr/>
            <p:nvPr/>
          </p:nvSpPr>
          <p:spPr>
            <a:xfrm>
              <a:off x="1680340" y="2155816"/>
              <a:ext cx="12007" cy="21921"/>
            </a:xfrm>
            <a:custGeom>
              <a:rect b="b" l="l" r="r" t="t"/>
              <a:pathLst>
                <a:path extrusionOk="0" h="723" w="396">
                  <a:moveTo>
                    <a:pt x="395" y="0"/>
                  </a:moveTo>
                  <a:lnTo>
                    <a:pt x="395" y="0"/>
                  </a:lnTo>
                  <a:cubicBezTo>
                    <a:pt x="355" y="81"/>
                    <a:pt x="315" y="161"/>
                    <a:pt x="268" y="241"/>
                  </a:cubicBezTo>
                  <a:cubicBezTo>
                    <a:pt x="228" y="315"/>
                    <a:pt x="175" y="395"/>
                    <a:pt x="134" y="469"/>
                  </a:cubicBezTo>
                  <a:cubicBezTo>
                    <a:pt x="88" y="549"/>
                    <a:pt x="27" y="616"/>
                    <a:pt x="1" y="723"/>
                  </a:cubicBezTo>
                  <a:cubicBezTo>
                    <a:pt x="27" y="703"/>
                    <a:pt x="41" y="703"/>
                    <a:pt x="47" y="690"/>
                  </a:cubicBezTo>
                  <a:cubicBezTo>
                    <a:pt x="81" y="656"/>
                    <a:pt x="108" y="623"/>
                    <a:pt x="134" y="589"/>
                  </a:cubicBezTo>
                  <a:cubicBezTo>
                    <a:pt x="248" y="402"/>
                    <a:pt x="335" y="208"/>
                    <a:pt x="3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
            <p:cNvSpPr/>
            <p:nvPr/>
          </p:nvSpPr>
          <p:spPr>
            <a:xfrm>
              <a:off x="1384357" y="2165154"/>
              <a:ext cx="8762" cy="18677"/>
            </a:xfrm>
            <a:custGeom>
              <a:rect b="b" l="l" r="r" t="t"/>
              <a:pathLst>
                <a:path extrusionOk="0" h="616" w="289">
                  <a:moveTo>
                    <a:pt x="8" y="0"/>
                  </a:moveTo>
                  <a:lnTo>
                    <a:pt x="8" y="0"/>
                  </a:lnTo>
                  <a:cubicBezTo>
                    <a:pt x="1" y="94"/>
                    <a:pt x="8" y="187"/>
                    <a:pt x="48" y="274"/>
                  </a:cubicBezTo>
                  <a:cubicBezTo>
                    <a:pt x="101" y="402"/>
                    <a:pt x="168" y="522"/>
                    <a:pt x="275" y="616"/>
                  </a:cubicBezTo>
                  <a:cubicBezTo>
                    <a:pt x="289" y="589"/>
                    <a:pt x="269" y="576"/>
                    <a:pt x="262" y="555"/>
                  </a:cubicBezTo>
                  <a:cubicBezTo>
                    <a:pt x="175" y="382"/>
                    <a:pt x="81" y="214"/>
                    <a:pt x="34" y="27"/>
                  </a:cubicBezTo>
                  <a:cubicBezTo>
                    <a:pt x="34" y="20"/>
                    <a:pt x="14" y="7"/>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
            <p:cNvSpPr/>
            <p:nvPr/>
          </p:nvSpPr>
          <p:spPr>
            <a:xfrm>
              <a:off x="1380749" y="2102028"/>
              <a:ext cx="8914" cy="20739"/>
            </a:xfrm>
            <a:custGeom>
              <a:rect b="b" l="l" r="r" t="t"/>
              <a:pathLst>
                <a:path extrusionOk="0" h="684" w="294">
                  <a:moveTo>
                    <a:pt x="284" y="0"/>
                  </a:moveTo>
                  <a:cubicBezTo>
                    <a:pt x="264" y="0"/>
                    <a:pt x="253" y="17"/>
                    <a:pt x="247" y="28"/>
                  </a:cubicBezTo>
                  <a:cubicBezTo>
                    <a:pt x="207" y="102"/>
                    <a:pt x="173" y="169"/>
                    <a:pt x="133" y="236"/>
                  </a:cubicBezTo>
                  <a:cubicBezTo>
                    <a:pt x="66" y="363"/>
                    <a:pt x="26" y="503"/>
                    <a:pt x="6" y="644"/>
                  </a:cubicBezTo>
                  <a:cubicBezTo>
                    <a:pt x="1" y="655"/>
                    <a:pt x="4" y="666"/>
                    <a:pt x="10" y="678"/>
                  </a:cubicBezTo>
                  <a:lnTo>
                    <a:pt x="10" y="678"/>
                  </a:lnTo>
                  <a:cubicBezTo>
                    <a:pt x="28" y="646"/>
                    <a:pt x="40" y="615"/>
                    <a:pt x="53" y="583"/>
                  </a:cubicBezTo>
                  <a:cubicBezTo>
                    <a:pt x="133" y="389"/>
                    <a:pt x="214" y="195"/>
                    <a:pt x="294" y="1"/>
                  </a:cubicBezTo>
                  <a:cubicBezTo>
                    <a:pt x="290" y="0"/>
                    <a:pt x="287" y="0"/>
                    <a:pt x="284" y="0"/>
                  </a:cubicBezTo>
                  <a:close/>
                  <a:moveTo>
                    <a:pt x="10" y="678"/>
                  </a:moveTo>
                  <a:lnTo>
                    <a:pt x="10" y="678"/>
                  </a:lnTo>
                  <a:cubicBezTo>
                    <a:pt x="9" y="680"/>
                    <a:pt x="7" y="682"/>
                    <a:pt x="6" y="684"/>
                  </a:cubicBezTo>
                  <a:lnTo>
                    <a:pt x="13" y="684"/>
                  </a:lnTo>
                  <a:cubicBezTo>
                    <a:pt x="12" y="682"/>
                    <a:pt x="11" y="680"/>
                    <a:pt x="10" y="6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
            <p:cNvSpPr/>
            <p:nvPr/>
          </p:nvSpPr>
          <p:spPr>
            <a:xfrm>
              <a:off x="1379324" y="2135107"/>
              <a:ext cx="3456" cy="18495"/>
            </a:xfrm>
            <a:custGeom>
              <a:rect b="b" l="l" r="r" t="t"/>
              <a:pathLst>
                <a:path extrusionOk="0" h="610" w="114">
                  <a:moveTo>
                    <a:pt x="20" y="1"/>
                  </a:moveTo>
                  <a:cubicBezTo>
                    <a:pt x="21" y="3"/>
                    <a:pt x="21" y="4"/>
                    <a:pt x="22" y="6"/>
                  </a:cubicBezTo>
                  <a:lnTo>
                    <a:pt x="22" y="6"/>
                  </a:lnTo>
                  <a:cubicBezTo>
                    <a:pt x="23" y="4"/>
                    <a:pt x="25" y="2"/>
                    <a:pt x="26" y="1"/>
                  </a:cubicBezTo>
                  <a:close/>
                  <a:moveTo>
                    <a:pt x="22" y="6"/>
                  </a:moveTo>
                  <a:lnTo>
                    <a:pt x="22" y="6"/>
                  </a:lnTo>
                  <a:cubicBezTo>
                    <a:pt x="0" y="32"/>
                    <a:pt x="6" y="63"/>
                    <a:pt x="6" y="88"/>
                  </a:cubicBezTo>
                  <a:cubicBezTo>
                    <a:pt x="6" y="228"/>
                    <a:pt x="20" y="369"/>
                    <a:pt x="60" y="503"/>
                  </a:cubicBezTo>
                  <a:cubicBezTo>
                    <a:pt x="73" y="543"/>
                    <a:pt x="80" y="576"/>
                    <a:pt x="87" y="610"/>
                  </a:cubicBezTo>
                  <a:cubicBezTo>
                    <a:pt x="113" y="590"/>
                    <a:pt x="107" y="556"/>
                    <a:pt x="100" y="529"/>
                  </a:cubicBezTo>
                  <a:cubicBezTo>
                    <a:pt x="80" y="369"/>
                    <a:pt x="60" y="202"/>
                    <a:pt x="33" y="41"/>
                  </a:cubicBezTo>
                  <a:cubicBezTo>
                    <a:pt x="33" y="29"/>
                    <a:pt x="28" y="17"/>
                    <a:pt x="22" y="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
            <p:cNvSpPr/>
            <p:nvPr/>
          </p:nvSpPr>
          <p:spPr>
            <a:xfrm>
              <a:off x="1379384" y="2134107"/>
              <a:ext cx="1152" cy="1031"/>
            </a:xfrm>
            <a:custGeom>
              <a:rect b="b" l="l" r="r" t="t"/>
              <a:pathLst>
                <a:path extrusionOk="0" h="34" w="38">
                  <a:moveTo>
                    <a:pt x="38" y="0"/>
                  </a:moveTo>
                  <a:lnTo>
                    <a:pt x="38" y="0"/>
                  </a:lnTo>
                  <a:cubicBezTo>
                    <a:pt x="19" y="7"/>
                    <a:pt x="0" y="19"/>
                    <a:pt x="20" y="31"/>
                  </a:cubicBezTo>
                  <a:lnTo>
                    <a:pt x="20" y="31"/>
                  </a:lnTo>
                  <a:cubicBezTo>
                    <a:pt x="26" y="24"/>
                    <a:pt x="32" y="12"/>
                    <a:pt x="38" y="0"/>
                  </a:cubicBezTo>
                  <a:close/>
                  <a:moveTo>
                    <a:pt x="20" y="31"/>
                  </a:moveTo>
                  <a:cubicBezTo>
                    <a:pt x="19" y="32"/>
                    <a:pt x="18" y="33"/>
                    <a:pt x="18" y="34"/>
                  </a:cubicBezTo>
                  <a:lnTo>
                    <a:pt x="24" y="34"/>
                  </a:lnTo>
                  <a:cubicBezTo>
                    <a:pt x="23" y="33"/>
                    <a:pt x="21" y="32"/>
                    <a:pt x="20" y="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
            <p:cNvSpPr/>
            <p:nvPr/>
          </p:nvSpPr>
          <p:spPr>
            <a:xfrm>
              <a:off x="1384235" y="2163305"/>
              <a:ext cx="758" cy="1880"/>
            </a:xfrm>
            <a:custGeom>
              <a:rect b="b" l="l" r="r" t="t"/>
              <a:pathLst>
                <a:path extrusionOk="0" h="62" w="25">
                  <a:moveTo>
                    <a:pt x="18" y="1"/>
                  </a:moveTo>
                  <a:cubicBezTo>
                    <a:pt x="18" y="6"/>
                    <a:pt x="18" y="10"/>
                    <a:pt x="18" y="15"/>
                  </a:cubicBezTo>
                  <a:lnTo>
                    <a:pt x="18" y="15"/>
                  </a:lnTo>
                  <a:cubicBezTo>
                    <a:pt x="20" y="12"/>
                    <a:pt x="23" y="10"/>
                    <a:pt x="25" y="8"/>
                  </a:cubicBezTo>
                  <a:lnTo>
                    <a:pt x="18" y="1"/>
                  </a:lnTo>
                  <a:close/>
                  <a:moveTo>
                    <a:pt x="18" y="15"/>
                  </a:moveTo>
                  <a:lnTo>
                    <a:pt x="18" y="15"/>
                  </a:lnTo>
                  <a:cubicBezTo>
                    <a:pt x="8" y="28"/>
                    <a:pt x="1" y="45"/>
                    <a:pt x="12" y="61"/>
                  </a:cubicBezTo>
                  <a:cubicBezTo>
                    <a:pt x="17" y="46"/>
                    <a:pt x="18" y="30"/>
                    <a:pt x="18"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
            <p:cNvSpPr/>
            <p:nvPr/>
          </p:nvSpPr>
          <p:spPr>
            <a:xfrm>
              <a:off x="1380930" y="2122737"/>
              <a:ext cx="212" cy="637"/>
            </a:xfrm>
            <a:custGeom>
              <a:rect b="b" l="l" r="r" t="t"/>
              <a:pathLst>
                <a:path extrusionOk="0" h="21" w="7">
                  <a:moveTo>
                    <a:pt x="0" y="1"/>
                  </a:moveTo>
                  <a:cubicBezTo>
                    <a:pt x="7" y="7"/>
                    <a:pt x="7" y="14"/>
                    <a:pt x="7" y="21"/>
                  </a:cubicBezTo>
                  <a:cubicBezTo>
                    <a:pt x="7" y="14"/>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
            <p:cNvSpPr/>
            <p:nvPr/>
          </p:nvSpPr>
          <p:spPr>
            <a:xfrm>
              <a:off x="1381931" y="2153572"/>
              <a:ext cx="243" cy="30"/>
            </a:xfrm>
            <a:custGeom>
              <a:rect b="b" l="l" r="r" t="t"/>
              <a:pathLst>
                <a:path extrusionOk="0" h="1" w="8">
                  <a:moveTo>
                    <a:pt x="1" y="1"/>
                  </a:moveTo>
                  <a:cubicBezTo>
                    <a:pt x="1" y="1"/>
                    <a:pt x="7" y="1"/>
                    <a:pt x="7" y="1"/>
                  </a:cubicBezTo>
                  <a:cubicBezTo>
                    <a:pt x="7" y="1"/>
                    <a:pt x="7" y="1"/>
                    <a:pt x="1" y="1"/>
                  </a:cubicBezTo>
                  <a:cubicBezTo>
                    <a:pt x="1" y="1"/>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6" name="Google Shape;936;p5"/>
          <p:cNvSpPr txBox="1"/>
          <p:nvPr>
            <p:ph idx="2" type="title"/>
          </p:nvPr>
        </p:nvSpPr>
        <p:spPr>
          <a:xfrm>
            <a:off x="1599425" y="2757075"/>
            <a:ext cx="25914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500"/>
              <a:buNone/>
              <a:defRPr sz="23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7" name="Google Shape;937;p5"/>
          <p:cNvSpPr txBox="1"/>
          <p:nvPr>
            <p:ph idx="3" type="title"/>
          </p:nvPr>
        </p:nvSpPr>
        <p:spPr>
          <a:xfrm>
            <a:off x="4953155" y="2757075"/>
            <a:ext cx="2591400" cy="452100"/>
          </a:xfrm>
          <a:prstGeom prst="rect">
            <a:avLst/>
          </a:prstGeom>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500"/>
              <a:buNone/>
              <a:defRPr sz="23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38" name="Google Shape;938;p5"/>
          <p:cNvSpPr txBox="1"/>
          <p:nvPr>
            <p:ph idx="1" type="subTitle"/>
          </p:nvPr>
        </p:nvSpPr>
        <p:spPr>
          <a:xfrm>
            <a:off x="4953175" y="3209175"/>
            <a:ext cx="2591400" cy="99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39" name="Google Shape;939;p5"/>
          <p:cNvSpPr txBox="1"/>
          <p:nvPr>
            <p:ph idx="4" type="subTitle"/>
          </p:nvPr>
        </p:nvSpPr>
        <p:spPr>
          <a:xfrm>
            <a:off x="1599425" y="3209175"/>
            <a:ext cx="2591400" cy="997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0" name="Google Shape;940;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1" name="Shape 941"/>
        <p:cNvGrpSpPr/>
        <p:nvPr/>
      </p:nvGrpSpPr>
      <p:grpSpPr>
        <a:xfrm>
          <a:off x="0" y="0"/>
          <a:ext cx="0" cy="0"/>
          <a:chOff x="0" y="0"/>
          <a:chExt cx="0" cy="0"/>
        </a:xfrm>
      </p:grpSpPr>
      <p:grpSp>
        <p:nvGrpSpPr>
          <p:cNvPr id="942" name="Google Shape;942;p6"/>
          <p:cNvGrpSpPr/>
          <p:nvPr/>
        </p:nvGrpSpPr>
        <p:grpSpPr>
          <a:xfrm flipH="1" rot="6426497">
            <a:off x="8021193" y="-530018"/>
            <a:ext cx="819429" cy="1786699"/>
            <a:chOff x="2430300" y="1487150"/>
            <a:chExt cx="284200" cy="619675"/>
          </a:xfrm>
        </p:grpSpPr>
        <p:sp>
          <p:nvSpPr>
            <p:cNvPr id="943" name="Google Shape;943;p6"/>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6"/>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6"/>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6"/>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6"/>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6"/>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6"/>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6"/>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6"/>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6"/>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6"/>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6"/>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6"/>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6"/>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6"/>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6"/>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6"/>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6"/>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6"/>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6"/>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6"/>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6"/>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6"/>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6"/>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6"/>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6"/>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6"/>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6"/>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6"/>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6"/>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6"/>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6"/>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6"/>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6"/>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6"/>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6"/>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6"/>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6"/>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6"/>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6"/>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6"/>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6"/>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6"/>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6"/>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6"/>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6"/>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6"/>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6"/>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6"/>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6"/>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6"/>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6"/>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6"/>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6"/>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6"/>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6"/>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6"/>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6"/>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6"/>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6"/>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6"/>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6"/>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6"/>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6"/>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6"/>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6"/>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6"/>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6"/>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6"/>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6"/>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6"/>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6"/>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6"/>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6"/>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6"/>
          <p:cNvGrpSpPr/>
          <p:nvPr/>
        </p:nvGrpSpPr>
        <p:grpSpPr>
          <a:xfrm>
            <a:off x="-391619" y="4033659"/>
            <a:ext cx="1334089" cy="1308779"/>
            <a:chOff x="5128950" y="1787875"/>
            <a:chExt cx="581125" cy="570100"/>
          </a:xfrm>
        </p:grpSpPr>
        <p:sp>
          <p:nvSpPr>
            <p:cNvPr id="1213" name="Google Shape;1213;p6"/>
            <p:cNvSpPr/>
            <p:nvPr/>
          </p:nvSpPr>
          <p:spPr>
            <a:xfrm>
              <a:off x="5128950" y="1787875"/>
              <a:ext cx="581125" cy="570100"/>
            </a:xfrm>
            <a:custGeom>
              <a:rect b="b" l="l" r="r" t="t"/>
              <a:pathLst>
                <a:path extrusionOk="0" h="22804" w="23245">
                  <a:moveTo>
                    <a:pt x="10900" y="249"/>
                  </a:moveTo>
                  <a:cubicBezTo>
                    <a:pt x="12987" y="249"/>
                    <a:pt x="15055" y="711"/>
                    <a:pt x="16714" y="1360"/>
                  </a:cubicBezTo>
                  <a:cubicBezTo>
                    <a:pt x="19330" y="2377"/>
                    <a:pt x="21224" y="4371"/>
                    <a:pt x="22053" y="6960"/>
                  </a:cubicBezTo>
                  <a:cubicBezTo>
                    <a:pt x="22990" y="9877"/>
                    <a:pt x="22816" y="13109"/>
                    <a:pt x="21578" y="15812"/>
                  </a:cubicBezTo>
                  <a:cubicBezTo>
                    <a:pt x="20862" y="17391"/>
                    <a:pt x="19772" y="18823"/>
                    <a:pt x="18434" y="19967"/>
                  </a:cubicBezTo>
                  <a:cubicBezTo>
                    <a:pt x="16449" y="21654"/>
                    <a:pt x="13890" y="22555"/>
                    <a:pt x="11250" y="22555"/>
                  </a:cubicBezTo>
                  <a:cubicBezTo>
                    <a:pt x="10320" y="22555"/>
                    <a:pt x="9380" y="22443"/>
                    <a:pt x="8451" y="22215"/>
                  </a:cubicBezTo>
                  <a:cubicBezTo>
                    <a:pt x="5113" y="21392"/>
                    <a:pt x="2497" y="19191"/>
                    <a:pt x="1279" y="16166"/>
                  </a:cubicBezTo>
                  <a:cubicBezTo>
                    <a:pt x="456" y="14126"/>
                    <a:pt x="255" y="11690"/>
                    <a:pt x="697" y="9135"/>
                  </a:cubicBezTo>
                  <a:cubicBezTo>
                    <a:pt x="1025" y="7228"/>
                    <a:pt x="1654" y="5582"/>
                    <a:pt x="2550" y="4244"/>
                  </a:cubicBezTo>
                  <a:cubicBezTo>
                    <a:pt x="2965" y="3635"/>
                    <a:pt x="3447" y="3080"/>
                    <a:pt x="3989" y="2605"/>
                  </a:cubicBezTo>
                  <a:cubicBezTo>
                    <a:pt x="5936" y="885"/>
                    <a:pt x="8438" y="249"/>
                    <a:pt x="10900" y="249"/>
                  </a:cubicBezTo>
                  <a:close/>
                  <a:moveTo>
                    <a:pt x="10904" y="1"/>
                  </a:moveTo>
                  <a:cubicBezTo>
                    <a:pt x="8389" y="1"/>
                    <a:pt x="5826" y="655"/>
                    <a:pt x="3828" y="2417"/>
                  </a:cubicBezTo>
                  <a:cubicBezTo>
                    <a:pt x="3266" y="2906"/>
                    <a:pt x="2771" y="3474"/>
                    <a:pt x="2343" y="4103"/>
                  </a:cubicBezTo>
                  <a:cubicBezTo>
                    <a:pt x="1426" y="5468"/>
                    <a:pt x="790" y="7147"/>
                    <a:pt x="449" y="9088"/>
                  </a:cubicBezTo>
                  <a:cubicBezTo>
                    <a:pt x="1" y="11697"/>
                    <a:pt x="208" y="14173"/>
                    <a:pt x="1051" y="16260"/>
                  </a:cubicBezTo>
                  <a:cubicBezTo>
                    <a:pt x="2296" y="19358"/>
                    <a:pt x="4972" y="21619"/>
                    <a:pt x="8391" y="22456"/>
                  </a:cubicBezTo>
                  <a:cubicBezTo>
                    <a:pt x="9341" y="22690"/>
                    <a:pt x="10298" y="22803"/>
                    <a:pt x="11248" y="22803"/>
                  </a:cubicBezTo>
                  <a:cubicBezTo>
                    <a:pt x="13951" y="22803"/>
                    <a:pt x="16567" y="21887"/>
                    <a:pt x="18594" y="20154"/>
                  </a:cubicBezTo>
                  <a:cubicBezTo>
                    <a:pt x="19966" y="18990"/>
                    <a:pt x="21076" y="17525"/>
                    <a:pt x="21806" y="15919"/>
                  </a:cubicBezTo>
                  <a:cubicBezTo>
                    <a:pt x="23064" y="13156"/>
                    <a:pt x="23244" y="9864"/>
                    <a:pt x="22294" y="6887"/>
                  </a:cubicBezTo>
                  <a:cubicBezTo>
                    <a:pt x="21438" y="4217"/>
                    <a:pt x="19491" y="2176"/>
                    <a:pt x="16808" y="1126"/>
                  </a:cubicBezTo>
                  <a:cubicBezTo>
                    <a:pt x="15120" y="467"/>
                    <a:pt x="13029" y="1"/>
                    <a:pt x="10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6"/>
            <p:cNvSpPr/>
            <p:nvPr/>
          </p:nvSpPr>
          <p:spPr>
            <a:xfrm>
              <a:off x="5148200" y="1806750"/>
              <a:ext cx="542475" cy="532325"/>
            </a:xfrm>
            <a:custGeom>
              <a:rect b="b" l="l" r="r" t="t"/>
              <a:pathLst>
                <a:path extrusionOk="0" h="21293" w="21699">
                  <a:moveTo>
                    <a:pt x="10170" y="251"/>
                  </a:moveTo>
                  <a:cubicBezTo>
                    <a:pt x="12122" y="251"/>
                    <a:pt x="14045" y="681"/>
                    <a:pt x="15596" y="1288"/>
                  </a:cubicBezTo>
                  <a:cubicBezTo>
                    <a:pt x="18032" y="2238"/>
                    <a:pt x="19798" y="4091"/>
                    <a:pt x="20574" y="6506"/>
                  </a:cubicBezTo>
                  <a:cubicBezTo>
                    <a:pt x="21444" y="9229"/>
                    <a:pt x="21283" y="12233"/>
                    <a:pt x="20132" y="14756"/>
                  </a:cubicBezTo>
                  <a:cubicBezTo>
                    <a:pt x="19463" y="16228"/>
                    <a:pt x="18446" y="17566"/>
                    <a:pt x="17195" y="18630"/>
                  </a:cubicBezTo>
                  <a:cubicBezTo>
                    <a:pt x="15346" y="20202"/>
                    <a:pt x="12963" y="21043"/>
                    <a:pt x="10503" y="21043"/>
                  </a:cubicBezTo>
                  <a:cubicBezTo>
                    <a:pt x="9635" y="21043"/>
                    <a:pt x="8756" y="20939"/>
                    <a:pt x="7889" y="20724"/>
                  </a:cubicBezTo>
                  <a:cubicBezTo>
                    <a:pt x="4777" y="19961"/>
                    <a:pt x="2342" y="17907"/>
                    <a:pt x="1205" y="15084"/>
                  </a:cubicBezTo>
                  <a:cubicBezTo>
                    <a:pt x="442" y="13183"/>
                    <a:pt x="255" y="10915"/>
                    <a:pt x="663" y="8533"/>
                  </a:cubicBezTo>
                  <a:cubicBezTo>
                    <a:pt x="971" y="6754"/>
                    <a:pt x="1553" y="5222"/>
                    <a:pt x="2396" y="3977"/>
                  </a:cubicBezTo>
                  <a:cubicBezTo>
                    <a:pt x="2777" y="3402"/>
                    <a:pt x="3225" y="2887"/>
                    <a:pt x="3734" y="2445"/>
                  </a:cubicBezTo>
                  <a:cubicBezTo>
                    <a:pt x="5548" y="844"/>
                    <a:pt x="7879" y="251"/>
                    <a:pt x="10170" y="251"/>
                  </a:cubicBezTo>
                  <a:close/>
                  <a:moveTo>
                    <a:pt x="10176" y="1"/>
                  </a:moveTo>
                  <a:cubicBezTo>
                    <a:pt x="7828" y="1"/>
                    <a:pt x="5434" y="612"/>
                    <a:pt x="3566" y="2258"/>
                  </a:cubicBezTo>
                  <a:cubicBezTo>
                    <a:pt x="3045" y="2719"/>
                    <a:pt x="2583" y="3248"/>
                    <a:pt x="2188" y="3837"/>
                  </a:cubicBezTo>
                  <a:cubicBezTo>
                    <a:pt x="1325" y="5108"/>
                    <a:pt x="730" y="6673"/>
                    <a:pt x="422" y="8487"/>
                  </a:cubicBezTo>
                  <a:cubicBezTo>
                    <a:pt x="0" y="10922"/>
                    <a:pt x="194" y="13237"/>
                    <a:pt x="977" y="15177"/>
                  </a:cubicBezTo>
                  <a:cubicBezTo>
                    <a:pt x="2141" y="18074"/>
                    <a:pt x="4644" y="20182"/>
                    <a:pt x="7828" y="20971"/>
                  </a:cubicBezTo>
                  <a:cubicBezTo>
                    <a:pt x="8718" y="21185"/>
                    <a:pt x="9615" y="21292"/>
                    <a:pt x="10498" y="21292"/>
                  </a:cubicBezTo>
                  <a:cubicBezTo>
                    <a:pt x="13020" y="21292"/>
                    <a:pt x="15462" y="20436"/>
                    <a:pt x="17356" y="18817"/>
                  </a:cubicBezTo>
                  <a:cubicBezTo>
                    <a:pt x="18634" y="17733"/>
                    <a:pt x="19671" y="16361"/>
                    <a:pt x="20353" y="14863"/>
                  </a:cubicBezTo>
                  <a:cubicBezTo>
                    <a:pt x="21531" y="12280"/>
                    <a:pt x="21698" y="9209"/>
                    <a:pt x="20808" y="6433"/>
                  </a:cubicBezTo>
                  <a:cubicBezTo>
                    <a:pt x="20012" y="3944"/>
                    <a:pt x="18192" y="2030"/>
                    <a:pt x="15690" y="1053"/>
                  </a:cubicBezTo>
                  <a:cubicBezTo>
                    <a:pt x="14115" y="437"/>
                    <a:pt x="12161" y="1"/>
                    <a:pt x="101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
            <p:cNvSpPr/>
            <p:nvPr/>
          </p:nvSpPr>
          <p:spPr>
            <a:xfrm>
              <a:off x="5387225" y="1837975"/>
              <a:ext cx="158925" cy="210725"/>
            </a:xfrm>
            <a:custGeom>
              <a:rect b="b" l="l" r="r" t="t"/>
              <a:pathLst>
                <a:path extrusionOk="0" h="8429" w="6357">
                  <a:moveTo>
                    <a:pt x="1358" y="427"/>
                  </a:moveTo>
                  <a:lnTo>
                    <a:pt x="1358" y="427"/>
                  </a:lnTo>
                  <a:cubicBezTo>
                    <a:pt x="830" y="1029"/>
                    <a:pt x="462" y="1771"/>
                    <a:pt x="281" y="2554"/>
                  </a:cubicBezTo>
                  <a:cubicBezTo>
                    <a:pt x="301" y="1838"/>
                    <a:pt x="435" y="1136"/>
                    <a:pt x="937" y="694"/>
                  </a:cubicBezTo>
                  <a:cubicBezTo>
                    <a:pt x="1064" y="580"/>
                    <a:pt x="1205" y="493"/>
                    <a:pt x="1358" y="427"/>
                  </a:cubicBezTo>
                  <a:close/>
                  <a:moveTo>
                    <a:pt x="5600" y="1283"/>
                  </a:moveTo>
                  <a:cubicBezTo>
                    <a:pt x="5768" y="1470"/>
                    <a:pt x="5895" y="1671"/>
                    <a:pt x="5968" y="1892"/>
                  </a:cubicBezTo>
                  <a:cubicBezTo>
                    <a:pt x="6102" y="2300"/>
                    <a:pt x="6055" y="2795"/>
                    <a:pt x="5835" y="3283"/>
                  </a:cubicBezTo>
                  <a:cubicBezTo>
                    <a:pt x="5634" y="3738"/>
                    <a:pt x="5313" y="4140"/>
                    <a:pt x="4998" y="4508"/>
                  </a:cubicBezTo>
                  <a:cubicBezTo>
                    <a:pt x="4316" y="5324"/>
                    <a:pt x="3586" y="6107"/>
                    <a:pt x="2817" y="6843"/>
                  </a:cubicBezTo>
                  <a:cubicBezTo>
                    <a:pt x="4128" y="5251"/>
                    <a:pt x="5045" y="3417"/>
                    <a:pt x="5600" y="1283"/>
                  </a:cubicBezTo>
                  <a:close/>
                  <a:moveTo>
                    <a:pt x="2262" y="253"/>
                  </a:moveTo>
                  <a:cubicBezTo>
                    <a:pt x="1084" y="2621"/>
                    <a:pt x="616" y="5351"/>
                    <a:pt x="930" y="7980"/>
                  </a:cubicBezTo>
                  <a:cubicBezTo>
                    <a:pt x="917" y="7960"/>
                    <a:pt x="904" y="7933"/>
                    <a:pt x="890" y="7913"/>
                  </a:cubicBezTo>
                  <a:cubicBezTo>
                    <a:pt x="663" y="7472"/>
                    <a:pt x="609" y="6836"/>
                    <a:pt x="562" y="6274"/>
                  </a:cubicBezTo>
                  <a:cubicBezTo>
                    <a:pt x="549" y="6087"/>
                    <a:pt x="529" y="5913"/>
                    <a:pt x="509" y="5752"/>
                  </a:cubicBezTo>
                  <a:cubicBezTo>
                    <a:pt x="408" y="4936"/>
                    <a:pt x="341" y="4100"/>
                    <a:pt x="301" y="3277"/>
                  </a:cubicBezTo>
                  <a:cubicBezTo>
                    <a:pt x="382" y="2186"/>
                    <a:pt x="850" y="1122"/>
                    <a:pt x="1613" y="340"/>
                  </a:cubicBezTo>
                  <a:cubicBezTo>
                    <a:pt x="1820" y="279"/>
                    <a:pt x="2041" y="253"/>
                    <a:pt x="2262" y="253"/>
                  </a:cubicBezTo>
                  <a:close/>
                  <a:moveTo>
                    <a:pt x="4764" y="721"/>
                  </a:moveTo>
                  <a:cubicBezTo>
                    <a:pt x="4824" y="748"/>
                    <a:pt x="4891" y="774"/>
                    <a:pt x="4951" y="808"/>
                  </a:cubicBezTo>
                  <a:cubicBezTo>
                    <a:pt x="5159" y="915"/>
                    <a:pt x="5339" y="1042"/>
                    <a:pt x="5493" y="1183"/>
                  </a:cubicBezTo>
                  <a:cubicBezTo>
                    <a:pt x="4804" y="3872"/>
                    <a:pt x="3540" y="6087"/>
                    <a:pt x="1639" y="7940"/>
                  </a:cubicBezTo>
                  <a:cubicBezTo>
                    <a:pt x="1613" y="7954"/>
                    <a:pt x="1593" y="7974"/>
                    <a:pt x="1573" y="7994"/>
                  </a:cubicBezTo>
                  <a:lnTo>
                    <a:pt x="4764" y="721"/>
                  </a:lnTo>
                  <a:close/>
                  <a:moveTo>
                    <a:pt x="3647" y="407"/>
                  </a:moveTo>
                  <a:cubicBezTo>
                    <a:pt x="3981" y="467"/>
                    <a:pt x="4322" y="547"/>
                    <a:pt x="4650" y="674"/>
                  </a:cubicBezTo>
                  <a:lnTo>
                    <a:pt x="1379" y="8121"/>
                  </a:lnTo>
                  <a:cubicBezTo>
                    <a:pt x="1358" y="8134"/>
                    <a:pt x="1332" y="8148"/>
                    <a:pt x="1312" y="8154"/>
                  </a:cubicBezTo>
                  <a:cubicBezTo>
                    <a:pt x="1720" y="5471"/>
                    <a:pt x="2503" y="2869"/>
                    <a:pt x="3647" y="407"/>
                  </a:cubicBezTo>
                  <a:close/>
                  <a:moveTo>
                    <a:pt x="2402" y="253"/>
                  </a:moveTo>
                  <a:cubicBezTo>
                    <a:pt x="2743" y="259"/>
                    <a:pt x="3098" y="306"/>
                    <a:pt x="3433" y="366"/>
                  </a:cubicBezTo>
                  <a:cubicBezTo>
                    <a:pt x="3459" y="373"/>
                    <a:pt x="3493" y="380"/>
                    <a:pt x="3520" y="380"/>
                  </a:cubicBezTo>
                  <a:cubicBezTo>
                    <a:pt x="2375" y="2855"/>
                    <a:pt x="1586" y="5478"/>
                    <a:pt x="1178" y="8174"/>
                  </a:cubicBezTo>
                  <a:lnTo>
                    <a:pt x="1158" y="8174"/>
                  </a:lnTo>
                  <a:cubicBezTo>
                    <a:pt x="1131" y="8168"/>
                    <a:pt x="1104" y="8154"/>
                    <a:pt x="1077" y="8141"/>
                  </a:cubicBezTo>
                  <a:cubicBezTo>
                    <a:pt x="716" y="5458"/>
                    <a:pt x="1191" y="2668"/>
                    <a:pt x="2402" y="253"/>
                  </a:cubicBezTo>
                  <a:close/>
                  <a:moveTo>
                    <a:pt x="2342" y="0"/>
                  </a:moveTo>
                  <a:cubicBezTo>
                    <a:pt x="1763" y="0"/>
                    <a:pt x="1206" y="123"/>
                    <a:pt x="770" y="507"/>
                  </a:cubicBezTo>
                  <a:cubicBezTo>
                    <a:pt x="54" y="1136"/>
                    <a:pt x="0" y="2180"/>
                    <a:pt x="40" y="3123"/>
                  </a:cubicBezTo>
                  <a:cubicBezTo>
                    <a:pt x="81" y="4006"/>
                    <a:pt x="154" y="4903"/>
                    <a:pt x="261" y="5779"/>
                  </a:cubicBezTo>
                  <a:cubicBezTo>
                    <a:pt x="281" y="5940"/>
                    <a:pt x="301" y="6114"/>
                    <a:pt x="315" y="6294"/>
                  </a:cubicBezTo>
                  <a:cubicBezTo>
                    <a:pt x="362" y="6876"/>
                    <a:pt x="415" y="7539"/>
                    <a:pt x="669" y="8027"/>
                  </a:cubicBezTo>
                  <a:cubicBezTo>
                    <a:pt x="790" y="8255"/>
                    <a:pt x="937" y="8388"/>
                    <a:pt x="1118" y="8422"/>
                  </a:cubicBezTo>
                  <a:cubicBezTo>
                    <a:pt x="1144" y="8422"/>
                    <a:pt x="1171" y="8429"/>
                    <a:pt x="1198" y="8429"/>
                  </a:cubicBezTo>
                  <a:cubicBezTo>
                    <a:pt x="1492" y="8429"/>
                    <a:pt x="1780" y="8154"/>
                    <a:pt x="2034" y="7907"/>
                  </a:cubicBezTo>
                  <a:cubicBezTo>
                    <a:pt x="2088" y="7860"/>
                    <a:pt x="2141" y="7806"/>
                    <a:pt x="2195" y="7766"/>
                  </a:cubicBezTo>
                  <a:cubicBezTo>
                    <a:pt x="3259" y="6809"/>
                    <a:pt x="4269" y="5766"/>
                    <a:pt x="5192" y="4668"/>
                  </a:cubicBezTo>
                  <a:cubicBezTo>
                    <a:pt x="5513" y="4287"/>
                    <a:pt x="5848" y="3872"/>
                    <a:pt x="6062" y="3384"/>
                  </a:cubicBezTo>
                  <a:cubicBezTo>
                    <a:pt x="6303" y="2842"/>
                    <a:pt x="6356" y="2287"/>
                    <a:pt x="6202" y="1818"/>
                  </a:cubicBezTo>
                  <a:cubicBezTo>
                    <a:pt x="6035" y="1310"/>
                    <a:pt x="5634" y="875"/>
                    <a:pt x="5065" y="587"/>
                  </a:cubicBezTo>
                  <a:cubicBezTo>
                    <a:pt x="4563" y="333"/>
                    <a:pt x="4008" y="219"/>
                    <a:pt x="3479" y="119"/>
                  </a:cubicBezTo>
                  <a:cubicBezTo>
                    <a:pt x="3109" y="53"/>
                    <a:pt x="2720" y="0"/>
                    <a:pt x="23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6"/>
            <p:cNvSpPr/>
            <p:nvPr/>
          </p:nvSpPr>
          <p:spPr>
            <a:xfrm>
              <a:off x="5193025" y="1867800"/>
              <a:ext cx="191050" cy="172700"/>
            </a:xfrm>
            <a:custGeom>
              <a:rect b="b" l="l" r="r" t="t"/>
              <a:pathLst>
                <a:path extrusionOk="0" h="6908" w="7642">
                  <a:moveTo>
                    <a:pt x="4289" y="251"/>
                  </a:moveTo>
                  <a:lnTo>
                    <a:pt x="4289" y="251"/>
                  </a:lnTo>
                  <a:cubicBezTo>
                    <a:pt x="4584" y="264"/>
                    <a:pt x="4851" y="351"/>
                    <a:pt x="5072" y="511"/>
                  </a:cubicBezTo>
                  <a:cubicBezTo>
                    <a:pt x="5346" y="712"/>
                    <a:pt x="5527" y="1013"/>
                    <a:pt x="5687" y="1348"/>
                  </a:cubicBezTo>
                  <a:cubicBezTo>
                    <a:pt x="5467" y="1013"/>
                    <a:pt x="5212" y="706"/>
                    <a:pt x="4871" y="491"/>
                  </a:cubicBezTo>
                  <a:cubicBezTo>
                    <a:pt x="4691" y="384"/>
                    <a:pt x="4497" y="304"/>
                    <a:pt x="4289" y="251"/>
                  </a:cubicBezTo>
                  <a:close/>
                  <a:moveTo>
                    <a:pt x="3803" y="315"/>
                  </a:moveTo>
                  <a:cubicBezTo>
                    <a:pt x="4154" y="315"/>
                    <a:pt x="4510" y="415"/>
                    <a:pt x="4804" y="598"/>
                  </a:cubicBezTo>
                  <a:cubicBezTo>
                    <a:pt x="5299" y="913"/>
                    <a:pt x="5621" y="1441"/>
                    <a:pt x="5895" y="1963"/>
                  </a:cubicBezTo>
                  <a:cubicBezTo>
                    <a:pt x="6022" y="2211"/>
                    <a:pt x="6142" y="2472"/>
                    <a:pt x="6263" y="2726"/>
                  </a:cubicBezTo>
                  <a:cubicBezTo>
                    <a:pt x="6430" y="3161"/>
                    <a:pt x="6597" y="3603"/>
                    <a:pt x="6751" y="4044"/>
                  </a:cubicBezTo>
                  <a:cubicBezTo>
                    <a:pt x="6798" y="4158"/>
                    <a:pt x="6838" y="4272"/>
                    <a:pt x="6885" y="4392"/>
                  </a:cubicBezTo>
                  <a:cubicBezTo>
                    <a:pt x="7066" y="4874"/>
                    <a:pt x="7253" y="5362"/>
                    <a:pt x="7226" y="5744"/>
                  </a:cubicBezTo>
                  <a:cubicBezTo>
                    <a:pt x="6985" y="5148"/>
                    <a:pt x="6617" y="4606"/>
                    <a:pt x="6256" y="4091"/>
                  </a:cubicBezTo>
                  <a:lnTo>
                    <a:pt x="4918" y="2151"/>
                  </a:lnTo>
                  <a:cubicBezTo>
                    <a:pt x="4517" y="1569"/>
                    <a:pt x="4022" y="853"/>
                    <a:pt x="3306" y="471"/>
                  </a:cubicBezTo>
                  <a:cubicBezTo>
                    <a:pt x="3319" y="465"/>
                    <a:pt x="3332" y="458"/>
                    <a:pt x="3346" y="451"/>
                  </a:cubicBezTo>
                  <a:cubicBezTo>
                    <a:pt x="3466" y="398"/>
                    <a:pt x="3587" y="351"/>
                    <a:pt x="3707" y="317"/>
                  </a:cubicBezTo>
                  <a:cubicBezTo>
                    <a:pt x="3739" y="316"/>
                    <a:pt x="3771" y="315"/>
                    <a:pt x="3803" y="315"/>
                  </a:cubicBezTo>
                  <a:close/>
                  <a:moveTo>
                    <a:pt x="3172" y="545"/>
                  </a:moveTo>
                  <a:cubicBezTo>
                    <a:pt x="3901" y="900"/>
                    <a:pt x="4403" y="1629"/>
                    <a:pt x="4811" y="2224"/>
                  </a:cubicBezTo>
                  <a:lnTo>
                    <a:pt x="6156" y="4158"/>
                  </a:lnTo>
                  <a:cubicBezTo>
                    <a:pt x="6551" y="4727"/>
                    <a:pt x="6952" y="5315"/>
                    <a:pt x="7180" y="5978"/>
                  </a:cubicBezTo>
                  <a:cubicBezTo>
                    <a:pt x="7166" y="6011"/>
                    <a:pt x="7153" y="6038"/>
                    <a:pt x="7133" y="6065"/>
                  </a:cubicBezTo>
                  <a:cubicBezTo>
                    <a:pt x="7126" y="6085"/>
                    <a:pt x="7113" y="6105"/>
                    <a:pt x="7099" y="6125"/>
                  </a:cubicBezTo>
                  <a:cubicBezTo>
                    <a:pt x="5687" y="4339"/>
                    <a:pt x="3988" y="2833"/>
                    <a:pt x="2041" y="1656"/>
                  </a:cubicBezTo>
                  <a:cubicBezTo>
                    <a:pt x="2315" y="1274"/>
                    <a:pt x="2690" y="839"/>
                    <a:pt x="3172" y="545"/>
                  </a:cubicBezTo>
                  <a:close/>
                  <a:moveTo>
                    <a:pt x="1968" y="1756"/>
                  </a:moveTo>
                  <a:cubicBezTo>
                    <a:pt x="3881" y="2913"/>
                    <a:pt x="5554" y="4385"/>
                    <a:pt x="6945" y="6132"/>
                  </a:cubicBezTo>
                  <a:cubicBezTo>
                    <a:pt x="4865" y="5469"/>
                    <a:pt x="2891" y="4385"/>
                    <a:pt x="1218" y="2987"/>
                  </a:cubicBezTo>
                  <a:cubicBezTo>
                    <a:pt x="1439" y="2559"/>
                    <a:pt x="1686" y="2151"/>
                    <a:pt x="1968" y="1756"/>
                  </a:cubicBezTo>
                  <a:close/>
                  <a:moveTo>
                    <a:pt x="1158" y="3101"/>
                  </a:moveTo>
                  <a:cubicBezTo>
                    <a:pt x="2851" y="4506"/>
                    <a:pt x="4851" y="5603"/>
                    <a:pt x="6952" y="6265"/>
                  </a:cubicBezTo>
                  <a:cubicBezTo>
                    <a:pt x="6945" y="6272"/>
                    <a:pt x="6939" y="6272"/>
                    <a:pt x="6939" y="6279"/>
                  </a:cubicBezTo>
                  <a:cubicBezTo>
                    <a:pt x="5835" y="6185"/>
                    <a:pt x="4691" y="6091"/>
                    <a:pt x="3587" y="5884"/>
                  </a:cubicBezTo>
                  <a:cubicBezTo>
                    <a:pt x="2376" y="5657"/>
                    <a:pt x="1359" y="5322"/>
                    <a:pt x="475" y="4867"/>
                  </a:cubicBezTo>
                  <a:cubicBezTo>
                    <a:pt x="649" y="4252"/>
                    <a:pt x="877" y="3663"/>
                    <a:pt x="1158" y="3101"/>
                  </a:cubicBezTo>
                  <a:close/>
                  <a:moveTo>
                    <a:pt x="322" y="5663"/>
                  </a:moveTo>
                  <a:cubicBezTo>
                    <a:pt x="342" y="5697"/>
                    <a:pt x="368" y="5723"/>
                    <a:pt x="389" y="5750"/>
                  </a:cubicBezTo>
                  <a:cubicBezTo>
                    <a:pt x="475" y="5857"/>
                    <a:pt x="589" y="5944"/>
                    <a:pt x="676" y="6004"/>
                  </a:cubicBezTo>
                  <a:cubicBezTo>
                    <a:pt x="1051" y="6265"/>
                    <a:pt x="1506" y="6453"/>
                    <a:pt x="2061" y="6593"/>
                  </a:cubicBezTo>
                  <a:cubicBezTo>
                    <a:pt x="2081" y="6593"/>
                    <a:pt x="2095" y="6600"/>
                    <a:pt x="2115" y="6607"/>
                  </a:cubicBezTo>
                  <a:cubicBezTo>
                    <a:pt x="1947" y="6593"/>
                    <a:pt x="1787" y="6587"/>
                    <a:pt x="1620" y="6573"/>
                  </a:cubicBezTo>
                  <a:cubicBezTo>
                    <a:pt x="1178" y="6540"/>
                    <a:pt x="636" y="6459"/>
                    <a:pt x="422" y="6078"/>
                  </a:cubicBezTo>
                  <a:cubicBezTo>
                    <a:pt x="348" y="5958"/>
                    <a:pt x="322" y="5810"/>
                    <a:pt x="322" y="5663"/>
                  </a:cubicBezTo>
                  <a:close/>
                  <a:moveTo>
                    <a:pt x="442" y="4988"/>
                  </a:moveTo>
                  <a:cubicBezTo>
                    <a:pt x="1325" y="5449"/>
                    <a:pt x="2349" y="5777"/>
                    <a:pt x="3567" y="6004"/>
                  </a:cubicBezTo>
                  <a:cubicBezTo>
                    <a:pt x="4610" y="6205"/>
                    <a:pt x="5687" y="6299"/>
                    <a:pt x="6731" y="6386"/>
                  </a:cubicBezTo>
                  <a:cubicBezTo>
                    <a:pt x="6617" y="6433"/>
                    <a:pt x="6484" y="6466"/>
                    <a:pt x="6323" y="6486"/>
                  </a:cubicBezTo>
                  <a:cubicBezTo>
                    <a:pt x="5514" y="6613"/>
                    <a:pt x="4678" y="6659"/>
                    <a:pt x="3859" y="6659"/>
                  </a:cubicBezTo>
                  <a:cubicBezTo>
                    <a:pt x="3601" y="6659"/>
                    <a:pt x="3345" y="6655"/>
                    <a:pt x="3092" y="6647"/>
                  </a:cubicBezTo>
                  <a:cubicBezTo>
                    <a:pt x="2757" y="6607"/>
                    <a:pt x="2416" y="6553"/>
                    <a:pt x="2088" y="6473"/>
                  </a:cubicBezTo>
                  <a:cubicBezTo>
                    <a:pt x="1553" y="6339"/>
                    <a:pt x="1111" y="6152"/>
                    <a:pt x="743" y="5904"/>
                  </a:cubicBezTo>
                  <a:cubicBezTo>
                    <a:pt x="656" y="5844"/>
                    <a:pt x="562" y="5770"/>
                    <a:pt x="482" y="5670"/>
                  </a:cubicBezTo>
                  <a:cubicBezTo>
                    <a:pt x="415" y="5590"/>
                    <a:pt x="368" y="5509"/>
                    <a:pt x="342" y="5442"/>
                  </a:cubicBezTo>
                  <a:cubicBezTo>
                    <a:pt x="355" y="5329"/>
                    <a:pt x="382" y="5215"/>
                    <a:pt x="409" y="5108"/>
                  </a:cubicBezTo>
                  <a:cubicBezTo>
                    <a:pt x="422" y="5068"/>
                    <a:pt x="429" y="5028"/>
                    <a:pt x="442" y="4988"/>
                  </a:cubicBezTo>
                  <a:close/>
                  <a:moveTo>
                    <a:pt x="4207" y="0"/>
                  </a:moveTo>
                  <a:cubicBezTo>
                    <a:pt x="3887" y="0"/>
                    <a:pt x="3553" y="76"/>
                    <a:pt x="3239" y="230"/>
                  </a:cubicBezTo>
                  <a:cubicBezTo>
                    <a:pt x="2583" y="552"/>
                    <a:pt x="2115" y="1127"/>
                    <a:pt x="1780" y="1589"/>
                  </a:cubicBezTo>
                  <a:cubicBezTo>
                    <a:pt x="1031" y="2632"/>
                    <a:pt x="489" y="3797"/>
                    <a:pt x="168" y="5048"/>
                  </a:cubicBezTo>
                  <a:cubicBezTo>
                    <a:pt x="74" y="5416"/>
                    <a:pt x="0" y="5844"/>
                    <a:pt x="201" y="6199"/>
                  </a:cubicBezTo>
                  <a:cubicBezTo>
                    <a:pt x="475" y="6687"/>
                    <a:pt x="1098" y="6787"/>
                    <a:pt x="1606" y="6821"/>
                  </a:cubicBezTo>
                  <a:cubicBezTo>
                    <a:pt x="2315" y="6868"/>
                    <a:pt x="3078" y="6908"/>
                    <a:pt x="3861" y="6908"/>
                  </a:cubicBezTo>
                  <a:cubicBezTo>
                    <a:pt x="4691" y="6908"/>
                    <a:pt x="5540" y="6868"/>
                    <a:pt x="6363" y="6734"/>
                  </a:cubicBezTo>
                  <a:cubicBezTo>
                    <a:pt x="6858" y="6653"/>
                    <a:pt x="7186" y="6480"/>
                    <a:pt x="7353" y="6192"/>
                  </a:cubicBezTo>
                  <a:cubicBezTo>
                    <a:pt x="7641" y="5697"/>
                    <a:pt x="7374" y="4988"/>
                    <a:pt x="7119" y="4305"/>
                  </a:cubicBezTo>
                  <a:cubicBezTo>
                    <a:pt x="7072" y="4185"/>
                    <a:pt x="7032" y="4071"/>
                    <a:pt x="6992" y="3957"/>
                  </a:cubicBezTo>
                  <a:cubicBezTo>
                    <a:pt x="6704" y="3148"/>
                    <a:pt x="6383" y="2338"/>
                    <a:pt x="6049" y="1549"/>
                  </a:cubicBezTo>
                  <a:cubicBezTo>
                    <a:pt x="5841" y="1067"/>
                    <a:pt x="5621" y="612"/>
                    <a:pt x="5219" y="311"/>
                  </a:cubicBezTo>
                  <a:cubicBezTo>
                    <a:pt x="4938" y="105"/>
                    <a:pt x="4582" y="0"/>
                    <a:pt x="42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
            <p:cNvSpPr/>
            <p:nvPr/>
          </p:nvSpPr>
          <p:spPr>
            <a:xfrm>
              <a:off x="5198550" y="2069125"/>
              <a:ext cx="192375" cy="206400"/>
            </a:xfrm>
            <a:custGeom>
              <a:rect b="b" l="l" r="r" t="t"/>
              <a:pathLst>
                <a:path extrusionOk="0" h="8256" w="7695">
                  <a:moveTo>
                    <a:pt x="6508" y="249"/>
                  </a:moveTo>
                  <a:cubicBezTo>
                    <a:pt x="6550" y="249"/>
                    <a:pt x="6591" y="250"/>
                    <a:pt x="6631" y="253"/>
                  </a:cubicBezTo>
                  <a:cubicBezTo>
                    <a:pt x="4784" y="788"/>
                    <a:pt x="3044" y="1618"/>
                    <a:pt x="1459" y="2722"/>
                  </a:cubicBezTo>
                  <a:cubicBezTo>
                    <a:pt x="1024" y="3023"/>
                    <a:pt x="602" y="3371"/>
                    <a:pt x="395" y="3826"/>
                  </a:cubicBezTo>
                  <a:cubicBezTo>
                    <a:pt x="288" y="3210"/>
                    <a:pt x="402" y="2608"/>
                    <a:pt x="716" y="2193"/>
                  </a:cubicBezTo>
                  <a:cubicBezTo>
                    <a:pt x="1091" y="1698"/>
                    <a:pt x="1713" y="1451"/>
                    <a:pt x="2268" y="1257"/>
                  </a:cubicBezTo>
                  <a:cubicBezTo>
                    <a:pt x="3198" y="929"/>
                    <a:pt x="4169" y="668"/>
                    <a:pt x="5145" y="487"/>
                  </a:cubicBezTo>
                  <a:cubicBezTo>
                    <a:pt x="5246" y="467"/>
                    <a:pt x="5366" y="440"/>
                    <a:pt x="5487" y="414"/>
                  </a:cubicBezTo>
                  <a:cubicBezTo>
                    <a:pt x="5801" y="336"/>
                    <a:pt x="6179" y="249"/>
                    <a:pt x="6508" y="249"/>
                  </a:cubicBezTo>
                  <a:close/>
                  <a:moveTo>
                    <a:pt x="6878" y="300"/>
                  </a:moveTo>
                  <a:cubicBezTo>
                    <a:pt x="6912" y="307"/>
                    <a:pt x="6938" y="320"/>
                    <a:pt x="6972" y="333"/>
                  </a:cubicBezTo>
                  <a:cubicBezTo>
                    <a:pt x="4764" y="1805"/>
                    <a:pt x="2850" y="3625"/>
                    <a:pt x="1271" y="5753"/>
                  </a:cubicBezTo>
                  <a:cubicBezTo>
                    <a:pt x="930" y="5231"/>
                    <a:pt x="596" y="4669"/>
                    <a:pt x="442" y="4060"/>
                  </a:cubicBezTo>
                  <a:cubicBezTo>
                    <a:pt x="442" y="4060"/>
                    <a:pt x="442" y="4053"/>
                    <a:pt x="442" y="4053"/>
                  </a:cubicBezTo>
                  <a:cubicBezTo>
                    <a:pt x="596" y="3531"/>
                    <a:pt x="1057" y="3157"/>
                    <a:pt x="1532" y="2822"/>
                  </a:cubicBezTo>
                  <a:cubicBezTo>
                    <a:pt x="3152" y="1692"/>
                    <a:pt x="4938" y="849"/>
                    <a:pt x="6845" y="320"/>
                  </a:cubicBezTo>
                  <a:cubicBezTo>
                    <a:pt x="6858" y="320"/>
                    <a:pt x="6872" y="307"/>
                    <a:pt x="6878" y="300"/>
                  </a:cubicBezTo>
                  <a:close/>
                  <a:moveTo>
                    <a:pt x="7092" y="407"/>
                  </a:moveTo>
                  <a:cubicBezTo>
                    <a:pt x="7139" y="440"/>
                    <a:pt x="7173" y="487"/>
                    <a:pt x="7213" y="534"/>
                  </a:cubicBezTo>
                  <a:cubicBezTo>
                    <a:pt x="6878" y="1738"/>
                    <a:pt x="6189" y="2909"/>
                    <a:pt x="5159" y="4027"/>
                  </a:cubicBezTo>
                  <a:cubicBezTo>
                    <a:pt x="4182" y="5090"/>
                    <a:pt x="3004" y="5980"/>
                    <a:pt x="1967" y="6730"/>
                  </a:cubicBezTo>
                  <a:cubicBezTo>
                    <a:pt x="1740" y="6455"/>
                    <a:pt x="1539" y="6154"/>
                    <a:pt x="1345" y="5860"/>
                  </a:cubicBezTo>
                  <a:cubicBezTo>
                    <a:pt x="2931" y="3719"/>
                    <a:pt x="4864" y="1879"/>
                    <a:pt x="7086" y="407"/>
                  </a:cubicBezTo>
                  <a:close/>
                  <a:moveTo>
                    <a:pt x="7300" y="688"/>
                  </a:moveTo>
                  <a:cubicBezTo>
                    <a:pt x="7320" y="735"/>
                    <a:pt x="7333" y="788"/>
                    <a:pt x="7353" y="835"/>
                  </a:cubicBezTo>
                  <a:cubicBezTo>
                    <a:pt x="7347" y="842"/>
                    <a:pt x="7347" y="849"/>
                    <a:pt x="7347" y="849"/>
                  </a:cubicBezTo>
                  <a:cubicBezTo>
                    <a:pt x="7166" y="3605"/>
                    <a:pt x="5734" y="6241"/>
                    <a:pt x="3520" y="7894"/>
                  </a:cubicBezTo>
                  <a:cubicBezTo>
                    <a:pt x="3252" y="7813"/>
                    <a:pt x="2984" y="7673"/>
                    <a:pt x="2737" y="7492"/>
                  </a:cubicBezTo>
                  <a:cubicBezTo>
                    <a:pt x="2482" y="7298"/>
                    <a:pt x="2255" y="7071"/>
                    <a:pt x="2048" y="6830"/>
                  </a:cubicBezTo>
                  <a:cubicBezTo>
                    <a:pt x="3085" y="6074"/>
                    <a:pt x="4262" y="5177"/>
                    <a:pt x="5252" y="4114"/>
                  </a:cubicBezTo>
                  <a:cubicBezTo>
                    <a:pt x="6256" y="3016"/>
                    <a:pt x="6945" y="1865"/>
                    <a:pt x="7300" y="688"/>
                  </a:cubicBezTo>
                  <a:close/>
                  <a:moveTo>
                    <a:pt x="7427" y="1344"/>
                  </a:moveTo>
                  <a:cubicBezTo>
                    <a:pt x="7434" y="1511"/>
                    <a:pt x="7434" y="1671"/>
                    <a:pt x="7434" y="1819"/>
                  </a:cubicBezTo>
                  <a:cubicBezTo>
                    <a:pt x="7434" y="1865"/>
                    <a:pt x="7434" y="1912"/>
                    <a:pt x="7434" y="1952"/>
                  </a:cubicBezTo>
                  <a:cubicBezTo>
                    <a:pt x="7427" y="3565"/>
                    <a:pt x="6999" y="5137"/>
                    <a:pt x="6196" y="6509"/>
                  </a:cubicBezTo>
                  <a:cubicBezTo>
                    <a:pt x="5727" y="7305"/>
                    <a:pt x="5252" y="7753"/>
                    <a:pt x="4697" y="7927"/>
                  </a:cubicBezTo>
                  <a:cubicBezTo>
                    <a:pt x="4531" y="7979"/>
                    <a:pt x="4357" y="8004"/>
                    <a:pt x="4178" y="8004"/>
                  </a:cubicBezTo>
                  <a:cubicBezTo>
                    <a:pt x="4012" y="8004"/>
                    <a:pt x="3841" y="7982"/>
                    <a:pt x="3667" y="7941"/>
                  </a:cubicBezTo>
                  <a:cubicBezTo>
                    <a:pt x="5741" y="6355"/>
                    <a:pt x="7119" y="3926"/>
                    <a:pt x="7427" y="1344"/>
                  </a:cubicBezTo>
                  <a:close/>
                  <a:moveTo>
                    <a:pt x="6506" y="1"/>
                  </a:moveTo>
                  <a:cubicBezTo>
                    <a:pt x="6146" y="1"/>
                    <a:pt x="5757" y="91"/>
                    <a:pt x="5433" y="166"/>
                  </a:cubicBezTo>
                  <a:cubicBezTo>
                    <a:pt x="5313" y="200"/>
                    <a:pt x="5192" y="226"/>
                    <a:pt x="5099" y="240"/>
                  </a:cubicBezTo>
                  <a:cubicBezTo>
                    <a:pt x="4108" y="427"/>
                    <a:pt x="3131" y="688"/>
                    <a:pt x="2181" y="1022"/>
                  </a:cubicBezTo>
                  <a:cubicBezTo>
                    <a:pt x="1552" y="1237"/>
                    <a:pt x="917" y="1518"/>
                    <a:pt x="515" y="2039"/>
                  </a:cubicBezTo>
                  <a:cubicBezTo>
                    <a:pt x="121" y="2568"/>
                    <a:pt x="0" y="3351"/>
                    <a:pt x="201" y="4120"/>
                  </a:cubicBezTo>
                  <a:cubicBezTo>
                    <a:pt x="375" y="4809"/>
                    <a:pt x="756" y="5425"/>
                    <a:pt x="1138" y="5994"/>
                  </a:cubicBezTo>
                  <a:cubicBezTo>
                    <a:pt x="1539" y="6602"/>
                    <a:pt x="1981" y="7238"/>
                    <a:pt x="2590" y="7693"/>
                  </a:cubicBezTo>
                  <a:cubicBezTo>
                    <a:pt x="3085" y="8061"/>
                    <a:pt x="3653" y="8255"/>
                    <a:pt x="4182" y="8255"/>
                  </a:cubicBezTo>
                  <a:cubicBezTo>
                    <a:pt x="4383" y="8255"/>
                    <a:pt x="4583" y="8228"/>
                    <a:pt x="4771" y="8168"/>
                  </a:cubicBezTo>
                  <a:cubicBezTo>
                    <a:pt x="5393" y="7974"/>
                    <a:pt x="5908" y="7486"/>
                    <a:pt x="6410" y="6636"/>
                  </a:cubicBezTo>
                  <a:cubicBezTo>
                    <a:pt x="7233" y="5224"/>
                    <a:pt x="7674" y="3605"/>
                    <a:pt x="7681" y="1952"/>
                  </a:cubicBezTo>
                  <a:cubicBezTo>
                    <a:pt x="7681" y="1912"/>
                    <a:pt x="7681" y="1865"/>
                    <a:pt x="7681" y="1825"/>
                  </a:cubicBezTo>
                  <a:cubicBezTo>
                    <a:pt x="7688" y="1297"/>
                    <a:pt x="7694" y="568"/>
                    <a:pt x="7246" y="213"/>
                  </a:cubicBezTo>
                  <a:cubicBezTo>
                    <a:pt x="7047" y="55"/>
                    <a:pt x="6786" y="1"/>
                    <a:pt x="6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6"/>
            <p:cNvSpPr/>
            <p:nvPr/>
          </p:nvSpPr>
          <p:spPr>
            <a:xfrm>
              <a:off x="5404625" y="2089600"/>
              <a:ext cx="168125" cy="205650"/>
            </a:xfrm>
            <a:custGeom>
              <a:rect b="b" l="l" r="r" t="t"/>
              <a:pathLst>
                <a:path extrusionOk="0" h="8226" w="6725">
                  <a:moveTo>
                    <a:pt x="1315" y="255"/>
                  </a:moveTo>
                  <a:cubicBezTo>
                    <a:pt x="2064" y="255"/>
                    <a:pt x="3050" y="685"/>
                    <a:pt x="3519" y="893"/>
                  </a:cubicBezTo>
                  <a:lnTo>
                    <a:pt x="3580" y="919"/>
                  </a:lnTo>
                  <a:cubicBezTo>
                    <a:pt x="4316" y="1241"/>
                    <a:pt x="5312" y="1843"/>
                    <a:pt x="5874" y="2866"/>
                  </a:cubicBezTo>
                  <a:cubicBezTo>
                    <a:pt x="6309" y="3676"/>
                    <a:pt x="6390" y="4666"/>
                    <a:pt x="6129" y="5549"/>
                  </a:cubicBezTo>
                  <a:cubicBezTo>
                    <a:pt x="5861" y="4278"/>
                    <a:pt x="5225" y="3087"/>
                    <a:pt x="4322" y="2164"/>
                  </a:cubicBezTo>
                  <a:cubicBezTo>
                    <a:pt x="3432" y="1247"/>
                    <a:pt x="2282" y="585"/>
                    <a:pt x="1044" y="277"/>
                  </a:cubicBezTo>
                  <a:cubicBezTo>
                    <a:pt x="1129" y="262"/>
                    <a:pt x="1220" y="255"/>
                    <a:pt x="1315" y="255"/>
                  </a:cubicBezTo>
                  <a:close/>
                  <a:moveTo>
                    <a:pt x="803" y="351"/>
                  </a:moveTo>
                  <a:cubicBezTo>
                    <a:pt x="2094" y="632"/>
                    <a:pt x="3312" y="1301"/>
                    <a:pt x="4235" y="2251"/>
                  </a:cubicBezTo>
                  <a:cubicBezTo>
                    <a:pt x="5172" y="3214"/>
                    <a:pt x="5808" y="4465"/>
                    <a:pt x="6048" y="5783"/>
                  </a:cubicBezTo>
                  <a:cubicBezTo>
                    <a:pt x="5961" y="6004"/>
                    <a:pt x="5861" y="6212"/>
                    <a:pt x="5734" y="6406"/>
                  </a:cubicBezTo>
                  <a:cubicBezTo>
                    <a:pt x="5607" y="6600"/>
                    <a:pt x="5466" y="6774"/>
                    <a:pt x="5306" y="6934"/>
                  </a:cubicBezTo>
                  <a:cubicBezTo>
                    <a:pt x="4831" y="4766"/>
                    <a:pt x="3673" y="2773"/>
                    <a:pt x="2021" y="1294"/>
                  </a:cubicBezTo>
                  <a:cubicBezTo>
                    <a:pt x="1666" y="973"/>
                    <a:pt x="1191" y="598"/>
                    <a:pt x="636" y="451"/>
                  </a:cubicBezTo>
                  <a:cubicBezTo>
                    <a:pt x="683" y="411"/>
                    <a:pt x="743" y="377"/>
                    <a:pt x="803" y="351"/>
                  </a:cubicBezTo>
                  <a:close/>
                  <a:moveTo>
                    <a:pt x="535" y="551"/>
                  </a:moveTo>
                  <a:cubicBezTo>
                    <a:pt x="1091" y="685"/>
                    <a:pt x="1579" y="1067"/>
                    <a:pt x="1940" y="1388"/>
                  </a:cubicBezTo>
                  <a:cubicBezTo>
                    <a:pt x="3593" y="2866"/>
                    <a:pt x="4744" y="4867"/>
                    <a:pt x="5199" y="7035"/>
                  </a:cubicBezTo>
                  <a:cubicBezTo>
                    <a:pt x="4824" y="7376"/>
                    <a:pt x="4376" y="7637"/>
                    <a:pt x="3894" y="7797"/>
                  </a:cubicBezTo>
                  <a:cubicBezTo>
                    <a:pt x="3452" y="6078"/>
                    <a:pt x="2837" y="4405"/>
                    <a:pt x="2047" y="2813"/>
                  </a:cubicBezTo>
                  <a:cubicBezTo>
                    <a:pt x="1653" y="2003"/>
                    <a:pt x="1178" y="1200"/>
                    <a:pt x="408" y="772"/>
                  </a:cubicBezTo>
                  <a:cubicBezTo>
                    <a:pt x="422" y="739"/>
                    <a:pt x="442" y="699"/>
                    <a:pt x="462" y="665"/>
                  </a:cubicBezTo>
                  <a:cubicBezTo>
                    <a:pt x="482" y="625"/>
                    <a:pt x="509" y="585"/>
                    <a:pt x="535" y="551"/>
                  </a:cubicBezTo>
                  <a:close/>
                  <a:moveTo>
                    <a:pt x="315" y="1381"/>
                  </a:moveTo>
                  <a:cubicBezTo>
                    <a:pt x="763" y="1896"/>
                    <a:pt x="997" y="2552"/>
                    <a:pt x="1198" y="3187"/>
                  </a:cubicBezTo>
                  <a:cubicBezTo>
                    <a:pt x="1693" y="4733"/>
                    <a:pt x="2061" y="6325"/>
                    <a:pt x="2295" y="7931"/>
                  </a:cubicBezTo>
                  <a:cubicBezTo>
                    <a:pt x="1626" y="7817"/>
                    <a:pt x="1071" y="7483"/>
                    <a:pt x="776" y="7015"/>
                  </a:cubicBezTo>
                  <a:cubicBezTo>
                    <a:pt x="442" y="6479"/>
                    <a:pt x="435" y="5777"/>
                    <a:pt x="422" y="5208"/>
                  </a:cubicBezTo>
                  <a:lnTo>
                    <a:pt x="388" y="2686"/>
                  </a:lnTo>
                  <a:cubicBezTo>
                    <a:pt x="381" y="2525"/>
                    <a:pt x="368" y="2344"/>
                    <a:pt x="355" y="2157"/>
                  </a:cubicBezTo>
                  <a:cubicBezTo>
                    <a:pt x="335" y="1903"/>
                    <a:pt x="308" y="1635"/>
                    <a:pt x="315" y="1381"/>
                  </a:cubicBezTo>
                  <a:close/>
                  <a:moveTo>
                    <a:pt x="368" y="893"/>
                  </a:moveTo>
                  <a:cubicBezTo>
                    <a:pt x="1097" y="1307"/>
                    <a:pt x="1552" y="2084"/>
                    <a:pt x="1940" y="2866"/>
                  </a:cubicBezTo>
                  <a:cubicBezTo>
                    <a:pt x="2716" y="4452"/>
                    <a:pt x="3332" y="6125"/>
                    <a:pt x="3774" y="7831"/>
                  </a:cubicBezTo>
                  <a:cubicBezTo>
                    <a:pt x="3462" y="7926"/>
                    <a:pt x="3133" y="7975"/>
                    <a:pt x="2808" y="7975"/>
                  </a:cubicBezTo>
                  <a:cubicBezTo>
                    <a:pt x="2721" y="7975"/>
                    <a:pt x="2635" y="7972"/>
                    <a:pt x="2549" y="7965"/>
                  </a:cubicBezTo>
                  <a:cubicBezTo>
                    <a:pt x="2509" y="7958"/>
                    <a:pt x="2462" y="7958"/>
                    <a:pt x="2422" y="7951"/>
                  </a:cubicBezTo>
                  <a:cubicBezTo>
                    <a:pt x="2188" y="6325"/>
                    <a:pt x="1820" y="4713"/>
                    <a:pt x="1318" y="3154"/>
                  </a:cubicBezTo>
                  <a:cubicBezTo>
                    <a:pt x="1104" y="2478"/>
                    <a:pt x="857" y="1782"/>
                    <a:pt x="355" y="1241"/>
                  </a:cubicBezTo>
                  <a:cubicBezTo>
                    <a:pt x="348" y="1227"/>
                    <a:pt x="335" y="1220"/>
                    <a:pt x="321" y="1220"/>
                  </a:cubicBezTo>
                  <a:cubicBezTo>
                    <a:pt x="328" y="1107"/>
                    <a:pt x="348" y="1000"/>
                    <a:pt x="368" y="893"/>
                  </a:cubicBezTo>
                  <a:close/>
                  <a:moveTo>
                    <a:pt x="1312" y="0"/>
                  </a:moveTo>
                  <a:cubicBezTo>
                    <a:pt x="855" y="0"/>
                    <a:pt x="458" y="142"/>
                    <a:pt x="241" y="545"/>
                  </a:cubicBezTo>
                  <a:cubicBezTo>
                    <a:pt x="0" y="986"/>
                    <a:pt x="60" y="1615"/>
                    <a:pt x="107" y="2177"/>
                  </a:cubicBezTo>
                  <a:cubicBezTo>
                    <a:pt x="121" y="2365"/>
                    <a:pt x="134" y="2538"/>
                    <a:pt x="141" y="2692"/>
                  </a:cubicBezTo>
                  <a:lnTo>
                    <a:pt x="174" y="5215"/>
                  </a:lnTo>
                  <a:cubicBezTo>
                    <a:pt x="181" y="5810"/>
                    <a:pt x="194" y="6553"/>
                    <a:pt x="562" y="7142"/>
                  </a:cubicBezTo>
                  <a:cubicBezTo>
                    <a:pt x="937" y="7737"/>
                    <a:pt x="1666" y="8139"/>
                    <a:pt x="2529" y="8212"/>
                  </a:cubicBezTo>
                  <a:cubicBezTo>
                    <a:pt x="2623" y="8219"/>
                    <a:pt x="2716" y="8226"/>
                    <a:pt x="2817" y="8226"/>
                  </a:cubicBezTo>
                  <a:cubicBezTo>
                    <a:pt x="4041" y="8226"/>
                    <a:pt x="5272" y="7570"/>
                    <a:pt x="5941" y="6546"/>
                  </a:cubicBezTo>
                  <a:cubicBezTo>
                    <a:pt x="6664" y="5436"/>
                    <a:pt x="6724" y="3910"/>
                    <a:pt x="6089" y="2746"/>
                  </a:cubicBezTo>
                  <a:cubicBezTo>
                    <a:pt x="5500" y="1662"/>
                    <a:pt x="4449" y="1033"/>
                    <a:pt x="3680" y="692"/>
                  </a:cubicBezTo>
                  <a:lnTo>
                    <a:pt x="3620" y="665"/>
                  </a:lnTo>
                  <a:cubicBezTo>
                    <a:pt x="3088" y="431"/>
                    <a:pt x="2109" y="0"/>
                    <a:pt x="13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6"/>
            <p:cNvSpPr/>
            <p:nvPr/>
          </p:nvSpPr>
          <p:spPr>
            <a:xfrm>
              <a:off x="5443425" y="1965700"/>
              <a:ext cx="187850" cy="153575"/>
            </a:xfrm>
            <a:custGeom>
              <a:rect b="b" l="l" r="r" t="t"/>
              <a:pathLst>
                <a:path extrusionOk="0" h="6143" w="7514">
                  <a:moveTo>
                    <a:pt x="5654" y="249"/>
                  </a:moveTo>
                  <a:cubicBezTo>
                    <a:pt x="5794" y="249"/>
                    <a:pt x="5935" y="269"/>
                    <a:pt x="6069" y="322"/>
                  </a:cubicBezTo>
                  <a:cubicBezTo>
                    <a:pt x="6149" y="349"/>
                    <a:pt x="6223" y="382"/>
                    <a:pt x="6296" y="429"/>
                  </a:cubicBezTo>
                  <a:cubicBezTo>
                    <a:pt x="4717" y="1627"/>
                    <a:pt x="2897" y="2543"/>
                    <a:pt x="991" y="3105"/>
                  </a:cubicBezTo>
                  <a:cubicBezTo>
                    <a:pt x="1011" y="3092"/>
                    <a:pt x="1031" y="3072"/>
                    <a:pt x="1051" y="3059"/>
                  </a:cubicBezTo>
                  <a:cubicBezTo>
                    <a:pt x="2008" y="2309"/>
                    <a:pt x="3018" y="1580"/>
                    <a:pt x="4055" y="898"/>
                  </a:cubicBezTo>
                  <a:cubicBezTo>
                    <a:pt x="4550" y="563"/>
                    <a:pt x="5112" y="249"/>
                    <a:pt x="5654" y="249"/>
                  </a:cubicBezTo>
                  <a:close/>
                  <a:moveTo>
                    <a:pt x="6410" y="503"/>
                  </a:moveTo>
                  <a:cubicBezTo>
                    <a:pt x="6644" y="690"/>
                    <a:pt x="6845" y="971"/>
                    <a:pt x="6972" y="1312"/>
                  </a:cubicBezTo>
                  <a:cubicBezTo>
                    <a:pt x="6999" y="1399"/>
                    <a:pt x="7025" y="1486"/>
                    <a:pt x="7052" y="1573"/>
                  </a:cubicBezTo>
                  <a:cubicBezTo>
                    <a:pt x="5018" y="2543"/>
                    <a:pt x="2851" y="3166"/>
                    <a:pt x="616" y="3420"/>
                  </a:cubicBezTo>
                  <a:cubicBezTo>
                    <a:pt x="649" y="3386"/>
                    <a:pt x="689" y="3346"/>
                    <a:pt x="736" y="3306"/>
                  </a:cubicBezTo>
                  <a:cubicBezTo>
                    <a:pt x="2770" y="2744"/>
                    <a:pt x="4731" y="1781"/>
                    <a:pt x="6410" y="503"/>
                  </a:cubicBezTo>
                  <a:close/>
                  <a:moveTo>
                    <a:pt x="7079" y="1700"/>
                  </a:moveTo>
                  <a:cubicBezTo>
                    <a:pt x="7153" y="2042"/>
                    <a:pt x="7173" y="2396"/>
                    <a:pt x="7193" y="2744"/>
                  </a:cubicBezTo>
                  <a:cubicBezTo>
                    <a:pt x="7199" y="2798"/>
                    <a:pt x="7199" y="2858"/>
                    <a:pt x="7206" y="2918"/>
                  </a:cubicBezTo>
                  <a:cubicBezTo>
                    <a:pt x="5935" y="3514"/>
                    <a:pt x="4530" y="3848"/>
                    <a:pt x="3132" y="3875"/>
                  </a:cubicBezTo>
                  <a:cubicBezTo>
                    <a:pt x="3054" y="3877"/>
                    <a:pt x="2976" y="3877"/>
                    <a:pt x="2899" y="3877"/>
                  </a:cubicBezTo>
                  <a:cubicBezTo>
                    <a:pt x="2086" y="3877"/>
                    <a:pt x="1269" y="3786"/>
                    <a:pt x="475" y="3694"/>
                  </a:cubicBezTo>
                  <a:cubicBezTo>
                    <a:pt x="475" y="3647"/>
                    <a:pt x="495" y="3601"/>
                    <a:pt x="516" y="3560"/>
                  </a:cubicBezTo>
                  <a:cubicBezTo>
                    <a:pt x="2797" y="3306"/>
                    <a:pt x="5005" y="2684"/>
                    <a:pt x="7079" y="1700"/>
                  </a:cubicBezTo>
                  <a:close/>
                  <a:moveTo>
                    <a:pt x="7213" y="3052"/>
                  </a:moveTo>
                  <a:lnTo>
                    <a:pt x="7213" y="3052"/>
                  </a:lnTo>
                  <a:cubicBezTo>
                    <a:pt x="7233" y="3520"/>
                    <a:pt x="7240" y="3995"/>
                    <a:pt x="7133" y="4444"/>
                  </a:cubicBezTo>
                  <a:cubicBezTo>
                    <a:pt x="7126" y="4450"/>
                    <a:pt x="7126" y="4457"/>
                    <a:pt x="7126" y="4464"/>
                  </a:cubicBezTo>
                  <a:cubicBezTo>
                    <a:pt x="6279" y="4659"/>
                    <a:pt x="5409" y="4756"/>
                    <a:pt x="4538" y="4756"/>
                  </a:cubicBezTo>
                  <a:cubicBezTo>
                    <a:pt x="3202" y="4756"/>
                    <a:pt x="1865" y="4527"/>
                    <a:pt x="609" y="4069"/>
                  </a:cubicBezTo>
                  <a:cubicBezTo>
                    <a:pt x="589" y="4042"/>
                    <a:pt x="569" y="4015"/>
                    <a:pt x="549" y="3982"/>
                  </a:cubicBezTo>
                  <a:cubicBezTo>
                    <a:pt x="516" y="3928"/>
                    <a:pt x="495" y="3875"/>
                    <a:pt x="482" y="3821"/>
                  </a:cubicBezTo>
                  <a:lnTo>
                    <a:pt x="482" y="3821"/>
                  </a:lnTo>
                  <a:cubicBezTo>
                    <a:pt x="1278" y="3915"/>
                    <a:pt x="2094" y="4002"/>
                    <a:pt x="2911" y="4002"/>
                  </a:cubicBezTo>
                  <a:lnTo>
                    <a:pt x="3132" y="4002"/>
                  </a:lnTo>
                  <a:cubicBezTo>
                    <a:pt x="4530" y="3975"/>
                    <a:pt x="5942" y="3647"/>
                    <a:pt x="7213" y="3052"/>
                  </a:cubicBezTo>
                  <a:close/>
                  <a:moveTo>
                    <a:pt x="810" y="4276"/>
                  </a:moveTo>
                  <a:lnTo>
                    <a:pt x="810" y="4276"/>
                  </a:lnTo>
                  <a:cubicBezTo>
                    <a:pt x="2008" y="4678"/>
                    <a:pt x="3272" y="4885"/>
                    <a:pt x="4537" y="4885"/>
                  </a:cubicBezTo>
                  <a:cubicBezTo>
                    <a:pt x="5400" y="4885"/>
                    <a:pt x="6256" y="4785"/>
                    <a:pt x="7086" y="4597"/>
                  </a:cubicBezTo>
                  <a:lnTo>
                    <a:pt x="7086" y="4597"/>
                  </a:lnTo>
                  <a:cubicBezTo>
                    <a:pt x="7025" y="4805"/>
                    <a:pt x="6939" y="4986"/>
                    <a:pt x="6838" y="5153"/>
                  </a:cubicBezTo>
                  <a:lnTo>
                    <a:pt x="6818" y="5153"/>
                  </a:lnTo>
                  <a:cubicBezTo>
                    <a:pt x="6210" y="5459"/>
                    <a:pt x="5524" y="5615"/>
                    <a:pt x="4839" y="5615"/>
                  </a:cubicBezTo>
                  <a:cubicBezTo>
                    <a:pt x="4521" y="5615"/>
                    <a:pt x="4204" y="5582"/>
                    <a:pt x="3894" y="5514"/>
                  </a:cubicBezTo>
                  <a:lnTo>
                    <a:pt x="1813" y="4765"/>
                  </a:lnTo>
                  <a:cubicBezTo>
                    <a:pt x="1479" y="4644"/>
                    <a:pt x="1091" y="4504"/>
                    <a:pt x="810" y="4276"/>
                  </a:cubicBezTo>
                  <a:close/>
                  <a:moveTo>
                    <a:pt x="6684" y="5353"/>
                  </a:moveTo>
                  <a:lnTo>
                    <a:pt x="6684" y="5353"/>
                  </a:lnTo>
                  <a:cubicBezTo>
                    <a:pt x="6544" y="5514"/>
                    <a:pt x="6383" y="5648"/>
                    <a:pt x="6209" y="5735"/>
                  </a:cubicBezTo>
                  <a:cubicBezTo>
                    <a:pt x="5984" y="5846"/>
                    <a:pt x="5743" y="5891"/>
                    <a:pt x="5494" y="5891"/>
                  </a:cubicBezTo>
                  <a:cubicBezTo>
                    <a:pt x="5188" y="5891"/>
                    <a:pt x="4870" y="5824"/>
                    <a:pt x="4550" y="5728"/>
                  </a:cubicBezTo>
                  <a:lnTo>
                    <a:pt x="4550" y="5728"/>
                  </a:lnTo>
                  <a:cubicBezTo>
                    <a:pt x="4644" y="5735"/>
                    <a:pt x="4744" y="5742"/>
                    <a:pt x="4844" y="5742"/>
                  </a:cubicBezTo>
                  <a:cubicBezTo>
                    <a:pt x="5473" y="5742"/>
                    <a:pt x="6109" y="5608"/>
                    <a:pt x="6684" y="5353"/>
                  </a:cubicBezTo>
                  <a:close/>
                  <a:moveTo>
                    <a:pt x="5649" y="1"/>
                  </a:moveTo>
                  <a:cubicBezTo>
                    <a:pt x="5048" y="1"/>
                    <a:pt x="4447" y="335"/>
                    <a:pt x="3914" y="690"/>
                  </a:cubicBezTo>
                  <a:cubicBezTo>
                    <a:pt x="2871" y="1379"/>
                    <a:pt x="1860" y="2109"/>
                    <a:pt x="897" y="2865"/>
                  </a:cubicBezTo>
                  <a:cubicBezTo>
                    <a:pt x="863" y="2891"/>
                    <a:pt x="830" y="2918"/>
                    <a:pt x="797" y="2945"/>
                  </a:cubicBezTo>
                  <a:cubicBezTo>
                    <a:pt x="442" y="3212"/>
                    <a:pt x="0" y="3547"/>
                    <a:pt x="335" y="4109"/>
                  </a:cubicBezTo>
                  <a:cubicBezTo>
                    <a:pt x="629" y="4604"/>
                    <a:pt x="1238" y="4825"/>
                    <a:pt x="1727" y="4999"/>
                  </a:cubicBezTo>
                  <a:lnTo>
                    <a:pt x="3901" y="5782"/>
                  </a:lnTo>
                  <a:cubicBezTo>
                    <a:pt x="4430" y="5969"/>
                    <a:pt x="4971" y="6143"/>
                    <a:pt x="5487" y="6143"/>
                  </a:cubicBezTo>
                  <a:cubicBezTo>
                    <a:pt x="5774" y="6143"/>
                    <a:pt x="6055" y="6089"/>
                    <a:pt x="6316" y="5956"/>
                  </a:cubicBezTo>
                  <a:cubicBezTo>
                    <a:pt x="6825" y="5708"/>
                    <a:pt x="7213" y="5173"/>
                    <a:pt x="7373" y="4504"/>
                  </a:cubicBezTo>
                  <a:cubicBezTo>
                    <a:pt x="7514" y="3915"/>
                    <a:pt x="7474" y="3313"/>
                    <a:pt x="7440" y="2724"/>
                  </a:cubicBezTo>
                  <a:cubicBezTo>
                    <a:pt x="7414" y="2229"/>
                    <a:pt x="7380" y="1714"/>
                    <a:pt x="7206" y="1225"/>
                  </a:cubicBezTo>
                  <a:cubicBezTo>
                    <a:pt x="6999" y="663"/>
                    <a:pt x="6617" y="249"/>
                    <a:pt x="6156" y="88"/>
                  </a:cubicBezTo>
                  <a:cubicBezTo>
                    <a:pt x="5988" y="28"/>
                    <a:pt x="5818" y="1"/>
                    <a:pt x="5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
            <p:cNvSpPr/>
            <p:nvPr/>
          </p:nvSpPr>
          <p:spPr>
            <a:xfrm>
              <a:off x="5422500" y="1885225"/>
              <a:ext cx="14750" cy="41200"/>
            </a:xfrm>
            <a:custGeom>
              <a:rect b="b" l="l" r="r" t="t"/>
              <a:pathLst>
                <a:path extrusionOk="0" h="1648" w="590">
                  <a:moveTo>
                    <a:pt x="529" y="1"/>
                  </a:moveTo>
                  <a:cubicBezTo>
                    <a:pt x="500" y="1"/>
                    <a:pt x="468" y="19"/>
                    <a:pt x="463" y="42"/>
                  </a:cubicBezTo>
                  <a:lnTo>
                    <a:pt x="8" y="1567"/>
                  </a:lnTo>
                  <a:cubicBezTo>
                    <a:pt x="1" y="1601"/>
                    <a:pt x="21" y="1641"/>
                    <a:pt x="55" y="1648"/>
                  </a:cubicBezTo>
                  <a:lnTo>
                    <a:pt x="68" y="1648"/>
                  </a:lnTo>
                  <a:cubicBezTo>
                    <a:pt x="95" y="1648"/>
                    <a:pt x="121" y="1634"/>
                    <a:pt x="128" y="1608"/>
                  </a:cubicBezTo>
                  <a:lnTo>
                    <a:pt x="583" y="82"/>
                  </a:lnTo>
                  <a:cubicBezTo>
                    <a:pt x="590" y="49"/>
                    <a:pt x="576" y="15"/>
                    <a:pt x="543" y="2"/>
                  </a:cubicBezTo>
                  <a:cubicBezTo>
                    <a:pt x="539" y="1"/>
                    <a:pt x="534" y="1"/>
                    <a:pt x="5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
            <p:cNvSpPr/>
            <p:nvPr/>
          </p:nvSpPr>
          <p:spPr>
            <a:xfrm>
              <a:off x="5420000" y="1930925"/>
              <a:ext cx="3550" cy="4875"/>
            </a:xfrm>
            <a:custGeom>
              <a:rect b="b" l="l" r="r" t="t"/>
              <a:pathLst>
                <a:path extrusionOk="0" h="195" w="142">
                  <a:moveTo>
                    <a:pt x="88" y="0"/>
                  </a:moveTo>
                  <a:cubicBezTo>
                    <a:pt x="54" y="0"/>
                    <a:pt x="21" y="20"/>
                    <a:pt x="14" y="54"/>
                  </a:cubicBezTo>
                  <a:lnTo>
                    <a:pt x="1" y="121"/>
                  </a:lnTo>
                  <a:cubicBezTo>
                    <a:pt x="1" y="154"/>
                    <a:pt x="21" y="188"/>
                    <a:pt x="54" y="188"/>
                  </a:cubicBezTo>
                  <a:cubicBezTo>
                    <a:pt x="61" y="194"/>
                    <a:pt x="61" y="194"/>
                    <a:pt x="68" y="194"/>
                  </a:cubicBezTo>
                  <a:cubicBezTo>
                    <a:pt x="94" y="194"/>
                    <a:pt x="121" y="168"/>
                    <a:pt x="128" y="141"/>
                  </a:cubicBezTo>
                  <a:lnTo>
                    <a:pt x="134" y="74"/>
                  </a:lnTo>
                  <a:cubicBezTo>
                    <a:pt x="141" y="41"/>
                    <a:pt x="121" y="7"/>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
            <p:cNvSpPr/>
            <p:nvPr/>
          </p:nvSpPr>
          <p:spPr>
            <a:xfrm>
              <a:off x="5232325" y="1938825"/>
              <a:ext cx="19100" cy="18225"/>
            </a:xfrm>
            <a:custGeom>
              <a:rect b="b" l="l" r="r" t="t"/>
              <a:pathLst>
                <a:path extrusionOk="0" h="729" w="764">
                  <a:moveTo>
                    <a:pt x="70" y="1"/>
                  </a:moveTo>
                  <a:cubicBezTo>
                    <a:pt x="57" y="1"/>
                    <a:pt x="45" y="4"/>
                    <a:pt x="34" y="12"/>
                  </a:cubicBezTo>
                  <a:cubicBezTo>
                    <a:pt x="7" y="32"/>
                    <a:pt x="1" y="72"/>
                    <a:pt x="28" y="99"/>
                  </a:cubicBezTo>
                  <a:cubicBezTo>
                    <a:pt x="208" y="333"/>
                    <a:pt x="422" y="541"/>
                    <a:pt x="656" y="715"/>
                  </a:cubicBezTo>
                  <a:cubicBezTo>
                    <a:pt x="670" y="721"/>
                    <a:pt x="683" y="728"/>
                    <a:pt x="697" y="728"/>
                  </a:cubicBezTo>
                  <a:cubicBezTo>
                    <a:pt x="710" y="728"/>
                    <a:pt x="730" y="721"/>
                    <a:pt x="743" y="701"/>
                  </a:cubicBezTo>
                  <a:cubicBezTo>
                    <a:pt x="763" y="675"/>
                    <a:pt x="757" y="634"/>
                    <a:pt x="730" y="614"/>
                  </a:cubicBezTo>
                  <a:cubicBezTo>
                    <a:pt x="503" y="447"/>
                    <a:pt x="295" y="246"/>
                    <a:pt x="121" y="26"/>
                  </a:cubicBezTo>
                  <a:cubicBezTo>
                    <a:pt x="109" y="9"/>
                    <a:pt x="90"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
            <p:cNvSpPr/>
            <p:nvPr/>
          </p:nvSpPr>
          <p:spPr>
            <a:xfrm>
              <a:off x="5252900" y="1958175"/>
              <a:ext cx="7550" cy="5725"/>
            </a:xfrm>
            <a:custGeom>
              <a:rect b="b" l="l" r="r" t="t"/>
              <a:pathLst>
                <a:path extrusionOk="0" h="229" w="302">
                  <a:moveTo>
                    <a:pt x="71" y="1"/>
                  </a:moveTo>
                  <a:cubicBezTo>
                    <a:pt x="51" y="1"/>
                    <a:pt x="30" y="10"/>
                    <a:pt x="21" y="28"/>
                  </a:cubicBezTo>
                  <a:cubicBezTo>
                    <a:pt x="1" y="54"/>
                    <a:pt x="7" y="95"/>
                    <a:pt x="34" y="115"/>
                  </a:cubicBezTo>
                  <a:lnTo>
                    <a:pt x="195" y="222"/>
                  </a:lnTo>
                  <a:cubicBezTo>
                    <a:pt x="208" y="228"/>
                    <a:pt x="221" y="228"/>
                    <a:pt x="228" y="228"/>
                  </a:cubicBezTo>
                  <a:cubicBezTo>
                    <a:pt x="248" y="228"/>
                    <a:pt x="268" y="222"/>
                    <a:pt x="282" y="202"/>
                  </a:cubicBezTo>
                  <a:cubicBezTo>
                    <a:pt x="302" y="175"/>
                    <a:pt x="295" y="135"/>
                    <a:pt x="262" y="115"/>
                  </a:cubicBezTo>
                  <a:lnTo>
                    <a:pt x="101" y="8"/>
                  </a:lnTo>
                  <a:cubicBezTo>
                    <a:pt x="92" y="3"/>
                    <a:pt x="8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6"/>
            <p:cNvSpPr/>
            <p:nvPr/>
          </p:nvSpPr>
          <p:spPr>
            <a:xfrm>
              <a:off x="5264100" y="1966425"/>
              <a:ext cx="5400" cy="4500"/>
            </a:xfrm>
            <a:custGeom>
              <a:rect b="b" l="l" r="r" t="t"/>
              <a:pathLst>
                <a:path extrusionOk="0" h="180" w="216">
                  <a:moveTo>
                    <a:pt x="72" y="0"/>
                  </a:moveTo>
                  <a:cubicBezTo>
                    <a:pt x="53" y="0"/>
                    <a:pt x="33" y="9"/>
                    <a:pt x="21" y="26"/>
                  </a:cubicBezTo>
                  <a:cubicBezTo>
                    <a:pt x="1" y="52"/>
                    <a:pt x="8" y="92"/>
                    <a:pt x="34" y="113"/>
                  </a:cubicBezTo>
                  <a:lnTo>
                    <a:pt x="108" y="166"/>
                  </a:lnTo>
                  <a:cubicBezTo>
                    <a:pt x="115" y="179"/>
                    <a:pt x="128" y="179"/>
                    <a:pt x="141" y="179"/>
                  </a:cubicBezTo>
                  <a:cubicBezTo>
                    <a:pt x="162" y="179"/>
                    <a:pt x="182" y="173"/>
                    <a:pt x="195" y="159"/>
                  </a:cubicBezTo>
                  <a:cubicBezTo>
                    <a:pt x="215" y="133"/>
                    <a:pt x="208" y="92"/>
                    <a:pt x="182" y="72"/>
                  </a:cubicBezTo>
                  <a:lnTo>
                    <a:pt x="108" y="12"/>
                  </a:ln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6"/>
            <p:cNvSpPr/>
            <p:nvPr/>
          </p:nvSpPr>
          <p:spPr>
            <a:xfrm>
              <a:off x="5310100" y="1949375"/>
              <a:ext cx="32825" cy="28900"/>
            </a:xfrm>
            <a:custGeom>
              <a:rect b="b" l="l" r="r" t="t"/>
              <a:pathLst>
                <a:path extrusionOk="0" h="1156" w="1313">
                  <a:moveTo>
                    <a:pt x="72" y="0"/>
                  </a:moveTo>
                  <a:cubicBezTo>
                    <a:pt x="53" y="0"/>
                    <a:pt x="33" y="9"/>
                    <a:pt x="21" y="25"/>
                  </a:cubicBezTo>
                  <a:cubicBezTo>
                    <a:pt x="1" y="59"/>
                    <a:pt x="8" y="92"/>
                    <a:pt x="34" y="112"/>
                  </a:cubicBezTo>
                  <a:cubicBezTo>
                    <a:pt x="463" y="406"/>
                    <a:pt x="851" y="748"/>
                    <a:pt x="1199" y="1136"/>
                  </a:cubicBezTo>
                  <a:cubicBezTo>
                    <a:pt x="1205" y="1149"/>
                    <a:pt x="1225" y="1156"/>
                    <a:pt x="1239" y="1156"/>
                  </a:cubicBezTo>
                  <a:cubicBezTo>
                    <a:pt x="1259" y="1156"/>
                    <a:pt x="1272" y="1156"/>
                    <a:pt x="1285" y="1142"/>
                  </a:cubicBezTo>
                  <a:cubicBezTo>
                    <a:pt x="1312" y="1122"/>
                    <a:pt x="1312" y="1082"/>
                    <a:pt x="1285" y="1055"/>
                  </a:cubicBezTo>
                  <a:cubicBezTo>
                    <a:pt x="938" y="661"/>
                    <a:pt x="543" y="306"/>
                    <a:pt x="108" y="12"/>
                  </a:cubicBez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
            <p:cNvSpPr/>
            <p:nvPr/>
          </p:nvSpPr>
          <p:spPr>
            <a:xfrm>
              <a:off x="5254900" y="2064325"/>
              <a:ext cx="7575" cy="11150"/>
            </a:xfrm>
            <a:custGeom>
              <a:rect b="b" l="l" r="r" t="t"/>
              <a:pathLst>
                <a:path extrusionOk="0" h="446" w="303">
                  <a:moveTo>
                    <a:pt x="229" y="1"/>
                  </a:moveTo>
                  <a:cubicBezTo>
                    <a:pt x="205" y="1"/>
                    <a:pt x="184" y="14"/>
                    <a:pt x="175" y="37"/>
                  </a:cubicBezTo>
                  <a:lnTo>
                    <a:pt x="14" y="358"/>
                  </a:lnTo>
                  <a:cubicBezTo>
                    <a:pt x="1" y="385"/>
                    <a:pt x="14" y="425"/>
                    <a:pt x="41" y="438"/>
                  </a:cubicBezTo>
                  <a:cubicBezTo>
                    <a:pt x="48" y="445"/>
                    <a:pt x="61" y="445"/>
                    <a:pt x="68" y="445"/>
                  </a:cubicBezTo>
                  <a:cubicBezTo>
                    <a:pt x="95" y="445"/>
                    <a:pt x="115" y="432"/>
                    <a:pt x="128" y="412"/>
                  </a:cubicBezTo>
                  <a:lnTo>
                    <a:pt x="289" y="90"/>
                  </a:lnTo>
                  <a:cubicBezTo>
                    <a:pt x="302" y="57"/>
                    <a:pt x="289" y="24"/>
                    <a:pt x="262" y="10"/>
                  </a:cubicBezTo>
                  <a:cubicBezTo>
                    <a:pt x="251" y="4"/>
                    <a:pt x="240" y="1"/>
                    <a:pt x="2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
            <p:cNvSpPr/>
            <p:nvPr/>
          </p:nvSpPr>
          <p:spPr>
            <a:xfrm>
              <a:off x="5271125" y="2061950"/>
              <a:ext cx="4725" cy="7500"/>
            </a:xfrm>
            <a:custGeom>
              <a:rect b="b" l="l" r="r" t="t"/>
              <a:pathLst>
                <a:path extrusionOk="0" h="300" w="189">
                  <a:moveTo>
                    <a:pt x="114" y="1"/>
                  </a:moveTo>
                  <a:cubicBezTo>
                    <a:pt x="88" y="1"/>
                    <a:pt x="66" y="19"/>
                    <a:pt x="61" y="45"/>
                  </a:cubicBezTo>
                  <a:lnTo>
                    <a:pt x="8" y="219"/>
                  </a:lnTo>
                  <a:cubicBezTo>
                    <a:pt x="1" y="252"/>
                    <a:pt x="21" y="292"/>
                    <a:pt x="48" y="299"/>
                  </a:cubicBezTo>
                  <a:lnTo>
                    <a:pt x="68" y="299"/>
                  </a:lnTo>
                  <a:cubicBezTo>
                    <a:pt x="95" y="299"/>
                    <a:pt x="121" y="286"/>
                    <a:pt x="128" y="259"/>
                  </a:cubicBezTo>
                  <a:lnTo>
                    <a:pt x="182" y="78"/>
                  </a:lnTo>
                  <a:cubicBezTo>
                    <a:pt x="188" y="45"/>
                    <a:pt x="168" y="11"/>
                    <a:pt x="135" y="5"/>
                  </a:cubicBezTo>
                  <a:cubicBezTo>
                    <a:pt x="128" y="2"/>
                    <a:pt x="120"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
            <p:cNvSpPr/>
            <p:nvPr/>
          </p:nvSpPr>
          <p:spPr>
            <a:xfrm>
              <a:off x="5291550" y="2059525"/>
              <a:ext cx="5200" cy="9925"/>
            </a:xfrm>
            <a:custGeom>
              <a:rect b="b" l="l" r="r" t="t"/>
              <a:pathLst>
                <a:path extrusionOk="0" h="397" w="208">
                  <a:moveTo>
                    <a:pt x="141" y="0"/>
                  </a:moveTo>
                  <a:cubicBezTo>
                    <a:pt x="112" y="0"/>
                    <a:pt x="85" y="19"/>
                    <a:pt x="74" y="48"/>
                  </a:cubicBezTo>
                  <a:lnTo>
                    <a:pt x="14" y="323"/>
                  </a:lnTo>
                  <a:cubicBezTo>
                    <a:pt x="0" y="356"/>
                    <a:pt x="27" y="389"/>
                    <a:pt x="60" y="396"/>
                  </a:cubicBezTo>
                  <a:lnTo>
                    <a:pt x="74" y="396"/>
                  </a:lnTo>
                  <a:cubicBezTo>
                    <a:pt x="101" y="396"/>
                    <a:pt x="127" y="376"/>
                    <a:pt x="134" y="349"/>
                  </a:cubicBezTo>
                  <a:lnTo>
                    <a:pt x="201" y="75"/>
                  </a:lnTo>
                  <a:cubicBezTo>
                    <a:pt x="208" y="42"/>
                    <a:pt x="188" y="8"/>
                    <a:pt x="154" y="1"/>
                  </a:cubicBezTo>
                  <a:cubicBezTo>
                    <a:pt x="150" y="1"/>
                    <a:pt x="145"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
            <p:cNvSpPr/>
            <p:nvPr/>
          </p:nvSpPr>
          <p:spPr>
            <a:xfrm>
              <a:off x="5535250" y="2032850"/>
              <a:ext cx="48875" cy="13675"/>
            </a:xfrm>
            <a:custGeom>
              <a:rect b="b" l="l" r="r" t="t"/>
              <a:pathLst>
                <a:path extrusionOk="0" h="547" w="1955">
                  <a:moveTo>
                    <a:pt x="1882" y="0"/>
                  </a:moveTo>
                  <a:cubicBezTo>
                    <a:pt x="1875" y="0"/>
                    <a:pt x="1868" y="2"/>
                    <a:pt x="1860" y="5"/>
                  </a:cubicBezTo>
                  <a:cubicBezTo>
                    <a:pt x="1278" y="225"/>
                    <a:pt x="676" y="366"/>
                    <a:pt x="61" y="419"/>
                  </a:cubicBezTo>
                  <a:cubicBezTo>
                    <a:pt x="27" y="426"/>
                    <a:pt x="0" y="453"/>
                    <a:pt x="0" y="486"/>
                  </a:cubicBezTo>
                  <a:cubicBezTo>
                    <a:pt x="7" y="520"/>
                    <a:pt x="34" y="547"/>
                    <a:pt x="67" y="547"/>
                  </a:cubicBezTo>
                  <a:cubicBezTo>
                    <a:pt x="696" y="486"/>
                    <a:pt x="1312" y="346"/>
                    <a:pt x="1901" y="125"/>
                  </a:cubicBezTo>
                  <a:cubicBezTo>
                    <a:pt x="1934" y="112"/>
                    <a:pt x="1954" y="72"/>
                    <a:pt x="1941" y="45"/>
                  </a:cubicBezTo>
                  <a:cubicBezTo>
                    <a:pt x="1930" y="18"/>
                    <a:pt x="1907" y="0"/>
                    <a:pt x="1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
            <p:cNvSpPr/>
            <p:nvPr/>
          </p:nvSpPr>
          <p:spPr>
            <a:xfrm>
              <a:off x="5587775" y="2026900"/>
              <a:ext cx="8725" cy="5075"/>
            </a:xfrm>
            <a:custGeom>
              <a:rect b="b" l="l" r="r" t="t"/>
              <a:pathLst>
                <a:path extrusionOk="0" h="203" w="349">
                  <a:moveTo>
                    <a:pt x="272" y="0"/>
                  </a:moveTo>
                  <a:cubicBezTo>
                    <a:pt x="266" y="0"/>
                    <a:pt x="260" y="1"/>
                    <a:pt x="255" y="2"/>
                  </a:cubicBezTo>
                  <a:lnTo>
                    <a:pt x="47" y="82"/>
                  </a:lnTo>
                  <a:cubicBezTo>
                    <a:pt x="14" y="95"/>
                    <a:pt x="0" y="136"/>
                    <a:pt x="14" y="162"/>
                  </a:cubicBezTo>
                  <a:cubicBezTo>
                    <a:pt x="20" y="189"/>
                    <a:pt x="47" y="202"/>
                    <a:pt x="67" y="202"/>
                  </a:cubicBezTo>
                  <a:lnTo>
                    <a:pt x="94" y="202"/>
                  </a:lnTo>
                  <a:lnTo>
                    <a:pt x="301" y="122"/>
                  </a:lnTo>
                  <a:cubicBezTo>
                    <a:pt x="335" y="109"/>
                    <a:pt x="348" y="75"/>
                    <a:pt x="335" y="42"/>
                  </a:cubicBezTo>
                  <a:cubicBezTo>
                    <a:pt x="329" y="14"/>
                    <a:pt x="300"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
            <p:cNvSpPr/>
            <p:nvPr/>
          </p:nvSpPr>
          <p:spPr>
            <a:xfrm>
              <a:off x="5442250" y="2125925"/>
              <a:ext cx="26450" cy="45375"/>
            </a:xfrm>
            <a:custGeom>
              <a:rect b="b" l="l" r="r" t="t"/>
              <a:pathLst>
                <a:path extrusionOk="0" h="1815" w="1058">
                  <a:moveTo>
                    <a:pt x="70" y="1"/>
                  </a:moveTo>
                  <a:cubicBezTo>
                    <a:pt x="55" y="1"/>
                    <a:pt x="40" y="6"/>
                    <a:pt x="27" y="15"/>
                  </a:cubicBezTo>
                  <a:cubicBezTo>
                    <a:pt x="0" y="35"/>
                    <a:pt x="0" y="75"/>
                    <a:pt x="21" y="102"/>
                  </a:cubicBezTo>
                  <a:cubicBezTo>
                    <a:pt x="435" y="584"/>
                    <a:pt x="743" y="1166"/>
                    <a:pt x="930" y="1768"/>
                  </a:cubicBezTo>
                  <a:cubicBezTo>
                    <a:pt x="937" y="1795"/>
                    <a:pt x="957" y="1815"/>
                    <a:pt x="984" y="1815"/>
                  </a:cubicBezTo>
                  <a:lnTo>
                    <a:pt x="1004" y="1815"/>
                  </a:lnTo>
                  <a:cubicBezTo>
                    <a:pt x="1038" y="1801"/>
                    <a:pt x="1058" y="1768"/>
                    <a:pt x="1044" y="1734"/>
                  </a:cubicBezTo>
                  <a:cubicBezTo>
                    <a:pt x="857" y="1112"/>
                    <a:pt x="536" y="517"/>
                    <a:pt x="114" y="22"/>
                  </a:cubicBezTo>
                  <a:cubicBezTo>
                    <a:pt x="103" y="7"/>
                    <a:pt x="87"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
            <p:cNvSpPr/>
            <p:nvPr/>
          </p:nvSpPr>
          <p:spPr>
            <a:xfrm>
              <a:off x="5472700" y="2180525"/>
              <a:ext cx="8050" cy="12700"/>
            </a:xfrm>
            <a:custGeom>
              <a:rect b="b" l="l" r="r" t="t"/>
              <a:pathLst>
                <a:path extrusionOk="0" h="508" w="322">
                  <a:moveTo>
                    <a:pt x="73" y="0"/>
                  </a:moveTo>
                  <a:cubicBezTo>
                    <a:pt x="64" y="0"/>
                    <a:pt x="56" y="2"/>
                    <a:pt x="47" y="5"/>
                  </a:cubicBezTo>
                  <a:cubicBezTo>
                    <a:pt x="14" y="19"/>
                    <a:pt x="0" y="59"/>
                    <a:pt x="20" y="86"/>
                  </a:cubicBezTo>
                  <a:lnTo>
                    <a:pt x="194" y="474"/>
                  </a:lnTo>
                  <a:cubicBezTo>
                    <a:pt x="208" y="494"/>
                    <a:pt x="228" y="507"/>
                    <a:pt x="254" y="507"/>
                  </a:cubicBezTo>
                  <a:lnTo>
                    <a:pt x="281" y="507"/>
                  </a:lnTo>
                  <a:cubicBezTo>
                    <a:pt x="308" y="487"/>
                    <a:pt x="321" y="454"/>
                    <a:pt x="308" y="420"/>
                  </a:cubicBezTo>
                  <a:lnTo>
                    <a:pt x="127" y="39"/>
                  </a:lnTo>
                  <a:cubicBezTo>
                    <a:pt x="117" y="14"/>
                    <a:pt x="96"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
            <p:cNvSpPr/>
            <p:nvPr/>
          </p:nvSpPr>
          <p:spPr>
            <a:xfrm>
              <a:off x="5485400" y="2205475"/>
              <a:ext cx="15925" cy="38925"/>
            </a:xfrm>
            <a:custGeom>
              <a:rect b="b" l="l" r="r" t="t"/>
              <a:pathLst>
                <a:path extrusionOk="0" h="1557" w="637">
                  <a:moveTo>
                    <a:pt x="75" y="0"/>
                  </a:moveTo>
                  <a:cubicBezTo>
                    <a:pt x="68" y="0"/>
                    <a:pt x="61" y="1"/>
                    <a:pt x="54" y="4"/>
                  </a:cubicBezTo>
                  <a:cubicBezTo>
                    <a:pt x="21" y="18"/>
                    <a:pt x="1" y="51"/>
                    <a:pt x="14" y="85"/>
                  </a:cubicBezTo>
                  <a:lnTo>
                    <a:pt x="509" y="1516"/>
                  </a:lnTo>
                  <a:cubicBezTo>
                    <a:pt x="516" y="1543"/>
                    <a:pt x="543" y="1557"/>
                    <a:pt x="569" y="1557"/>
                  </a:cubicBezTo>
                  <a:lnTo>
                    <a:pt x="589" y="1557"/>
                  </a:lnTo>
                  <a:cubicBezTo>
                    <a:pt x="623" y="1543"/>
                    <a:pt x="636" y="1510"/>
                    <a:pt x="630" y="1476"/>
                  </a:cubicBezTo>
                  <a:lnTo>
                    <a:pt x="134" y="44"/>
                  </a:lnTo>
                  <a:cubicBezTo>
                    <a:pt x="124"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6"/>
            <p:cNvSpPr/>
            <p:nvPr/>
          </p:nvSpPr>
          <p:spPr>
            <a:xfrm>
              <a:off x="5520375" y="2179650"/>
              <a:ext cx="3525" cy="10050"/>
            </a:xfrm>
            <a:custGeom>
              <a:rect b="b" l="l" r="r" t="t"/>
              <a:pathLst>
                <a:path extrusionOk="0" h="402" w="141">
                  <a:moveTo>
                    <a:pt x="80" y="0"/>
                  </a:moveTo>
                  <a:cubicBezTo>
                    <a:pt x="47" y="0"/>
                    <a:pt x="20" y="27"/>
                    <a:pt x="13" y="61"/>
                  </a:cubicBezTo>
                  <a:lnTo>
                    <a:pt x="0" y="335"/>
                  </a:lnTo>
                  <a:cubicBezTo>
                    <a:pt x="0" y="368"/>
                    <a:pt x="27" y="402"/>
                    <a:pt x="60" y="402"/>
                  </a:cubicBezTo>
                  <a:cubicBezTo>
                    <a:pt x="94" y="402"/>
                    <a:pt x="120" y="375"/>
                    <a:pt x="127" y="342"/>
                  </a:cubicBezTo>
                  <a:lnTo>
                    <a:pt x="141" y="67"/>
                  </a:lnTo>
                  <a:cubicBezTo>
                    <a:pt x="141" y="34"/>
                    <a:pt x="114" y="7"/>
                    <a:pt x="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6"/>
            <p:cNvSpPr/>
            <p:nvPr/>
          </p:nvSpPr>
          <p:spPr>
            <a:xfrm>
              <a:off x="5532575" y="2190175"/>
              <a:ext cx="3025" cy="7225"/>
            </a:xfrm>
            <a:custGeom>
              <a:rect b="b" l="l" r="r" t="t"/>
              <a:pathLst>
                <a:path extrusionOk="0" h="289" w="121">
                  <a:moveTo>
                    <a:pt x="61" y="1"/>
                  </a:moveTo>
                  <a:cubicBezTo>
                    <a:pt x="27" y="1"/>
                    <a:pt x="0" y="28"/>
                    <a:pt x="0" y="61"/>
                  </a:cubicBezTo>
                  <a:lnTo>
                    <a:pt x="0" y="222"/>
                  </a:lnTo>
                  <a:cubicBezTo>
                    <a:pt x="0" y="255"/>
                    <a:pt x="27" y="289"/>
                    <a:pt x="61" y="289"/>
                  </a:cubicBezTo>
                  <a:cubicBezTo>
                    <a:pt x="94" y="289"/>
                    <a:pt x="121" y="255"/>
                    <a:pt x="121" y="222"/>
                  </a:cubicBezTo>
                  <a:lnTo>
                    <a:pt x="121" y="61"/>
                  </a:lnTo>
                  <a:cubicBezTo>
                    <a:pt x="121" y="28"/>
                    <a:pt x="94"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6"/>
            <p:cNvSpPr/>
            <p:nvPr/>
          </p:nvSpPr>
          <p:spPr>
            <a:xfrm>
              <a:off x="5593450" y="2141150"/>
              <a:ext cx="5375" cy="11600"/>
            </a:xfrm>
            <a:custGeom>
              <a:rect b="b" l="l" r="r" t="t"/>
              <a:pathLst>
                <a:path extrusionOk="0" h="464" w="215">
                  <a:moveTo>
                    <a:pt x="148" y="0"/>
                  </a:moveTo>
                  <a:cubicBezTo>
                    <a:pt x="120" y="0"/>
                    <a:pt x="94" y="19"/>
                    <a:pt x="88" y="48"/>
                  </a:cubicBezTo>
                  <a:lnTo>
                    <a:pt x="8" y="383"/>
                  </a:lnTo>
                  <a:cubicBezTo>
                    <a:pt x="1" y="416"/>
                    <a:pt x="21" y="450"/>
                    <a:pt x="54" y="456"/>
                  </a:cubicBezTo>
                  <a:cubicBezTo>
                    <a:pt x="61" y="463"/>
                    <a:pt x="61" y="463"/>
                    <a:pt x="68" y="463"/>
                  </a:cubicBezTo>
                  <a:cubicBezTo>
                    <a:pt x="94" y="463"/>
                    <a:pt x="121" y="443"/>
                    <a:pt x="128" y="416"/>
                  </a:cubicBezTo>
                  <a:lnTo>
                    <a:pt x="208" y="75"/>
                  </a:lnTo>
                  <a:cubicBezTo>
                    <a:pt x="215" y="42"/>
                    <a:pt x="195" y="8"/>
                    <a:pt x="161" y="1"/>
                  </a:cubicBezTo>
                  <a:cubicBezTo>
                    <a:pt x="157" y="1"/>
                    <a:pt x="153" y="0"/>
                    <a:pt x="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6"/>
            <p:cNvSpPr/>
            <p:nvPr/>
          </p:nvSpPr>
          <p:spPr>
            <a:xfrm>
              <a:off x="5613025" y="2139500"/>
              <a:ext cx="4550" cy="10050"/>
            </a:xfrm>
            <a:custGeom>
              <a:rect b="b" l="l" r="r" t="t"/>
              <a:pathLst>
                <a:path extrusionOk="0" h="402" w="182">
                  <a:moveTo>
                    <a:pt x="128" y="1"/>
                  </a:moveTo>
                  <a:cubicBezTo>
                    <a:pt x="94" y="1"/>
                    <a:pt x="61" y="21"/>
                    <a:pt x="54" y="54"/>
                  </a:cubicBezTo>
                  <a:lnTo>
                    <a:pt x="7" y="328"/>
                  </a:lnTo>
                  <a:cubicBezTo>
                    <a:pt x="1" y="362"/>
                    <a:pt x="21" y="395"/>
                    <a:pt x="54" y="402"/>
                  </a:cubicBezTo>
                  <a:lnTo>
                    <a:pt x="68" y="402"/>
                  </a:lnTo>
                  <a:cubicBezTo>
                    <a:pt x="94" y="402"/>
                    <a:pt x="121" y="382"/>
                    <a:pt x="128" y="348"/>
                  </a:cubicBezTo>
                  <a:lnTo>
                    <a:pt x="175" y="74"/>
                  </a:lnTo>
                  <a:cubicBezTo>
                    <a:pt x="181" y="41"/>
                    <a:pt x="161" y="7"/>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
            <p:cNvSpPr/>
            <p:nvPr/>
          </p:nvSpPr>
          <p:spPr>
            <a:xfrm>
              <a:off x="5633425" y="2131800"/>
              <a:ext cx="3050" cy="5225"/>
            </a:xfrm>
            <a:custGeom>
              <a:rect b="b" l="l" r="r" t="t"/>
              <a:pathLst>
                <a:path extrusionOk="0" h="209" w="122">
                  <a:moveTo>
                    <a:pt x="61" y="1"/>
                  </a:moveTo>
                  <a:cubicBezTo>
                    <a:pt x="28" y="1"/>
                    <a:pt x="1" y="34"/>
                    <a:pt x="1" y="68"/>
                  </a:cubicBezTo>
                  <a:lnTo>
                    <a:pt x="1" y="148"/>
                  </a:lnTo>
                  <a:cubicBezTo>
                    <a:pt x="1" y="181"/>
                    <a:pt x="28" y="208"/>
                    <a:pt x="61" y="208"/>
                  </a:cubicBezTo>
                  <a:cubicBezTo>
                    <a:pt x="95" y="208"/>
                    <a:pt x="121" y="181"/>
                    <a:pt x="121" y="148"/>
                  </a:cubicBezTo>
                  <a:lnTo>
                    <a:pt x="121" y="68"/>
                  </a:lnTo>
                  <a:cubicBezTo>
                    <a:pt x="121" y="34"/>
                    <a:pt x="95"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
            <p:cNvSpPr/>
            <p:nvPr/>
          </p:nvSpPr>
          <p:spPr>
            <a:xfrm>
              <a:off x="5640450" y="2104100"/>
              <a:ext cx="5900" cy="11175"/>
            </a:xfrm>
            <a:custGeom>
              <a:rect b="b" l="l" r="r" t="t"/>
              <a:pathLst>
                <a:path extrusionOk="0" h="447" w="236">
                  <a:moveTo>
                    <a:pt x="166" y="1"/>
                  </a:moveTo>
                  <a:cubicBezTo>
                    <a:pt x="139" y="1"/>
                    <a:pt x="113" y="19"/>
                    <a:pt x="108" y="45"/>
                  </a:cubicBezTo>
                  <a:lnTo>
                    <a:pt x="8" y="366"/>
                  </a:lnTo>
                  <a:cubicBezTo>
                    <a:pt x="1" y="400"/>
                    <a:pt x="21" y="433"/>
                    <a:pt x="54" y="446"/>
                  </a:cubicBezTo>
                  <a:lnTo>
                    <a:pt x="68" y="446"/>
                  </a:lnTo>
                  <a:cubicBezTo>
                    <a:pt x="95" y="446"/>
                    <a:pt x="121" y="433"/>
                    <a:pt x="128" y="406"/>
                  </a:cubicBezTo>
                  <a:lnTo>
                    <a:pt x="228" y="78"/>
                  </a:lnTo>
                  <a:cubicBezTo>
                    <a:pt x="235" y="52"/>
                    <a:pt x="215" y="12"/>
                    <a:pt x="188" y="5"/>
                  </a:cubicBezTo>
                  <a:cubicBezTo>
                    <a:pt x="181" y="2"/>
                    <a:pt x="174"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
            <p:cNvSpPr/>
            <p:nvPr/>
          </p:nvSpPr>
          <p:spPr>
            <a:xfrm>
              <a:off x="5298900" y="2144600"/>
              <a:ext cx="9725" cy="12325"/>
            </a:xfrm>
            <a:custGeom>
              <a:rect b="b" l="l" r="r" t="t"/>
              <a:pathLst>
                <a:path extrusionOk="0" h="493" w="389">
                  <a:moveTo>
                    <a:pt x="319" y="1"/>
                  </a:moveTo>
                  <a:cubicBezTo>
                    <a:pt x="297" y="1"/>
                    <a:pt x="275" y="13"/>
                    <a:pt x="262" y="31"/>
                  </a:cubicBezTo>
                  <a:lnTo>
                    <a:pt x="14" y="399"/>
                  </a:lnTo>
                  <a:cubicBezTo>
                    <a:pt x="1" y="425"/>
                    <a:pt x="7" y="466"/>
                    <a:pt x="34" y="486"/>
                  </a:cubicBezTo>
                  <a:cubicBezTo>
                    <a:pt x="47" y="492"/>
                    <a:pt x="54" y="492"/>
                    <a:pt x="68" y="492"/>
                  </a:cubicBezTo>
                  <a:cubicBezTo>
                    <a:pt x="88" y="492"/>
                    <a:pt x="108" y="486"/>
                    <a:pt x="121" y="466"/>
                  </a:cubicBezTo>
                  <a:lnTo>
                    <a:pt x="369" y="98"/>
                  </a:lnTo>
                  <a:cubicBezTo>
                    <a:pt x="389" y="71"/>
                    <a:pt x="375" y="31"/>
                    <a:pt x="349" y="11"/>
                  </a:cubicBezTo>
                  <a:cubicBezTo>
                    <a:pt x="340" y="4"/>
                    <a:pt x="329" y="1"/>
                    <a:pt x="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
            <p:cNvSpPr/>
            <p:nvPr/>
          </p:nvSpPr>
          <p:spPr>
            <a:xfrm>
              <a:off x="5313300" y="2143550"/>
              <a:ext cx="5525" cy="8025"/>
            </a:xfrm>
            <a:custGeom>
              <a:rect b="b" l="l" r="r" t="t"/>
              <a:pathLst>
                <a:path extrusionOk="0" h="321" w="221">
                  <a:moveTo>
                    <a:pt x="151" y="1"/>
                  </a:moveTo>
                  <a:cubicBezTo>
                    <a:pt x="128" y="1"/>
                    <a:pt x="104" y="14"/>
                    <a:pt x="94" y="39"/>
                  </a:cubicBezTo>
                  <a:lnTo>
                    <a:pt x="13" y="233"/>
                  </a:lnTo>
                  <a:cubicBezTo>
                    <a:pt x="0" y="267"/>
                    <a:pt x="13" y="300"/>
                    <a:pt x="47" y="314"/>
                  </a:cubicBezTo>
                  <a:cubicBezTo>
                    <a:pt x="54" y="320"/>
                    <a:pt x="60" y="320"/>
                    <a:pt x="67" y="320"/>
                  </a:cubicBezTo>
                  <a:cubicBezTo>
                    <a:pt x="94" y="320"/>
                    <a:pt x="114" y="307"/>
                    <a:pt x="127" y="280"/>
                  </a:cubicBezTo>
                  <a:lnTo>
                    <a:pt x="207" y="86"/>
                  </a:lnTo>
                  <a:cubicBezTo>
                    <a:pt x="221" y="59"/>
                    <a:pt x="207" y="19"/>
                    <a:pt x="174" y="6"/>
                  </a:cubicBezTo>
                  <a:cubicBezTo>
                    <a:pt x="167" y="2"/>
                    <a:pt x="15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
            <p:cNvSpPr/>
            <p:nvPr/>
          </p:nvSpPr>
          <p:spPr>
            <a:xfrm>
              <a:off x="5304925" y="2296275"/>
              <a:ext cx="104400" cy="23225"/>
            </a:xfrm>
            <a:custGeom>
              <a:rect b="b" l="l" r="r" t="t"/>
              <a:pathLst>
                <a:path extrusionOk="0" h="929" w="4176">
                  <a:moveTo>
                    <a:pt x="69" y="0"/>
                  </a:moveTo>
                  <a:cubicBezTo>
                    <a:pt x="45" y="0"/>
                    <a:pt x="24" y="14"/>
                    <a:pt x="14" y="39"/>
                  </a:cubicBezTo>
                  <a:cubicBezTo>
                    <a:pt x="0" y="72"/>
                    <a:pt x="14" y="106"/>
                    <a:pt x="47" y="119"/>
                  </a:cubicBezTo>
                  <a:cubicBezTo>
                    <a:pt x="1325" y="648"/>
                    <a:pt x="2730" y="929"/>
                    <a:pt x="4115" y="929"/>
                  </a:cubicBezTo>
                  <a:cubicBezTo>
                    <a:pt x="4149" y="929"/>
                    <a:pt x="4175" y="902"/>
                    <a:pt x="4175" y="868"/>
                  </a:cubicBezTo>
                  <a:cubicBezTo>
                    <a:pt x="4175" y="835"/>
                    <a:pt x="4149" y="802"/>
                    <a:pt x="4115" y="802"/>
                  </a:cubicBezTo>
                  <a:cubicBezTo>
                    <a:pt x="2750" y="802"/>
                    <a:pt x="1359" y="527"/>
                    <a:pt x="94" y="5"/>
                  </a:cubicBezTo>
                  <a:cubicBezTo>
                    <a:pt x="86" y="2"/>
                    <a:pt x="77"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
            <p:cNvSpPr/>
            <p:nvPr/>
          </p:nvSpPr>
          <p:spPr>
            <a:xfrm>
              <a:off x="5425850" y="2313250"/>
              <a:ext cx="7900" cy="4425"/>
            </a:xfrm>
            <a:custGeom>
              <a:rect b="b" l="l" r="r" t="t"/>
              <a:pathLst>
                <a:path extrusionOk="0" h="177" w="316">
                  <a:moveTo>
                    <a:pt x="241" y="1"/>
                  </a:moveTo>
                  <a:cubicBezTo>
                    <a:pt x="237" y="1"/>
                    <a:pt x="233" y="1"/>
                    <a:pt x="228" y="2"/>
                  </a:cubicBezTo>
                  <a:lnTo>
                    <a:pt x="54" y="49"/>
                  </a:lnTo>
                  <a:cubicBezTo>
                    <a:pt x="21" y="62"/>
                    <a:pt x="1" y="96"/>
                    <a:pt x="8" y="129"/>
                  </a:cubicBezTo>
                  <a:cubicBezTo>
                    <a:pt x="14" y="156"/>
                    <a:pt x="41" y="176"/>
                    <a:pt x="68" y="176"/>
                  </a:cubicBezTo>
                  <a:cubicBezTo>
                    <a:pt x="74" y="176"/>
                    <a:pt x="81" y="176"/>
                    <a:pt x="81" y="169"/>
                  </a:cubicBezTo>
                  <a:lnTo>
                    <a:pt x="262" y="123"/>
                  </a:lnTo>
                  <a:cubicBezTo>
                    <a:pt x="295" y="116"/>
                    <a:pt x="315" y="82"/>
                    <a:pt x="302" y="49"/>
                  </a:cubicBezTo>
                  <a:cubicBezTo>
                    <a:pt x="296" y="20"/>
                    <a:pt x="270" y="1"/>
                    <a:pt x="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6"/>
            <p:cNvSpPr/>
            <p:nvPr/>
          </p:nvSpPr>
          <p:spPr>
            <a:xfrm>
              <a:off x="5312275" y="1825550"/>
              <a:ext cx="88350" cy="17925"/>
            </a:xfrm>
            <a:custGeom>
              <a:rect b="b" l="l" r="r" t="t"/>
              <a:pathLst>
                <a:path extrusionOk="0" h="717" w="3534">
                  <a:moveTo>
                    <a:pt x="3467" y="0"/>
                  </a:moveTo>
                  <a:cubicBezTo>
                    <a:pt x="2302" y="27"/>
                    <a:pt x="1158" y="228"/>
                    <a:pt x="54" y="596"/>
                  </a:cubicBezTo>
                  <a:cubicBezTo>
                    <a:pt x="21" y="602"/>
                    <a:pt x="1" y="636"/>
                    <a:pt x="14" y="669"/>
                  </a:cubicBezTo>
                  <a:cubicBezTo>
                    <a:pt x="21" y="696"/>
                    <a:pt x="48" y="716"/>
                    <a:pt x="74" y="716"/>
                  </a:cubicBezTo>
                  <a:cubicBezTo>
                    <a:pt x="81" y="716"/>
                    <a:pt x="88" y="716"/>
                    <a:pt x="95" y="709"/>
                  </a:cubicBezTo>
                  <a:cubicBezTo>
                    <a:pt x="1185" y="355"/>
                    <a:pt x="2323" y="154"/>
                    <a:pt x="3467" y="127"/>
                  </a:cubicBezTo>
                  <a:cubicBezTo>
                    <a:pt x="3507" y="127"/>
                    <a:pt x="3534" y="94"/>
                    <a:pt x="3534" y="60"/>
                  </a:cubicBezTo>
                  <a:cubicBezTo>
                    <a:pt x="3527" y="27"/>
                    <a:pt x="3500" y="0"/>
                    <a:pt x="3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6"/>
            <p:cNvSpPr/>
            <p:nvPr/>
          </p:nvSpPr>
          <p:spPr>
            <a:xfrm>
              <a:off x="5416650" y="1822200"/>
              <a:ext cx="8400" cy="3200"/>
            </a:xfrm>
            <a:custGeom>
              <a:rect b="b" l="l" r="r" t="t"/>
              <a:pathLst>
                <a:path extrusionOk="0" h="128" w="336">
                  <a:moveTo>
                    <a:pt x="68" y="0"/>
                  </a:moveTo>
                  <a:cubicBezTo>
                    <a:pt x="28" y="0"/>
                    <a:pt x="1" y="34"/>
                    <a:pt x="1" y="67"/>
                  </a:cubicBezTo>
                  <a:cubicBezTo>
                    <a:pt x="1" y="101"/>
                    <a:pt x="28" y="128"/>
                    <a:pt x="68" y="128"/>
                  </a:cubicBezTo>
                  <a:lnTo>
                    <a:pt x="275" y="128"/>
                  </a:lnTo>
                  <a:cubicBezTo>
                    <a:pt x="309" y="128"/>
                    <a:pt x="335" y="101"/>
                    <a:pt x="335" y="67"/>
                  </a:cubicBezTo>
                  <a:cubicBezTo>
                    <a:pt x="335" y="34"/>
                    <a:pt x="309" y="0"/>
                    <a:pt x="2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
            <p:cNvSpPr/>
            <p:nvPr/>
          </p:nvSpPr>
          <p:spPr>
            <a:xfrm>
              <a:off x="5591125" y="1902400"/>
              <a:ext cx="49850" cy="55300"/>
            </a:xfrm>
            <a:custGeom>
              <a:rect b="b" l="l" r="r" t="t"/>
              <a:pathLst>
                <a:path extrusionOk="0" h="2212" w="1994">
                  <a:moveTo>
                    <a:pt x="71" y="1"/>
                  </a:moveTo>
                  <a:cubicBezTo>
                    <a:pt x="50" y="1"/>
                    <a:pt x="29" y="13"/>
                    <a:pt x="20" y="31"/>
                  </a:cubicBezTo>
                  <a:cubicBezTo>
                    <a:pt x="0" y="64"/>
                    <a:pt x="14" y="104"/>
                    <a:pt x="40" y="118"/>
                  </a:cubicBezTo>
                  <a:cubicBezTo>
                    <a:pt x="863" y="579"/>
                    <a:pt x="1512" y="1309"/>
                    <a:pt x="1867" y="2178"/>
                  </a:cubicBezTo>
                  <a:cubicBezTo>
                    <a:pt x="1874" y="2198"/>
                    <a:pt x="1900" y="2212"/>
                    <a:pt x="1920" y="2212"/>
                  </a:cubicBezTo>
                  <a:lnTo>
                    <a:pt x="1947" y="2212"/>
                  </a:lnTo>
                  <a:cubicBezTo>
                    <a:pt x="1981" y="2198"/>
                    <a:pt x="1994" y="2158"/>
                    <a:pt x="1981" y="2132"/>
                  </a:cubicBezTo>
                  <a:cubicBezTo>
                    <a:pt x="1613" y="1235"/>
                    <a:pt x="944" y="479"/>
                    <a:pt x="101" y="11"/>
                  </a:cubicBezTo>
                  <a:cubicBezTo>
                    <a:pt x="92" y="4"/>
                    <a:pt x="81"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
            <p:cNvSpPr/>
            <p:nvPr/>
          </p:nvSpPr>
          <p:spPr>
            <a:xfrm>
              <a:off x="5405275" y="2059950"/>
              <a:ext cx="5900" cy="10675"/>
            </a:xfrm>
            <a:custGeom>
              <a:rect b="b" l="l" r="r" t="t"/>
              <a:pathLst>
                <a:path extrusionOk="0" h="427" w="236">
                  <a:moveTo>
                    <a:pt x="163" y="0"/>
                  </a:moveTo>
                  <a:cubicBezTo>
                    <a:pt x="139" y="0"/>
                    <a:pt x="113" y="18"/>
                    <a:pt x="108" y="45"/>
                  </a:cubicBezTo>
                  <a:lnTo>
                    <a:pt x="8" y="346"/>
                  </a:lnTo>
                  <a:cubicBezTo>
                    <a:pt x="1" y="379"/>
                    <a:pt x="21" y="413"/>
                    <a:pt x="48" y="426"/>
                  </a:cubicBezTo>
                  <a:lnTo>
                    <a:pt x="68" y="426"/>
                  </a:lnTo>
                  <a:cubicBezTo>
                    <a:pt x="95" y="426"/>
                    <a:pt x="121" y="413"/>
                    <a:pt x="128" y="386"/>
                  </a:cubicBezTo>
                  <a:lnTo>
                    <a:pt x="228" y="78"/>
                  </a:lnTo>
                  <a:cubicBezTo>
                    <a:pt x="235" y="45"/>
                    <a:pt x="215" y="11"/>
                    <a:pt x="182" y="5"/>
                  </a:cubicBezTo>
                  <a:cubicBezTo>
                    <a:pt x="176" y="2"/>
                    <a:pt x="169" y="0"/>
                    <a:pt x="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6"/>
            <p:cNvSpPr/>
            <p:nvPr/>
          </p:nvSpPr>
          <p:spPr>
            <a:xfrm>
              <a:off x="5415475" y="2064025"/>
              <a:ext cx="7725" cy="14275"/>
            </a:xfrm>
            <a:custGeom>
              <a:rect b="b" l="l" r="r" t="t"/>
              <a:pathLst>
                <a:path extrusionOk="0" h="571" w="309">
                  <a:moveTo>
                    <a:pt x="239" y="0"/>
                  </a:moveTo>
                  <a:cubicBezTo>
                    <a:pt x="211" y="0"/>
                    <a:pt x="186" y="14"/>
                    <a:pt x="175" y="42"/>
                  </a:cubicBezTo>
                  <a:lnTo>
                    <a:pt x="14" y="491"/>
                  </a:lnTo>
                  <a:cubicBezTo>
                    <a:pt x="1" y="524"/>
                    <a:pt x="14" y="557"/>
                    <a:pt x="48" y="571"/>
                  </a:cubicBezTo>
                  <a:lnTo>
                    <a:pt x="75" y="571"/>
                  </a:lnTo>
                  <a:cubicBezTo>
                    <a:pt x="95" y="571"/>
                    <a:pt x="121" y="557"/>
                    <a:pt x="128" y="531"/>
                  </a:cubicBezTo>
                  <a:lnTo>
                    <a:pt x="295" y="82"/>
                  </a:lnTo>
                  <a:cubicBezTo>
                    <a:pt x="309" y="49"/>
                    <a:pt x="289" y="15"/>
                    <a:pt x="255" y="2"/>
                  </a:cubicBezTo>
                  <a:cubicBezTo>
                    <a:pt x="250" y="1"/>
                    <a:pt x="244" y="0"/>
                    <a:pt x="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6"/>
            <p:cNvSpPr/>
            <p:nvPr/>
          </p:nvSpPr>
          <p:spPr>
            <a:xfrm>
              <a:off x="5166925" y="2059050"/>
              <a:ext cx="3700" cy="14075"/>
            </a:xfrm>
            <a:custGeom>
              <a:rect b="b" l="l" r="r" t="t"/>
              <a:pathLst>
                <a:path extrusionOk="0" h="563" w="148">
                  <a:moveTo>
                    <a:pt x="88" y="0"/>
                  </a:moveTo>
                  <a:cubicBezTo>
                    <a:pt x="54" y="0"/>
                    <a:pt x="21" y="27"/>
                    <a:pt x="21" y="61"/>
                  </a:cubicBezTo>
                  <a:lnTo>
                    <a:pt x="7" y="495"/>
                  </a:lnTo>
                  <a:cubicBezTo>
                    <a:pt x="1" y="529"/>
                    <a:pt x="27" y="562"/>
                    <a:pt x="68" y="562"/>
                  </a:cubicBezTo>
                  <a:cubicBezTo>
                    <a:pt x="101" y="562"/>
                    <a:pt x="128" y="536"/>
                    <a:pt x="128" y="502"/>
                  </a:cubicBezTo>
                  <a:lnTo>
                    <a:pt x="148" y="67"/>
                  </a:lnTo>
                  <a:cubicBezTo>
                    <a:pt x="148" y="34"/>
                    <a:pt x="121" y="0"/>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
            <p:cNvSpPr/>
            <p:nvPr/>
          </p:nvSpPr>
          <p:spPr>
            <a:xfrm>
              <a:off x="5175125" y="2065575"/>
              <a:ext cx="3025" cy="9050"/>
            </a:xfrm>
            <a:custGeom>
              <a:rect b="b" l="l" r="r" t="t"/>
              <a:pathLst>
                <a:path extrusionOk="0" h="362" w="121">
                  <a:moveTo>
                    <a:pt x="61" y="0"/>
                  </a:moveTo>
                  <a:cubicBezTo>
                    <a:pt x="27" y="0"/>
                    <a:pt x="1" y="27"/>
                    <a:pt x="1" y="61"/>
                  </a:cubicBezTo>
                  <a:lnTo>
                    <a:pt x="1" y="301"/>
                  </a:lnTo>
                  <a:cubicBezTo>
                    <a:pt x="1" y="335"/>
                    <a:pt x="27" y="362"/>
                    <a:pt x="61" y="362"/>
                  </a:cubicBezTo>
                  <a:cubicBezTo>
                    <a:pt x="94" y="362"/>
                    <a:pt x="121" y="335"/>
                    <a:pt x="121" y="301"/>
                  </a:cubicBezTo>
                  <a:lnTo>
                    <a:pt x="121" y="61"/>
                  </a:lnTo>
                  <a:cubicBezTo>
                    <a:pt x="121"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1" name="Google Shape;1251;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52" name="Google Shape;1252;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3" name="Shape 1253"/>
        <p:cNvGrpSpPr/>
        <p:nvPr/>
      </p:nvGrpSpPr>
      <p:grpSpPr>
        <a:xfrm>
          <a:off x="0" y="0"/>
          <a:ext cx="0" cy="0"/>
          <a:chOff x="0" y="0"/>
          <a:chExt cx="0" cy="0"/>
        </a:xfrm>
      </p:grpSpPr>
      <p:sp>
        <p:nvSpPr>
          <p:cNvPr id="1254" name="Google Shape;1254;p7"/>
          <p:cNvSpPr txBox="1"/>
          <p:nvPr>
            <p:ph idx="1" type="body"/>
          </p:nvPr>
        </p:nvSpPr>
        <p:spPr>
          <a:xfrm>
            <a:off x="720000" y="1789175"/>
            <a:ext cx="4171500" cy="23619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Clr>
                <a:schemeClr val="lt2"/>
              </a:buClr>
              <a:buSzPts val="1400"/>
              <a:buChar char="●"/>
              <a:defRPr/>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255" name="Google Shape;1255;p7"/>
          <p:cNvSpPr txBox="1"/>
          <p:nvPr>
            <p:ph type="title"/>
          </p:nvPr>
        </p:nvSpPr>
        <p:spPr>
          <a:xfrm>
            <a:off x="720000" y="1110575"/>
            <a:ext cx="4171500" cy="6786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256" name="Google Shape;1256;p7"/>
          <p:cNvGrpSpPr/>
          <p:nvPr/>
        </p:nvGrpSpPr>
        <p:grpSpPr>
          <a:xfrm flipH="1" rot="-3541030">
            <a:off x="-31763" y="3736433"/>
            <a:ext cx="981100" cy="2139124"/>
            <a:chOff x="2430300" y="1487150"/>
            <a:chExt cx="284200" cy="619675"/>
          </a:xfrm>
        </p:grpSpPr>
        <p:sp>
          <p:nvSpPr>
            <p:cNvPr id="1257" name="Google Shape;1257;p7"/>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7"/>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7"/>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7"/>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7"/>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7"/>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7"/>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7"/>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7"/>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7"/>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7"/>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7"/>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7"/>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7"/>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7"/>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7"/>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7"/>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7"/>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7"/>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7"/>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7"/>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7"/>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7"/>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7"/>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7"/>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7"/>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7"/>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7"/>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7"/>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7"/>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7"/>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7"/>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7"/>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7"/>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7"/>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7"/>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7"/>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7"/>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7"/>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7"/>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7"/>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7"/>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7"/>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7"/>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7"/>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7"/>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7"/>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7"/>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7"/>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7"/>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7"/>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7"/>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7"/>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7"/>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7"/>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7"/>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7"/>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7"/>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7"/>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7"/>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7"/>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7"/>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7"/>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7"/>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7"/>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7"/>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7"/>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7"/>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7"/>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7"/>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7"/>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7"/>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7"/>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7"/>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7"/>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7"/>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7"/>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7"/>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7"/>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7"/>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7"/>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7"/>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7"/>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7"/>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7"/>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7"/>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7"/>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7"/>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7"/>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7"/>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7"/>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7"/>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7"/>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7"/>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7"/>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7"/>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7"/>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7"/>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7"/>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7"/>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7"/>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7"/>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7"/>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7"/>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7"/>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7"/>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7"/>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7"/>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7"/>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7"/>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7"/>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6" name="Google Shape;1526;p7"/>
          <p:cNvGrpSpPr/>
          <p:nvPr/>
        </p:nvGrpSpPr>
        <p:grpSpPr>
          <a:xfrm>
            <a:off x="7718762" y="-372921"/>
            <a:ext cx="1518108" cy="1737755"/>
            <a:chOff x="6626325" y="1109300"/>
            <a:chExt cx="535450" cy="612900"/>
          </a:xfrm>
        </p:grpSpPr>
        <p:sp>
          <p:nvSpPr>
            <p:cNvPr id="1527" name="Google Shape;1527;p7"/>
            <p:cNvSpPr/>
            <p:nvPr/>
          </p:nvSpPr>
          <p:spPr>
            <a:xfrm>
              <a:off x="6626325" y="1109300"/>
              <a:ext cx="535450" cy="612900"/>
            </a:xfrm>
            <a:custGeom>
              <a:rect b="b" l="l" r="r" t="t"/>
              <a:pathLst>
                <a:path extrusionOk="0" h="24516" w="21418">
                  <a:moveTo>
                    <a:pt x="12939" y="17309"/>
                  </a:moveTo>
                  <a:cubicBezTo>
                    <a:pt x="13078" y="17309"/>
                    <a:pt x="13217" y="17313"/>
                    <a:pt x="13355" y="17323"/>
                  </a:cubicBezTo>
                  <a:lnTo>
                    <a:pt x="13101" y="17557"/>
                  </a:lnTo>
                  <a:cubicBezTo>
                    <a:pt x="13087" y="17551"/>
                    <a:pt x="13074" y="17544"/>
                    <a:pt x="13061" y="17544"/>
                  </a:cubicBezTo>
                  <a:cubicBezTo>
                    <a:pt x="12385" y="17571"/>
                    <a:pt x="11709" y="17644"/>
                    <a:pt x="11040" y="17758"/>
                  </a:cubicBezTo>
                  <a:cubicBezTo>
                    <a:pt x="10799" y="17798"/>
                    <a:pt x="10545" y="17852"/>
                    <a:pt x="10291" y="17919"/>
                  </a:cubicBezTo>
                  <a:cubicBezTo>
                    <a:pt x="11116" y="17518"/>
                    <a:pt x="12026" y="17309"/>
                    <a:pt x="12939" y="17309"/>
                  </a:cubicBezTo>
                  <a:close/>
                  <a:moveTo>
                    <a:pt x="8939" y="250"/>
                  </a:moveTo>
                  <a:cubicBezTo>
                    <a:pt x="9560" y="250"/>
                    <a:pt x="10204" y="303"/>
                    <a:pt x="10866" y="409"/>
                  </a:cubicBezTo>
                  <a:cubicBezTo>
                    <a:pt x="14251" y="958"/>
                    <a:pt x="18634" y="2323"/>
                    <a:pt x="20280" y="5742"/>
                  </a:cubicBezTo>
                  <a:cubicBezTo>
                    <a:pt x="21303" y="7856"/>
                    <a:pt x="20955" y="10144"/>
                    <a:pt x="20494" y="11690"/>
                  </a:cubicBezTo>
                  <a:cubicBezTo>
                    <a:pt x="20240" y="12513"/>
                    <a:pt x="19898" y="13342"/>
                    <a:pt x="19457" y="14152"/>
                  </a:cubicBezTo>
                  <a:cubicBezTo>
                    <a:pt x="17951" y="16942"/>
                    <a:pt x="15737" y="19109"/>
                    <a:pt x="13368" y="20106"/>
                  </a:cubicBezTo>
                  <a:cubicBezTo>
                    <a:pt x="12679" y="20019"/>
                    <a:pt x="12003" y="19792"/>
                    <a:pt x="11401" y="19451"/>
                  </a:cubicBezTo>
                  <a:lnTo>
                    <a:pt x="13730" y="17323"/>
                  </a:lnTo>
                  <a:cubicBezTo>
                    <a:pt x="13770" y="17290"/>
                    <a:pt x="13783" y="17236"/>
                    <a:pt x="13763" y="17189"/>
                  </a:cubicBezTo>
                  <a:cubicBezTo>
                    <a:pt x="13750" y="17142"/>
                    <a:pt x="13710" y="17109"/>
                    <a:pt x="13663" y="17102"/>
                  </a:cubicBezTo>
                  <a:cubicBezTo>
                    <a:pt x="13419" y="17073"/>
                    <a:pt x="13175" y="17058"/>
                    <a:pt x="12931" y="17058"/>
                  </a:cubicBezTo>
                  <a:cubicBezTo>
                    <a:pt x="11469" y="17058"/>
                    <a:pt x="10016" y="17581"/>
                    <a:pt x="8892" y="18527"/>
                  </a:cubicBezTo>
                  <a:cubicBezTo>
                    <a:pt x="9019" y="17015"/>
                    <a:pt x="8464" y="15450"/>
                    <a:pt x="7400" y="14373"/>
                  </a:cubicBezTo>
                  <a:cubicBezTo>
                    <a:pt x="7380" y="14347"/>
                    <a:pt x="7347" y="14337"/>
                    <a:pt x="7311" y="14337"/>
                  </a:cubicBezTo>
                  <a:cubicBezTo>
                    <a:pt x="7301" y="14337"/>
                    <a:pt x="7290" y="14338"/>
                    <a:pt x="7280" y="14339"/>
                  </a:cubicBezTo>
                  <a:cubicBezTo>
                    <a:pt x="7240" y="14352"/>
                    <a:pt x="7206" y="14386"/>
                    <a:pt x="7193" y="14426"/>
                  </a:cubicBezTo>
                  <a:lnTo>
                    <a:pt x="6249" y="17678"/>
                  </a:lnTo>
                  <a:lnTo>
                    <a:pt x="2550" y="16319"/>
                  </a:lnTo>
                  <a:cubicBezTo>
                    <a:pt x="2202" y="15851"/>
                    <a:pt x="1907" y="15383"/>
                    <a:pt x="1666" y="14908"/>
                  </a:cubicBezTo>
                  <a:cubicBezTo>
                    <a:pt x="415" y="12412"/>
                    <a:pt x="261" y="9207"/>
                    <a:pt x="1252" y="6103"/>
                  </a:cubicBezTo>
                  <a:cubicBezTo>
                    <a:pt x="2068" y="3554"/>
                    <a:pt x="3399" y="1874"/>
                    <a:pt x="5326" y="985"/>
                  </a:cubicBezTo>
                  <a:cubicBezTo>
                    <a:pt x="6377" y="496"/>
                    <a:pt x="7603" y="250"/>
                    <a:pt x="8939" y="250"/>
                  </a:cubicBezTo>
                  <a:close/>
                  <a:moveTo>
                    <a:pt x="7374" y="14707"/>
                  </a:moveTo>
                  <a:cubicBezTo>
                    <a:pt x="8357" y="15804"/>
                    <a:pt x="8832" y="17357"/>
                    <a:pt x="8611" y="18822"/>
                  </a:cubicBezTo>
                  <a:cubicBezTo>
                    <a:pt x="8598" y="18875"/>
                    <a:pt x="8625" y="18922"/>
                    <a:pt x="8672" y="18949"/>
                  </a:cubicBezTo>
                  <a:cubicBezTo>
                    <a:pt x="8690" y="18960"/>
                    <a:pt x="8711" y="18965"/>
                    <a:pt x="8732" y="18965"/>
                  </a:cubicBezTo>
                  <a:cubicBezTo>
                    <a:pt x="8763" y="18965"/>
                    <a:pt x="8795" y="18953"/>
                    <a:pt x="8819" y="18929"/>
                  </a:cubicBezTo>
                  <a:cubicBezTo>
                    <a:pt x="9066" y="18695"/>
                    <a:pt x="9334" y="18487"/>
                    <a:pt x="9622" y="18300"/>
                  </a:cubicBezTo>
                  <a:cubicBezTo>
                    <a:pt x="10077" y="18072"/>
                    <a:pt x="10585" y="17959"/>
                    <a:pt x="11060" y="17878"/>
                  </a:cubicBezTo>
                  <a:cubicBezTo>
                    <a:pt x="11696" y="17771"/>
                    <a:pt x="12338" y="17704"/>
                    <a:pt x="12974" y="17671"/>
                  </a:cubicBezTo>
                  <a:lnTo>
                    <a:pt x="12974" y="17671"/>
                  </a:lnTo>
                  <a:lnTo>
                    <a:pt x="11114" y="19377"/>
                  </a:lnTo>
                  <a:cubicBezTo>
                    <a:pt x="11080" y="19404"/>
                    <a:pt x="11067" y="19444"/>
                    <a:pt x="11073" y="19484"/>
                  </a:cubicBezTo>
                  <a:cubicBezTo>
                    <a:pt x="11073" y="19518"/>
                    <a:pt x="11094" y="19558"/>
                    <a:pt x="11127" y="19578"/>
                  </a:cubicBezTo>
                  <a:cubicBezTo>
                    <a:pt x="11796" y="19993"/>
                    <a:pt x="12565" y="20254"/>
                    <a:pt x="13348" y="20354"/>
                  </a:cubicBezTo>
                  <a:lnTo>
                    <a:pt x="13395" y="20354"/>
                  </a:lnTo>
                  <a:cubicBezTo>
                    <a:pt x="13610" y="20382"/>
                    <a:pt x="13828" y="20394"/>
                    <a:pt x="14046" y="20394"/>
                  </a:cubicBezTo>
                  <a:cubicBezTo>
                    <a:pt x="14141" y="20394"/>
                    <a:pt x="14237" y="20391"/>
                    <a:pt x="14332" y="20387"/>
                  </a:cubicBezTo>
                  <a:lnTo>
                    <a:pt x="14332" y="20387"/>
                  </a:lnTo>
                  <a:cubicBezTo>
                    <a:pt x="14171" y="20501"/>
                    <a:pt x="14031" y="20595"/>
                    <a:pt x="13930" y="20662"/>
                  </a:cubicBezTo>
                  <a:cubicBezTo>
                    <a:pt x="13656" y="20829"/>
                    <a:pt x="13368" y="20983"/>
                    <a:pt x="13074" y="21117"/>
                  </a:cubicBezTo>
                  <a:cubicBezTo>
                    <a:pt x="12478" y="21391"/>
                    <a:pt x="11843" y="21578"/>
                    <a:pt x="11187" y="21685"/>
                  </a:cubicBezTo>
                  <a:cubicBezTo>
                    <a:pt x="10843" y="21742"/>
                    <a:pt x="10511" y="21766"/>
                    <a:pt x="10187" y="21766"/>
                  </a:cubicBezTo>
                  <a:cubicBezTo>
                    <a:pt x="9202" y="21766"/>
                    <a:pt x="8292" y="21541"/>
                    <a:pt x="7340" y="21304"/>
                  </a:cubicBezTo>
                  <a:cubicBezTo>
                    <a:pt x="7255" y="21283"/>
                    <a:pt x="7182" y="21273"/>
                    <a:pt x="7117" y="21273"/>
                  </a:cubicBezTo>
                  <a:cubicBezTo>
                    <a:pt x="7034" y="21273"/>
                    <a:pt x="6965" y="21290"/>
                    <a:pt x="6905" y="21324"/>
                  </a:cubicBezTo>
                  <a:cubicBezTo>
                    <a:pt x="6765" y="21411"/>
                    <a:pt x="6725" y="21572"/>
                    <a:pt x="6678" y="21766"/>
                  </a:cubicBezTo>
                  <a:cubicBezTo>
                    <a:pt x="6664" y="21833"/>
                    <a:pt x="6644" y="21899"/>
                    <a:pt x="6624" y="21973"/>
                  </a:cubicBezTo>
                  <a:cubicBezTo>
                    <a:pt x="6571" y="22160"/>
                    <a:pt x="6504" y="22348"/>
                    <a:pt x="6430" y="22528"/>
                  </a:cubicBezTo>
                  <a:cubicBezTo>
                    <a:pt x="6223" y="22850"/>
                    <a:pt x="5968" y="23144"/>
                    <a:pt x="5681" y="23398"/>
                  </a:cubicBezTo>
                  <a:cubicBezTo>
                    <a:pt x="5453" y="23592"/>
                    <a:pt x="5253" y="23726"/>
                    <a:pt x="5045" y="23800"/>
                  </a:cubicBezTo>
                  <a:cubicBezTo>
                    <a:pt x="4904" y="23853"/>
                    <a:pt x="4759" y="23880"/>
                    <a:pt x="4620" y="23880"/>
                  </a:cubicBezTo>
                  <a:cubicBezTo>
                    <a:pt x="4515" y="23880"/>
                    <a:pt x="4415" y="23865"/>
                    <a:pt x="4323" y="23833"/>
                  </a:cubicBezTo>
                  <a:cubicBezTo>
                    <a:pt x="4142" y="23773"/>
                    <a:pt x="3988" y="23646"/>
                    <a:pt x="3901" y="23492"/>
                  </a:cubicBezTo>
                  <a:cubicBezTo>
                    <a:pt x="3901" y="23432"/>
                    <a:pt x="3908" y="23365"/>
                    <a:pt x="3921" y="23304"/>
                  </a:cubicBezTo>
                  <a:cubicBezTo>
                    <a:pt x="3968" y="23151"/>
                    <a:pt x="4068" y="23003"/>
                    <a:pt x="4169" y="22863"/>
                  </a:cubicBezTo>
                  <a:lnTo>
                    <a:pt x="5781" y="20615"/>
                  </a:lnTo>
                  <a:cubicBezTo>
                    <a:pt x="5801" y="20588"/>
                    <a:pt x="5808" y="20548"/>
                    <a:pt x="5801" y="20508"/>
                  </a:cubicBezTo>
                  <a:cubicBezTo>
                    <a:pt x="5788" y="20474"/>
                    <a:pt x="5761" y="20448"/>
                    <a:pt x="5728" y="20428"/>
                  </a:cubicBezTo>
                  <a:cubicBezTo>
                    <a:pt x="4035" y="19705"/>
                    <a:pt x="2677" y="18179"/>
                    <a:pt x="2121" y="16427"/>
                  </a:cubicBezTo>
                  <a:lnTo>
                    <a:pt x="2121" y="16427"/>
                  </a:lnTo>
                  <a:lnTo>
                    <a:pt x="6290" y="17959"/>
                  </a:lnTo>
                  <a:cubicBezTo>
                    <a:pt x="6302" y="17964"/>
                    <a:pt x="6316" y="17966"/>
                    <a:pt x="6330" y="17966"/>
                  </a:cubicBezTo>
                  <a:cubicBezTo>
                    <a:pt x="6352" y="17966"/>
                    <a:pt x="6373" y="17960"/>
                    <a:pt x="6390" y="17952"/>
                  </a:cubicBezTo>
                  <a:cubicBezTo>
                    <a:pt x="6423" y="17939"/>
                    <a:pt x="6444" y="17905"/>
                    <a:pt x="6457" y="17878"/>
                  </a:cubicBezTo>
                  <a:lnTo>
                    <a:pt x="7374" y="14707"/>
                  </a:lnTo>
                  <a:close/>
                  <a:moveTo>
                    <a:pt x="6169" y="23077"/>
                  </a:moveTo>
                  <a:lnTo>
                    <a:pt x="6169" y="23077"/>
                  </a:lnTo>
                  <a:cubicBezTo>
                    <a:pt x="6136" y="23144"/>
                    <a:pt x="6102" y="23211"/>
                    <a:pt x="6062" y="23278"/>
                  </a:cubicBezTo>
                  <a:cubicBezTo>
                    <a:pt x="5895" y="23579"/>
                    <a:pt x="5647" y="23947"/>
                    <a:pt x="5279" y="24141"/>
                  </a:cubicBezTo>
                  <a:cubicBezTo>
                    <a:pt x="5117" y="24225"/>
                    <a:pt x="4940" y="24267"/>
                    <a:pt x="4767" y="24267"/>
                  </a:cubicBezTo>
                  <a:cubicBezTo>
                    <a:pt x="4599" y="24267"/>
                    <a:pt x="4435" y="24227"/>
                    <a:pt x="4296" y="24147"/>
                  </a:cubicBezTo>
                  <a:cubicBezTo>
                    <a:pt x="4149" y="24061"/>
                    <a:pt x="4028" y="23920"/>
                    <a:pt x="3968" y="23766"/>
                  </a:cubicBezTo>
                  <a:lnTo>
                    <a:pt x="3968" y="23766"/>
                  </a:lnTo>
                  <a:cubicBezTo>
                    <a:pt x="4055" y="23846"/>
                    <a:pt x="4162" y="23913"/>
                    <a:pt x="4282" y="23953"/>
                  </a:cubicBezTo>
                  <a:cubicBezTo>
                    <a:pt x="4390" y="23987"/>
                    <a:pt x="4503" y="24007"/>
                    <a:pt x="4624" y="24007"/>
                  </a:cubicBezTo>
                  <a:cubicBezTo>
                    <a:pt x="4771" y="24007"/>
                    <a:pt x="4931" y="23980"/>
                    <a:pt x="5092" y="23920"/>
                  </a:cubicBezTo>
                  <a:cubicBezTo>
                    <a:pt x="5313" y="23833"/>
                    <a:pt x="5527" y="23699"/>
                    <a:pt x="5768" y="23492"/>
                  </a:cubicBezTo>
                  <a:cubicBezTo>
                    <a:pt x="5908" y="23365"/>
                    <a:pt x="6049" y="23224"/>
                    <a:pt x="6169" y="23077"/>
                  </a:cubicBezTo>
                  <a:close/>
                  <a:moveTo>
                    <a:pt x="8943" y="0"/>
                  </a:moveTo>
                  <a:cubicBezTo>
                    <a:pt x="7570" y="0"/>
                    <a:pt x="6307" y="253"/>
                    <a:pt x="5226" y="757"/>
                  </a:cubicBezTo>
                  <a:cubicBezTo>
                    <a:pt x="3225" y="1680"/>
                    <a:pt x="1854" y="3407"/>
                    <a:pt x="1011" y="6029"/>
                  </a:cubicBezTo>
                  <a:cubicBezTo>
                    <a:pt x="0" y="9194"/>
                    <a:pt x="161" y="12472"/>
                    <a:pt x="1446" y="15021"/>
                  </a:cubicBezTo>
                  <a:cubicBezTo>
                    <a:pt x="1640" y="15403"/>
                    <a:pt x="1867" y="15784"/>
                    <a:pt x="2135" y="16166"/>
                  </a:cubicBezTo>
                  <a:lnTo>
                    <a:pt x="1974" y="16105"/>
                  </a:lnTo>
                  <a:cubicBezTo>
                    <a:pt x="1961" y="16101"/>
                    <a:pt x="1947" y="16099"/>
                    <a:pt x="1933" y="16099"/>
                  </a:cubicBezTo>
                  <a:cubicBezTo>
                    <a:pt x="1902" y="16099"/>
                    <a:pt x="1870" y="16109"/>
                    <a:pt x="1847" y="16132"/>
                  </a:cubicBezTo>
                  <a:cubicBezTo>
                    <a:pt x="1814" y="16159"/>
                    <a:pt x="1800" y="16212"/>
                    <a:pt x="1814" y="16253"/>
                  </a:cubicBezTo>
                  <a:cubicBezTo>
                    <a:pt x="2322" y="18133"/>
                    <a:pt x="3720" y="19785"/>
                    <a:pt x="5493" y="20595"/>
                  </a:cubicBezTo>
                  <a:lnTo>
                    <a:pt x="3968" y="22722"/>
                  </a:lnTo>
                  <a:cubicBezTo>
                    <a:pt x="3861" y="22870"/>
                    <a:pt x="3741" y="23037"/>
                    <a:pt x="3687" y="23238"/>
                  </a:cubicBezTo>
                  <a:cubicBezTo>
                    <a:pt x="3573" y="23652"/>
                    <a:pt x="3781" y="24134"/>
                    <a:pt x="4169" y="24362"/>
                  </a:cubicBezTo>
                  <a:cubicBezTo>
                    <a:pt x="4343" y="24462"/>
                    <a:pt x="4550" y="24515"/>
                    <a:pt x="4764" y="24515"/>
                  </a:cubicBezTo>
                  <a:cubicBezTo>
                    <a:pt x="4978" y="24515"/>
                    <a:pt x="5199" y="24462"/>
                    <a:pt x="5393" y="24362"/>
                  </a:cubicBezTo>
                  <a:cubicBezTo>
                    <a:pt x="5821" y="24134"/>
                    <a:pt x="6089" y="23733"/>
                    <a:pt x="6283" y="23405"/>
                  </a:cubicBezTo>
                  <a:cubicBezTo>
                    <a:pt x="6524" y="22977"/>
                    <a:pt x="6718" y="22522"/>
                    <a:pt x="6865" y="22047"/>
                  </a:cubicBezTo>
                  <a:cubicBezTo>
                    <a:pt x="6885" y="21966"/>
                    <a:pt x="6905" y="21886"/>
                    <a:pt x="6925" y="21819"/>
                  </a:cubicBezTo>
                  <a:cubicBezTo>
                    <a:pt x="6959" y="21679"/>
                    <a:pt x="6985" y="21572"/>
                    <a:pt x="7032" y="21538"/>
                  </a:cubicBezTo>
                  <a:cubicBezTo>
                    <a:pt x="7050" y="21528"/>
                    <a:pt x="7075" y="21519"/>
                    <a:pt x="7117" y="21519"/>
                  </a:cubicBezTo>
                  <a:cubicBezTo>
                    <a:pt x="7155" y="21519"/>
                    <a:pt x="7207" y="21526"/>
                    <a:pt x="7280" y="21545"/>
                  </a:cubicBezTo>
                  <a:cubicBezTo>
                    <a:pt x="8250" y="21786"/>
                    <a:pt x="9175" y="22016"/>
                    <a:pt x="10189" y="22016"/>
                  </a:cubicBezTo>
                  <a:cubicBezTo>
                    <a:pt x="10524" y="22016"/>
                    <a:pt x="10868" y="21991"/>
                    <a:pt x="11227" y="21933"/>
                  </a:cubicBezTo>
                  <a:cubicBezTo>
                    <a:pt x="11903" y="21826"/>
                    <a:pt x="12559" y="21625"/>
                    <a:pt x="13174" y="21344"/>
                  </a:cubicBezTo>
                  <a:cubicBezTo>
                    <a:pt x="13482" y="21210"/>
                    <a:pt x="13783" y="21050"/>
                    <a:pt x="14064" y="20869"/>
                  </a:cubicBezTo>
                  <a:cubicBezTo>
                    <a:pt x="14238" y="20755"/>
                    <a:pt x="14519" y="20568"/>
                    <a:pt x="14820" y="20314"/>
                  </a:cubicBezTo>
                  <a:cubicBezTo>
                    <a:pt x="14867" y="20280"/>
                    <a:pt x="14880" y="20220"/>
                    <a:pt x="14860" y="20173"/>
                  </a:cubicBezTo>
                  <a:cubicBezTo>
                    <a:pt x="14838" y="20128"/>
                    <a:pt x="14795" y="20097"/>
                    <a:pt x="14750" y="20097"/>
                  </a:cubicBezTo>
                  <a:cubicBezTo>
                    <a:pt x="14742" y="20097"/>
                    <a:pt x="14735" y="20098"/>
                    <a:pt x="14727" y="20100"/>
                  </a:cubicBezTo>
                  <a:cubicBezTo>
                    <a:pt x="14488" y="20129"/>
                    <a:pt x="14244" y="20148"/>
                    <a:pt x="13999" y="20148"/>
                  </a:cubicBezTo>
                  <a:cubicBezTo>
                    <a:pt x="13963" y="20148"/>
                    <a:pt x="13926" y="20147"/>
                    <a:pt x="13890" y="20147"/>
                  </a:cubicBezTo>
                  <a:cubicBezTo>
                    <a:pt x="16145" y="19056"/>
                    <a:pt x="18232" y="16942"/>
                    <a:pt x="19678" y="14265"/>
                  </a:cubicBezTo>
                  <a:cubicBezTo>
                    <a:pt x="20126" y="13443"/>
                    <a:pt x="20474" y="12599"/>
                    <a:pt x="20728" y="11763"/>
                  </a:cubicBezTo>
                  <a:cubicBezTo>
                    <a:pt x="21417" y="9482"/>
                    <a:pt x="21337" y="7361"/>
                    <a:pt x="20501" y="5628"/>
                  </a:cubicBezTo>
                  <a:cubicBezTo>
                    <a:pt x="18808" y="2122"/>
                    <a:pt x="14345" y="724"/>
                    <a:pt x="10906" y="162"/>
                  </a:cubicBezTo>
                  <a:cubicBezTo>
                    <a:pt x="10233" y="54"/>
                    <a:pt x="9576" y="0"/>
                    <a:pt x="89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7"/>
            <p:cNvSpPr/>
            <p:nvPr/>
          </p:nvSpPr>
          <p:spPr>
            <a:xfrm>
              <a:off x="6824200" y="1631975"/>
              <a:ext cx="97200" cy="11950"/>
            </a:xfrm>
            <a:custGeom>
              <a:rect b="b" l="l" r="r" t="t"/>
              <a:pathLst>
                <a:path extrusionOk="0" h="478" w="3888">
                  <a:moveTo>
                    <a:pt x="75" y="1"/>
                  </a:moveTo>
                  <a:cubicBezTo>
                    <a:pt x="46" y="1"/>
                    <a:pt x="20" y="20"/>
                    <a:pt x="14" y="49"/>
                  </a:cubicBezTo>
                  <a:cubicBezTo>
                    <a:pt x="0" y="83"/>
                    <a:pt x="21" y="116"/>
                    <a:pt x="54" y="123"/>
                  </a:cubicBezTo>
                  <a:cubicBezTo>
                    <a:pt x="870" y="364"/>
                    <a:pt x="1720" y="477"/>
                    <a:pt x="2570" y="477"/>
                  </a:cubicBezTo>
                  <a:cubicBezTo>
                    <a:pt x="2991" y="477"/>
                    <a:pt x="3413" y="451"/>
                    <a:pt x="3828" y="390"/>
                  </a:cubicBezTo>
                  <a:cubicBezTo>
                    <a:pt x="3861" y="384"/>
                    <a:pt x="3888" y="357"/>
                    <a:pt x="3881" y="323"/>
                  </a:cubicBezTo>
                  <a:cubicBezTo>
                    <a:pt x="3875" y="293"/>
                    <a:pt x="3853" y="269"/>
                    <a:pt x="3824" y="269"/>
                  </a:cubicBezTo>
                  <a:cubicBezTo>
                    <a:pt x="3821" y="269"/>
                    <a:pt x="3818" y="269"/>
                    <a:pt x="3814" y="270"/>
                  </a:cubicBezTo>
                  <a:cubicBezTo>
                    <a:pt x="3409" y="327"/>
                    <a:pt x="2997" y="355"/>
                    <a:pt x="2585" y="355"/>
                  </a:cubicBezTo>
                  <a:cubicBezTo>
                    <a:pt x="1740" y="355"/>
                    <a:pt x="893" y="236"/>
                    <a:pt x="87" y="2"/>
                  </a:cubicBezTo>
                  <a:cubicBezTo>
                    <a:pt x="83" y="1"/>
                    <a:pt x="79" y="1"/>
                    <a:pt x="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7"/>
            <p:cNvSpPr/>
            <p:nvPr/>
          </p:nvSpPr>
          <p:spPr>
            <a:xfrm>
              <a:off x="6804625" y="1628475"/>
              <a:ext cx="6050" cy="3575"/>
            </a:xfrm>
            <a:custGeom>
              <a:rect b="b" l="l" r="r" t="t"/>
              <a:pathLst>
                <a:path extrusionOk="0" h="143" w="242">
                  <a:moveTo>
                    <a:pt x="62" y="0"/>
                  </a:moveTo>
                  <a:cubicBezTo>
                    <a:pt x="34" y="0"/>
                    <a:pt x="13" y="19"/>
                    <a:pt x="7" y="49"/>
                  </a:cubicBezTo>
                  <a:cubicBezTo>
                    <a:pt x="1" y="82"/>
                    <a:pt x="21" y="115"/>
                    <a:pt x="54" y="122"/>
                  </a:cubicBezTo>
                  <a:lnTo>
                    <a:pt x="168" y="142"/>
                  </a:lnTo>
                  <a:lnTo>
                    <a:pt x="175" y="142"/>
                  </a:lnTo>
                  <a:cubicBezTo>
                    <a:pt x="208" y="142"/>
                    <a:pt x="235" y="115"/>
                    <a:pt x="235" y="89"/>
                  </a:cubicBezTo>
                  <a:cubicBezTo>
                    <a:pt x="242" y="55"/>
                    <a:pt x="221" y="22"/>
                    <a:pt x="188" y="15"/>
                  </a:cubicBezTo>
                  <a:lnTo>
                    <a:pt x="74" y="2"/>
                  </a:lnTo>
                  <a:cubicBezTo>
                    <a:pt x="70" y="1"/>
                    <a:pt x="66" y="0"/>
                    <a:pt x="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7"/>
            <p:cNvSpPr/>
            <p:nvPr/>
          </p:nvSpPr>
          <p:spPr>
            <a:xfrm>
              <a:off x="6731200" y="1546575"/>
              <a:ext cx="41850" cy="17550"/>
            </a:xfrm>
            <a:custGeom>
              <a:rect b="b" l="l" r="r" t="t"/>
              <a:pathLst>
                <a:path extrusionOk="0" h="702" w="1674">
                  <a:moveTo>
                    <a:pt x="69" y="1"/>
                  </a:moveTo>
                  <a:cubicBezTo>
                    <a:pt x="45" y="1"/>
                    <a:pt x="24" y="15"/>
                    <a:pt x="14" y="39"/>
                  </a:cubicBezTo>
                  <a:cubicBezTo>
                    <a:pt x="0" y="73"/>
                    <a:pt x="21" y="106"/>
                    <a:pt x="47" y="120"/>
                  </a:cubicBezTo>
                  <a:lnTo>
                    <a:pt x="1579" y="702"/>
                  </a:lnTo>
                  <a:lnTo>
                    <a:pt x="1600" y="702"/>
                  </a:lnTo>
                  <a:cubicBezTo>
                    <a:pt x="1626" y="702"/>
                    <a:pt x="1646" y="688"/>
                    <a:pt x="1660" y="662"/>
                  </a:cubicBezTo>
                  <a:cubicBezTo>
                    <a:pt x="1673" y="635"/>
                    <a:pt x="1653" y="595"/>
                    <a:pt x="1620" y="581"/>
                  </a:cubicBezTo>
                  <a:lnTo>
                    <a:pt x="94" y="6"/>
                  </a:lnTo>
                  <a:cubicBezTo>
                    <a:pt x="86" y="3"/>
                    <a:pt x="77" y="1"/>
                    <a:pt x="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7"/>
            <p:cNvSpPr/>
            <p:nvPr/>
          </p:nvSpPr>
          <p:spPr>
            <a:xfrm>
              <a:off x="6794250" y="1590375"/>
              <a:ext cx="8575" cy="8050"/>
            </a:xfrm>
            <a:custGeom>
              <a:rect b="b" l="l" r="r" t="t"/>
              <a:pathLst>
                <a:path extrusionOk="0" h="322" w="343">
                  <a:moveTo>
                    <a:pt x="276" y="0"/>
                  </a:moveTo>
                  <a:cubicBezTo>
                    <a:pt x="260" y="0"/>
                    <a:pt x="245" y="7"/>
                    <a:pt x="235" y="20"/>
                  </a:cubicBezTo>
                  <a:lnTo>
                    <a:pt x="28" y="214"/>
                  </a:lnTo>
                  <a:cubicBezTo>
                    <a:pt x="1" y="241"/>
                    <a:pt x="1" y="281"/>
                    <a:pt x="21" y="308"/>
                  </a:cubicBezTo>
                  <a:cubicBezTo>
                    <a:pt x="34" y="321"/>
                    <a:pt x="48" y="321"/>
                    <a:pt x="68" y="321"/>
                  </a:cubicBezTo>
                  <a:cubicBezTo>
                    <a:pt x="81" y="321"/>
                    <a:pt x="101" y="321"/>
                    <a:pt x="108" y="308"/>
                  </a:cubicBezTo>
                  <a:lnTo>
                    <a:pt x="322" y="107"/>
                  </a:lnTo>
                  <a:cubicBezTo>
                    <a:pt x="342" y="87"/>
                    <a:pt x="342" y="47"/>
                    <a:pt x="322" y="20"/>
                  </a:cubicBezTo>
                  <a:cubicBezTo>
                    <a:pt x="309" y="7"/>
                    <a:pt x="292" y="0"/>
                    <a:pt x="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7"/>
            <p:cNvSpPr/>
            <p:nvPr/>
          </p:nvSpPr>
          <p:spPr>
            <a:xfrm>
              <a:off x="6782550" y="1581575"/>
              <a:ext cx="10400" cy="10325"/>
            </a:xfrm>
            <a:custGeom>
              <a:rect b="b" l="l" r="r" t="t"/>
              <a:pathLst>
                <a:path extrusionOk="0" h="413" w="416">
                  <a:moveTo>
                    <a:pt x="345" y="0"/>
                  </a:moveTo>
                  <a:cubicBezTo>
                    <a:pt x="327" y="0"/>
                    <a:pt x="309" y="7"/>
                    <a:pt x="295" y="18"/>
                  </a:cubicBezTo>
                  <a:lnTo>
                    <a:pt x="27" y="305"/>
                  </a:lnTo>
                  <a:cubicBezTo>
                    <a:pt x="0" y="332"/>
                    <a:pt x="0" y="372"/>
                    <a:pt x="27" y="399"/>
                  </a:cubicBezTo>
                  <a:cubicBezTo>
                    <a:pt x="41" y="406"/>
                    <a:pt x="54" y="412"/>
                    <a:pt x="74" y="412"/>
                  </a:cubicBezTo>
                  <a:cubicBezTo>
                    <a:pt x="87" y="412"/>
                    <a:pt x="108" y="406"/>
                    <a:pt x="114" y="392"/>
                  </a:cubicBezTo>
                  <a:lnTo>
                    <a:pt x="389" y="105"/>
                  </a:lnTo>
                  <a:cubicBezTo>
                    <a:pt x="415" y="78"/>
                    <a:pt x="409" y="45"/>
                    <a:pt x="389" y="18"/>
                  </a:cubicBezTo>
                  <a:cubicBezTo>
                    <a:pt x="376" y="5"/>
                    <a:pt x="361"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7"/>
            <p:cNvSpPr/>
            <p:nvPr/>
          </p:nvSpPr>
          <p:spPr>
            <a:xfrm>
              <a:off x="7007200" y="1366225"/>
              <a:ext cx="109075" cy="200075"/>
            </a:xfrm>
            <a:custGeom>
              <a:rect b="b" l="l" r="r" t="t"/>
              <a:pathLst>
                <a:path extrusionOk="0" h="8003" w="4363">
                  <a:moveTo>
                    <a:pt x="4302" y="1"/>
                  </a:moveTo>
                  <a:cubicBezTo>
                    <a:pt x="4269" y="1"/>
                    <a:pt x="4235" y="28"/>
                    <a:pt x="4235" y="61"/>
                  </a:cubicBezTo>
                  <a:cubicBezTo>
                    <a:pt x="3914" y="3092"/>
                    <a:pt x="2382" y="5949"/>
                    <a:pt x="27" y="7889"/>
                  </a:cubicBezTo>
                  <a:cubicBezTo>
                    <a:pt x="0" y="7909"/>
                    <a:pt x="0" y="7949"/>
                    <a:pt x="20" y="7976"/>
                  </a:cubicBezTo>
                  <a:cubicBezTo>
                    <a:pt x="33" y="7989"/>
                    <a:pt x="47" y="8003"/>
                    <a:pt x="67" y="8003"/>
                  </a:cubicBezTo>
                  <a:cubicBezTo>
                    <a:pt x="80" y="8003"/>
                    <a:pt x="94" y="7996"/>
                    <a:pt x="107" y="7989"/>
                  </a:cubicBezTo>
                  <a:cubicBezTo>
                    <a:pt x="2489" y="6022"/>
                    <a:pt x="4034" y="3139"/>
                    <a:pt x="4356" y="74"/>
                  </a:cubicBezTo>
                  <a:cubicBezTo>
                    <a:pt x="4362" y="41"/>
                    <a:pt x="4336" y="8"/>
                    <a:pt x="43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7"/>
            <p:cNvSpPr/>
            <p:nvPr/>
          </p:nvSpPr>
          <p:spPr>
            <a:xfrm>
              <a:off x="7109550" y="1335100"/>
              <a:ext cx="5225" cy="9750"/>
            </a:xfrm>
            <a:custGeom>
              <a:rect b="b" l="l" r="r" t="t"/>
              <a:pathLst>
                <a:path extrusionOk="0" h="390" w="209">
                  <a:moveTo>
                    <a:pt x="67" y="0"/>
                  </a:moveTo>
                  <a:cubicBezTo>
                    <a:pt x="63" y="0"/>
                    <a:pt x="59" y="1"/>
                    <a:pt x="54" y="1"/>
                  </a:cubicBezTo>
                  <a:cubicBezTo>
                    <a:pt x="21" y="15"/>
                    <a:pt x="1" y="48"/>
                    <a:pt x="14" y="82"/>
                  </a:cubicBezTo>
                  <a:lnTo>
                    <a:pt x="74" y="343"/>
                  </a:lnTo>
                  <a:cubicBezTo>
                    <a:pt x="81" y="376"/>
                    <a:pt x="108" y="389"/>
                    <a:pt x="134" y="389"/>
                  </a:cubicBezTo>
                  <a:lnTo>
                    <a:pt x="155" y="389"/>
                  </a:lnTo>
                  <a:cubicBezTo>
                    <a:pt x="188" y="383"/>
                    <a:pt x="208" y="349"/>
                    <a:pt x="195" y="316"/>
                  </a:cubicBezTo>
                  <a:lnTo>
                    <a:pt x="134" y="48"/>
                  </a:lnTo>
                  <a:cubicBezTo>
                    <a:pt x="123"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7"/>
            <p:cNvSpPr/>
            <p:nvPr/>
          </p:nvSpPr>
          <p:spPr>
            <a:xfrm>
              <a:off x="6659950" y="1144900"/>
              <a:ext cx="162275" cy="183050"/>
            </a:xfrm>
            <a:custGeom>
              <a:rect b="b" l="l" r="r" t="t"/>
              <a:pathLst>
                <a:path extrusionOk="0" h="7322" w="6491">
                  <a:moveTo>
                    <a:pt x="6177" y="0"/>
                  </a:moveTo>
                  <a:cubicBezTo>
                    <a:pt x="4647" y="0"/>
                    <a:pt x="3058" y="908"/>
                    <a:pt x="1974" y="2411"/>
                  </a:cubicBezTo>
                  <a:cubicBezTo>
                    <a:pt x="950" y="3823"/>
                    <a:pt x="462" y="5502"/>
                    <a:pt x="7" y="7241"/>
                  </a:cubicBezTo>
                  <a:cubicBezTo>
                    <a:pt x="0" y="7275"/>
                    <a:pt x="20" y="7308"/>
                    <a:pt x="54" y="7315"/>
                  </a:cubicBezTo>
                  <a:cubicBezTo>
                    <a:pt x="60" y="7315"/>
                    <a:pt x="60" y="7322"/>
                    <a:pt x="67" y="7322"/>
                  </a:cubicBezTo>
                  <a:cubicBezTo>
                    <a:pt x="94" y="7322"/>
                    <a:pt x="121" y="7302"/>
                    <a:pt x="127" y="7275"/>
                  </a:cubicBezTo>
                  <a:cubicBezTo>
                    <a:pt x="576" y="5542"/>
                    <a:pt x="1064" y="3876"/>
                    <a:pt x="2074" y="2484"/>
                  </a:cubicBezTo>
                  <a:cubicBezTo>
                    <a:pt x="3132" y="1015"/>
                    <a:pt x="4681" y="127"/>
                    <a:pt x="6171" y="127"/>
                  </a:cubicBezTo>
                  <a:cubicBezTo>
                    <a:pt x="6255" y="127"/>
                    <a:pt x="6340" y="130"/>
                    <a:pt x="6423" y="136"/>
                  </a:cubicBezTo>
                  <a:cubicBezTo>
                    <a:pt x="6450" y="136"/>
                    <a:pt x="6483" y="109"/>
                    <a:pt x="6483" y="76"/>
                  </a:cubicBezTo>
                  <a:cubicBezTo>
                    <a:pt x="6490" y="42"/>
                    <a:pt x="6463" y="16"/>
                    <a:pt x="6430" y="9"/>
                  </a:cubicBezTo>
                  <a:cubicBezTo>
                    <a:pt x="6346" y="3"/>
                    <a:pt x="6261" y="0"/>
                    <a:pt x="6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7"/>
            <p:cNvSpPr/>
            <p:nvPr/>
          </p:nvSpPr>
          <p:spPr>
            <a:xfrm>
              <a:off x="6850625" y="1140900"/>
              <a:ext cx="54550" cy="10100"/>
            </a:xfrm>
            <a:custGeom>
              <a:rect b="b" l="l" r="r" t="t"/>
              <a:pathLst>
                <a:path extrusionOk="0" h="404" w="2182">
                  <a:moveTo>
                    <a:pt x="64" y="1"/>
                  </a:moveTo>
                  <a:cubicBezTo>
                    <a:pt x="35" y="1"/>
                    <a:pt x="13" y="25"/>
                    <a:pt x="7" y="55"/>
                  </a:cubicBezTo>
                  <a:cubicBezTo>
                    <a:pt x="1" y="89"/>
                    <a:pt x="27" y="122"/>
                    <a:pt x="61" y="122"/>
                  </a:cubicBezTo>
                  <a:lnTo>
                    <a:pt x="2108" y="403"/>
                  </a:lnTo>
                  <a:lnTo>
                    <a:pt x="2115" y="403"/>
                  </a:lnTo>
                  <a:cubicBezTo>
                    <a:pt x="2148" y="403"/>
                    <a:pt x="2175" y="376"/>
                    <a:pt x="2182" y="350"/>
                  </a:cubicBezTo>
                  <a:cubicBezTo>
                    <a:pt x="2182" y="309"/>
                    <a:pt x="2162" y="283"/>
                    <a:pt x="2128" y="276"/>
                  </a:cubicBezTo>
                  <a:lnTo>
                    <a:pt x="74" y="2"/>
                  </a:lnTo>
                  <a:cubicBezTo>
                    <a:pt x="71" y="1"/>
                    <a:pt x="67" y="1"/>
                    <a:pt x="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7"/>
            <p:cNvSpPr/>
            <p:nvPr/>
          </p:nvSpPr>
          <p:spPr>
            <a:xfrm>
              <a:off x="6840250" y="1469750"/>
              <a:ext cx="27450" cy="75650"/>
            </a:xfrm>
            <a:custGeom>
              <a:rect b="b" l="l" r="r" t="t"/>
              <a:pathLst>
                <a:path extrusionOk="0" h="3026" w="1098">
                  <a:moveTo>
                    <a:pt x="77" y="0"/>
                  </a:moveTo>
                  <a:cubicBezTo>
                    <a:pt x="62" y="0"/>
                    <a:pt x="47" y="5"/>
                    <a:pt x="34" y="15"/>
                  </a:cubicBezTo>
                  <a:cubicBezTo>
                    <a:pt x="7" y="35"/>
                    <a:pt x="1" y="75"/>
                    <a:pt x="28" y="102"/>
                  </a:cubicBezTo>
                  <a:cubicBezTo>
                    <a:pt x="677" y="884"/>
                    <a:pt x="971" y="1948"/>
                    <a:pt x="804" y="2952"/>
                  </a:cubicBezTo>
                  <a:cubicBezTo>
                    <a:pt x="797" y="2985"/>
                    <a:pt x="817" y="3019"/>
                    <a:pt x="850" y="3025"/>
                  </a:cubicBezTo>
                  <a:lnTo>
                    <a:pt x="864" y="3025"/>
                  </a:lnTo>
                  <a:cubicBezTo>
                    <a:pt x="891" y="3025"/>
                    <a:pt x="917" y="3005"/>
                    <a:pt x="924" y="2972"/>
                  </a:cubicBezTo>
                  <a:cubicBezTo>
                    <a:pt x="1098" y="1935"/>
                    <a:pt x="797" y="831"/>
                    <a:pt x="121" y="21"/>
                  </a:cubicBezTo>
                  <a:cubicBezTo>
                    <a:pt x="110" y="7"/>
                    <a:pt x="94"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7"/>
            <p:cNvSpPr/>
            <p:nvPr/>
          </p:nvSpPr>
          <p:spPr>
            <a:xfrm>
              <a:off x="6939775" y="1368150"/>
              <a:ext cx="14250" cy="17500"/>
            </a:xfrm>
            <a:custGeom>
              <a:rect b="b" l="l" r="r" t="t"/>
              <a:pathLst>
                <a:path extrusionOk="0" h="700" w="570">
                  <a:moveTo>
                    <a:pt x="496" y="0"/>
                  </a:moveTo>
                  <a:cubicBezTo>
                    <a:pt x="478" y="0"/>
                    <a:pt x="460" y="9"/>
                    <a:pt x="449" y="24"/>
                  </a:cubicBezTo>
                  <a:lnTo>
                    <a:pt x="21" y="600"/>
                  </a:lnTo>
                  <a:cubicBezTo>
                    <a:pt x="1" y="626"/>
                    <a:pt x="7" y="667"/>
                    <a:pt x="34" y="687"/>
                  </a:cubicBezTo>
                  <a:cubicBezTo>
                    <a:pt x="41" y="700"/>
                    <a:pt x="54" y="700"/>
                    <a:pt x="68" y="700"/>
                  </a:cubicBezTo>
                  <a:cubicBezTo>
                    <a:pt x="88" y="700"/>
                    <a:pt x="108" y="693"/>
                    <a:pt x="121" y="673"/>
                  </a:cubicBezTo>
                  <a:lnTo>
                    <a:pt x="549" y="104"/>
                  </a:lnTo>
                  <a:cubicBezTo>
                    <a:pt x="569" y="71"/>
                    <a:pt x="563" y="38"/>
                    <a:pt x="536" y="18"/>
                  </a:cubicBezTo>
                  <a:cubicBezTo>
                    <a:pt x="524" y="6"/>
                    <a:pt x="510" y="0"/>
                    <a:pt x="4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7"/>
            <p:cNvSpPr/>
            <p:nvPr/>
          </p:nvSpPr>
          <p:spPr>
            <a:xfrm>
              <a:off x="6929075" y="1360750"/>
              <a:ext cx="10900" cy="13700"/>
            </a:xfrm>
            <a:custGeom>
              <a:rect b="b" l="l" r="r" t="t"/>
              <a:pathLst>
                <a:path extrusionOk="0" h="548" w="436">
                  <a:moveTo>
                    <a:pt x="366" y="1"/>
                  </a:moveTo>
                  <a:cubicBezTo>
                    <a:pt x="347" y="1"/>
                    <a:pt x="327" y="10"/>
                    <a:pt x="315" y="26"/>
                  </a:cubicBezTo>
                  <a:lnTo>
                    <a:pt x="21" y="447"/>
                  </a:lnTo>
                  <a:cubicBezTo>
                    <a:pt x="0" y="474"/>
                    <a:pt x="7" y="514"/>
                    <a:pt x="34" y="534"/>
                  </a:cubicBezTo>
                  <a:cubicBezTo>
                    <a:pt x="47" y="541"/>
                    <a:pt x="54" y="548"/>
                    <a:pt x="67" y="548"/>
                  </a:cubicBezTo>
                  <a:cubicBezTo>
                    <a:pt x="87" y="548"/>
                    <a:pt x="108" y="534"/>
                    <a:pt x="121" y="521"/>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7"/>
            <p:cNvSpPr/>
            <p:nvPr/>
          </p:nvSpPr>
          <p:spPr>
            <a:xfrm>
              <a:off x="6905825" y="1352575"/>
              <a:ext cx="10400" cy="13850"/>
            </a:xfrm>
            <a:custGeom>
              <a:rect b="b" l="l" r="r" t="t"/>
              <a:pathLst>
                <a:path extrusionOk="0" h="554" w="416">
                  <a:moveTo>
                    <a:pt x="345" y="0"/>
                  </a:moveTo>
                  <a:cubicBezTo>
                    <a:pt x="325" y="0"/>
                    <a:pt x="307" y="11"/>
                    <a:pt x="295" y="32"/>
                  </a:cubicBezTo>
                  <a:lnTo>
                    <a:pt x="21" y="460"/>
                  </a:lnTo>
                  <a:cubicBezTo>
                    <a:pt x="0" y="487"/>
                    <a:pt x="7" y="527"/>
                    <a:pt x="41" y="547"/>
                  </a:cubicBezTo>
                  <a:cubicBezTo>
                    <a:pt x="47" y="554"/>
                    <a:pt x="61" y="554"/>
                    <a:pt x="74" y="554"/>
                  </a:cubicBezTo>
                  <a:cubicBezTo>
                    <a:pt x="94" y="554"/>
                    <a:pt x="114" y="547"/>
                    <a:pt x="128" y="527"/>
                  </a:cubicBezTo>
                  <a:lnTo>
                    <a:pt x="402" y="99"/>
                  </a:lnTo>
                  <a:cubicBezTo>
                    <a:pt x="415" y="65"/>
                    <a:pt x="409" y="32"/>
                    <a:pt x="382" y="12"/>
                  </a:cubicBezTo>
                  <a:cubicBezTo>
                    <a:pt x="369" y="4"/>
                    <a:pt x="357" y="0"/>
                    <a:pt x="3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7"/>
            <p:cNvSpPr/>
            <p:nvPr/>
          </p:nvSpPr>
          <p:spPr>
            <a:xfrm>
              <a:off x="6833225" y="1249700"/>
              <a:ext cx="9900" cy="10850"/>
            </a:xfrm>
            <a:custGeom>
              <a:rect b="b" l="l" r="r" t="t"/>
              <a:pathLst>
                <a:path extrusionOk="0" h="434" w="396">
                  <a:moveTo>
                    <a:pt x="326" y="0"/>
                  </a:moveTo>
                  <a:cubicBezTo>
                    <a:pt x="307" y="0"/>
                    <a:pt x="287" y="9"/>
                    <a:pt x="275" y="25"/>
                  </a:cubicBezTo>
                  <a:lnTo>
                    <a:pt x="21" y="333"/>
                  </a:lnTo>
                  <a:cubicBezTo>
                    <a:pt x="1" y="360"/>
                    <a:pt x="1" y="400"/>
                    <a:pt x="28" y="420"/>
                  </a:cubicBezTo>
                  <a:cubicBezTo>
                    <a:pt x="41" y="427"/>
                    <a:pt x="54" y="433"/>
                    <a:pt x="68" y="433"/>
                  </a:cubicBezTo>
                  <a:cubicBezTo>
                    <a:pt x="88" y="433"/>
                    <a:pt x="108" y="427"/>
                    <a:pt x="121" y="413"/>
                  </a:cubicBezTo>
                  <a:lnTo>
                    <a:pt x="369" y="99"/>
                  </a:lnTo>
                  <a:cubicBezTo>
                    <a:pt x="396" y="72"/>
                    <a:pt x="389" y="39"/>
                    <a:pt x="362" y="12"/>
                  </a:cubicBezTo>
                  <a:cubicBezTo>
                    <a:pt x="351" y="4"/>
                    <a:pt x="339" y="0"/>
                    <a:pt x="3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7"/>
            <p:cNvSpPr/>
            <p:nvPr/>
          </p:nvSpPr>
          <p:spPr>
            <a:xfrm>
              <a:off x="6805300" y="1236500"/>
              <a:ext cx="14575" cy="19375"/>
            </a:xfrm>
            <a:custGeom>
              <a:rect b="b" l="l" r="r" t="t"/>
              <a:pathLst>
                <a:path extrusionOk="0" h="775" w="583">
                  <a:moveTo>
                    <a:pt x="509" y="0"/>
                  </a:moveTo>
                  <a:cubicBezTo>
                    <a:pt x="489" y="0"/>
                    <a:pt x="470" y="10"/>
                    <a:pt x="462" y="31"/>
                  </a:cubicBezTo>
                  <a:lnTo>
                    <a:pt x="20" y="674"/>
                  </a:lnTo>
                  <a:cubicBezTo>
                    <a:pt x="0" y="700"/>
                    <a:pt x="7" y="741"/>
                    <a:pt x="34" y="761"/>
                  </a:cubicBezTo>
                  <a:cubicBezTo>
                    <a:pt x="47" y="767"/>
                    <a:pt x="61" y="774"/>
                    <a:pt x="74" y="774"/>
                  </a:cubicBezTo>
                  <a:cubicBezTo>
                    <a:pt x="94" y="774"/>
                    <a:pt x="114" y="761"/>
                    <a:pt x="121" y="747"/>
                  </a:cubicBezTo>
                  <a:lnTo>
                    <a:pt x="562" y="98"/>
                  </a:lnTo>
                  <a:cubicBezTo>
                    <a:pt x="583" y="72"/>
                    <a:pt x="576" y="31"/>
                    <a:pt x="542" y="11"/>
                  </a:cubicBezTo>
                  <a:cubicBezTo>
                    <a:pt x="532" y="4"/>
                    <a:pt x="520" y="0"/>
                    <a:pt x="5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7"/>
            <p:cNvSpPr/>
            <p:nvPr/>
          </p:nvSpPr>
          <p:spPr>
            <a:xfrm>
              <a:off x="6762300" y="1226300"/>
              <a:ext cx="12575" cy="13675"/>
            </a:xfrm>
            <a:custGeom>
              <a:rect b="b" l="l" r="r" t="t"/>
              <a:pathLst>
                <a:path extrusionOk="0" h="547" w="503">
                  <a:moveTo>
                    <a:pt x="433" y="0"/>
                  </a:moveTo>
                  <a:cubicBezTo>
                    <a:pt x="416" y="0"/>
                    <a:pt x="400" y="7"/>
                    <a:pt x="389" y="18"/>
                  </a:cubicBezTo>
                  <a:lnTo>
                    <a:pt x="21" y="439"/>
                  </a:lnTo>
                  <a:cubicBezTo>
                    <a:pt x="1" y="466"/>
                    <a:pt x="1" y="506"/>
                    <a:pt x="28" y="526"/>
                  </a:cubicBezTo>
                  <a:cubicBezTo>
                    <a:pt x="41" y="540"/>
                    <a:pt x="54" y="546"/>
                    <a:pt x="68" y="546"/>
                  </a:cubicBezTo>
                  <a:cubicBezTo>
                    <a:pt x="88" y="546"/>
                    <a:pt x="101" y="540"/>
                    <a:pt x="115" y="526"/>
                  </a:cubicBezTo>
                  <a:lnTo>
                    <a:pt x="483" y="105"/>
                  </a:lnTo>
                  <a:cubicBezTo>
                    <a:pt x="503" y="78"/>
                    <a:pt x="503" y="38"/>
                    <a:pt x="476" y="18"/>
                  </a:cubicBezTo>
                  <a:cubicBezTo>
                    <a:pt x="464" y="5"/>
                    <a:pt x="448"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7"/>
            <p:cNvSpPr/>
            <p:nvPr/>
          </p:nvSpPr>
          <p:spPr>
            <a:xfrm>
              <a:off x="6680525" y="1451200"/>
              <a:ext cx="17575" cy="48025"/>
            </a:xfrm>
            <a:custGeom>
              <a:rect b="b" l="l" r="r" t="t"/>
              <a:pathLst>
                <a:path extrusionOk="0" h="1921" w="703">
                  <a:moveTo>
                    <a:pt x="54" y="1"/>
                  </a:moveTo>
                  <a:cubicBezTo>
                    <a:pt x="20" y="7"/>
                    <a:pt x="0" y="41"/>
                    <a:pt x="0" y="74"/>
                  </a:cubicBezTo>
                  <a:cubicBezTo>
                    <a:pt x="114" y="703"/>
                    <a:pt x="308" y="1312"/>
                    <a:pt x="576" y="1887"/>
                  </a:cubicBezTo>
                  <a:cubicBezTo>
                    <a:pt x="582" y="1908"/>
                    <a:pt x="609" y="1921"/>
                    <a:pt x="629" y="1921"/>
                  </a:cubicBezTo>
                  <a:cubicBezTo>
                    <a:pt x="643" y="1921"/>
                    <a:pt x="649" y="1921"/>
                    <a:pt x="656" y="1914"/>
                  </a:cubicBezTo>
                  <a:cubicBezTo>
                    <a:pt x="689" y="1901"/>
                    <a:pt x="703" y="1861"/>
                    <a:pt x="689" y="1834"/>
                  </a:cubicBezTo>
                  <a:cubicBezTo>
                    <a:pt x="422" y="1265"/>
                    <a:pt x="234" y="670"/>
                    <a:pt x="127" y="54"/>
                  </a:cubicBezTo>
                  <a:cubicBezTo>
                    <a:pt x="121" y="21"/>
                    <a:pt x="87" y="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7"/>
            <p:cNvSpPr/>
            <p:nvPr/>
          </p:nvSpPr>
          <p:spPr>
            <a:xfrm>
              <a:off x="6666800" y="1429100"/>
              <a:ext cx="5375" cy="11600"/>
            </a:xfrm>
            <a:custGeom>
              <a:rect b="b" l="l" r="r" t="t"/>
              <a:pathLst>
                <a:path extrusionOk="0" h="464" w="215">
                  <a:moveTo>
                    <a:pt x="67" y="0"/>
                  </a:moveTo>
                  <a:cubicBezTo>
                    <a:pt x="63" y="0"/>
                    <a:pt x="58" y="1"/>
                    <a:pt x="54" y="2"/>
                  </a:cubicBezTo>
                  <a:cubicBezTo>
                    <a:pt x="21" y="8"/>
                    <a:pt x="1" y="42"/>
                    <a:pt x="7" y="82"/>
                  </a:cubicBezTo>
                  <a:lnTo>
                    <a:pt x="81" y="416"/>
                  </a:lnTo>
                  <a:cubicBezTo>
                    <a:pt x="88" y="443"/>
                    <a:pt x="114" y="463"/>
                    <a:pt x="141" y="463"/>
                  </a:cubicBezTo>
                  <a:lnTo>
                    <a:pt x="154" y="463"/>
                  </a:lnTo>
                  <a:cubicBezTo>
                    <a:pt x="188" y="450"/>
                    <a:pt x="215" y="416"/>
                    <a:pt x="201" y="383"/>
                  </a:cubicBezTo>
                  <a:lnTo>
                    <a:pt x="128" y="48"/>
                  </a:lnTo>
                  <a:cubicBezTo>
                    <a:pt x="122"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7"/>
            <p:cNvSpPr/>
            <p:nvPr/>
          </p:nvSpPr>
          <p:spPr>
            <a:xfrm>
              <a:off x="6983425" y="1492725"/>
              <a:ext cx="11075" cy="13700"/>
            </a:xfrm>
            <a:custGeom>
              <a:rect b="b" l="l" r="r" t="t"/>
              <a:pathLst>
                <a:path extrusionOk="0" h="548" w="443">
                  <a:moveTo>
                    <a:pt x="373" y="1"/>
                  </a:moveTo>
                  <a:cubicBezTo>
                    <a:pt x="354" y="1"/>
                    <a:pt x="334" y="10"/>
                    <a:pt x="322" y="26"/>
                  </a:cubicBezTo>
                  <a:lnTo>
                    <a:pt x="21" y="447"/>
                  </a:lnTo>
                  <a:cubicBezTo>
                    <a:pt x="1" y="474"/>
                    <a:pt x="8" y="514"/>
                    <a:pt x="34" y="534"/>
                  </a:cubicBezTo>
                  <a:cubicBezTo>
                    <a:pt x="48" y="541"/>
                    <a:pt x="61" y="548"/>
                    <a:pt x="75" y="548"/>
                  </a:cubicBezTo>
                  <a:cubicBezTo>
                    <a:pt x="95" y="548"/>
                    <a:pt x="108" y="534"/>
                    <a:pt x="121" y="521"/>
                  </a:cubicBezTo>
                  <a:lnTo>
                    <a:pt x="422" y="99"/>
                  </a:lnTo>
                  <a:cubicBezTo>
                    <a:pt x="443" y="73"/>
                    <a:pt x="436" y="32"/>
                    <a:pt x="409" y="12"/>
                  </a:cubicBezTo>
                  <a:cubicBezTo>
                    <a:pt x="399" y="4"/>
                    <a:pt x="386" y="1"/>
                    <a:pt x="3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7"/>
            <p:cNvSpPr/>
            <p:nvPr/>
          </p:nvSpPr>
          <p:spPr>
            <a:xfrm>
              <a:off x="6963875" y="1493675"/>
              <a:ext cx="9875" cy="9575"/>
            </a:xfrm>
            <a:custGeom>
              <a:rect b="b" l="l" r="r" t="t"/>
              <a:pathLst>
                <a:path extrusionOk="0" h="383" w="395">
                  <a:moveTo>
                    <a:pt x="324" y="0"/>
                  </a:moveTo>
                  <a:cubicBezTo>
                    <a:pt x="309" y="0"/>
                    <a:pt x="294" y="5"/>
                    <a:pt x="281" y="14"/>
                  </a:cubicBezTo>
                  <a:lnTo>
                    <a:pt x="27" y="275"/>
                  </a:lnTo>
                  <a:cubicBezTo>
                    <a:pt x="0" y="295"/>
                    <a:pt x="0" y="336"/>
                    <a:pt x="27" y="362"/>
                  </a:cubicBezTo>
                  <a:cubicBezTo>
                    <a:pt x="40" y="376"/>
                    <a:pt x="54" y="382"/>
                    <a:pt x="74" y="382"/>
                  </a:cubicBezTo>
                  <a:cubicBezTo>
                    <a:pt x="87" y="382"/>
                    <a:pt x="100" y="376"/>
                    <a:pt x="114" y="362"/>
                  </a:cubicBezTo>
                  <a:lnTo>
                    <a:pt x="375" y="108"/>
                  </a:lnTo>
                  <a:cubicBezTo>
                    <a:pt x="395" y="81"/>
                    <a:pt x="395" y="41"/>
                    <a:pt x="375" y="21"/>
                  </a:cubicBezTo>
                  <a:cubicBezTo>
                    <a:pt x="360" y="7"/>
                    <a:pt x="342" y="0"/>
                    <a:pt x="3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7"/>
            <p:cNvSpPr/>
            <p:nvPr/>
          </p:nvSpPr>
          <p:spPr>
            <a:xfrm>
              <a:off x="6937950" y="1483750"/>
              <a:ext cx="8050" cy="12975"/>
            </a:xfrm>
            <a:custGeom>
              <a:rect b="b" l="l" r="r" t="t"/>
              <a:pathLst>
                <a:path extrusionOk="0" h="519" w="322">
                  <a:moveTo>
                    <a:pt x="248" y="1"/>
                  </a:moveTo>
                  <a:cubicBezTo>
                    <a:pt x="225" y="1"/>
                    <a:pt x="203" y="14"/>
                    <a:pt x="194" y="37"/>
                  </a:cubicBezTo>
                  <a:lnTo>
                    <a:pt x="13" y="425"/>
                  </a:lnTo>
                  <a:cubicBezTo>
                    <a:pt x="0" y="458"/>
                    <a:pt x="13" y="498"/>
                    <a:pt x="47" y="512"/>
                  </a:cubicBezTo>
                  <a:cubicBezTo>
                    <a:pt x="54" y="512"/>
                    <a:pt x="60" y="519"/>
                    <a:pt x="74" y="519"/>
                  </a:cubicBezTo>
                  <a:cubicBezTo>
                    <a:pt x="94" y="519"/>
                    <a:pt x="121" y="505"/>
                    <a:pt x="127" y="478"/>
                  </a:cubicBezTo>
                  <a:lnTo>
                    <a:pt x="308" y="90"/>
                  </a:lnTo>
                  <a:cubicBezTo>
                    <a:pt x="321" y="57"/>
                    <a:pt x="308" y="23"/>
                    <a:pt x="281" y="10"/>
                  </a:cubicBezTo>
                  <a:cubicBezTo>
                    <a:pt x="270" y="4"/>
                    <a:pt x="259" y="1"/>
                    <a:pt x="2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7"/>
            <p:cNvSpPr/>
            <p:nvPr/>
          </p:nvSpPr>
          <p:spPr>
            <a:xfrm>
              <a:off x="7005175" y="1255725"/>
              <a:ext cx="12075" cy="14850"/>
            </a:xfrm>
            <a:custGeom>
              <a:rect b="b" l="l" r="r" t="t"/>
              <a:pathLst>
                <a:path extrusionOk="0" h="594" w="483">
                  <a:moveTo>
                    <a:pt x="413" y="0"/>
                  </a:moveTo>
                  <a:cubicBezTo>
                    <a:pt x="394" y="0"/>
                    <a:pt x="374" y="9"/>
                    <a:pt x="362" y="25"/>
                  </a:cubicBezTo>
                  <a:lnTo>
                    <a:pt x="21" y="500"/>
                  </a:lnTo>
                  <a:cubicBezTo>
                    <a:pt x="1" y="527"/>
                    <a:pt x="1" y="560"/>
                    <a:pt x="34" y="587"/>
                  </a:cubicBezTo>
                  <a:cubicBezTo>
                    <a:pt x="41" y="594"/>
                    <a:pt x="54" y="594"/>
                    <a:pt x="68" y="594"/>
                  </a:cubicBezTo>
                  <a:cubicBezTo>
                    <a:pt x="88" y="594"/>
                    <a:pt x="108" y="587"/>
                    <a:pt x="121" y="574"/>
                  </a:cubicBezTo>
                  <a:lnTo>
                    <a:pt x="462" y="99"/>
                  </a:lnTo>
                  <a:cubicBezTo>
                    <a:pt x="482" y="72"/>
                    <a:pt x="482" y="32"/>
                    <a:pt x="449" y="12"/>
                  </a:cubicBezTo>
                  <a:cubicBezTo>
                    <a:pt x="438" y="4"/>
                    <a:pt x="426"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7"/>
            <p:cNvSpPr/>
            <p:nvPr/>
          </p:nvSpPr>
          <p:spPr>
            <a:xfrm>
              <a:off x="6984775" y="1249350"/>
              <a:ext cx="10900" cy="13025"/>
            </a:xfrm>
            <a:custGeom>
              <a:rect b="b" l="l" r="r" t="t"/>
              <a:pathLst>
                <a:path extrusionOk="0" h="521" w="436">
                  <a:moveTo>
                    <a:pt x="366" y="1"/>
                  </a:moveTo>
                  <a:cubicBezTo>
                    <a:pt x="347" y="1"/>
                    <a:pt x="327" y="10"/>
                    <a:pt x="315" y="26"/>
                  </a:cubicBezTo>
                  <a:lnTo>
                    <a:pt x="21" y="421"/>
                  </a:lnTo>
                  <a:cubicBezTo>
                    <a:pt x="0" y="447"/>
                    <a:pt x="7" y="488"/>
                    <a:pt x="34" y="508"/>
                  </a:cubicBezTo>
                  <a:cubicBezTo>
                    <a:pt x="41" y="514"/>
                    <a:pt x="54" y="521"/>
                    <a:pt x="67" y="521"/>
                  </a:cubicBezTo>
                  <a:cubicBezTo>
                    <a:pt x="87" y="521"/>
                    <a:pt x="108" y="514"/>
                    <a:pt x="121" y="494"/>
                  </a:cubicBezTo>
                  <a:lnTo>
                    <a:pt x="415" y="99"/>
                  </a:lnTo>
                  <a:cubicBezTo>
                    <a:pt x="435" y="73"/>
                    <a:pt x="429" y="33"/>
                    <a:pt x="402" y="12"/>
                  </a:cubicBezTo>
                  <a:cubicBezTo>
                    <a:pt x="391" y="5"/>
                    <a:pt x="379" y="1"/>
                    <a:pt x="3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7"/>
            <p:cNvSpPr/>
            <p:nvPr/>
          </p:nvSpPr>
          <p:spPr>
            <a:xfrm>
              <a:off x="6963700" y="1241500"/>
              <a:ext cx="7050" cy="12025"/>
            </a:xfrm>
            <a:custGeom>
              <a:rect b="b" l="l" r="r" t="t"/>
              <a:pathLst>
                <a:path extrusionOk="0" h="481" w="282">
                  <a:moveTo>
                    <a:pt x="209" y="0"/>
                  </a:moveTo>
                  <a:cubicBezTo>
                    <a:pt x="185" y="0"/>
                    <a:pt x="164" y="14"/>
                    <a:pt x="154" y="39"/>
                  </a:cubicBezTo>
                  <a:lnTo>
                    <a:pt x="14" y="393"/>
                  </a:lnTo>
                  <a:cubicBezTo>
                    <a:pt x="0" y="427"/>
                    <a:pt x="14" y="460"/>
                    <a:pt x="47" y="474"/>
                  </a:cubicBezTo>
                  <a:cubicBezTo>
                    <a:pt x="54" y="474"/>
                    <a:pt x="61" y="480"/>
                    <a:pt x="67" y="480"/>
                  </a:cubicBezTo>
                  <a:cubicBezTo>
                    <a:pt x="94" y="480"/>
                    <a:pt x="121" y="460"/>
                    <a:pt x="128" y="440"/>
                  </a:cubicBezTo>
                  <a:lnTo>
                    <a:pt x="268" y="86"/>
                  </a:lnTo>
                  <a:cubicBezTo>
                    <a:pt x="281" y="52"/>
                    <a:pt x="268" y="19"/>
                    <a:pt x="235" y="5"/>
                  </a:cubicBezTo>
                  <a:cubicBezTo>
                    <a:pt x="226" y="2"/>
                    <a:pt x="217" y="0"/>
                    <a:pt x="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2" name="Google Shape;1552;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1553" name="Shape 1553"/>
        <p:cNvGrpSpPr/>
        <p:nvPr/>
      </p:nvGrpSpPr>
      <p:grpSpPr>
        <a:xfrm>
          <a:off x="0" y="0"/>
          <a:ext cx="0" cy="0"/>
          <a:chOff x="0" y="0"/>
          <a:chExt cx="0" cy="0"/>
        </a:xfrm>
      </p:grpSpPr>
      <p:sp>
        <p:nvSpPr>
          <p:cNvPr id="1554" name="Google Shape;1554;p8"/>
          <p:cNvSpPr txBox="1"/>
          <p:nvPr>
            <p:ph type="title"/>
          </p:nvPr>
        </p:nvSpPr>
        <p:spPr>
          <a:xfrm>
            <a:off x="1795650" y="1307100"/>
            <a:ext cx="55527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555" name="Google Shape;1555;p8"/>
          <p:cNvGrpSpPr/>
          <p:nvPr/>
        </p:nvGrpSpPr>
        <p:grpSpPr>
          <a:xfrm rot="2853522">
            <a:off x="-263802" y="-475713"/>
            <a:ext cx="1653515" cy="1939795"/>
            <a:chOff x="1580133" y="3247002"/>
            <a:chExt cx="346709" cy="406743"/>
          </a:xfrm>
        </p:grpSpPr>
        <p:sp>
          <p:nvSpPr>
            <p:cNvPr id="1556" name="Google Shape;1556;p8"/>
            <p:cNvSpPr/>
            <p:nvPr/>
          </p:nvSpPr>
          <p:spPr>
            <a:xfrm>
              <a:off x="1763114" y="3368676"/>
              <a:ext cx="39507" cy="163758"/>
            </a:xfrm>
            <a:custGeom>
              <a:rect b="b" l="l" r="r" t="t"/>
              <a:pathLst>
                <a:path extrusionOk="0" h="5401" w="1303">
                  <a:moveTo>
                    <a:pt x="1287" y="1"/>
                  </a:moveTo>
                  <a:cubicBezTo>
                    <a:pt x="1282" y="1"/>
                    <a:pt x="1278" y="3"/>
                    <a:pt x="1278" y="8"/>
                  </a:cubicBezTo>
                  <a:cubicBezTo>
                    <a:pt x="549" y="1728"/>
                    <a:pt x="0" y="3487"/>
                    <a:pt x="208" y="5381"/>
                  </a:cubicBezTo>
                  <a:cubicBezTo>
                    <a:pt x="208" y="5394"/>
                    <a:pt x="219" y="5401"/>
                    <a:pt x="231" y="5401"/>
                  </a:cubicBezTo>
                  <a:cubicBezTo>
                    <a:pt x="243" y="5401"/>
                    <a:pt x="255" y="5394"/>
                    <a:pt x="255" y="5381"/>
                  </a:cubicBezTo>
                  <a:cubicBezTo>
                    <a:pt x="234" y="4484"/>
                    <a:pt x="281" y="3574"/>
                    <a:pt x="469" y="2698"/>
                  </a:cubicBezTo>
                  <a:cubicBezTo>
                    <a:pt x="663" y="1781"/>
                    <a:pt x="991" y="891"/>
                    <a:pt x="1298" y="15"/>
                  </a:cubicBezTo>
                  <a:cubicBezTo>
                    <a:pt x="1302" y="7"/>
                    <a:pt x="1294" y="1"/>
                    <a:pt x="12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8"/>
            <p:cNvSpPr/>
            <p:nvPr/>
          </p:nvSpPr>
          <p:spPr>
            <a:xfrm>
              <a:off x="1763114" y="3368494"/>
              <a:ext cx="39568" cy="164152"/>
            </a:xfrm>
            <a:custGeom>
              <a:rect b="b" l="l" r="r" t="t"/>
              <a:pathLst>
                <a:path extrusionOk="0" fill="none" h="5414" w="1305">
                  <a:moveTo>
                    <a:pt x="1278" y="14"/>
                  </a:moveTo>
                  <a:cubicBezTo>
                    <a:pt x="549" y="1734"/>
                    <a:pt x="0" y="3493"/>
                    <a:pt x="208" y="5387"/>
                  </a:cubicBezTo>
                  <a:cubicBezTo>
                    <a:pt x="208" y="5414"/>
                    <a:pt x="255" y="5414"/>
                    <a:pt x="255" y="5387"/>
                  </a:cubicBezTo>
                  <a:cubicBezTo>
                    <a:pt x="234" y="4490"/>
                    <a:pt x="281" y="3580"/>
                    <a:pt x="469" y="2704"/>
                  </a:cubicBezTo>
                  <a:cubicBezTo>
                    <a:pt x="663" y="1787"/>
                    <a:pt x="991" y="897"/>
                    <a:pt x="1298" y="21"/>
                  </a:cubicBezTo>
                  <a:cubicBezTo>
                    <a:pt x="1305" y="8"/>
                    <a:pt x="1278" y="1"/>
                    <a:pt x="1278"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8"/>
            <p:cNvSpPr/>
            <p:nvPr/>
          </p:nvSpPr>
          <p:spPr>
            <a:xfrm>
              <a:off x="1700958" y="3377863"/>
              <a:ext cx="48603" cy="130588"/>
            </a:xfrm>
            <a:custGeom>
              <a:rect b="b" l="l" r="r" t="t"/>
              <a:pathLst>
                <a:path extrusionOk="0" h="4307" w="1603">
                  <a:moveTo>
                    <a:pt x="1187" y="1"/>
                  </a:moveTo>
                  <a:cubicBezTo>
                    <a:pt x="1169" y="1"/>
                    <a:pt x="1149" y="17"/>
                    <a:pt x="1154" y="40"/>
                  </a:cubicBezTo>
                  <a:cubicBezTo>
                    <a:pt x="1234" y="408"/>
                    <a:pt x="1368" y="749"/>
                    <a:pt x="1401" y="1130"/>
                  </a:cubicBezTo>
                  <a:cubicBezTo>
                    <a:pt x="1428" y="1505"/>
                    <a:pt x="1408" y="1880"/>
                    <a:pt x="1321" y="2248"/>
                  </a:cubicBezTo>
                  <a:cubicBezTo>
                    <a:pt x="1227" y="2642"/>
                    <a:pt x="1060" y="3010"/>
                    <a:pt x="833" y="3345"/>
                  </a:cubicBezTo>
                  <a:cubicBezTo>
                    <a:pt x="598" y="3686"/>
                    <a:pt x="291" y="3927"/>
                    <a:pt x="23" y="4235"/>
                  </a:cubicBezTo>
                  <a:cubicBezTo>
                    <a:pt x="1" y="4268"/>
                    <a:pt x="25" y="4306"/>
                    <a:pt x="57" y="4306"/>
                  </a:cubicBezTo>
                  <a:cubicBezTo>
                    <a:pt x="63" y="4306"/>
                    <a:pt x="70" y="4305"/>
                    <a:pt x="77" y="4302"/>
                  </a:cubicBezTo>
                  <a:cubicBezTo>
                    <a:pt x="438" y="4121"/>
                    <a:pt x="732" y="3740"/>
                    <a:pt x="940" y="3405"/>
                  </a:cubicBezTo>
                  <a:cubicBezTo>
                    <a:pt x="1160" y="3057"/>
                    <a:pt x="1328" y="2669"/>
                    <a:pt x="1421" y="2274"/>
                  </a:cubicBezTo>
                  <a:cubicBezTo>
                    <a:pt x="1589" y="1585"/>
                    <a:pt x="1602" y="635"/>
                    <a:pt x="1207" y="13"/>
                  </a:cubicBezTo>
                  <a:cubicBezTo>
                    <a:pt x="1203" y="4"/>
                    <a:pt x="1195" y="1"/>
                    <a:pt x="11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8"/>
            <p:cNvSpPr/>
            <p:nvPr/>
          </p:nvSpPr>
          <p:spPr>
            <a:xfrm>
              <a:off x="1700837" y="3377439"/>
              <a:ext cx="48724" cy="131468"/>
            </a:xfrm>
            <a:custGeom>
              <a:rect b="b" l="l" r="r" t="t"/>
              <a:pathLst>
                <a:path extrusionOk="0" fill="none" h="4336" w="1607">
                  <a:moveTo>
                    <a:pt x="1158" y="54"/>
                  </a:moveTo>
                  <a:cubicBezTo>
                    <a:pt x="1238" y="422"/>
                    <a:pt x="1372" y="763"/>
                    <a:pt x="1405" y="1144"/>
                  </a:cubicBezTo>
                  <a:cubicBezTo>
                    <a:pt x="1432" y="1519"/>
                    <a:pt x="1412" y="1894"/>
                    <a:pt x="1325" y="2262"/>
                  </a:cubicBezTo>
                  <a:cubicBezTo>
                    <a:pt x="1231" y="2656"/>
                    <a:pt x="1064" y="3024"/>
                    <a:pt x="837" y="3359"/>
                  </a:cubicBezTo>
                  <a:cubicBezTo>
                    <a:pt x="602" y="3700"/>
                    <a:pt x="295" y="3941"/>
                    <a:pt x="27" y="4249"/>
                  </a:cubicBezTo>
                  <a:cubicBezTo>
                    <a:pt x="0" y="4289"/>
                    <a:pt x="40" y="4336"/>
                    <a:pt x="81" y="4316"/>
                  </a:cubicBezTo>
                  <a:cubicBezTo>
                    <a:pt x="442" y="4135"/>
                    <a:pt x="736" y="3754"/>
                    <a:pt x="944" y="3419"/>
                  </a:cubicBezTo>
                  <a:cubicBezTo>
                    <a:pt x="1164" y="3071"/>
                    <a:pt x="1332" y="2683"/>
                    <a:pt x="1425" y="2288"/>
                  </a:cubicBezTo>
                  <a:cubicBezTo>
                    <a:pt x="1593" y="1599"/>
                    <a:pt x="1606" y="649"/>
                    <a:pt x="1211" y="27"/>
                  </a:cubicBezTo>
                  <a:cubicBezTo>
                    <a:pt x="1198" y="0"/>
                    <a:pt x="1151" y="20"/>
                    <a:pt x="1158" y="5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8"/>
            <p:cNvSpPr/>
            <p:nvPr/>
          </p:nvSpPr>
          <p:spPr>
            <a:xfrm>
              <a:off x="1726427" y="3419159"/>
              <a:ext cx="11340" cy="41296"/>
            </a:xfrm>
            <a:custGeom>
              <a:rect b="b" l="l" r="r" t="t"/>
              <a:pathLst>
                <a:path extrusionOk="0" h="1362" w="374">
                  <a:moveTo>
                    <a:pt x="288" y="1"/>
                  </a:moveTo>
                  <a:cubicBezTo>
                    <a:pt x="280" y="1"/>
                    <a:pt x="274" y="6"/>
                    <a:pt x="274" y="16"/>
                  </a:cubicBezTo>
                  <a:cubicBezTo>
                    <a:pt x="334" y="484"/>
                    <a:pt x="187" y="906"/>
                    <a:pt x="6" y="1327"/>
                  </a:cubicBezTo>
                  <a:cubicBezTo>
                    <a:pt x="1" y="1342"/>
                    <a:pt x="11" y="1361"/>
                    <a:pt x="25" y="1361"/>
                  </a:cubicBezTo>
                  <a:cubicBezTo>
                    <a:pt x="29" y="1361"/>
                    <a:pt x="34" y="1359"/>
                    <a:pt x="39" y="1354"/>
                  </a:cubicBezTo>
                  <a:cubicBezTo>
                    <a:pt x="341" y="973"/>
                    <a:pt x="374" y="478"/>
                    <a:pt x="307" y="16"/>
                  </a:cubicBezTo>
                  <a:cubicBezTo>
                    <a:pt x="304" y="6"/>
                    <a:pt x="295" y="1"/>
                    <a:pt x="2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8"/>
            <p:cNvSpPr/>
            <p:nvPr/>
          </p:nvSpPr>
          <p:spPr>
            <a:xfrm>
              <a:off x="1726397" y="3419008"/>
              <a:ext cx="11370" cy="41842"/>
            </a:xfrm>
            <a:custGeom>
              <a:rect b="b" l="l" r="r" t="t"/>
              <a:pathLst>
                <a:path extrusionOk="0" fill="none" h="1380" w="375">
                  <a:moveTo>
                    <a:pt x="275" y="21"/>
                  </a:moveTo>
                  <a:cubicBezTo>
                    <a:pt x="335" y="489"/>
                    <a:pt x="188" y="911"/>
                    <a:pt x="7" y="1332"/>
                  </a:cubicBezTo>
                  <a:cubicBezTo>
                    <a:pt x="0" y="1352"/>
                    <a:pt x="20" y="1379"/>
                    <a:pt x="40" y="1359"/>
                  </a:cubicBezTo>
                  <a:cubicBezTo>
                    <a:pt x="342" y="978"/>
                    <a:pt x="375" y="483"/>
                    <a:pt x="308" y="21"/>
                  </a:cubicBezTo>
                  <a:cubicBezTo>
                    <a:pt x="301" y="1"/>
                    <a:pt x="275" y="1"/>
                    <a:pt x="275"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8"/>
            <p:cNvSpPr/>
            <p:nvPr/>
          </p:nvSpPr>
          <p:spPr>
            <a:xfrm>
              <a:off x="1777728" y="3437897"/>
              <a:ext cx="9824" cy="40295"/>
            </a:xfrm>
            <a:custGeom>
              <a:rect b="b" l="l" r="r" t="t"/>
              <a:pathLst>
                <a:path extrusionOk="0" h="1329" w="324">
                  <a:moveTo>
                    <a:pt x="232" y="1"/>
                  </a:moveTo>
                  <a:cubicBezTo>
                    <a:pt x="225" y="1"/>
                    <a:pt x="219" y="5"/>
                    <a:pt x="214" y="13"/>
                  </a:cubicBezTo>
                  <a:cubicBezTo>
                    <a:pt x="0" y="435"/>
                    <a:pt x="13" y="917"/>
                    <a:pt x="288" y="1318"/>
                  </a:cubicBezTo>
                  <a:cubicBezTo>
                    <a:pt x="292" y="1325"/>
                    <a:pt x="299" y="1328"/>
                    <a:pt x="304" y="1328"/>
                  </a:cubicBezTo>
                  <a:cubicBezTo>
                    <a:pt x="315" y="1328"/>
                    <a:pt x="323" y="1318"/>
                    <a:pt x="315" y="1305"/>
                  </a:cubicBezTo>
                  <a:cubicBezTo>
                    <a:pt x="100" y="910"/>
                    <a:pt x="67" y="442"/>
                    <a:pt x="248" y="33"/>
                  </a:cubicBezTo>
                  <a:cubicBezTo>
                    <a:pt x="257" y="16"/>
                    <a:pt x="245" y="1"/>
                    <a:pt x="2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8"/>
            <p:cNvSpPr/>
            <p:nvPr/>
          </p:nvSpPr>
          <p:spPr>
            <a:xfrm>
              <a:off x="1777728" y="3437472"/>
              <a:ext cx="9945" cy="41023"/>
            </a:xfrm>
            <a:custGeom>
              <a:rect b="b" l="l" r="r" t="t"/>
              <a:pathLst>
                <a:path extrusionOk="0" fill="none" h="1353" w="328">
                  <a:moveTo>
                    <a:pt x="214" y="27"/>
                  </a:moveTo>
                  <a:cubicBezTo>
                    <a:pt x="0" y="449"/>
                    <a:pt x="13" y="931"/>
                    <a:pt x="288" y="1332"/>
                  </a:cubicBezTo>
                  <a:cubicBezTo>
                    <a:pt x="301" y="1352"/>
                    <a:pt x="328" y="1339"/>
                    <a:pt x="315" y="1319"/>
                  </a:cubicBezTo>
                  <a:cubicBezTo>
                    <a:pt x="100" y="924"/>
                    <a:pt x="67" y="456"/>
                    <a:pt x="248" y="47"/>
                  </a:cubicBezTo>
                  <a:cubicBezTo>
                    <a:pt x="261" y="21"/>
                    <a:pt x="228" y="1"/>
                    <a:pt x="214" y="2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8"/>
            <p:cNvSpPr/>
            <p:nvPr/>
          </p:nvSpPr>
          <p:spPr>
            <a:xfrm>
              <a:off x="1822754" y="3594621"/>
              <a:ext cx="5063" cy="4578"/>
            </a:xfrm>
            <a:custGeom>
              <a:rect b="b" l="l" r="r" t="t"/>
              <a:pathLst>
                <a:path extrusionOk="0" h="151" w="167">
                  <a:moveTo>
                    <a:pt x="55" y="0"/>
                  </a:moveTo>
                  <a:cubicBezTo>
                    <a:pt x="51" y="0"/>
                    <a:pt x="46" y="1"/>
                    <a:pt x="41" y="3"/>
                  </a:cubicBezTo>
                  <a:cubicBezTo>
                    <a:pt x="0" y="30"/>
                    <a:pt x="0" y="90"/>
                    <a:pt x="34" y="130"/>
                  </a:cubicBezTo>
                  <a:cubicBezTo>
                    <a:pt x="50" y="143"/>
                    <a:pt x="72" y="150"/>
                    <a:pt x="93" y="150"/>
                  </a:cubicBezTo>
                  <a:cubicBezTo>
                    <a:pt x="124" y="150"/>
                    <a:pt x="153" y="135"/>
                    <a:pt x="161" y="103"/>
                  </a:cubicBezTo>
                  <a:cubicBezTo>
                    <a:pt x="167" y="85"/>
                    <a:pt x="152" y="62"/>
                    <a:pt x="134" y="62"/>
                  </a:cubicBezTo>
                  <a:cubicBezTo>
                    <a:pt x="132" y="62"/>
                    <a:pt x="130" y="62"/>
                    <a:pt x="127" y="63"/>
                  </a:cubicBezTo>
                  <a:cubicBezTo>
                    <a:pt x="122" y="63"/>
                    <a:pt x="108" y="72"/>
                    <a:pt x="96" y="72"/>
                  </a:cubicBezTo>
                  <a:cubicBezTo>
                    <a:pt x="93" y="72"/>
                    <a:pt x="90" y="71"/>
                    <a:pt x="87" y="70"/>
                  </a:cubicBezTo>
                  <a:cubicBezTo>
                    <a:pt x="86" y="68"/>
                    <a:pt x="85" y="65"/>
                    <a:pt x="84" y="62"/>
                  </a:cubicBezTo>
                  <a:lnTo>
                    <a:pt x="84" y="62"/>
                  </a:lnTo>
                  <a:cubicBezTo>
                    <a:pt x="90" y="64"/>
                    <a:pt x="95" y="67"/>
                    <a:pt x="101" y="70"/>
                  </a:cubicBezTo>
                  <a:cubicBezTo>
                    <a:pt x="114" y="70"/>
                    <a:pt x="127" y="50"/>
                    <a:pt x="114" y="43"/>
                  </a:cubicBezTo>
                  <a:cubicBezTo>
                    <a:pt x="107" y="36"/>
                    <a:pt x="94" y="23"/>
                    <a:pt x="81" y="16"/>
                  </a:cubicBezTo>
                  <a:cubicBezTo>
                    <a:pt x="76" y="6"/>
                    <a:pt x="67" y="0"/>
                    <a:pt x="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8"/>
            <p:cNvSpPr/>
            <p:nvPr/>
          </p:nvSpPr>
          <p:spPr>
            <a:xfrm>
              <a:off x="1822754" y="3594500"/>
              <a:ext cx="5094" cy="5094"/>
            </a:xfrm>
            <a:custGeom>
              <a:rect b="b" l="l" r="r" t="t"/>
              <a:pathLst>
                <a:path extrusionOk="0" fill="none" h="168" w="168">
                  <a:moveTo>
                    <a:pt x="114" y="47"/>
                  </a:moveTo>
                  <a:cubicBezTo>
                    <a:pt x="107" y="40"/>
                    <a:pt x="94" y="27"/>
                    <a:pt x="81" y="20"/>
                  </a:cubicBezTo>
                  <a:cubicBezTo>
                    <a:pt x="74" y="7"/>
                    <a:pt x="61" y="0"/>
                    <a:pt x="41" y="7"/>
                  </a:cubicBezTo>
                  <a:cubicBezTo>
                    <a:pt x="0" y="34"/>
                    <a:pt x="0" y="94"/>
                    <a:pt x="34" y="134"/>
                  </a:cubicBezTo>
                  <a:cubicBezTo>
                    <a:pt x="74" y="167"/>
                    <a:pt x="148" y="161"/>
                    <a:pt x="161" y="107"/>
                  </a:cubicBezTo>
                  <a:cubicBezTo>
                    <a:pt x="168" y="87"/>
                    <a:pt x="148" y="60"/>
                    <a:pt x="127" y="67"/>
                  </a:cubicBezTo>
                  <a:cubicBezTo>
                    <a:pt x="121" y="67"/>
                    <a:pt x="101" y="80"/>
                    <a:pt x="87" y="74"/>
                  </a:cubicBezTo>
                  <a:cubicBezTo>
                    <a:pt x="81" y="67"/>
                    <a:pt x="87" y="47"/>
                    <a:pt x="87" y="40"/>
                  </a:cubicBezTo>
                  <a:cubicBezTo>
                    <a:pt x="81" y="47"/>
                    <a:pt x="67" y="54"/>
                    <a:pt x="61" y="60"/>
                  </a:cubicBezTo>
                  <a:cubicBezTo>
                    <a:pt x="74" y="60"/>
                    <a:pt x="87" y="67"/>
                    <a:pt x="101" y="74"/>
                  </a:cubicBezTo>
                  <a:cubicBezTo>
                    <a:pt x="114" y="74"/>
                    <a:pt x="127" y="54"/>
                    <a:pt x="114" y="4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8"/>
            <p:cNvSpPr/>
            <p:nvPr/>
          </p:nvSpPr>
          <p:spPr>
            <a:xfrm>
              <a:off x="1814628" y="3574913"/>
              <a:ext cx="2486" cy="4396"/>
            </a:xfrm>
            <a:custGeom>
              <a:rect b="b" l="l" r="r" t="t"/>
              <a:pathLst>
                <a:path extrusionOk="0" h="145" w="82">
                  <a:moveTo>
                    <a:pt x="50" y="0"/>
                  </a:moveTo>
                  <a:cubicBezTo>
                    <a:pt x="46" y="0"/>
                    <a:pt x="43" y="1"/>
                    <a:pt x="41" y="4"/>
                  </a:cubicBezTo>
                  <a:cubicBezTo>
                    <a:pt x="14" y="17"/>
                    <a:pt x="1" y="51"/>
                    <a:pt x="1" y="84"/>
                  </a:cubicBezTo>
                  <a:cubicBezTo>
                    <a:pt x="7" y="111"/>
                    <a:pt x="28" y="144"/>
                    <a:pt x="61" y="144"/>
                  </a:cubicBezTo>
                  <a:cubicBezTo>
                    <a:pt x="68" y="144"/>
                    <a:pt x="81" y="131"/>
                    <a:pt x="74" y="118"/>
                  </a:cubicBezTo>
                  <a:cubicBezTo>
                    <a:pt x="54" y="91"/>
                    <a:pt x="28" y="57"/>
                    <a:pt x="61" y="31"/>
                  </a:cubicBezTo>
                  <a:cubicBezTo>
                    <a:pt x="77" y="20"/>
                    <a:pt x="63" y="0"/>
                    <a:pt x="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8"/>
            <p:cNvSpPr/>
            <p:nvPr/>
          </p:nvSpPr>
          <p:spPr>
            <a:xfrm>
              <a:off x="1814628" y="3574610"/>
              <a:ext cx="2486" cy="4700"/>
            </a:xfrm>
            <a:custGeom>
              <a:rect b="b" l="l" r="r" t="t"/>
              <a:pathLst>
                <a:path extrusionOk="0" fill="none" h="155" w="82">
                  <a:moveTo>
                    <a:pt x="41" y="14"/>
                  </a:moveTo>
                  <a:cubicBezTo>
                    <a:pt x="14" y="27"/>
                    <a:pt x="1" y="61"/>
                    <a:pt x="1" y="94"/>
                  </a:cubicBezTo>
                  <a:cubicBezTo>
                    <a:pt x="7" y="121"/>
                    <a:pt x="28" y="154"/>
                    <a:pt x="61" y="154"/>
                  </a:cubicBezTo>
                  <a:cubicBezTo>
                    <a:pt x="68" y="154"/>
                    <a:pt x="81" y="141"/>
                    <a:pt x="74" y="128"/>
                  </a:cubicBezTo>
                  <a:cubicBezTo>
                    <a:pt x="54" y="101"/>
                    <a:pt x="28" y="67"/>
                    <a:pt x="61" y="41"/>
                  </a:cubicBezTo>
                  <a:cubicBezTo>
                    <a:pt x="81" y="27"/>
                    <a:pt x="54" y="1"/>
                    <a:pt x="41"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8"/>
            <p:cNvSpPr/>
            <p:nvPr/>
          </p:nvSpPr>
          <p:spPr>
            <a:xfrm>
              <a:off x="1802257" y="3583008"/>
              <a:ext cx="5852" cy="5427"/>
            </a:xfrm>
            <a:custGeom>
              <a:rect b="b" l="l" r="r" t="t"/>
              <a:pathLst>
                <a:path extrusionOk="0" h="179" w="193">
                  <a:moveTo>
                    <a:pt x="101" y="1"/>
                  </a:moveTo>
                  <a:cubicBezTo>
                    <a:pt x="87" y="1"/>
                    <a:pt x="73" y="4"/>
                    <a:pt x="61" y="11"/>
                  </a:cubicBezTo>
                  <a:cubicBezTo>
                    <a:pt x="7" y="38"/>
                    <a:pt x="1" y="125"/>
                    <a:pt x="47" y="165"/>
                  </a:cubicBezTo>
                  <a:cubicBezTo>
                    <a:pt x="60" y="175"/>
                    <a:pt x="72" y="179"/>
                    <a:pt x="83" y="179"/>
                  </a:cubicBezTo>
                  <a:cubicBezTo>
                    <a:pt x="127" y="179"/>
                    <a:pt x="156" y="117"/>
                    <a:pt x="108" y="85"/>
                  </a:cubicBezTo>
                  <a:cubicBezTo>
                    <a:pt x="110" y="79"/>
                    <a:pt x="115" y="77"/>
                    <a:pt x="119" y="77"/>
                  </a:cubicBezTo>
                  <a:cubicBezTo>
                    <a:pt x="124" y="77"/>
                    <a:pt x="131" y="81"/>
                    <a:pt x="134" y="85"/>
                  </a:cubicBezTo>
                  <a:cubicBezTo>
                    <a:pt x="139" y="97"/>
                    <a:pt x="148" y="102"/>
                    <a:pt x="158" y="102"/>
                  </a:cubicBezTo>
                  <a:cubicBezTo>
                    <a:pt x="175" y="102"/>
                    <a:pt x="192" y="86"/>
                    <a:pt x="188" y="65"/>
                  </a:cubicBezTo>
                  <a:cubicBezTo>
                    <a:pt x="178" y="26"/>
                    <a:pt x="140" y="1"/>
                    <a:pt x="1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8"/>
            <p:cNvSpPr/>
            <p:nvPr/>
          </p:nvSpPr>
          <p:spPr>
            <a:xfrm>
              <a:off x="1802257" y="3582523"/>
              <a:ext cx="5912" cy="6913"/>
            </a:xfrm>
            <a:custGeom>
              <a:rect b="b" l="l" r="r" t="t"/>
              <a:pathLst>
                <a:path extrusionOk="0" fill="none" h="228" w="195">
                  <a:moveTo>
                    <a:pt x="188" y="81"/>
                  </a:moveTo>
                  <a:cubicBezTo>
                    <a:pt x="175" y="27"/>
                    <a:pt x="108" y="0"/>
                    <a:pt x="61" y="27"/>
                  </a:cubicBezTo>
                  <a:cubicBezTo>
                    <a:pt x="7" y="54"/>
                    <a:pt x="1" y="141"/>
                    <a:pt x="47" y="181"/>
                  </a:cubicBezTo>
                  <a:cubicBezTo>
                    <a:pt x="108" y="228"/>
                    <a:pt x="168" y="141"/>
                    <a:pt x="108" y="101"/>
                  </a:cubicBezTo>
                  <a:cubicBezTo>
                    <a:pt x="121" y="108"/>
                    <a:pt x="108" y="101"/>
                    <a:pt x="108" y="101"/>
                  </a:cubicBezTo>
                  <a:cubicBezTo>
                    <a:pt x="114" y="94"/>
                    <a:pt x="108" y="101"/>
                    <a:pt x="108" y="101"/>
                  </a:cubicBezTo>
                  <a:cubicBezTo>
                    <a:pt x="114" y="87"/>
                    <a:pt x="128" y="94"/>
                    <a:pt x="134" y="101"/>
                  </a:cubicBezTo>
                  <a:cubicBezTo>
                    <a:pt x="148" y="134"/>
                    <a:pt x="195" y="114"/>
                    <a:pt x="188" y="8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8"/>
            <p:cNvSpPr/>
            <p:nvPr/>
          </p:nvSpPr>
          <p:spPr>
            <a:xfrm>
              <a:off x="1716664" y="3299941"/>
              <a:ext cx="6094" cy="5458"/>
            </a:xfrm>
            <a:custGeom>
              <a:rect b="b" l="l" r="r" t="t"/>
              <a:pathLst>
                <a:path extrusionOk="0" h="180" w="201">
                  <a:moveTo>
                    <a:pt x="105" y="101"/>
                  </a:moveTo>
                  <a:cubicBezTo>
                    <a:pt x="105" y="101"/>
                    <a:pt x="105" y="102"/>
                    <a:pt x="104" y="102"/>
                  </a:cubicBezTo>
                  <a:lnTo>
                    <a:pt x="104" y="102"/>
                  </a:lnTo>
                  <a:cubicBezTo>
                    <a:pt x="104" y="102"/>
                    <a:pt x="105" y="101"/>
                    <a:pt x="105" y="101"/>
                  </a:cubicBezTo>
                  <a:close/>
                  <a:moveTo>
                    <a:pt x="99" y="1"/>
                  </a:moveTo>
                  <a:cubicBezTo>
                    <a:pt x="84" y="1"/>
                    <a:pt x="68" y="5"/>
                    <a:pt x="54" y="14"/>
                  </a:cubicBezTo>
                  <a:cubicBezTo>
                    <a:pt x="20" y="34"/>
                    <a:pt x="0" y="67"/>
                    <a:pt x="0" y="107"/>
                  </a:cubicBezTo>
                  <a:cubicBezTo>
                    <a:pt x="0" y="141"/>
                    <a:pt x="14" y="161"/>
                    <a:pt x="40" y="174"/>
                  </a:cubicBezTo>
                  <a:cubicBezTo>
                    <a:pt x="44" y="178"/>
                    <a:pt x="48" y="180"/>
                    <a:pt x="52" y="180"/>
                  </a:cubicBezTo>
                  <a:cubicBezTo>
                    <a:pt x="61" y="180"/>
                    <a:pt x="69" y="170"/>
                    <a:pt x="74" y="161"/>
                  </a:cubicBezTo>
                  <a:cubicBezTo>
                    <a:pt x="74" y="157"/>
                    <a:pt x="74" y="148"/>
                    <a:pt x="74" y="148"/>
                  </a:cubicBezTo>
                  <a:cubicBezTo>
                    <a:pt x="78" y="143"/>
                    <a:pt x="79" y="139"/>
                    <a:pt x="80" y="135"/>
                  </a:cubicBezTo>
                  <a:lnTo>
                    <a:pt x="80" y="135"/>
                  </a:lnTo>
                  <a:cubicBezTo>
                    <a:pt x="85" y="126"/>
                    <a:pt x="89" y="119"/>
                    <a:pt x="94" y="114"/>
                  </a:cubicBezTo>
                  <a:cubicBezTo>
                    <a:pt x="94" y="114"/>
                    <a:pt x="97" y="108"/>
                    <a:pt x="99" y="106"/>
                  </a:cubicBezTo>
                  <a:lnTo>
                    <a:pt x="99" y="106"/>
                  </a:lnTo>
                  <a:cubicBezTo>
                    <a:pt x="101" y="108"/>
                    <a:pt x="103" y="110"/>
                    <a:pt x="107" y="114"/>
                  </a:cubicBezTo>
                  <a:cubicBezTo>
                    <a:pt x="110" y="120"/>
                    <a:pt x="112" y="125"/>
                    <a:pt x="114" y="131"/>
                  </a:cubicBezTo>
                  <a:lnTo>
                    <a:pt x="114" y="131"/>
                  </a:lnTo>
                  <a:cubicBezTo>
                    <a:pt x="114" y="132"/>
                    <a:pt x="114" y="133"/>
                    <a:pt x="114" y="134"/>
                  </a:cubicBezTo>
                  <a:cubicBezTo>
                    <a:pt x="101" y="154"/>
                    <a:pt x="121" y="168"/>
                    <a:pt x="141" y="168"/>
                  </a:cubicBezTo>
                  <a:cubicBezTo>
                    <a:pt x="152" y="164"/>
                    <a:pt x="162" y="160"/>
                    <a:pt x="171" y="153"/>
                  </a:cubicBezTo>
                  <a:lnTo>
                    <a:pt x="171" y="153"/>
                  </a:lnTo>
                  <a:cubicBezTo>
                    <a:pt x="189" y="146"/>
                    <a:pt x="201" y="127"/>
                    <a:pt x="201" y="107"/>
                  </a:cubicBezTo>
                  <a:cubicBezTo>
                    <a:pt x="201" y="50"/>
                    <a:pt x="152" y="1"/>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8"/>
            <p:cNvSpPr/>
            <p:nvPr/>
          </p:nvSpPr>
          <p:spPr>
            <a:xfrm>
              <a:off x="1716664" y="3299122"/>
              <a:ext cx="6094" cy="6519"/>
            </a:xfrm>
            <a:custGeom>
              <a:rect b="b" l="l" r="r" t="t"/>
              <a:pathLst>
                <a:path extrusionOk="0" fill="none" h="215" w="201">
                  <a:moveTo>
                    <a:pt x="141" y="195"/>
                  </a:moveTo>
                  <a:cubicBezTo>
                    <a:pt x="161" y="188"/>
                    <a:pt x="174" y="181"/>
                    <a:pt x="188" y="161"/>
                  </a:cubicBezTo>
                  <a:cubicBezTo>
                    <a:pt x="181" y="168"/>
                    <a:pt x="174" y="175"/>
                    <a:pt x="161" y="181"/>
                  </a:cubicBezTo>
                  <a:cubicBezTo>
                    <a:pt x="167" y="181"/>
                    <a:pt x="167" y="181"/>
                    <a:pt x="167" y="181"/>
                  </a:cubicBezTo>
                  <a:cubicBezTo>
                    <a:pt x="188" y="175"/>
                    <a:pt x="201" y="155"/>
                    <a:pt x="201" y="134"/>
                  </a:cubicBezTo>
                  <a:cubicBezTo>
                    <a:pt x="201" y="61"/>
                    <a:pt x="121" y="1"/>
                    <a:pt x="54" y="41"/>
                  </a:cubicBezTo>
                  <a:cubicBezTo>
                    <a:pt x="20" y="61"/>
                    <a:pt x="0" y="94"/>
                    <a:pt x="0" y="134"/>
                  </a:cubicBezTo>
                  <a:cubicBezTo>
                    <a:pt x="0" y="168"/>
                    <a:pt x="14" y="188"/>
                    <a:pt x="40" y="201"/>
                  </a:cubicBezTo>
                  <a:cubicBezTo>
                    <a:pt x="54" y="215"/>
                    <a:pt x="67" y="201"/>
                    <a:pt x="74" y="188"/>
                  </a:cubicBezTo>
                  <a:cubicBezTo>
                    <a:pt x="74" y="195"/>
                    <a:pt x="74" y="175"/>
                    <a:pt x="74" y="175"/>
                  </a:cubicBezTo>
                  <a:cubicBezTo>
                    <a:pt x="80" y="168"/>
                    <a:pt x="80" y="161"/>
                    <a:pt x="80" y="155"/>
                  </a:cubicBezTo>
                  <a:cubicBezTo>
                    <a:pt x="80" y="161"/>
                    <a:pt x="74" y="168"/>
                    <a:pt x="74" y="175"/>
                  </a:cubicBezTo>
                  <a:cubicBezTo>
                    <a:pt x="80" y="161"/>
                    <a:pt x="87" y="148"/>
                    <a:pt x="94" y="141"/>
                  </a:cubicBezTo>
                  <a:cubicBezTo>
                    <a:pt x="94" y="141"/>
                    <a:pt x="101" y="128"/>
                    <a:pt x="101" y="134"/>
                  </a:cubicBezTo>
                  <a:cubicBezTo>
                    <a:pt x="107" y="121"/>
                    <a:pt x="107" y="134"/>
                    <a:pt x="94" y="128"/>
                  </a:cubicBezTo>
                  <a:cubicBezTo>
                    <a:pt x="101" y="134"/>
                    <a:pt x="101" y="134"/>
                    <a:pt x="107" y="141"/>
                  </a:cubicBezTo>
                  <a:cubicBezTo>
                    <a:pt x="114" y="155"/>
                    <a:pt x="114" y="168"/>
                    <a:pt x="134" y="181"/>
                  </a:cubicBezTo>
                  <a:cubicBezTo>
                    <a:pt x="127" y="168"/>
                    <a:pt x="121" y="161"/>
                    <a:pt x="114" y="155"/>
                  </a:cubicBezTo>
                  <a:cubicBezTo>
                    <a:pt x="114" y="161"/>
                    <a:pt x="114" y="168"/>
                    <a:pt x="121" y="175"/>
                  </a:cubicBezTo>
                  <a:lnTo>
                    <a:pt x="114" y="155"/>
                  </a:lnTo>
                  <a:cubicBezTo>
                    <a:pt x="114" y="155"/>
                    <a:pt x="114" y="155"/>
                    <a:pt x="114" y="161"/>
                  </a:cubicBezTo>
                  <a:cubicBezTo>
                    <a:pt x="101" y="181"/>
                    <a:pt x="121" y="195"/>
                    <a:pt x="141" y="195"/>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8"/>
            <p:cNvSpPr/>
            <p:nvPr/>
          </p:nvSpPr>
          <p:spPr>
            <a:xfrm>
              <a:off x="1718695" y="3311311"/>
              <a:ext cx="3275" cy="3456"/>
            </a:xfrm>
            <a:custGeom>
              <a:rect b="b" l="l" r="r" t="t"/>
              <a:pathLst>
                <a:path extrusionOk="0" h="114" w="108">
                  <a:moveTo>
                    <a:pt x="60" y="0"/>
                  </a:moveTo>
                  <a:cubicBezTo>
                    <a:pt x="27" y="0"/>
                    <a:pt x="0" y="27"/>
                    <a:pt x="0" y="60"/>
                  </a:cubicBezTo>
                  <a:cubicBezTo>
                    <a:pt x="0" y="87"/>
                    <a:pt x="20" y="114"/>
                    <a:pt x="47" y="114"/>
                  </a:cubicBezTo>
                  <a:cubicBezTo>
                    <a:pt x="60" y="114"/>
                    <a:pt x="67" y="100"/>
                    <a:pt x="60" y="87"/>
                  </a:cubicBezTo>
                  <a:cubicBezTo>
                    <a:pt x="60" y="87"/>
                    <a:pt x="60" y="80"/>
                    <a:pt x="60" y="74"/>
                  </a:cubicBezTo>
                  <a:cubicBezTo>
                    <a:pt x="67" y="67"/>
                    <a:pt x="74" y="60"/>
                    <a:pt x="67" y="60"/>
                  </a:cubicBezTo>
                  <a:cubicBezTo>
                    <a:pt x="107" y="60"/>
                    <a:pt x="107" y="0"/>
                    <a:pt x="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8"/>
            <p:cNvSpPr/>
            <p:nvPr/>
          </p:nvSpPr>
          <p:spPr>
            <a:xfrm>
              <a:off x="1718695" y="3311311"/>
              <a:ext cx="3275" cy="3456"/>
            </a:xfrm>
            <a:custGeom>
              <a:rect b="b" l="l" r="r" t="t"/>
              <a:pathLst>
                <a:path extrusionOk="0" fill="none" h="114" w="108">
                  <a:moveTo>
                    <a:pt x="60" y="0"/>
                  </a:moveTo>
                  <a:cubicBezTo>
                    <a:pt x="27" y="0"/>
                    <a:pt x="0" y="27"/>
                    <a:pt x="0" y="60"/>
                  </a:cubicBezTo>
                  <a:cubicBezTo>
                    <a:pt x="0" y="87"/>
                    <a:pt x="20" y="114"/>
                    <a:pt x="47" y="114"/>
                  </a:cubicBezTo>
                  <a:cubicBezTo>
                    <a:pt x="60" y="114"/>
                    <a:pt x="67" y="100"/>
                    <a:pt x="60" y="87"/>
                  </a:cubicBezTo>
                  <a:cubicBezTo>
                    <a:pt x="60" y="87"/>
                    <a:pt x="60" y="80"/>
                    <a:pt x="60" y="74"/>
                  </a:cubicBezTo>
                  <a:cubicBezTo>
                    <a:pt x="67" y="67"/>
                    <a:pt x="74" y="60"/>
                    <a:pt x="67" y="60"/>
                  </a:cubicBezTo>
                  <a:cubicBezTo>
                    <a:pt x="107" y="60"/>
                    <a:pt x="107" y="0"/>
                    <a:pt x="60" y="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8"/>
            <p:cNvSpPr/>
            <p:nvPr/>
          </p:nvSpPr>
          <p:spPr>
            <a:xfrm>
              <a:off x="1732673" y="3311463"/>
              <a:ext cx="5306" cy="5033"/>
            </a:xfrm>
            <a:custGeom>
              <a:rect b="b" l="l" r="r" t="t"/>
              <a:pathLst>
                <a:path extrusionOk="0" h="166" w="175">
                  <a:moveTo>
                    <a:pt x="94" y="1"/>
                  </a:moveTo>
                  <a:cubicBezTo>
                    <a:pt x="71" y="1"/>
                    <a:pt x="57" y="30"/>
                    <a:pt x="81" y="42"/>
                  </a:cubicBezTo>
                  <a:cubicBezTo>
                    <a:pt x="94" y="55"/>
                    <a:pt x="101" y="89"/>
                    <a:pt x="81" y="109"/>
                  </a:cubicBezTo>
                  <a:cubicBezTo>
                    <a:pt x="73" y="114"/>
                    <a:pt x="64" y="117"/>
                    <a:pt x="56" y="117"/>
                  </a:cubicBezTo>
                  <a:cubicBezTo>
                    <a:pt x="44" y="117"/>
                    <a:pt x="32" y="113"/>
                    <a:pt x="21" y="109"/>
                  </a:cubicBezTo>
                  <a:cubicBezTo>
                    <a:pt x="18" y="108"/>
                    <a:pt x="16" y="107"/>
                    <a:pt x="14" y="107"/>
                  </a:cubicBezTo>
                  <a:cubicBezTo>
                    <a:pt x="5" y="107"/>
                    <a:pt x="1" y="118"/>
                    <a:pt x="1" y="129"/>
                  </a:cubicBezTo>
                  <a:cubicBezTo>
                    <a:pt x="12" y="154"/>
                    <a:pt x="40" y="166"/>
                    <a:pt x="68" y="166"/>
                  </a:cubicBezTo>
                  <a:cubicBezTo>
                    <a:pt x="92" y="166"/>
                    <a:pt x="116" y="158"/>
                    <a:pt x="128" y="142"/>
                  </a:cubicBezTo>
                  <a:cubicBezTo>
                    <a:pt x="175" y="102"/>
                    <a:pt x="155" y="29"/>
                    <a:pt x="101" y="2"/>
                  </a:cubicBezTo>
                  <a:cubicBezTo>
                    <a:pt x="99" y="1"/>
                    <a:pt x="96"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8"/>
            <p:cNvSpPr/>
            <p:nvPr/>
          </p:nvSpPr>
          <p:spPr>
            <a:xfrm>
              <a:off x="1732673" y="3311311"/>
              <a:ext cx="5306" cy="5488"/>
            </a:xfrm>
            <a:custGeom>
              <a:rect b="b" l="l" r="r" t="t"/>
              <a:pathLst>
                <a:path extrusionOk="0" fill="none" h="181" w="175">
                  <a:moveTo>
                    <a:pt x="81" y="47"/>
                  </a:moveTo>
                  <a:cubicBezTo>
                    <a:pt x="94" y="60"/>
                    <a:pt x="101" y="94"/>
                    <a:pt x="81" y="114"/>
                  </a:cubicBezTo>
                  <a:cubicBezTo>
                    <a:pt x="61" y="127"/>
                    <a:pt x="41" y="121"/>
                    <a:pt x="21" y="114"/>
                  </a:cubicBezTo>
                  <a:cubicBezTo>
                    <a:pt x="7" y="107"/>
                    <a:pt x="1" y="121"/>
                    <a:pt x="1" y="134"/>
                  </a:cubicBezTo>
                  <a:cubicBezTo>
                    <a:pt x="21" y="181"/>
                    <a:pt x="101" y="181"/>
                    <a:pt x="128" y="147"/>
                  </a:cubicBezTo>
                  <a:cubicBezTo>
                    <a:pt x="175" y="107"/>
                    <a:pt x="155" y="34"/>
                    <a:pt x="101" y="7"/>
                  </a:cubicBezTo>
                  <a:cubicBezTo>
                    <a:pt x="74" y="0"/>
                    <a:pt x="54" y="34"/>
                    <a:pt x="81" y="4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8"/>
            <p:cNvSpPr/>
            <p:nvPr/>
          </p:nvSpPr>
          <p:spPr>
            <a:xfrm>
              <a:off x="1834518" y="3326501"/>
              <a:ext cx="7034" cy="6398"/>
            </a:xfrm>
            <a:custGeom>
              <a:rect b="b" l="l" r="r" t="t"/>
              <a:pathLst>
                <a:path extrusionOk="0" h="211" w="232">
                  <a:moveTo>
                    <a:pt x="128" y="1"/>
                  </a:moveTo>
                  <a:cubicBezTo>
                    <a:pt x="87" y="1"/>
                    <a:pt x="54" y="21"/>
                    <a:pt x="34" y="54"/>
                  </a:cubicBezTo>
                  <a:cubicBezTo>
                    <a:pt x="7" y="81"/>
                    <a:pt x="0" y="121"/>
                    <a:pt x="14" y="155"/>
                  </a:cubicBezTo>
                  <a:cubicBezTo>
                    <a:pt x="14" y="168"/>
                    <a:pt x="20" y="175"/>
                    <a:pt x="27" y="182"/>
                  </a:cubicBezTo>
                  <a:cubicBezTo>
                    <a:pt x="33" y="187"/>
                    <a:pt x="35" y="189"/>
                    <a:pt x="35" y="189"/>
                  </a:cubicBezTo>
                  <a:cubicBezTo>
                    <a:pt x="35" y="189"/>
                    <a:pt x="31" y="184"/>
                    <a:pt x="33" y="184"/>
                  </a:cubicBezTo>
                  <a:cubicBezTo>
                    <a:pt x="34" y="184"/>
                    <a:pt x="36" y="185"/>
                    <a:pt x="41" y="188"/>
                  </a:cubicBezTo>
                  <a:cubicBezTo>
                    <a:pt x="47" y="202"/>
                    <a:pt x="61" y="208"/>
                    <a:pt x="81" y="208"/>
                  </a:cubicBezTo>
                  <a:cubicBezTo>
                    <a:pt x="83" y="210"/>
                    <a:pt x="85" y="210"/>
                    <a:pt x="87" y="210"/>
                  </a:cubicBezTo>
                  <a:cubicBezTo>
                    <a:pt x="96" y="210"/>
                    <a:pt x="101" y="199"/>
                    <a:pt x="101" y="188"/>
                  </a:cubicBezTo>
                  <a:cubicBezTo>
                    <a:pt x="101" y="182"/>
                    <a:pt x="94" y="175"/>
                    <a:pt x="94" y="168"/>
                  </a:cubicBezTo>
                  <a:lnTo>
                    <a:pt x="94" y="168"/>
                  </a:lnTo>
                  <a:cubicBezTo>
                    <a:pt x="94" y="169"/>
                    <a:pt x="94" y="170"/>
                    <a:pt x="95" y="170"/>
                  </a:cubicBezTo>
                  <a:cubicBezTo>
                    <a:pt x="96" y="170"/>
                    <a:pt x="101" y="160"/>
                    <a:pt x="101" y="155"/>
                  </a:cubicBezTo>
                  <a:cubicBezTo>
                    <a:pt x="101" y="141"/>
                    <a:pt x="101" y="121"/>
                    <a:pt x="107" y="108"/>
                  </a:cubicBezTo>
                  <a:cubicBezTo>
                    <a:pt x="112" y="90"/>
                    <a:pt x="134" y="81"/>
                    <a:pt x="157" y="81"/>
                  </a:cubicBezTo>
                  <a:cubicBezTo>
                    <a:pt x="168" y="81"/>
                    <a:pt x="179" y="83"/>
                    <a:pt x="188" y="88"/>
                  </a:cubicBezTo>
                  <a:cubicBezTo>
                    <a:pt x="191" y="90"/>
                    <a:pt x="194" y="91"/>
                    <a:pt x="198" y="91"/>
                  </a:cubicBezTo>
                  <a:cubicBezTo>
                    <a:pt x="215" y="91"/>
                    <a:pt x="231" y="65"/>
                    <a:pt x="215" y="48"/>
                  </a:cubicBezTo>
                  <a:cubicBezTo>
                    <a:pt x="188" y="21"/>
                    <a:pt x="168" y="8"/>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8"/>
            <p:cNvSpPr/>
            <p:nvPr/>
          </p:nvSpPr>
          <p:spPr>
            <a:xfrm>
              <a:off x="1834518" y="3326501"/>
              <a:ext cx="7125" cy="6519"/>
            </a:xfrm>
            <a:custGeom>
              <a:rect b="b" l="l" r="r" t="t"/>
              <a:pathLst>
                <a:path extrusionOk="0" fill="none" h="215" w="235">
                  <a:moveTo>
                    <a:pt x="215" y="48"/>
                  </a:moveTo>
                  <a:cubicBezTo>
                    <a:pt x="188" y="21"/>
                    <a:pt x="168" y="8"/>
                    <a:pt x="128" y="1"/>
                  </a:cubicBezTo>
                  <a:cubicBezTo>
                    <a:pt x="87" y="1"/>
                    <a:pt x="54" y="21"/>
                    <a:pt x="34" y="54"/>
                  </a:cubicBezTo>
                  <a:cubicBezTo>
                    <a:pt x="7" y="81"/>
                    <a:pt x="0" y="121"/>
                    <a:pt x="14" y="155"/>
                  </a:cubicBezTo>
                  <a:cubicBezTo>
                    <a:pt x="14" y="168"/>
                    <a:pt x="20" y="175"/>
                    <a:pt x="27" y="182"/>
                  </a:cubicBezTo>
                  <a:cubicBezTo>
                    <a:pt x="47" y="202"/>
                    <a:pt x="20" y="175"/>
                    <a:pt x="41" y="188"/>
                  </a:cubicBezTo>
                  <a:cubicBezTo>
                    <a:pt x="47" y="202"/>
                    <a:pt x="61" y="208"/>
                    <a:pt x="81" y="208"/>
                  </a:cubicBezTo>
                  <a:cubicBezTo>
                    <a:pt x="94" y="215"/>
                    <a:pt x="101" y="202"/>
                    <a:pt x="101" y="188"/>
                  </a:cubicBezTo>
                  <a:cubicBezTo>
                    <a:pt x="101" y="182"/>
                    <a:pt x="94" y="175"/>
                    <a:pt x="94" y="168"/>
                  </a:cubicBezTo>
                  <a:cubicBezTo>
                    <a:pt x="94" y="175"/>
                    <a:pt x="101" y="161"/>
                    <a:pt x="101" y="155"/>
                  </a:cubicBezTo>
                  <a:cubicBezTo>
                    <a:pt x="101" y="141"/>
                    <a:pt x="101" y="121"/>
                    <a:pt x="107" y="108"/>
                  </a:cubicBezTo>
                  <a:cubicBezTo>
                    <a:pt x="114" y="81"/>
                    <a:pt x="161" y="74"/>
                    <a:pt x="188" y="88"/>
                  </a:cubicBezTo>
                  <a:cubicBezTo>
                    <a:pt x="208" y="101"/>
                    <a:pt x="235" y="68"/>
                    <a:pt x="215" y="4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8"/>
            <p:cNvSpPr/>
            <p:nvPr/>
          </p:nvSpPr>
          <p:spPr>
            <a:xfrm>
              <a:off x="1727124" y="3438291"/>
              <a:ext cx="130103" cy="215211"/>
            </a:xfrm>
            <a:custGeom>
              <a:rect b="b" l="l" r="r" t="t"/>
              <a:pathLst>
                <a:path extrusionOk="0" h="7098" w="4291">
                  <a:moveTo>
                    <a:pt x="2240" y="0"/>
                  </a:moveTo>
                  <a:cubicBezTo>
                    <a:pt x="2232" y="0"/>
                    <a:pt x="2224" y="2"/>
                    <a:pt x="2218" y="7"/>
                  </a:cubicBezTo>
                  <a:cubicBezTo>
                    <a:pt x="1856" y="302"/>
                    <a:pt x="1876" y="830"/>
                    <a:pt x="2050" y="1225"/>
                  </a:cubicBezTo>
                  <a:cubicBezTo>
                    <a:pt x="2291" y="1773"/>
                    <a:pt x="2800" y="2108"/>
                    <a:pt x="3121" y="2596"/>
                  </a:cubicBezTo>
                  <a:cubicBezTo>
                    <a:pt x="3469" y="3118"/>
                    <a:pt x="3616" y="3761"/>
                    <a:pt x="3770" y="4363"/>
                  </a:cubicBezTo>
                  <a:cubicBezTo>
                    <a:pt x="3930" y="4995"/>
                    <a:pt x="4053" y="5640"/>
                    <a:pt x="4139" y="6285"/>
                  </a:cubicBezTo>
                  <a:lnTo>
                    <a:pt x="4139" y="6285"/>
                  </a:lnTo>
                  <a:cubicBezTo>
                    <a:pt x="3857" y="6214"/>
                    <a:pt x="3570" y="6149"/>
                    <a:pt x="3288" y="6089"/>
                  </a:cubicBezTo>
                  <a:cubicBezTo>
                    <a:pt x="3282" y="6088"/>
                    <a:pt x="3277" y="6087"/>
                    <a:pt x="3272" y="6087"/>
                  </a:cubicBezTo>
                  <a:cubicBezTo>
                    <a:pt x="3246" y="6087"/>
                    <a:pt x="3226" y="6100"/>
                    <a:pt x="3215" y="6122"/>
                  </a:cubicBezTo>
                  <a:cubicBezTo>
                    <a:pt x="3110" y="6308"/>
                    <a:pt x="3004" y="6493"/>
                    <a:pt x="2899" y="6673"/>
                  </a:cubicBezTo>
                  <a:lnTo>
                    <a:pt x="2899" y="6673"/>
                  </a:lnTo>
                  <a:cubicBezTo>
                    <a:pt x="2628" y="6534"/>
                    <a:pt x="2356" y="6395"/>
                    <a:pt x="2084" y="6256"/>
                  </a:cubicBezTo>
                  <a:cubicBezTo>
                    <a:pt x="2079" y="6251"/>
                    <a:pt x="2071" y="6249"/>
                    <a:pt x="2062" y="6249"/>
                  </a:cubicBezTo>
                  <a:cubicBezTo>
                    <a:pt x="2048" y="6249"/>
                    <a:pt x="2032" y="6255"/>
                    <a:pt x="2024" y="6263"/>
                  </a:cubicBezTo>
                  <a:cubicBezTo>
                    <a:pt x="1836" y="6514"/>
                    <a:pt x="1642" y="6759"/>
                    <a:pt x="1425" y="6976"/>
                  </a:cubicBezTo>
                  <a:lnTo>
                    <a:pt x="1425" y="6976"/>
                  </a:lnTo>
                  <a:cubicBezTo>
                    <a:pt x="1296" y="6697"/>
                    <a:pt x="1143" y="6415"/>
                    <a:pt x="967" y="6162"/>
                  </a:cubicBezTo>
                  <a:cubicBezTo>
                    <a:pt x="951" y="6143"/>
                    <a:pt x="931" y="6133"/>
                    <a:pt x="911" y="6133"/>
                  </a:cubicBezTo>
                  <a:cubicBezTo>
                    <a:pt x="898" y="6133"/>
                    <a:pt x="884" y="6138"/>
                    <a:pt x="873" y="6149"/>
                  </a:cubicBezTo>
                  <a:cubicBezTo>
                    <a:pt x="732" y="6276"/>
                    <a:pt x="592" y="6390"/>
                    <a:pt x="438" y="6484"/>
                  </a:cubicBezTo>
                  <a:cubicBezTo>
                    <a:pt x="356" y="6539"/>
                    <a:pt x="297" y="6570"/>
                    <a:pt x="244" y="6570"/>
                  </a:cubicBezTo>
                  <a:cubicBezTo>
                    <a:pt x="181" y="6570"/>
                    <a:pt x="126" y="6525"/>
                    <a:pt x="50" y="6423"/>
                  </a:cubicBezTo>
                  <a:cubicBezTo>
                    <a:pt x="44" y="6418"/>
                    <a:pt x="37" y="6415"/>
                    <a:pt x="30" y="6415"/>
                  </a:cubicBezTo>
                  <a:cubicBezTo>
                    <a:pt x="14" y="6415"/>
                    <a:pt x="0" y="6429"/>
                    <a:pt x="10" y="6443"/>
                  </a:cubicBezTo>
                  <a:cubicBezTo>
                    <a:pt x="63" y="6544"/>
                    <a:pt x="117" y="6631"/>
                    <a:pt x="190" y="6704"/>
                  </a:cubicBezTo>
                  <a:cubicBezTo>
                    <a:pt x="198" y="6715"/>
                    <a:pt x="209" y="6720"/>
                    <a:pt x="221" y="6720"/>
                  </a:cubicBezTo>
                  <a:cubicBezTo>
                    <a:pt x="231" y="6720"/>
                    <a:pt x="242" y="6717"/>
                    <a:pt x="251" y="6711"/>
                  </a:cubicBezTo>
                  <a:cubicBezTo>
                    <a:pt x="479" y="6588"/>
                    <a:pt x="695" y="6442"/>
                    <a:pt x="901" y="6278"/>
                  </a:cubicBezTo>
                  <a:lnTo>
                    <a:pt x="901" y="6278"/>
                  </a:lnTo>
                  <a:cubicBezTo>
                    <a:pt x="1064" y="6540"/>
                    <a:pt x="1231" y="6797"/>
                    <a:pt x="1375" y="7072"/>
                  </a:cubicBezTo>
                  <a:cubicBezTo>
                    <a:pt x="1383" y="7089"/>
                    <a:pt x="1401" y="7097"/>
                    <a:pt x="1417" y="7097"/>
                  </a:cubicBezTo>
                  <a:cubicBezTo>
                    <a:pt x="1427" y="7097"/>
                    <a:pt x="1436" y="7094"/>
                    <a:pt x="1442" y="7086"/>
                  </a:cubicBezTo>
                  <a:cubicBezTo>
                    <a:pt x="1549" y="6972"/>
                    <a:pt x="1649" y="6872"/>
                    <a:pt x="1749" y="6758"/>
                  </a:cubicBezTo>
                  <a:cubicBezTo>
                    <a:pt x="1823" y="6678"/>
                    <a:pt x="1943" y="6464"/>
                    <a:pt x="2037" y="6417"/>
                  </a:cubicBezTo>
                  <a:cubicBezTo>
                    <a:pt x="2057" y="6408"/>
                    <a:pt x="2078" y="6404"/>
                    <a:pt x="2100" y="6404"/>
                  </a:cubicBezTo>
                  <a:cubicBezTo>
                    <a:pt x="2208" y="6404"/>
                    <a:pt x="2329" y="6500"/>
                    <a:pt x="2418" y="6551"/>
                  </a:cubicBezTo>
                  <a:cubicBezTo>
                    <a:pt x="2572" y="6631"/>
                    <a:pt x="2733" y="6711"/>
                    <a:pt x="2893" y="6798"/>
                  </a:cubicBezTo>
                  <a:cubicBezTo>
                    <a:pt x="2901" y="6802"/>
                    <a:pt x="2908" y="6803"/>
                    <a:pt x="2916" y="6803"/>
                  </a:cubicBezTo>
                  <a:cubicBezTo>
                    <a:pt x="2937" y="6803"/>
                    <a:pt x="2959" y="6791"/>
                    <a:pt x="2974" y="6771"/>
                  </a:cubicBezTo>
                  <a:cubicBezTo>
                    <a:pt x="3041" y="6664"/>
                    <a:pt x="3108" y="6551"/>
                    <a:pt x="3174" y="6443"/>
                  </a:cubicBezTo>
                  <a:cubicBezTo>
                    <a:pt x="3248" y="6327"/>
                    <a:pt x="3265" y="6261"/>
                    <a:pt x="3381" y="6261"/>
                  </a:cubicBezTo>
                  <a:cubicBezTo>
                    <a:pt x="3391" y="6261"/>
                    <a:pt x="3403" y="6262"/>
                    <a:pt x="3415" y="6263"/>
                  </a:cubicBezTo>
                  <a:cubicBezTo>
                    <a:pt x="3670" y="6276"/>
                    <a:pt x="3951" y="6383"/>
                    <a:pt x="4205" y="6437"/>
                  </a:cubicBezTo>
                  <a:cubicBezTo>
                    <a:pt x="4211" y="6438"/>
                    <a:pt x="4217" y="6439"/>
                    <a:pt x="4223" y="6439"/>
                  </a:cubicBezTo>
                  <a:cubicBezTo>
                    <a:pt x="4266" y="6439"/>
                    <a:pt x="4291" y="6398"/>
                    <a:pt x="4285" y="6357"/>
                  </a:cubicBezTo>
                  <a:cubicBezTo>
                    <a:pt x="4111" y="5253"/>
                    <a:pt x="3884" y="4102"/>
                    <a:pt x="3435" y="3071"/>
                  </a:cubicBezTo>
                  <a:cubicBezTo>
                    <a:pt x="3215" y="2550"/>
                    <a:pt x="2833" y="2161"/>
                    <a:pt x="2499" y="1713"/>
                  </a:cubicBezTo>
                  <a:cubicBezTo>
                    <a:pt x="2111" y="1205"/>
                    <a:pt x="1856" y="623"/>
                    <a:pt x="2278" y="54"/>
                  </a:cubicBezTo>
                  <a:cubicBezTo>
                    <a:pt x="2293" y="23"/>
                    <a:pt x="2265" y="0"/>
                    <a:pt x="22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8"/>
            <p:cNvSpPr/>
            <p:nvPr/>
          </p:nvSpPr>
          <p:spPr>
            <a:xfrm>
              <a:off x="1727003" y="3437897"/>
              <a:ext cx="130255" cy="215848"/>
            </a:xfrm>
            <a:custGeom>
              <a:rect b="b" l="l" r="r" t="t"/>
              <a:pathLst>
                <a:path extrusionOk="0" fill="none" h="7119" w="4296">
                  <a:moveTo>
                    <a:pt x="2222" y="20"/>
                  </a:moveTo>
                  <a:cubicBezTo>
                    <a:pt x="1860" y="315"/>
                    <a:pt x="1880" y="843"/>
                    <a:pt x="2054" y="1238"/>
                  </a:cubicBezTo>
                  <a:cubicBezTo>
                    <a:pt x="2295" y="1786"/>
                    <a:pt x="2804" y="2121"/>
                    <a:pt x="3125" y="2609"/>
                  </a:cubicBezTo>
                  <a:cubicBezTo>
                    <a:pt x="3473" y="3131"/>
                    <a:pt x="3620" y="3774"/>
                    <a:pt x="3774" y="4376"/>
                  </a:cubicBezTo>
                  <a:cubicBezTo>
                    <a:pt x="3941" y="5038"/>
                    <a:pt x="4068" y="5714"/>
                    <a:pt x="4155" y="6390"/>
                  </a:cubicBezTo>
                  <a:lnTo>
                    <a:pt x="4242" y="6323"/>
                  </a:lnTo>
                  <a:cubicBezTo>
                    <a:pt x="3928" y="6242"/>
                    <a:pt x="3607" y="6169"/>
                    <a:pt x="3292" y="6102"/>
                  </a:cubicBezTo>
                  <a:cubicBezTo>
                    <a:pt x="3259" y="6095"/>
                    <a:pt x="3232" y="6109"/>
                    <a:pt x="3219" y="6135"/>
                  </a:cubicBezTo>
                  <a:cubicBezTo>
                    <a:pt x="3105" y="6336"/>
                    <a:pt x="2991" y="6537"/>
                    <a:pt x="2877" y="6731"/>
                  </a:cubicBezTo>
                  <a:cubicBezTo>
                    <a:pt x="2897" y="6724"/>
                    <a:pt x="2924" y="6717"/>
                    <a:pt x="2951" y="6711"/>
                  </a:cubicBezTo>
                  <a:cubicBezTo>
                    <a:pt x="2663" y="6564"/>
                    <a:pt x="2376" y="6416"/>
                    <a:pt x="2088" y="6269"/>
                  </a:cubicBezTo>
                  <a:cubicBezTo>
                    <a:pt x="2074" y="6256"/>
                    <a:pt x="2041" y="6262"/>
                    <a:pt x="2028" y="6276"/>
                  </a:cubicBezTo>
                  <a:cubicBezTo>
                    <a:pt x="1827" y="6543"/>
                    <a:pt x="1620" y="6804"/>
                    <a:pt x="1385" y="7032"/>
                  </a:cubicBezTo>
                  <a:lnTo>
                    <a:pt x="1452" y="7039"/>
                  </a:lnTo>
                  <a:cubicBezTo>
                    <a:pt x="1318" y="6744"/>
                    <a:pt x="1158" y="6443"/>
                    <a:pt x="971" y="6175"/>
                  </a:cubicBezTo>
                  <a:cubicBezTo>
                    <a:pt x="944" y="6142"/>
                    <a:pt x="904" y="6135"/>
                    <a:pt x="877" y="6162"/>
                  </a:cubicBezTo>
                  <a:cubicBezTo>
                    <a:pt x="736" y="6289"/>
                    <a:pt x="596" y="6403"/>
                    <a:pt x="442" y="6497"/>
                  </a:cubicBezTo>
                  <a:cubicBezTo>
                    <a:pt x="261" y="6617"/>
                    <a:pt x="194" y="6624"/>
                    <a:pt x="54" y="6436"/>
                  </a:cubicBezTo>
                  <a:cubicBezTo>
                    <a:pt x="34" y="6416"/>
                    <a:pt x="0" y="6436"/>
                    <a:pt x="14" y="6456"/>
                  </a:cubicBezTo>
                  <a:cubicBezTo>
                    <a:pt x="67" y="6557"/>
                    <a:pt x="121" y="6644"/>
                    <a:pt x="194" y="6717"/>
                  </a:cubicBezTo>
                  <a:cubicBezTo>
                    <a:pt x="208" y="6737"/>
                    <a:pt x="235" y="6737"/>
                    <a:pt x="255" y="6724"/>
                  </a:cubicBezTo>
                  <a:cubicBezTo>
                    <a:pt x="502" y="6590"/>
                    <a:pt x="736" y="6430"/>
                    <a:pt x="957" y="6249"/>
                  </a:cubicBezTo>
                  <a:lnTo>
                    <a:pt x="870" y="6236"/>
                  </a:lnTo>
                  <a:cubicBezTo>
                    <a:pt x="1044" y="6517"/>
                    <a:pt x="1225" y="6791"/>
                    <a:pt x="1379" y="7085"/>
                  </a:cubicBezTo>
                  <a:cubicBezTo>
                    <a:pt x="1392" y="7112"/>
                    <a:pt x="1432" y="7119"/>
                    <a:pt x="1446" y="7099"/>
                  </a:cubicBezTo>
                  <a:cubicBezTo>
                    <a:pt x="1553" y="6985"/>
                    <a:pt x="1653" y="6885"/>
                    <a:pt x="1753" y="6771"/>
                  </a:cubicBezTo>
                  <a:cubicBezTo>
                    <a:pt x="1827" y="6691"/>
                    <a:pt x="1947" y="6477"/>
                    <a:pt x="2041" y="6430"/>
                  </a:cubicBezTo>
                  <a:cubicBezTo>
                    <a:pt x="2161" y="6376"/>
                    <a:pt x="2315" y="6503"/>
                    <a:pt x="2422" y="6564"/>
                  </a:cubicBezTo>
                  <a:cubicBezTo>
                    <a:pt x="2576" y="6644"/>
                    <a:pt x="2737" y="6724"/>
                    <a:pt x="2897" y="6811"/>
                  </a:cubicBezTo>
                  <a:cubicBezTo>
                    <a:pt x="2924" y="6824"/>
                    <a:pt x="2958" y="6811"/>
                    <a:pt x="2978" y="6784"/>
                  </a:cubicBezTo>
                  <a:cubicBezTo>
                    <a:pt x="3045" y="6677"/>
                    <a:pt x="3112" y="6564"/>
                    <a:pt x="3178" y="6456"/>
                  </a:cubicBezTo>
                  <a:cubicBezTo>
                    <a:pt x="3259" y="6329"/>
                    <a:pt x="3272" y="6262"/>
                    <a:pt x="3419" y="6276"/>
                  </a:cubicBezTo>
                  <a:cubicBezTo>
                    <a:pt x="3674" y="6289"/>
                    <a:pt x="3955" y="6396"/>
                    <a:pt x="4209" y="6450"/>
                  </a:cubicBezTo>
                  <a:cubicBezTo>
                    <a:pt x="4262" y="6463"/>
                    <a:pt x="4296" y="6416"/>
                    <a:pt x="4289" y="6370"/>
                  </a:cubicBezTo>
                  <a:cubicBezTo>
                    <a:pt x="4115" y="5266"/>
                    <a:pt x="3888" y="4115"/>
                    <a:pt x="3439" y="3084"/>
                  </a:cubicBezTo>
                  <a:cubicBezTo>
                    <a:pt x="3219" y="2563"/>
                    <a:pt x="2837" y="2174"/>
                    <a:pt x="2503" y="1726"/>
                  </a:cubicBezTo>
                  <a:cubicBezTo>
                    <a:pt x="2115" y="1218"/>
                    <a:pt x="1860" y="636"/>
                    <a:pt x="2282" y="67"/>
                  </a:cubicBezTo>
                  <a:cubicBezTo>
                    <a:pt x="2302" y="27"/>
                    <a:pt x="2248" y="0"/>
                    <a:pt x="2222" y="2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8"/>
            <p:cNvSpPr/>
            <p:nvPr/>
          </p:nvSpPr>
          <p:spPr>
            <a:xfrm>
              <a:off x="1582771" y="3556812"/>
              <a:ext cx="152510" cy="84350"/>
            </a:xfrm>
            <a:custGeom>
              <a:rect b="b" l="l" r="r" t="t"/>
              <a:pathLst>
                <a:path extrusionOk="0" h="2782" w="5030">
                  <a:moveTo>
                    <a:pt x="1177" y="1"/>
                  </a:moveTo>
                  <a:cubicBezTo>
                    <a:pt x="1171" y="1"/>
                    <a:pt x="1165" y="2"/>
                    <a:pt x="1158" y="5"/>
                  </a:cubicBezTo>
                  <a:cubicBezTo>
                    <a:pt x="862" y="108"/>
                    <a:pt x="556" y="157"/>
                    <a:pt x="245" y="157"/>
                  </a:cubicBezTo>
                  <a:cubicBezTo>
                    <a:pt x="190" y="157"/>
                    <a:pt x="135" y="156"/>
                    <a:pt x="81" y="153"/>
                  </a:cubicBezTo>
                  <a:cubicBezTo>
                    <a:pt x="78" y="152"/>
                    <a:pt x="76" y="152"/>
                    <a:pt x="74" y="152"/>
                  </a:cubicBezTo>
                  <a:cubicBezTo>
                    <a:pt x="1" y="152"/>
                    <a:pt x="9" y="266"/>
                    <a:pt x="81" y="266"/>
                  </a:cubicBezTo>
                  <a:cubicBezTo>
                    <a:pt x="145" y="271"/>
                    <a:pt x="209" y="273"/>
                    <a:pt x="272" y="273"/>
                  </a:cubicBezTo>
                  <a:cubicBezTo>
                    <a:pt x="561" y="273"/>
                    <a:pt x="833" y="226"/>
                    <a:pt x="1109" y="133"/>
                  </a:cubicBezTo>
                  <a:lnTo>
                    <a:pt x="1109" y="133"/>
                  </a:lnTo>
                  <a:cubicBezTo>
                    <a:pt x="1083" y="398"/>
                    <a:pt x="1080" y="663"/>
                    <a:pt x="1104" y="929"/>
                  </a:cubicBezTo>
                  <a:cubicBezTo>
                    <a:pt x="1104" y="956"/>
                    <a:pt x="1124" y="982"/>
                    <a:pt x="1151" y="989"/>
                  </a:cubicBezTo>
                  <a:cubicBezTo>
                    <a:pt x="1379" y="1009"/>
                    <a:pt x="1653" y="982"/>
                    <a:pt x="1874" y="1036"/>
                  </a:cubicBezTo>
                  <a:cubicBezTo>
                    <a:pt x="2061" y="1083"/>
                    <a:pt x="2121" y="1564"/>
                    <a:pt x="2175" y="1745"/>
                  </a:cubicBezTo>
                  <a:cubicBezTo>
                    <a:pt x="2180" y="1767"/>
                    <a:pt x="2200" y="1780"/>
                    <a:pt x="2218" y="1780"/>
                  </a:cubicBezTo>
                  <a:cubicBezTo>
                    <a:pt x="2221" y="1780"/>
                    <a:pt x="2225" y="1780"/>
                    <a:pt x="2228" y="1778"/>
                  </a:cubicBezTo>
                  <a:cubicBezTo>
                    <a:pt x="2376" y="1738"/>
                    <a:pt x="2523" y="1691"/>
                    <a:pt x="2670" y="1651"/>
                  </a:cubicBezTo>
                  <a:cubicBezTo>
                    <a:pt x="2771" y="1626"/>
                    <a:pt x="2980" y="1523"/>
                    <a:pt x="3093" y="1523"/>
                  </a:cubicBezTo>
                  <a:cubicBezTo>
                    <a:pt x="3099" y="1523"/>
                    <a:pt x="3106" y="1523"/>
                    <a:pt x="3111" y="1524"/>
                  </a:cubicBezTo>
                  <a:cubicBezTo>
                    <a:pt x="3239" y="1551"/>
                    <a:pt x="3279" y="1745"/>
                    <a:pt x="3326" y="1845"/>
                  </a:cubicBezTo>
                  <a:cubicBezTo>
                    <a:pt x="3406" y="2026"/>
                    <a:pt x="3506" y="2207"/>
                    <a:pt x="3553" y="2401"/>
                  </a:cubicBezTo>
                  <a:cubicBezTo>
                    <a:pt x="3560" y="2427"/>
                    <a:pt x="3587" y="2434"/>
                    <a:pt x="3613" y="2434"/>
                  </a:cubicBezTo>
                  <a:cubicBezTo>
                    <a:pt x="3914" y="2371"/>
                    <a:pt x="4191" y="2274"/>
                    <a:pt x="4462" y="2140"/>
                  </a:cubicBezTo>
                  <a:lnTo>
                    <a:pt x="4462" y="2140"/>
                  </a:lnTo>
                  <a:cubicBezTo>
                    <a:pt x="4590" y="2375"/>
                    <a:pt x="4744" y="2581"/>
                    <a:pt x="4938" y="2769"/>
                  </a:cubicBezTo>
                  <a:cubicBezTo>
                    <a:pt x="4947" y="2778"/>
                    <a:pt x="4958" y="2782"/>
                    <a:pt x="4968" y="2782"/>
                  </a:cubicBezTo>
                  <a:cubicBezTo>
                    <a:pt x="5001" y="2782"/>
                    <a:pt x="5029" y="2739"/>
                    <a:pt x="4998" y="2708"/>
                  </a:cubicBezTo>
                  <a:cubicBezTo>
                    <a:pt x="4811" y="2501"/>
                    <a:pt x="4657" y="2287"/>
                    <a:pt x="4530" y="2039"/>
                  </a:cubicBezTo>
                  <a:cubicBezTo>
                    <a:pt x="4522" y="2019"/>
                    <a:pt x="4506" y="2011"/>
                    <a:pt x="4489" y="2011"/>
                  </a:cubicBezTo>
                  <a:cubicBezTo>
                    <a:pt x="4478" y="2011"/>
                    <a:pt x="4467" y="2014"/>
                    <a:pt x="4456" y="2019"/>
                  </a:cubicBezTo>
                  <a:cubicBezTo>
                    <a:pt x="4310" y="2084"/>
                    <a:pt x="3926" y="2308"/>
                    <a:pt x="3712" y="2308"/>
                  </a:cubicBezTo>
                  <a:cubicBezTo>
                    <a:pt x="3682" y="2308"/>
                    <a:pt x="3656" y="2303"/>
                    <a:pt x="3633" y="2294"/>
                  </a:cubicBezTo>
                  <a:cubicBezTo>
                    <a:pt x="3520" y="2247"/>
                    <a:pt x="3459" y="1986"/>
                    <a:pt x="3413" y="1865"/>
                  </a:cubicBezTo>
                  <a:cubicBezTo>
                    <a:pt x="3352" y="1725"/>
                    <a:pt x="3292" y="1591"/>
                    <a:pt x="3232" y="1451"/>
                  </a:cubicBezTo>
                  <a:cubicBezTo>
                    <a:pt x="3226" y="1434"/>
                    <a:pt x="3212" y="1422"/>
                    <a:pt x="3196" y="1422"/>
                  </a:cubicBezTo>
                  <a:cubicBezTo>
                    <a:pt x="3192" y="1422"/>
                    <a:pt x="3189" y="1423"/>
                    <a:pt x="3185" y="1424"/>
                  </a:cubicBezTo>
                  <a:cubicBezTo>
                    <a:pt x="3051" y="1457"/>
                    <a:pt x="2924" y="1491"/>
                    <a:pt x="2790" y="1524"/>
                  </a:cubicBezTo>
                  <a:cubicBezTo>
                    <a:pt x="2657" y="1564"/>
                    <a:pt x="2489" y="1645"/>
                    <a:pt x="2349" y="1651"/>
                  </a:cubicBezTo>
                  <a:cubicBezTo>
                    <a:pt x="2195" y="1651"/>
                    <a:pt x="2208" y="1518"/>
                    <a:pt x="2175" y="1384"/>
                  </a:cubicBezTo>
                  <a:cubicBezTo>
                    <a:pt x="2141" y="1243"/>
                    <a:pt x="2108" y="1103"/>
                    <a:pt x="2068" y="956"/>
                  </a:cubicBezTo>
                  <a:cubicBezTo>
                    <a:pt x="2061" y="935"/>
                    <a:pt x="2034" y="915"/>
                    <a:pt x="2008" y="915"/>
                  </a:cubicBezTo>
                  <a:cubicBezTo>
                    <a:pt x="1914" y="915"/>
                    <a:pt x="1773" y="929"/>
                    <a:pt x="1635" y="929"/>
                  </a:cubicBezTo>
                  <a:cubicBezTo>
                    <a:pt x="1497" y="929"/>
                    <a:pt x="1362" y="915"/>
                    <a:pt x="1278" y="862"/>
                  </a:cubicBezTo>
                  <a:cubicBezTo>
                    <a:pt x="1211" y="848"/>
                    <a:pt x="1185" y="808"/>
                    <a:pt x="1205" y="735"/>
                  </a:cubicBezTo>
                  <a:cubicBezTo>
                    <a:pt x="1198" y="668"/>
                    <a:pt x="1198" y="601"/>
                    <a:pt x="1198" y="541"/>
                  </a:cubicBezTo>
                  <a:cubicBezTo>
                    <a:pt x="1198" y="380"/>
                    <a:pt x="1205" y="226"/>
                    <a:pt x="1225" y="66"/>
                  </a:cubicBezTo>
                  <a:cubicBezTo>
                    <a:pt x="1230" y="38"/>
                    <a:pt x="1208" y="1"/>
                    <a:pt x="11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8"/>
            <p:cNvSpPr/>
            <p:nvPr/>
          </p:nvSpPr>
          <p:spPr>
            <a:xfrm>
              <a:off x="1582771" y="3556357"/>
              <a:ext cx="152782" cy="85624"/>
            </a:xfrm>
            <a:custGeom>
              <a:rect b="b" l="l" r="r" t="t"/>
              <a:pathLst>
                <a:path extrusionOk="0" fill="none" h="2824" w="5039">
                  <a:moveTo>
                    <a:pt x="4998" y="2723"/>
                  </a:moveTo>
                  <a:cubicBezTo>
                    <a:pt x="4811" y="2516"/>
                    <a:pt x="4657" y="2302"/>
                    <a:pt x="4530" y="2054"/>
                  </a:cubicBezTo>
                  <a:cubicBezTo>
                    <a:pt x="4517" y="2021"/>
                    <a:pt x="4483" y="2021"/>
                    <a:pt x="4456" y="2034"/>
                  </a:cubicBezTo>
                  <a:cubicBezTo>
                    <a:pt x="4289" y="2108"/>
                    <a:pt x="3814" y="2389"/>
                    <a:pt x="3633" y="2309"/>
                  </a:cubicBezTo>
                  <a:cubicBezTo>
                    <a:pt x="3520" y="2262"/>
                    <a:pt x="3459" y="2001"/>
                    <a:pt x="3413" y="1880"/>
                  </a:cubicBezTo>
                  <a:cubicBezTo>
                    <a:pt x="3352" y="1740"/>
                    <a:pt x="3292" y="1606"/>
                    <a:pt x="3232" y="1466"/>
                  </a:cubicBezTo>
                  <a:cubicBezTo>
                    <a:pt x="3225" y="1446"/>
                    <a:pt x="3205" y="1432"/>
                    <a:pt x="3185" y="1439"/>
                  </a:cubicBezTo>
                  <a:cubicBezTo>
                    <a:pt x="3051" y="1472"/>
                    <a:pt x="2924" y="1506"/>
                    <a:pt x="2790" y="1539"/>
                  </a:cubicBezTo>
                  <a:cubicBezTo>
                    <a:pt x="2657" y="1579"/>
                    <a:pt x="2489" y="1660"/>
                    <a:pt x="2349" y="1666"/>
                  </a:cubicBezTo>
                  <a:cubicBezTo>
                    <a:pt x="2195" y="1666"/>
                    <a:pt x="2208" y="1533"/>
                    <a:pt x="2175" y="1399"/>
                  </a:cubicBezTo>
                  <a:cubicBezTo>
                    <a:pt x="2141" y="1258"/>
                    <a:pt x="2108" y="1118"/>
                    <a:pt x="2068" y="971"/>
                  </a:cubicBezTo>
                  <a:cubicBezTo>
                    <a:pt x="2061" y="950"/>
                    <a:pt x="2034" y="930"/>
                    <a:pt x="2008" y="930"/>
                  </a:cubicBezTo>
                  <a:cubicBezTo>
                    <a:pt x="1820" y="930"/>
                    <a:pt x="1446" y="984"/>
                    <a:pt x="1278" y="877"/>
                  </a:cubicBezTo>
                  <a:cubicBezTo>
                    <a:pt x="1211" y="863"/>
                    <a:pt x="1185" y="823"/>
                    <a:pt x="1205" y="750"/>
                  </a:cubicBezTo>
                  <a:cubicBezTo>
                    <a:pt x="1198" y="683"/>
                    <a:pt x="1198" y="616"/>
                    <a:pt x="1198" y="556"/>
                  </a:cubicBezTo>
                  <a:cubicBezTo>
                    <a:pt x="1198" y="395"/>
                    <a:pt x="1205" y="241"/>
                    <a:pt x="1225" y="81"/>
                  </a:cubicBezTo>
                  <a:cubicBezTo>
                    <a:pt x="1231" y="47"/>
                    <a:pt x="1198" y="0"/>
                    <a:pt x="1158" y="20"/>
                  </a:cubicBezTo>
                  <a:cubicBezTo>
                    <a:pt x="810" y="141"/>
                    <a:pt x="449" y="188"/>
                    <a:pt x="81" y="168"/>
                  </a:cubicBezTo>
                  <a:cubicBezTo>
                    <a:pt x="0" y="161"/>
                    <a:pt x="7" y="281"/>
                    <a:pt x="81" y="281"/>
                  </a:cubicBezTo>
                  <a:cubicBezTo>
                    <a:pt x="469" y="308"/>
                    <a:pt x="823" y="255"/>
                    <a:pt x="1185" y="121"/>
                  </a:cubicBezTo>
                  <a:cubicBezTo>
                    <a:pt x="1165" y="101"/>
                    <a:pt x="1144" y="81"/>
                    <a:pt x="1118" y="61"/>
                  </a:cubicBezTo>
                  <a:cubicBezTo>
                    <a:pt x="1084" y="355"/>
                    <a:pt x="1078" y="649"/>
                    <a:pt x="1104" y="944"/>
                  </a:cubicBezTo>
                  <a:cubicBezTo>
                    <a:pt x="1104" y="971"/>
                    <a:pt x="1124" y="997"/>
                    <a:pt x="1151" y="1004"/>
                  </a:cubicBezTo>
                  <a:cubicBezTo>
                    <a:pt x="1379" y="1024"/>
                    <a:pt x="1653" y="997"/>
                    <a:pt x="1874" y="1051"/>
                  </a:cubicBezTo>
                  <a:cubicBezTo>
                    <a:pt x="2061" y="1098"/>
                    <a:pt x="2121" y="1579"/>
                    <a:pt x="2175" y="1760"/>
                  </a:cubicBezTo>
                  <a:cubicBezTo>
                    <a:pt x="2182" y="1787"/>
                    <a:pt x="2208" y="1800"/>
                    <a:pt x="2228" y="1793"/>
                  </a:cubicBezTo>
                  <a:cubicBezTo>
                    <a:pt x="2376" y="1753"/>
                    <a:pt x="2523" y="1706"/>
                    <a:pt x="2670" y="1666"/>
                  </a:cubicBezTo>
                  <a:cubicBezTo>
                    <a:pt x="2777" y="1640"/>
                    <a:pt x="3004" y="1526"/>
                    <a:pt x="3111" y="1539"/>
                  </a:cubicBezTo>
                  <a:cubicBezTo>
                    <a:pt x="3239" y="1566"/>
                    <a:pt x="3279" y="1760"/>
                    <a:pt x="3326" y="1860"/>
                  </a:cubicBezTo>
                  <a:cubicBezTo>
                    <a:pt x="3406" y="2041"/>
                    <a:pt x="3506" y="2222"/>
                    <a:pt x="3553" y="2416"/>
                  </a:cubicBezTo>
                  <a:cubicBezTo>
                    <a:pt x="3560" y="2442"/>
                    <a:pt x="3587" y="2449"/>
                    <a:pt x="3613" y="2449"/>
                  </a:cubicBezTo>
                  <a:cubicBezTo>
                    <a:pt x="3934" y="2382"/>
                    <a:pt x="4229" y="2275"/>
                    <a:pt x="4517" y="2128"/>
                  </a:cubicBezTo>
                  <a:cubicBezTo>
                    <a:pt x="4490" y="2121"/>
                    <a:pt x="4463" y="2115"/>
                    <a:pt x="4436" y="2108"/>
                  </a:cubicBezTo>
                  <a:cubicBezTo>
                    <a:pt x="4570" y="2362"/>
                    <a:pt x="4731" y="2583"/>
                    <a:pt x="4938" y="2784"/>
                  </a:cubicBezTo>
                  <a:cubicBezTo>
                    <a:pt x="4978" y="2824"/>
                    <a:pt x="5038" y="2764"/>
                    <a:pt x="4998" y="2723"/>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8"/>
            <p:cNvSpPr/>
            <p:nvPr/>
          </p:nvSpPr>
          <p:spPr>
            <a:xfrm>
              <a:off x="1580133" y="3420220"/>
              <a:ext cx="156421" cy="144626"/>
            </a:xfrm>
            <a:custGeom>
              <a:rect b="b" l="l" r="r" t="t"/>
              <a:pathLst>
                <a:path extrusionOk="0" h="4770" w="5159">
                  <a:moveTo>
                    <a:pt x="4831" y="1"/>
                  </a:moveTo>
                  <a:cubicBezTo>
                    <a:pt x="4811" y="1"/>
                    <a:pt x="4794" y="21"/>
                    <a:pt x="4804" y="41"/>
                  </a:cubicBezTo>
                  <a:cubicBezTo>
                    <a:pt x="5159" y="790"/>
                    <a:pt x="4476" y="1245"/>
                    <a:pt x="3821" y="1406"/>
                  </a:cubicBezTo>
                  <a:cubicBezTo>
                    <a:pt x="3533" y="1480"/>
                    <a:pt x="3232" y="1526"/>
                    <a:pt x="2951" y="1627"/>
                  </a:cubicBezTo>
                  <a:cubicBezTo>
                    <a:pt x="2677" y="1727"/>
                    <a:pt x="2436" y="1888"/>
                    <a:pt x="2208" y="2068"/>
                  </a:cubicBezTo>
                  <a:cubicBezTo>
                    <a:pt x="1693" y="2463"/>
                    <a:pt x="1198" y="2898"/>
                    <a:pt x="743" y="3353"/>
                  </a:cubicBezTo>
                  <a:cubicBezTo>
                    <a:pt x="382" y="3721"/>
                    <a:pt x="0" y="4149"/>
                    <a:pt x="47" y="4698"/>
                  </a:cubicBezTo>
                  <a:cubicBezTo>
                    <a:pt x="54" y="4746"/>
                    <a:pt x="93" y="4770"/>
                    <a:pt x="131" y="4770"/>
                  </a:cubicBezTo>
                  <a:cubicBezTo>
                    <a:pt x="172" y="4770"/>
                    <a:pt x="211" y="4743"/>
                    <a:pt x="208" y="4691"/>
                  </a:cubicBezTo>
                  <a:cubicBezTo>
                    <a:pt x="141" y="3968"/>
                    <a:pt x="910" y="3380"/>
                    <a:pt x="1392" y="2945"/>
                  </a:cubicBezTo>
                  <a:cubicBezTo>
                    <a:pt x="1934" y="2456"/>
                    <a:pt x="2489" y="1881"/>
                    <a:pt x="3212" y="1674"/>
                  </a:cubicBezTo>
                  <a:cubicBezTo>
                    <a:pt x="3740" y="1526"/>
                    <a:pt x="4356" y="1480"/>
                    <a:pt x="4751" y="1051"/>
                  </a:cubicBezTo>
                  <a:cubicBezTo>
                    <a:pt x="4992" y="790"/>
                    <a:pt x="5132" y="295"/>
                    <a:pt x="4851" y="8"/>
                  </a:cubicBezTo>
                  <a:cubicBezTo>
                    <a:pt x="4845" y="3"/>
                    <a:pt x="4838" y="1"/>
                    <a:pt x="48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8"/>
            <p:cNvSpPr/>
            <p:nvPr/>
          </p:nvSpPr>
          <p:spPr>
            <a:xfrm>
              <a:off x="1580133" y="3419826"/>
              <a:ext cx="156421" cy="145900"/>
            </a:xfrm>
            <a:custGeom>
              <a:rect b="b" l="l" r="r" t="t"/>
              <a:pathLst>
                <a:path extrusionOk="0" fill="none" h="4812" w="5159">
                  <a:moveTo>
                    <a:pt x="4804" y="54"/>
                  </a:moveTo>
                  <a:cubicBezTo>
                    <a:pt x="5159" y="803"/>
                    <a:pt x="4476" y="1258"/>
                    <a:pt x="3821" y="1419"/>
                  </a:cubicBezTo>
                  <a:cubicBezTo>
                    <a:pt x="3533" y="1493"/>
                    <a:pt x="3232" y="1539"/>
                    <a:pt x="2951" y="1640"/>
                  </a:cubicBezTo>
                  <a:cubicBezTo>
                    <a:pt x="2677" y="1740"/>
                    <a:pt x="2436" y="1901"/>
                    <a:pt x="2208" y="2081"/>
                  </a:cubicBezTo>
                  <a:cubicBezTo>
                    <a:pt x="1693" y="2476"/>
                    <a:pt x="1198" y="2911"/>
                    <a:pt x="743" y="3366"/>
                  </a:cubicBezTo>
                  <a:cubicBezTo>
                    <a:pt x="382" y="3734"/>
                    <a:pt x="0" y="4162"/>
                    <a:pt x="47" y="4711"/>
                  </a:cubicBezTo>
                  <a:cubicBezTo>
                    <a:pt x="61" y="4811"/>
                    <a:pt x="214" y="4804"/>
                    <a:pt x="208" y="4704"/>
                  </a:cubicBezTo>
                  <a:cubicBezTo>
                    <a:pt x="141" y="3981"/>
                    <a:pt x="910" y="3393"/>
                    <a:pt x="1392" y="2958"/>
                  </a:cubicBezTo>
                  <a:cubicBezTo>
                    <a:pt x="1934" y="2469"/>
                    <a:pt x="2489" y="1894"/>
                    <a:pt x="3212" y="1687"/>
                  </a:cubicBezTo>
                  <a:cubicBezTo>
                    <a:pt x="3740" y="1539"/>
                    <a:pt x="4356" y="1493"/>
                    <a:pt x="4751" y="1064"/>
                  </a:cubicBezTo>
                  <a:cubicBezTo>
                    <a:pt x="4992" y="803"/>
                    <a:pt x="5132" y="308"/>
                    <a:pt x="4851" y="21"/>
                  </a:cubicBezTo>
                  <a:cubicBezTo>
                    <a:pt x="4824" y="1"/>
                    <a:pt x="4791" y="27"/>
                    <a:pt x="4804" y="5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8"/>
            <p:cNvSpPr/>
            <p:nvPr/>
          </p:nvSpPr>
          <p:spPr>
            <a:xfrm>
              <a:off x="1644624" y="3268257"/>
              <a:ext cx="85411" cy="157603"/>
            </a:xfrm>
            <a:custGeom>
              <a:rect b="b" l="l" r="r" t="t"/>
              <a:pathLst>
                <a:path extrusionOk="0" h="5198" w="2817">
                  <a:moveTo>
                    <a:pt x="419" y="0"/>
                  </a:moveTo>
                  <a:cubicBezTo>
                    <a:pt x="410" y="0"/>
                    <a:pt x="401" y="5"/>
                    <a:pt x="396" y="15"/>
                  </a:cubicBezTo>
                  <a:cubicBezTo>
                    <a:pt x="1" y="845"/>
                    <a:pt x="376" y="1962"/>
                    <a:pt x="717" y="2745"/>
                  </a:cubicBezTo>
                  <a:cubicBezTo>
                    <a:pt x="924" y="3206"/>
                    <a:pt x="1158" y="3648"/>
                    <a:pt x="1500" y="4023"/>
                  </a:cubicBezTo>
                  <a:cubicBezTo>
                    <a:pt x="1660" y="4203"/>
                    <a:pt x="1821" y="4371"/>
                    <a:pt x="2022" y="4511"/>
                  </a:cubicBezTo>
                  <a:cubicBezTo>
                    <a:pt x="2283" y="4699"/>
                    <a:pt x="2584" y="4859"/>
                    <a:pt x="2717" y="5167"/>
                  </a:cubicBezTo>
                  <a:cubicBezTo>
                    <a:pt x="2725" y="5188"/>
                    <a:pt x="2744" y="5198"/>
                    <a:pt x="2762" y="5198"/>
                  </a:cubicBezTo>
                  <a:cubicBezTo>
                    <a:pt x="2790" y="5198"/>
                    <a:pt x="2816" y="5176"/>
                    <a:pt x="2804" y="5140"/>
                  </a:cubicBezTo>
                  <a:cubicBezTo>
                    <a:pt x="2664" y="4752"/>
                    <a:pt x="2269" y="4591"/>
                    <a:pt x="1961" y="4351"/>
                  </a:cubicBezTo>
                  <a:cubicBezTo>
                    <a:pt x="1500" y="4003"/>
                    <a:pt x="1205" y="3481"/>
                    <a:pt x="951" y="2966"/>
                  </a:cubicBezTo>
                  <a:cubicBezTo>
                    <a:pt x="730" y="2511"/>
                    <a:pt x="550" y="2036"/>
                    <a:pt x="456" y="1541"/>
                  </a:cubicBezTo>
                  <a:cubicBezTo>
                    <a:pt x="362" y="1019"/>
                    <a:pt x="416" y="544"/>
                    <a:pt x="449" y="28"/>
                  </a:cubicBezTo>
                  <a:cubicBezTo>
                    <a:pt x="449" y="12"/>
                    <a:pt x="434" y="0"/>
                    <a:pt x="4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8"/>
            <p:cNvSpPr/>
            <p:nvPr/>
          </p:nvSpPr>
          <p:spPr>
            <a:xfrm>
              <a:off x="1644624" y="3267893"/>
              <a:ext cx="85654" cy="158665"/>
            </a:xfrm>
            <a:custGeom>
              <a:rect b="b" l="l" r="r" t="t"/>
              <a:pathLst>
                <a:path extrusionOk="0" fill="none" h="5233" w="2825">
                  <a:moveTo>
                    <a:pt x="396" y="27"/>
                  </a:moveTo>
                  <a:cubicBezTo>
                    <a:pt x="1" y="857"/>
                    <a:pt x="376" y="1974"/>
                    <a:pt x="717" y="2757"/>
                  </a:cubicBezTo>
                  <a:cubicBezTo>
                    <a:pt x="924" y="3218"/>
                    <a:pt x="1158" y="3660"/>
                    <a:pt x="1500" y="4035"/>
                  </a:cubicBezTo>
                  <a:cubicBezTo>
                    <a:pt x="1660" y="4215"/>
                    <a:pt x="1821" y="4383"/>
                    <a:pt x="2022" y="4523"/>
                  </a:cubicBezTo>
                  <a:cubicBezTo>
                    <a:pt x="2283" y="4711"/>
                    <a:pt x="2584" y="4871"/>
                    <a:pt x="2717" y="5179"/>
                  </a:cubicBezTo>
                  <a:cubicBezTo>
                    <a:pt x="2737" y="5232"/>
                    <a:pt x="2824" y="5212"/>
                    <a:pt x="2804" y="5152"/>
                  </a:cubicBezTo>
                  <a:cubicBezTo>
                    <a:pt x="2664" y="4764"/>
                    <a:pt x="2269" y="4603"/>
                    <a:pt x="1961" y="4363"/>
                  </a:cubicBezTo>
                  <a:cubicBezTo>
                    <a:pt x="1500" y="4015"/>
                    <a:pt x="1205" y="3493"/>
                    <a:pt x="951" y="2978"/>
                  </a:cubicBezTo>
                  <a:cubicBezTo>
                    <a:pt x="730" y="2523"/>
                    <a:pt x="550" y="2048"/>
                    <a:pt x="456" y="1553"/>
                  </a:cubicBezTo>
                  <a:cubicBezTo>
                    <a:pt x="362" y="1031"/>
                    <a:pt x="416" y="556"/>
                    <a:pt x="449" y="40"/>
                  </a:cubicBezTo>
                  <a:cubicBezTo>
                    <a:pt x="449" y="14"/>
                    <a:pt x="409" y="0"/>
                    <a:pt x="396" y="27"/>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8"/>
            <p:cNvSpPr/>
            <p:nvPr/>
          </p:nvSpPr>
          <p:spPr>
            <a:xfrm>
              <a:off x="1656266" y="3255765"/>
              <a:ext cx="65067" cy="32442"/>
            </a:xfrm>
            <a:custGeom>
              <a:rect b="b" l="l" r="r" t="t"/>
              <a:pathLst>
                <a:path extrusionOk="0" h="1070" w="2146">
                  <a:moveTo>
                    <a:pt x="1357" y="0"/>
                  </a:moveTo>
                  <a:cubicBezTo>
                    <a:pt x="1335" y="0"/>
                    <a:pt x="1314" y="10"/>
                    <a:pt x="1303" y="32"/>
                  </a:cubicBezTo>
                  <a:cubicBezTo>
                    <a:pt x="1237" y="190"/>
                    <a:pt x="1055" y="896"/>
                    <a:pt x="853" y="896"/>
                  </a:cubicBezTo>
                  <a:cubicBezTo>
                    <a:pt x="849" y="896"/>
                    <a:pt x="845" y="896"/>
                    <a:pt x="841" y="895"/>
                  </a:cubicBezTo>
                  <a:cubicBezTo>
                    <a:pt x="728" y="882"/>
                    <a:pt x="554" y="708"/>
                    <a:pt x="453" y="641"/>
                  </a:cubicBezTo>
                  <a:cubicBezTo>
                    <a:pt x="313" y="554"/>
                    <a:pt x="192" y="461"/>
                    <a:pt x="39" y="407"/>
                  </a:cubicBezTo>
                  <a:cubicBezTo>
                    <a:pt x="36" y="406"/>
                    <a:pt x="34" y="406"/>
                    <a:pt x="32" y="406"/>
                  </a:cubicBezTo>
                  <a:cubicBezTo>
                    <a:pt x="10" y="406"/>
                    <a:pt x="0" y="436"/>
                    <a:pt x="18" y="454"/>
                  </a:cubicBezTo>
                  <a:cubicBezTo>
                    <a:pt x="146" y="594"/>
                    <a:pt x="326" y="688"/>
                    <a:pt x="487" y="795"/>
                  </a:cubicBezTo>
                  <a:cubicBezTo>
                    <a:pt x="621" y="882"/>
                    <a:pt x="774" y="1023"/>
                    <a:pt x="935" y="1069"/>
                  </a:cubicBezTo>
                  <a:cubicBezTo>
                    <a:pt x="948" y="1069"/>
                    <a:pt x="975" y="1069"/>
                    <a:pt x="982" y="1049"/>
                  </a:cubicBezTo>
                  <a:cubicBezTo>
                    <a:pt x="1082" y="936"/>
                    <a:pt x="1122" y="775"/>
                    <a:pt x="1183" y="641"/>
                  </a:cubicBezTo>
                  <a:cubicBezTo>
                    <a:pt x="1251" y="486"/>
                    <a:pt x="1315" y="327"/>
                    <a:pt x="1383" y="171"/>
                  </a:cubicBezTo>
                  <a:lnTo>
                    <a:pt x="1383" y="171"/>
                  </a:lnTo>
                  <a:cubicBezTo>
                    <a:pt x="1601" y="385"/>
                    <a:pt x="1816" y="607"/>
                    <a:pt x="2059" y="795"/>
                  </a:cubicBezTo>
                  <a:cubicBezTo>
                    <a:pt x="2069" y="802"/>
                    <a:pt x="2080" y="806"/>
                    <a:pt x="2089" y="806"/>
                  </a:cubicBezTo>
                  <a:cubicBezTo>
                    <a:pt x="2123" y="806"/>
                    <a:pt x="2145" y="766"/>
                    <a:pt x="2119" y="735"/>
                  </a:cubicBezTo>
                  <a:cubicBezTo>
                    <a:pt x="1905" y="474"/>
                    <a:pt x="1651" y="246"/>
                    <a:pt x="1403" y="19"/>
                  </a:cubicBezTo>
                  <a:cubicBezTo>
                    <a:pt x="1391" y="7"/>
                    <a:pt x="1374" y="0"/>
                    <a:pt x="13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8"/>
            <p:cNvSpPr/>
            <p:nvPr/>
          </p:nvSpPr>
          <p:spPr>
            <a:xfrm>
              <a:off x="1656206" y="3255522"/>
              <a:ext cx="65340" cy="32685"/>
            </a:xfrm>
            <a:custGeom>
              <a:rect b="b" l="l" r="r" t="t"/>
              <a:pathLst>
                <a:path extrusionOk="0" fill="none" h="1078" w="2155">
                  <a:moveTo>
                    <a:pt x="20" y="462"/>
                  </a:moveTo>
                  <a:cubicBezTo>
                    <a:pt x="148" y="602"/>
                    <a:pt x="328" y="696"/>
                    <a:pt x="489" y="803"/>
                  </a:cubicBezTo>
                  <a:cubicBezTo>
                    <a:pt x="623" y="890"/>
                    <a:pt x="776" y="1031"/>
                    <a:pt x="937" y="1077"/>
                  </a:cubicBezTo>
                  <a:cubicBezTo>
                    <a:pt x="950" y="1077"/>
                    <a:pt x="977" y="1077"/>
                    <a:pt x="984" y="1057"/>
                  </a:cubicBezTo>
                  <a:cubicBezTo>
                    <a:pt x="1084" y="944"/>
                    <a:pt x="1124" y="783"/>
                    <a:pt x="1185" y="649"/>
                  </a:cubicBezTo>
                  <a:cubicBezTo>
                    <a:pt x="1265" y="469"/>
                    <a:pt x="1338" y="281"/>
                    <a:pt x="1419" y="101"/>
                  </a:cubicBezTo>
                  <a:cubicBezTo>
                    <a:pt x="1385" y="107"/>
                    <a:pt x="1352" y="107"/>
                    <a:pt x="1318" y="114"/>
                  </a:cubicBezTo>
                  <a:cubicBezTo>
                    <a:pt x="1559" y="348"/>
                    <a:pt x="1793" y="596"/>
                    <a:pt x="2061" y="803"/>
                  </a:cubicBezTo>
                  <a:cubicBezTo>
                    <a:pt x="2108" y="837"/>
                    <a:pt x="2155" y="783"/>
                    <a:pt x="2121" y="743"/>
                  </a:cubicBezTo>
                  <a:cubicBezTo>
                    <a:pt x="1907" y="482"/>
                    <a:pt x="1653" y="254"/>
                    <a:pt x="1405" y="27"/>
                  </a:cubicBezTo>
                  <a:cubicBezTo>
                    <a:pt x="1379" y="0"/>
                    <a:pt x="1325" y="0"/>
                    <a:pt x="1305" y="40"/>
                  </a:cubicBezTo>
                  <a:cubicBezTo>
                    <a:pt x="1238" y="201"/>
                    <a:pt x="1051" y="930"/>
                    <a:pt x="843" y="903"/>
                  </a:cubicBezTo>
                  <a:cubicBezTo>
                    <a:pt x="730" y="890"/>
                    <a:pt x="556" y="716"/>
                    <a:pt x="455" y="649"/>
                  </a:cubicBezTo>
                  <a:cubicBezTo>
                    <a:pt x="315" y="562"/>
                    <a:pt x="194" y="469"/>
                    <a:pt x="41" y="415"/>
                  </a:cubicBezTo>
                  <a:cubicBezTo>
                    <a:pt x="14" y="408"/>
                    <a:pt x="0" y="442"/>
                    <a:pt x="20" y="462"/>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8"/>
            <p:cNvSpPr/>
            <p:nvPr/>
          </p:nvSpPr>
          <p:spPr>
            <a:xfrm>
              <a:off x="1718483" y="3247396"/>
              <a:ext cx="79499" cy="32564"/>
            </a:xfrm>
            <a:custGeom>
              <a:rect b="b" l="l" r="r" t="t"/>
              <a:pathLst>
                <a:path extrusionOk="0" h="1074" w="2622">
                  <a:moveTo>
                    <a:pt x="2038" y="0"/>
                  </a:moveTo>
                  <a:cubicBezTo>
                    <a:pt x="2014" y="0"/>
                    <a:pt x="1990" y="12"/>
                    <a:pt x="1974" y="34"/>
                  </a:cubicBezTo>
                  <a:cubicBezTo>
                    <a:pt x="1874" y="181"/>
                    <a:pt x="1760" y="328"/>
                    <a:pt x="1653" y="476"/>
                  </a:cubicBezTo>
                  <a:cubicBezTo>
                    <a:pt x="1599" y="542"/>
                    <a:pt x="1546" y="609"/>
                    <a:pt x="1486" y="676"/>
                  </a:cubicBezTo>
                  <a:cubicBezTo>
                    <a:pt x="1422" y="758"/>
                    <a:pt x="1398" y="814"/>
                    <a:pt x="1314" y="814"/>
                  </a:cubicBezTo>
                  <a:cubicBezTo>
                    <a:pt x="1301" y="814"/>
                    <a:pt x="1287" y="813"/>
                    <a:pt x="1272" y="810"/>
                  </a:cubicBezTo>
                  <a:cubicBezTo>
                    <a:pt x="1124" y="777"/>
                    <a:pt x="997" y="589"/>
                    <a:pt x="904" y="482"/>
                  </a:cubicBezTo>
                  <a:cubicBezTo>
                    <a:pt x="790" y="355"/>
                    <a:pt x="676" y="221"/>
                    <a:pt x="562" y="88"/>
                  </a:cubicBezTo>
                  <a:cubicBezTo>
                    <a:pt x="552" y="77"/>
                    <a:pt x="539" y="73"/>
                    <a:pt x="526" y="73"/>
                  </a:cubicBezTo>
                  <a:cubicBezTo>
                    <a:pt x="504" y="73"/>
                    <a:pt x="481" y="84"/>
                    <a:pt x="469" y="101"/>
                  </a:cubicBezTo>
                  <a:cubicBezTo>
                    <a:pt x="315" y="402"/>
                    <a:pt x="148" y="703"/>
                    <a:pt x="14" y="1011"/>
                  </a:cubicBezTo>
                  <a:cubicBezTo>
                    <a:pt x="0" y="1047"/>
                    <a:pt x="23" y="1073"/>
                    <a:pt x="49" y="1073"/>
                  </a:cubicBezTo>
                  <a:cubicBezTo>
                    <a:pt x="62" y="1073"/>
                    <a:pt x="76" y="1067"/>
                    <a:pt x="87" y="1051"/>
                  </a:cubicBezTo>
                  <a:cubicBezTo>
                    <a:pt x="253" y="787"/>
                    <a:pt x="391" y="512"/>
                    <a:pt x="537" y="235"/>
                  </a:cubicBezTo>
                  <a:lnTo>
                    <a:pt x="537" y="235"/>
                  </a:lnTo>
                  <a:cubicBezTo>
                    <a:pt x="632" y="342"/>
                    <a:pt x="730" y="448"/>
                    <a:pt x="837" y="549"/>
                  </a:cubicBezTo>
                  <a:cubicBezTo>
                    <a:pt x="977" y="690"/>
                    <a:pt x="1165" y="810"/>
                    <a:pt x="1278" y="971"/>
                  </a:cubicBezTo>
                  <a:cubicBezTo>
                    <a:pt x="1287" y="987"/>
                    <a:pt x="1305" y="999"/>
                    <a:pt x="1324" y="999"/>
                  </a:cubicBezTo>
                  <a:cubicBezTo>
                    <a:pt x="1336" y="999"/>
                    <a:pt x="1348" y="994"/>
                    <a:pt x="1359" y="984"/>
                  </a:cubicBezTo>
                  <a:cubicBezTo>
                    <a:pt x="1597" y="740"/>
                    <a:pt x="1819" y="480"/>
                    <a:pt x="2021" y="199"/>
                  </a:cubicBezTo>
                  <a:lnTo>
                    <a:pt x="2021" y="199"/>
                  </a:lnTo>
                  <a:cubicBezTo>
                    <a:pt x="2144" y="488"/>
                    <a:pt x="2306" y="738"/>
                    <a:pt x="2489" y="997"/>
                  </a:cubicBezTo>
                  <a:cubicBezTo>
                    <a:pt x="2504" y="1016"/>
                    <a:pt x="2523" y="1024"/>
                    <a:pt x="2540" y="1024"/>
                  </a:cubicBezTo>
                  <a:cubicBezTo>
                    <a:pt x="2584" y="1024"/>
                    <a:pt x="2621" y="974"/>
                    <a:pt x="2583" y="931"/>
                  </a:cubicBezTo>
                  <a:cubicBezTo>
                    <a:pt x="2369" y="670"/>
                    <a:pt x="2215" y="355"/>
                    <a:pt x="2101" y="47"/>
                  </a:cubicBezTo>
                  <a:cubicBezTo>
                    <a:pt x="2091" y="15"/>
                    <a:pt x="2065" y="0"/>
                    <a:pt x="20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8"/>
            <p:cNvSpPr/>
            <p:nvPr/>
          </p:nvSpPr>
          <p:spPr>
            <a:xfrm>
              <a:off x="1718271" y="3247002"/>
              <a:ext cx="80166" cy="33686"/>
            </a:xfrm>
            <a:custGeom>
              <a:rect b="b" l="l" r="r" t="t"/>
              <a:pathLst>
                <a:path extrusionOk="0" fill="none" h="1111" w="2644">
                  <a:moveTo>
                    <a:pt x="94" y="1064"/>
                  </a:moveTo>
                  <a:cubicBezTo>
                    <a:pt x="275" y="776"/>
                    <a:pt x="422" y="475"/>
                    <a:pt x="583" y="174"/>
                  </a:cubicBezTo>
                  <a:cubicBezTo>
                    <a:pt x="549" y="174"/>
                    <a:pt x="516" y="181"/>
                    <a:pt x="489" y="188"/>
                  </a:cubicBezTo>
                  <a:cubicBezTo>
                    <a:pt x="603" y="315"/>
                    <a:pt x="717" y="442"/>
                    <a:pt x="844" y="562"/>
                  </a:cubicBezTo>
                  <a:cubicBezTo>
                    <a:pt x="984" y="703"/>
                    <a:pt x="1172" y="823"/>
                    <a:pt x="1285" y="984"/>
                  </a:cubicBezTo>
                  <a:cubicBezTo>
                    <a:pt x="1299" y="1010"/>
                    <a:pt x="1339" y="1024"/>
                    <a:pt x="1366" y="997"/>
                  </a:cubicBezTo>
                  <a:cubicBezTo>
                    <a:pt x="1633" y="723"/>
                    <a:pt x="1881" y="428"/>
                    <a:pt x="2102" y="107"/>
                  </a:cubicBezTo>
                  <a:cubicBezTo>
                    <a:pt x="2061" y="107"/>
                    <a:pt x="2021" y="101"/>
                    <a:pt x="1981" y="94"/>
                  </a:cubicBezTo>
                  <a:cubicBezTo>
                    <a:pt x="2108" y="435"/>
                    <a:pt x="2289" y="716"/>
                    <a:pt x="2496" y="1010"/>
                  </a:cubicBezTo>
                  <a:cubicBezTo>
                    <a:pt x="2550" y="1077"/>
                    <a:pt x="2643" y="1004"/>
                    <a:pt x="2590" y="944"/>
                  </a:cubicBezTo>
                  <a:cubicBezTo>
                    <a:pt x="2376" y="683"/>
                    <a:pt x="2222" y="368"/>
                    <a:pt x="2108" y="60"/>
                  </a:cubicBezTo>
                  <a:cubicBezTo>
                    <a:pt x="2088" y="0"/>
                    <a:pt x="2015" y="0"/>
                    <a:pt x="1981" y="47"/>
                  </a:cubicBezTo>
                  <a:cubicBezTo>
                    <a:pt x="1881" y="194"/>
                    <a:pt x="1767" y="341"/>
                    <a:pt x="1660" y="489"/>
                  </a:cubicBezTo>
                  <a:cubicBezTo>
                    <a:pt x="1606" y="555"/>
                    <a:pt x="1553" y="622"/>
                    <a:pt x="1493" y="689"/>
                  </a:cubicBezTo>
                  <a:cubicBezTo>
                    <a:pt x="1419" y="783"/>
                    <a:pt x="1399" y="843"/>
                    <a:pt x="1279" y="823"/>
                  </a:cubicBezTo>
                  <a:cubicBezTo>
                    <a:pt x="1131" y="790"/>
                    <a:pt x="1004" y="602"/>
                    <a:pt x="911" y="495"/>
                  </a:cubicBezTo>
                  <a:cubicBezTo>
                    <a:pt x="797" y="368"/>
                    <a:pt x="683" y="234"/>
                    <a:pt x="569" y="101"/>
                  </a:cubicBezTo>
                  <a:cubicBezTo>
                    <a:pt x="543" y="74"/>
                    <a:pt x="496" y="87"/>
                    <a:pt x="476" y="114"/>
                  </a:cubicBezTo>
                  <a:cubicBezTo>
                    <a:pt x="322" y="415"/>
                    <a:pt x="155" y="716"/>
                    <a:pt x="21" y="1024"/>
                  </a:cubicBezTo>
                  <a:cubicBezTo>
                    <a:pt x="1" y="1077"/>
                    <a:pt x="61" y="1111"/>
                    <a:pt x="94" y="106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8"/>
            <p:cNvSpPr/>
            <p:nvPr/>
          </p:nvSpPr>
          <p:spPr>
            <a:xfrm>
              <a:off x="1794162" y="3262193"/>
              <a:ext cx="70009" cy="57184"/>
            </a:xfrm>
            <a:custGeom>
              <a:rect b="b" l="l" r="r" t="t"/>
              <a:pathLst>
                <a:path extrusionOk="0" h="1886" w="2309">
                  <a:moveTo>
                    <a:pt x="911" y="1"/>
                  </a:moveTo>
                  <a:cubicBezTo>
                    <a:pt x="900" y="1"/>
                    <a:pt x="888" y="3"/>
                    <a:pt x="876" y="8"/>
                  </a:cubicBezTo>
                  <a:cubicBezTo>
                    <a:pt x="595" y="148"/>
                    <a:pt x="321" y="302"/>
                    <a:pt x="40" y="456"/>
                  </a:cubicBezTo>
                  <a:cubicBezTo>
                    <a:pt x="0" y="484"/>
                    <a:pt x="28" y="542"/>
                    <a:pt x="70" y="542"/>
                  </a:cubicBezTo>
                  <a:cubicBezTo>
                    <a:pt x="78" y="542"/>
                    <a:pt x="86" y="540"/>
                    <a:pt x="94" y="536"/>
                  </a:cubicBezTo>
                  <a:cubicBezTo>
                    <a:pt x="355" y="405"/>
                    <a:pt x="623" y="274"/>
                    <a:pt x="885" y="149"/>
                  </a:cubicBezTo>
                  <a:lnTo>
                    <a:pt x="885" y="149"/>
                  </a:lnTo>
                  <a:cubicBezTo>
                    <a:pt x="971" y="321"/>
                    <a:pt x="1007" y="503"/>
                    <a:pt x="1044" y="690"/>
                  </a:cubicBezTo>
                  <a:cubicBezTo>
                    <a:pt x="1064" y="784"/>
                    <a:pt x="1050" y="978"/>
                    <a:pt x="1151" y="1038"/>
                  </a:cubicBezTo>
                  <a:cubicBezTo>
                    <a:pt x="1172" y="1050"/>
                    <a:pt x="1198" y="1055"/>
                    <a:pt x="1226" y="1055"/>
                  </a:cubicBezTo>
                  <a:cubicBezTo>
                    <a:pt x="1320" y="1055"/>
                    <a:pt x="1440" y="1000"/>
                    <a:pt x="1512" y="984"/>
                  </a:cubicBezTo>
                  <a:cubicBezTo>
                    <a:pt x="1732" y="925"/>
                    <a:pt x="1957" y="871"/>
                    <a:pt x="2178" y="813"/>
                  </a:cubicBezTo>
                  <a:lnTo>
                    <a:pt x="2178" y="813"/>
                  </a:lnTo>
                  <a:cubicBezTo>
                    <a:pt x="2142" y="1149"/>
                    <a:pt x="2107" y="1475"/>
                    <a:pt x="2027" y="1807"/>
                  </a:cubicBezTo>
                  <a:cubicBezTo>
                    <a:pt x="2015" y="1855"/>
                    <a:pt x="2054" y="1886"/>
                    <a:pt x="2093" y="1886"/>
                  </a:cubicBezTo>
                  <a:cubicBezTo>
                    <a:pt x="2119" y="1886"/>
                    <a:pt x="2146" y="1870"/>
                    <a:pt x="2154" y="1834"/>
                  </a:cubicBezTo>
                  <a:cubicBezTo>
                    <a:pt x="2241" y="1480"/>
                    <a:pt x="2308" y="1105"/>
                    <a:pt x="2308" y="737"/>
                  </a:cubicBezTo>
                  <a:cubicBezTo>
                    <a:pt x="2303" y="704"/>
                    <a:pt x="2279" y="680"/>
                    <a:pt x="2249" y="680"/>
                  </a:cubicBezTo>
                  <a:cubicBezTo>
                    <a:pt x="2242" y="680"/>
                    <a:pt x="2235" y="681"/>
                    <a:pt x="2228" y="683"/>
                  </a:cubicBezTo>
                  <a:cubicBezTo>
                    <a:pt x="2047" y="730"/>
                    <a:pt x="1860" y="777"/>
                    <a:pt x="1679" y="817"/>
                  </a:cubicBezTo>
                  <a:cubicBezTo>
                    <a:pt x="1599" y="844"/>
                    <a:pt x="1512" y="871"/>
                    <a:pt x="1425" y="884"/>
                  </a:cubicBezTo>
                  <a:cubicBezTo>
                    <a:pt x="1385" y="899"/>
                    <a:pt x="1345" y="907"/>
                    <a:pt x="1305" y="907"/>
                  </a:cubicBezTo>
                  <a:cubicBezTo>
                    <a:pt x="1291" y="907"/>
                    <a:pt x="1278" y="906"/>
                    <a:pt x="1265" y="904"/>
                  </a:cubicBezTo>
                  <a:cubicBezTo>
                    <a:pt x="1252" y="908"/>
                    <a:pt x="1240" y="910"/>
                    <a:pt x="1230" y="910"/>
                  </a:cubicBezTo>
                  <a:cubicBezTo>
                    <a:pt x="1189" y="910"/>
                    <a:pt x="1173" y="877"/>
                    <a:pt x="1184" y="817"/>
                  </a:cubicBezTo>
                  <a:cubicBezTo>
                    <a:pt x="1131" y="703"/>
                    <a:pt x="1144" y="543"/>
                    <a:pt x="1117" y="416"/>
                  </a:cubicBezTo>
                  <a:cubicBezTo>
                    <a:pt x="1091" y="282"/>
                    <a:pt x="1037" y="155"/>
                    <a:pt x="963" y="28"/>
                  </a:cubicBezTo>
                  <a:cubicBezTo>
                    <a:pt x="955" y="10"/>
                    <a:pt x="934" y="1"/>
                    <a:pt x="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8"/>
            <p:cNvSpPr/>
            <p:nvPr/>
          </p:nvSpPr>
          <p:spPr>
            <a:xfrm>
              <a:off x="1793950" y="3262011"/>
              <a:ext cx="70221" cy="58457"/>
            </a:xfrm>
            <a:custGeom>
              <a:rect b="b" l="l" r="r" t="t"/>
              <a:pathLst>
                <a:path extrusionOk="0" fill="none" h="1928" w="2316">
                  <a:moveTo>
                    <a:pt x="101" y="542"/>
                  </a:moveTo>
                  <a:cubicBezTo>
                    <a:pt x="382" y="402"/>
                    <a:pt x="669" y="261"/>
                    <a:pt x="950" y="127"/>
                  </a:cubicBezTo>
                  <a:cubicBezTo>
                    <a:pt x="924" y="114"/>
                    <a:pt x="890" y="107"/>
                    <a:pt x="863" y="101"/>
                  </a:cubicBezTo>
                  <a:cubicBezTo>
                    <a:pt x="970" y="288"/>
                    <a:pt x="1011" y="489"/>
                    <a:pt x="1051" y="696"/>
                  </a:cubicBezTo>
                  <a:cubicBezTo>
                    <a:pt x="1071" y="790"/>
                    <a:pt x="1057" y="984"/>
                    <a:pt x="1158" y="1044"/>
                  </a:cubicBezTo>
                  <a:cubicBezTo>
                    <a:pt x="1251" y="1098"/>
                    <a:pt x="1425" y="1011"/>
                    <a:pt x="1519" y="990"/>
                  </a:cubicBezTo>
                  <a:cubicBezTo>
                    <a:pt x="1767" y="924"/>
                    <a:pt x="2021" y="863"/>
                    <a:pt x="2268" y="796"/>
                  </a:cubicBezTo>
                  <a:cubicBezTo>
                    <a:pt x="2248" y="776"/>
                    <a:pt x="2222" y="750"/>
                    <a:pt x="2195" y="730"/>
                  </a:cubicBezTo>
                  <a:cubicBezTo>
                    <a:pt x="2155" y="1098"/>
                    <a:pt x="2121" y="1452"/>
                    <a:pt x="2034" y="1813"/>
                  </a:cubicBezTo>
                  <a:cubicBezTo>
                    <a:pt x="2014" y="1894"/>
                    <a:pt x="2141" y="1927"/>
                    <a:pt x="2161" y="1840"/>
                  </a:cubicBezTo>
                  <a:cubicBezTo>
                    <a:pt x="2248" y="1486"/>
                    <a:pt x="2315" y="1111"/>
                    <a:pt x="2315" y="743"/>
                  </a:cubicBezTo>
                  <a:cubicBezTo>
                    <a:pt x="2309" y="703"/>
                    <a:pt x="2275" y="676"/>
                    <a:pt x="2235" y="689"/>
                  </a:cubicBezTo>
                  <a:cubicBezTo>
                    <a:pt x="2054" y="736"/>
                    <a:pt x="1867" y="783"/>
                    <a:pt x="1686" y="823"/>
                  </a:cubicBezTo>
                  <a:cubicBezTo>
                    <a:pt x="1606" y="850"/>
                    <a:pt x="1519" y="877"/>
                    <a:pt x="1432" y="890"/>
                  </a:cubicBezTo>
                  <a:cubicBezTo>
                    <a:pt x="1379" y="910"/>
                    <a:pt x="1325" y="917"/>
                    <a:pt x="1272" y="910"/>
                  </a:cubicBezTo>
                  <a:cubicBezTo>
                    <a:pt x="1205" y="930"/>
                    <a:pt x="1178" y="897"/>
                    <a:pt x="1191" y="823"/>
                  </a:cubicBezTo>
                  <a:cubicBezTo>
                    <a:pt x="1138" y="709"/>
                    <a:pt x="1151" y="549"/>
                    <a:pt x="1124" y="422"/>
                  </a:cubicBezTo>
                  <a:cubicBezTo>
                    <a:pt x="1098" y="288"/>
                    <a:pt x="1044" y="161"/>
                    <a:pt x="970" y="34"/>
                  </a:cubicBezTo>
                  <a:cubicBezTo>
                    <a:pt x="957" y="7"/>
                    <a:pt x="917" y="0"/>
                    <a:pt x="883" y="14"/>
                  </a:cubicBezTo>
                  <a:cubicBezTo>
                    <a:pt x="602" y="154"/>
                    <a:pt x="328" y="308"/>
                    <a:pt x="47" y="462"/>
                  </a:cubicBezTo>
                  <a:cubicBezTo>
                    <a:pt x="0" y="495"/>
                    <a:pt x="47" y="569"/>
                    <a:pt x="101" y="542"/>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8"/>
            <p:cNvSpPr/>
            <p:nvPr/>
          </p:nvSpPr>
          <p:spPr>
            <a:xfrm>
              <a:off x="1855802" y="3309856"/>
              <a:ext cx="70373" cy="41326"/>
            </a:xfrm>
            <a:custGeom>
              <a:rect b="b" l="l" r="r" t="t"/>
              <a:pathLst>
                <a:path extrusionOk="0" h="1363" w="2321">
                  <a:moveTo>
                    <a:pt x="1244" y="0"/>
                  </a:moveTo>
                  <a:cubicBezTo>
                    <a:pt x="1240" y="0"/>
                    <a:pt x="1236" y="1"/>
                    <a:pt x="1232" y="1"/>
                  </a:cubicBezTo>
                  <a:cubicBezTo>
                    <a:pt x="844" y="68"/>
                    <a:pt x="429" y="102"/>
                    <a:pt x="48" y="209"/>
                  </a:cubicBezTo>
                  <a:cubicBezTo>
                    <a:pt x="1" y="222"/>
                    <a:pt x="14" y="289"/>
                    <a:pt x="54" y="289"/>
                  </a:cubicBezTo>
                  <a:cubicBezTo>
                    <a:pt x="427" y="277"/>
                    <a:pt x="805" y="195"/>
                    <a:pt x="1167" y="135"/>
                  </a:cubicBezTo>
                  <a:lnTo>
                    <a:pt x="1167" y="135"/>
                  </a:lnTo>
                  <a:cubicBezTo>
                    <a:pt x="1064" y="509"/>
                    <a:pt x="971" y="894"/>
                    <a:pt x="877" y="1272"/>
                  </a:cubicBezTo>
                  <a:cubicBezTo>
                    <a:pt x="866" y="1325"/>
                    <a:pt x="905" y="1362"/>
                    <a:pt x="950" y="1362"/>
                  </a:cubicBezTo>
                  <a:cubicBezTo>
                    <a:pt x="957" y="1362"/>
                    <a:pt x="964" y="1361"/>
                    <a:pt x="971" y="1359"/>
                  </a:cubicBezTo>
                  <a:cubicBezTo>
                    <a:pt x="1393" y="1272"/>
                    <a:pt x="1814" y="1219"/>
                    <a:pt x="2236" y="1152"/>
                  </a:cubicBezTo>
                  <a:cubicBezTo>
                    <a:pt x="2321" y="1139"/>
                    <a:pt x="2297" y="1005"/>
                    <a:pt x="2221" y="1005"/>
                  </a:cubicBezTo>
                  <a:cubicBezTo>
                    <a:pt x="2219" y="1005"/>
                    <a:pt x="2217" y="1005"/>
                    <a:pt x="2216" y="1005"/>
                  </a:cubicBezTo>
                  <a:cubicBezTo>
                    <a:pt x="1828" y="1035"/>
                    <a:pt x="1436" y="1109"/>
                    <a:pt x="1053" y="1192"/>
                  </a:cubicBezTo>
                  <a:lnTo>
                    <a:pt x="1053" y="1192"/>
                  </a:lnTo>
                  <a:cubicBezTo>
                    <a:pt x="1143" y="822"/>
                    <a:pt x="1233" y="451"/>
                    <a:pt x="1312" y="75"/>
                  </a:cubicBezTo>
                  <a:cubicBezTo>
                    <a:pt x="1318" y="32"/>
                    <a:pt x="1285" y="0"/>
                    <a:pt x="12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8"/>
            <p:cNvSpPr/>
            <p:nvPr/>
          </p:nvSpPr>
          <p:spPr>
            <a:xfrm>
              <a:off x="1855802" y="3309674"/>
              <a:ext cx="70433" cy="41811"/>
            </a:xfrm>
            <a:custGeom>
              <a:rect b="b" l="l" r="r" t="t"/>
              <a:pathLst>
                <a:path extrusionOk="0" fill="none" h="1379" w="2323">
                  <a:moveTo>
                    <a:pt x="54" y="295"/>
                  </a:moveTo>
                  <a:cubicBezTo>
                    <a:pt x="456" y="282"/>
                    <a:pt x="864" y="188"/>
                    <a:pt x="1252" y="128"/>
                  </a:cubicBezTo>
                  <a:cubicBezTo>
                    <a:pt x="1232" y="101"/>
                    <a:pt x="1212" y="74"/>
                    <a:pt x="1192" y="54"/>
                  </a:cubicBezTo>
                  <a:cubicBezTo>
                    <a:pt x="1078" y="456"/>
                    <a:pt x="978" y="870"/>
                    <a:pt x="877" y="1278"/>
                  </a:cubicBezTo>
                  <a:cubicBezTo>
                    <a:pt x="864" y="1339"/>
                    <a:pt x="918" y="1379"/>
                    <a:pt x="971" y="1365"/>
                  </a:cubicBezTo>
                  <a:cubicBezTo>
                    <a:pt x="1393" y="1278"/>
                    <a:pt x="1814" y="1225"/>
                    <a:pt x="2236" y="1158"/>
                  </a:cubicBezTo>
                  <a:cubicBezTo>
                    <a:pt x="2323" y="1145"/>
                    <a:pt x="2296" y="1004"/>
                    <a:pt x="2216" y="1011"/>
                  </a:cubicBezTo>
                  <a:cubicBezTo>
                    <a:pt x="1787" y="1044"/>
                    <a:pt x="1352" y="1131"/>
                    <a:pt x="931" y="1225"/>
                  </a:cubicBezTo>
                  <a:cubicBezTo>
                    <a:pt x="964" y="1258"/>
                    <a:pt x="991" y="1285"/>
                    <a:pt x="1025" y="1312"/>
                  </a:cubicBezTo>
                  <a:cubicBezTo>
                    <a:pt x="1125" y="904"/>
                    <a:pt x="1225" y="496"/>
                    <a:pt x="1312" y="81"/>
                  </a:cubicBezTo>
                  <a:cubicBezTo>
                    <a:pt x="1319" y="34"/>
                    <a:pt x="1279" y="1"/>
                    <a:pt x="1232" y="7"/>
                  </a:cubicBezTo>
                  <a:cubicBezTo>
                    <a:pt x="844" y="74"/>
                    <a:pt x="429" y="108"/>
                    <a:pt x="48" y="215"/>
                  </a:cubicBezTo>
                  <a:cubicBezTo>
                    <a:pt x="1" y="228"/>
                    <a:pt x="14" y="295"/>
                    <a:pt x="54" y="295"/>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8"/>
            <p:cNvSpPr/>
            <p:nvPr/>
          </p:nvSpPr>
          <p:spPr>
            <a:xfrm>
              <a:off x="1790372" y="3340176"/>
              <a:ext cx="136288" cy="102876"/>
            </a:xfrm>
            <a:custGeom>
              <a:rect b="b" l="l" r="r" t="t"/>
              <a:pathLst>
                <a:path extrusionOk="0" h="3393" w="4495">
                  <a:moveTo>
                    <a:pt x="4437" y="0"/>
                  </a:moveTo>
                  <a:cubicBezTo>
                    <a:pt x="4415" y="0"/>
                    <a:pt x="4392" y="13"/>
                    <a:pt x="4380" y="38"/>
                  </a:cubicBezTo>
                  <a:cubicBezTo>
                    <a:pt x="4019" y="995"/>
                    <a:pt x="3437" y="1785"/>
                    <a:pt x="2540" y="2320"/>
                  </a:cubicBezTo>
                  <a:cubicBezTo>
                    <a:pt x="2112" y="2574"/>
                    <a:pt x="1650" y="2735"/>
                    <a:pt x="1169" y="2862"/>
                  </a:cubicBezTo>
                  <a:cubicBezTo>
                    <a:pt x="794" y="2969"/>
                    <a:pt x="306" y="3056"/>
                    <a:pt x="18" y="3337"/>
                  </a:cubicBezTo>
                  <a:cubicBezTo>
                    <a:pt x="0" y="3354"/>
                    <a:pt x="14" y="3393"/>
                    <a:pt x="40" y="3393"/>
                  </a:cubicBezTo>
                  <a:cubicBezTo>
                    <a:pt x="43" y="3393"/>
                    <a:pt x="47" y="3392"/>
                    <a:pt x="51" y="3390"/>
                  </a:cubicBezTo>
                  <a:cubicBezTo>
                    <a:pt x="279" y="3297"/>
                    <a:pt x="486" y="3170"/>
                    <a:pt x="727" y="3096"/>
                  </a:cubicBezTo>
                  <a:cubicBezTo>
                    <a:pt x="981" y="3016"/>
                    <a:pt x="1242" y="2955"/>
                    <a:pt x="1497" y="2875"/>
                  </a:cubicBezTo>
                  <a:cubicBezTo>
                    <a:pt x="1958" y="2728"/>
                    <a:pt x="2400" y="2521"/>
                    <a:pt x="2808" y="2253"/>
                  </a:cubicBezTo>
                  <a:cubicBezTo>
                    <a:pt x="3564" y="1744"/>
                    <a:pt x="4273" y="975"/>
                    <a:pt x="4487" y="65"/>
                  </a:cubicBezTo>
                  <a:cubicBezTo>
                    <a:pt x="4495" y="23"/>
                    <a:pt x="4467" y="0"/>
                    <a:pt x="44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8"/>
            <p:cNvSpPr/>
            <p:nvPr/>
          </p:nvSpPr>
          <p:spPr>
            <a:xfrm>
              <a:off x="1790281" y="3339509"/>
              <a:ext cx="136561" cy="103876"/>
            </a:xfrm>
            <a:custGeom>
              <a:rect b="b" l="l" r="r" t="t"/>
              <a:pathLst>
                <a:path extrusionOk="0" fill="none" h="3426" w="4504">
                  <a:moveTo>
                    <a:pt x="4383" y="60"/>
                  </a:moveTo>
                  <a:cubicBezTo>
                    <a:pt x="4022" y="1017"/>
                    <a:pt x="3440" y="1807"/>
                    <a:pt x="2543" y="2342"/>
                  </a:cubicBezTo>
                  <a:cubicBezTo>
                    <a:pt x="2115" y="2596"/>
                    <a:pt x="1653" y="2757"/>
                    <a:pt x="1172" y="2884"/>
                  </a:cubicBezTo>
                  <a:cubicBezTo>
                    <a:pt x="797" y="2991"/>
                    <a:pt x="309" y="3078"/>
                    <a:pt x="21" y="3359"/>
                  </a:cubicBezTo>
                  <a:cubicBezTo>
                    <a:pt x="1" y="3379"/>
                    <a:pt x="21" y="3426"/>
                    <a:pt x="54" y="3412"/>
                  </a:cubicBezTo>
                  <a:cubicBezTo>
                    <a:pt x="282" y="3319"/>
                    <a:pt x="489" y="3192"/>
                    <a:pt x="730" y="3118"/>
                  </a:cubicBezTo>
                  <a:cubicBezTo>
                    <a:pt x="984" y="3038"/>
                    <a:pt x="1245" y="2977"/>
                    <a:pt x="1500" y="2897"/>
                  </a:cubicBezTo>
                  <a:cubicBezTo>
                    <a:pt x="1961" y="2750"/>
                    <a:pt x="2403" y="2543"/>
                    <a:pt x="2811" y="2275"/>
                  </a:cubicBezTo>
                  <a:cubicBezTo>
                    <a:pt x="3567" y="1766"/>
                    <a:pt x="4276" y="997"/>
                    <a:pt x="4490" y="87"/>
                  </a:cubicBezTo>
                  <a:cubicBezTo>
                    <a:pt x="4504" y="13"/>
                    <a:pt x="4410" y="0"/>
                    <a:pt x="4383" y="6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8"/>
            <p:cNvSpPr/>
            <p:nvPr/>
          </p:nvSpPr>
          <p:spPr>
            <a:xfrm>
              <a:off x="1778517" y="3485378"/>
              <a:ext cx="5063" cy="11613"/>
            </a:xfrm>
            <a:custGeom>
              <a:rect b="b" l="l" r="r" t="t"/>
              <a:pathLst>
                <a:path extrusionOk="0" h="383" w="167">
                  <a:moveTo>
                    <a:pt x="27" y="1"/>
                  </a:moveTo>
                  <a:cubicBezTo>
                    <a:pt x="20" y="1"/>
                    <a:pt x="14" y="5"/>
                    <a:pt x="14" y="13"/>
                  </a:cubicBezTo>
                  <a:cubicBezTo>
                    <a:pt x="1" y="140"/>
                    <a:pt x="28" y="294"/>
                    <a:pt x="135" y="381"/>
                  </a:cubicBezTo>
                  <a:cubicBezTo>
                    <a:pt x="137" y="382"/>
                    <a:pt x="140" y="383"/>
                    <a:pt x="142" y="383"/>
                  </a:cubicBezTo>
                  <a:cubicBezTo>
                    <a:pt x="154" y="383"/>
                    <a:pt x="167" y="372"/>
                    <a:pt x="161" y="361"/>
                  </a:cubicBezTo>
                  <a:cubicBezTo>
                    <a:pt x="94" y="254"/>
                    <a:pt x="41" y="147"/>
                    <a:pt x="48" y="20"/>
                  </a:cubicBezTo>
                  <a:cubicBezTo>
                    <a:pt x="48" y="8"/>
                    <a:pt x="36" y="1"/>
                    <a:pt x="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8"/>
            <p:cNvSpPr/>
            <p:nvPr/>
          </p:nvSpPr>
          <p:spPr>
            <a:xfrm>
              <a:off x="1778517" y="3485135"/>
              <a:ext cx="5124" cy="12007"/>
            </a:xfrm>
            <a:custGeom>
              <a:rect b="b" l="l" r="r" t="t"/>
              <a:pathLst>
                <a:path extrusionOk="0" fill="none" h="396" w="169">
                  <a:moveTo>
                    <a:pt x="14" y="21"/>
                  </a:moveTo>
                  <a:cubicBezTo>
                    <a:pt x="1" y="148"/>
                    <a:pt x="28" y="302"/>
                    <a:pt x="135" y="389"/>
                  </a:cubicBezTo>
                  <a:cubicBezTo>
                    <a:pt x="148" y="396"/>
                    <a:pt x="168" y="382"/>
                    <a:pt x="161" y="369"/>
                  </a:cubicBezTo>
                  <a:cubicBezTo>
                    <a:pt x="94" y="262"/>
                    <a:pt x="41" y="155"/>
                    <a:pt x="48" y="28"/>
                  </a:cubicBezTo>
                  <a:cubicBezTo>
                    <a:pt x="48" y="8"/>
                    <a:pt x="14" y="1"/>
                    <a:pt x="14"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8"/>
            <p:cNvSpPr/>
            <p:nvPr/>
          </p:nvSpPr>
          <p:spPr>
            <a:xfrm>
              <a:off x="1796496" y="3504085"/>
              <a:ext cx="5882" cy="8702"/>
            </a:xfrm>
            <a:custGeom>
              <a:rect b="b" l="l" r="r" t="t"/>
              <a:pathLst>
                <a:path extrusionOk="0" h="287" w="194">
                  <a:moveTo>
                    <a:pt x="33" y="0"/>
                  </a:moveTo>
                  <a:cubicBezTo>
                    <a:pt x="18" y="0"/>
                    <a:pt x="1" y="19"/>
                    <a:pt x="10" y="38"/>
                  </a:cubicBezTo>
                  <a:cubicBezTo>
                    <a:pt x="50" y="119"/>
                    <a:pt x="90" y="192"/>
                    <a:pt x="130" y="272"/>
                  </a:cubicBezTo>
                  <a:cubicBezTo>
                    <a:pt x="136" y="283"/>
                    <a:pt x="145" y="287"/>
                    <a:pt x="153" y="287"/>
                  </a:cubicBezTo>
                  <a:cubicBezTo>
                    <a:pt x="173" y="287"/>
                    <a:pt x="193" y="264"/>
                    <a:pt x="184" y="246"/>
                  </a:cubicBezTo>
                  <a:cubicBezTo>
                    <a:pt x="137" y="165"/>
                    <a:pt x="97" y="85"/>
                    <a:pt x="50" y="12"/>
                  </a:cubicBezTo>
                  <a:cubicBezTo>
                    <a:pt x="46" y="4"/>
                    <a:pt x="40"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8"/>
            <p:cNvSpPr/>
            <p:nvPr/>
          </p:nvSpPr>
          <p:spPr>
            <a:xfrm>
              <a:off x="1796375" y="3503600"/>
              <a:ext cx="6125" cy="9763"/>
            </a:xfrm>
            <a:custGeom>
              <a:rect b="b" l="l" r="r" t="t"/>
              <a:pathLst>
                <a:path extrusionOk="0" fill="none" h="322" w="202">
                  <a:moveTo>
                    <a:pt x="188" y="262"/>
                  </a:moveTo>
                  <a:cubicBezTo>
                    <a:pt x="141" y="181"/>
                    <a:pt x="101" y="101"/>
                    <a:pt x="54" y="28"/>
                  </a:cubicBezTo>
                  <a:cubicBezTo>
                    <a:pt x="41" y="1"/>
                    <a:pt x="1" y="28"/>
                    <a:pt x="14" y="54"/>
                  </a:cubicBezTo>
                  <a:cubicBezTo>
                    <a:pt x="54" y="135"/>
                    <a:pt x="94" y="208"/>
                    <a:pt x="134" y="288"/>
                  </a:cubicBezTo>
                  <a:cubicBezTo>
                    <a:pt x="154" y="322"/>
                    <a:pt x="201" y="288"/>
                    <a:pt x="188" y="262"/>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8"/>
            <p:cNvSpPr/>
            <p:nvPr/>
          </p:nvSpPr>
          <p:spPr>
            <a:xfrm>
              <a:off x="1812414" y="3402847"/>
              <a:ext cx="24862" cy="13765"/>
            </a:xfrm>
            <a:custGeom>
              <a:rect b="b" l="l" r="r" t="t"/>
              <a:pathLst>
                <a:path extrusionOk="0" h="454" w="820">
                  <a:moveTo>
                    <a:pt x="777" y="0"/>
                  </a:moveTo>
                  <a:cubicBezTo>
                    <a:pt x="772" y="0"/>
                    <a:pt x="767" y="2"/>
                    <a:pt x="763" y="5"/>
                  </a:cubicBezTo>
                  <a:cubicBezTo>
                    <a:pt x="529" y="173"/>
                    <a:pt x="268" y="266"/>
                    <a:pt x="27" y="407"/>
                  </a:cubicBezTo>
                  <a:cubicBezTo>
                    <a:pt x="0" y="420"/>
                    <a:pt x="14" y="454"/>
                    <a:pt x="40" y="454"/>
                  </a:cubicBezTo>
                  <a:cubicBezTo>
                    <a:pt x="328" y="433"/>
                    <a:pt x="596" y="253"/>
                    <a:pt x="803" y="59"/>
                  </a:cubicBezTo>
                  <a:cubicBezTo>
                    <a:pt x="820" y="37"/>
                    <a:pt x="799" y="0"/>
                    <a:pt x="7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8"/>
            <p:cNvSpPr/>
            <p:nvPr/>
          </p:nvSpPr>
          <p:spPr>
            <a:xfrm>
              <a:off x="1812414" y="3402392"/>
              <a:ext cx="24984" cy="14220"/>
            </a:xfrm>
            <a:custGeom>
              <a:rect b="b" l="l" r="r" t="t"/>
              <a:pathLst>
                <a:path extrusionOk="0" fill="none" h="469" w="824">
                  <a:moveTo>
                    <a:pt x="763" y="20"/>
                  </a:moveTo>
                  <a:cubicBezTo>
                    <a:pt x="529" y="188"/>
                    <a:pt x="268" y="281"/>
                    <a:pt x="27" y="422"/>
                  </a:cubicBezTo>
                  <a:cubicBezTo>
                    <a:pt x="0" y="435"/>
                    <a:pt x="14" y="469"/>
                    <a:pt x="40" y="469"/>
                  </a:cubicBezTo>
                  <a:cubicBezTo>
                    <a:pt x="328" y="448"/>
                    <a:pt x="596" y="268"/>
                    <a:pt x="803" y="74"/>
                  </a:cubicBezTo>
                  <a:cubicBezTo>
                    <a:pt x="823" y="47"/>
                    <a:pt x="790" y="0"/>
                    <a:pt x="763" y="2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8"/>
            <p:cNvSpPr/>
            <p:nvPr/>
          </p:nvSpPr>
          <p:spPr>
            <a:xfrm>
              <a:off x="1822541" y="3419189"/>
              <a:ext cx="4639" cy="1880"/>
            </a:xfrm>
            <a:custGeom>
              <a:rect b="b" l="l" r="r" t="t"/>
              <a:pathLst>
                <a:path extrusionOk="0" h="62" w="153">
                  <a:moveTo>
                    <a:pt x="121" y="1"/>
                  </a:moveTo>
                  <a:cubicBezTo>
                    <a:pt x="119" y="1"/>
                    <a:pt x="117" y="1"/>
                    <a:pt x="114" y="2"/>
                  </a:cubicBezTo>
                  <a:cubicBezTo>
                    <a:pt x="81" y="8"/>
                    <a:pt x="54" y="22"/>
                    <a:pt x="21" y="35"/>
                  </a:cubicBezTo>
                  <a:cubicBezTo>
                    <a:pt x="1" y="42"/>
                    <a:pt x="7" y="62"/>
                    <a:pt x="27" y="62"/>
                  </a:cubicBezTo>
                  <a:cubicBezTo>
                    <a:pt x="61" y="55"/>
                    <a:pt x="94" y="48"/>
                    <a:pt x="128" y="35"/>
                  </a:cubicBezTo>
                  <a:cubicBezTo>
                    <a:pt x="152" y="29"/>
                    <a:pt x="143"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8"/>
            <p:cNvSpPr/>
            <p:nvPr/>
          </p:nvSpPr>
          <p:spPr>
            <a:xfrm>
              <a:off x="1822541" y="3419008"/>
              <a:ext cx="4700" cy="2062"/>
            </a:xfrm>
            <a:custGeom>
              <a:rect b="b" l="l" r="r" t="t"/>
              <a:pathLst>
                <a:path extrusionOk="0" fill="none" h="68" w="155">
                  <a:moveTo>
                    <a:pt x="114" y="8"/>
                  </a:moveTo>
                  <a:cubicBezTo>
                    <a:pt x="81" y="14"/>
                    <a:pt x="54" y="28"/>
                    <a:pt x="21" y="41"/>
                  </a:cubicBezTo>
                  <a:cubicBezTo>
                    <a:pt x="1" y="48"/>
                    <a:pt x="7" y="68"/>
                    <a:pt x="27" y="68"/>
                  </a:cubicBezTo>
                  <a:cubicBezTo>
                    <a:pt x="61" y="61"/>
                    <a:pt x="94" y="54"/>
                    <a:pt x="128" y="41"/>
                  </a:cubicBezTo>
                  <a:cubicBezTo>
                    <a:pt x="155" y="34"/>
                    <a:pt x="141" y="1"/>
                    <a:pt x="114" y="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8"/>
            <p:cNvSpPr/>
            <p:nvPr/>
          </p:nvSpPr>
          <p:spPr>
            <a:xfrm>
              <a:off x="1667758" y="3306520"/>
              <a:ext cx="21254" cy="37142"/>
            </a:xfrm>
            <a:custGeom>
              <a:rect b="b" l="l" r="r" t="t"/>
              <a:pathLst>
                <a:path extrusionOk="0" h="1225" w="701">
                  <a:moveTo>
                    <a:pt x="76" y="1"/>
                  </a:moveTo>
                  <a:cubicBezTo>
                    <a:pt x="65" y="1"/>
                    <a:pt x="54" y="6"/>
                    <a:pt x="54" y="18"/>
                  </a:cubicBezTo>
                  <a:cubicBezTo>
                    <a:pt x="1" y="466"/>
                    <a:pt x="208" y="1048"/>
                    <a:pt x="656" y="1222"/>
                  </a:cubicBezTo>
                  <a:cubicBezTo>
                    <a:pt x="660" y="1224"/>
                    <a:pt x="664" y="1225"/>
                    <a:pt x="667" y="1225"/>
                  </a:cubicBezTo>
                  <a:cubicBezTo>
                    <a:pt x="688" y="1225"/>
                    <a:pt x="700" y="1192"/>
                    <a:pt x="683" y="1175"/>
                  </a:cubicBezTo>
                  <a:cubicBezTo>
                    <a:pt x="523" y="1021"/>
                    <a:pt x="362" y="901"/>
                    <a:pt x="255" y="700"/>
                  </a:cubicBezTo>
                  <a:cubicBezTo>
                    <a:pt x="148" y="486"/>
                    <a:pt x="94" y="258"/>
                    <a:pt x="108" y="24"/>
                  </a:cubicBezTo>
                  <a:cubicBezTo>
                    <a:pt x="108" y="9"/>
                    <a:pt x="91" y="1"/>
                    <a:pt x="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8"/>
            <p:cNvSpPr/>
            <p:nvPr/>
          </p:nvSpPr>
          <p:spPr>
            <a:xfrm>
              <a:off x="1667758" y="3306217"/>
              <a:ext cx="21345" cy="37779"/>
            </a:xfrm>
            <a:custGeom>
              <a:rect b="b" l="l" r="r" t="t"/>
              <a:pathLst>
                <a:path extrusionOk="0" fill="none" h="1246" w="704">
                  <a:moveTo>
                    <a:pt x="54" y="28"/>
                  </a:moveTo>
                  <a:cubicBezTo>
                    <a:pt x="1" y="476"/>
                    <a:pt x="208" y="1058"/>
                    <a:pt x="656" y="1232"/>
                  </a:cubicBezTo>
                  <a:cubicBezTo>
                    <a:pt x="683" y="1245"/>
                    <a:pt x="703" y="1205"/>
                    <a:pt x="683" y="1185"/>
                  </a:cubicBezTo>
                  <a:cubicBezTo>
                    <a:pt x="523" y="1031"/>
                    <a:pt x="362" y="911"/>
                    <a:pt x="255" y="710"/>
                  </a:cubicBezTo>
                  <a:cubicBezTo>
                    <a:pt x="148" y="496"/>
                    <a:pt x="94" y="268"/>
                    <a:pt x="108" y="34"/>
                  </a:cubicBezTo>
                  <a:cubicBezTo>
                    <a:pt x="108" y="8"/>
                    <a:pt x="54" y="1"/>
                    <a:pt x="54" y="2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8"/>
            <p:cNvSpPr/>
            <p:nvPr/>
          </p:nvSpPr>
          <p:spPr>
            <a:xfrm>
              <a:off x="1673003" y="3340236"/>
              <a:ext cx="7823" cy="11461"/>
            </a:xfrm>
            <a:custGeom>
              <a:rect b="b" l="l" r="r" t="t"/>
              <a:pathLst>
                <a:path extrusionOk="0" h="378" w="258">
                  <a:moveTo>
                    <a:pt x="53" y="0"/>
                  </a:moveTo>
                  <a:cubicBezTo>
                    <a:pt x="28" y="0"/>
                    <a:pt x="0" y="23"/>
                    <a:pt x="8" y="56"/>
                  </a:cubicBezTo>
                  <a:cubicBezTo>
                    <a:pt x="42" y="170"/>
                    <a:pt x="95" y="297"/>
                    <a:pt x="196" y="371"/>
                  </a:cubicBezTo>
                  <a:cubicBezTo>
                    <a:pt x="202" y="376"/>
                    <a:pt x="209" y="378"/>
                    <a:pt x="216" y="378"/>
                  </a:cubicBezTo>
                  <a:cubicBezTo>
                    <a:pt x="238" y="378"/>
                    <a:pt x="258" y="356"/>
                    <a:pt x="243" y="331"/>
                  </a:cubicBezTo>
                  <a:cubicBezTo>
                    <a:pt x="182" y="237"/>
                    <a:pt x="122" y="143"/>
                    <a:pt x="89" y="30"/>
                  </a:cubicBezTo>
                  <a:cubicBezTo>
                    <a:pt x="84" y="9"/>
                    <a:pt x="69" y="0"/>
                    <a:pt x="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8"/>
            <p:cNvSpPr/>
            <p:nvPr/>
          </p:nvSpPr>
          <p:spPr>
            <a:xfrm>
              <a:off x="1672821" y="3339509"/>
              <a:ext cx="8156" cy="12583"/>
            </a:xfrm>
            <a:custGeom>
              <a:rect b="b" l="l" r="r" t="t"/>
              <a:pathLst>
                <a:path extrusionOk="0" fill="none" h="415" w="269">
                  <a:moveTo>
                    <a:pt x="14" y="80"/>
                  </a:moveTo>
                  <a:cubicBezTo>
                    <a:pt x="48" y="194"/>
                    <a:pt x="101" y="321"/>
                    <a:pt x="202" y="395"/>
                  </a:cubicBezTo>
                  <a:cubicBezTo>
                    <a:pt x="228" y="415"/>
                    <a:pt x="269" y="388"/>
                    <a:pt x="249" y="355"/>
                  </a:cubicBezTo>
                  <a:cubicBezTo>
                    <a:pt x="188" y="261"/>
                    <a:pt x="128" y="167"/>
                    <a:pt x="95" y="54"/>
                  </a:cubicBezTo>
                  <a:cubicBezTo>
                    <a:pt x="81" y="0"/>
                    <a:pt x="1" y="27"/>
                    <a:pt x="14" y="8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8"/>
            <p:cNvSpPr/>
            <p:nvPr/>
          </p:nvSpPr>
          <p:spPr>
            <a:xfrm>
              <a:off x="1642016" y="3514697"/>
              <a:ext cx="15918" cy="6398"/>
            </a:xfrm>
            <a:custGeom>
              <a:rect b="b" l="l" r="r" t="t"/>
              <a:pathLst>
                <a:path extrusionOk="0" h="211" w="525">
                  <a:moveTo>
                    <a:pt x="499" y="0"/>
                  </a:moveTo>
                  <a:cubicBezTo>
                    <a:pt x="496" y="0"/>
                    <a:pt x="492" y="1"/>
                    <a:pt x="488" y="3"/>
                  </a:cubicBezTo>
                  <a:cubicBezTo>
                    <a:pt x="335" y="50"/>
                    <a:pt x="154" y="83"/>
                    <a:pt x="20" y="170"/>
                  </a:cubicBezTo>
                  <a:cubicBezTo>
                    <a:pt x="0" y="177"/>
                    <a:pt x="7" y="210"/>
                    <a:pt x="33" y="210"/>
                  </a:cubicBezTo>
                  <a:cubicBezTo>
                    <a:pt x="194" y="190"/>
                    <a:pt x="355" y="103"/>
                    <a:pt x="502" y="36"/>
                  </a:cubicBezTo>
                  <a:cubicBezTo>
                    <a:pt x="525" y="30"/>
                    <a:pt x="518" y="0"/>
                    <a:pt x="4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8"/>
            <p:cNvSpPr/>
            <p:nvPr/>
          </p:nvSpPr>
          <p:spPr>
            <a:xfrm>
              <a:off x="1642016" y="3514364"/>
              <a:ext cx="16039" cy="6731"/>
            </a:xfrm>
            <a:custGeom>
              <a:rect b="b" l="l" r="r" t="t"/>
              <a:pathLst>
                <a:path extrusionOk="0" fill="none" h="222" w="529">
                  <a:moveTo>
                    <a:pt x="488" y="14"/>
                  </a:moveTo>
                  <a:cubicBezTo>
                    <a:pt x="335" y="61"/>
                    <a:pt x="154" y="94"/>
                    <a:pt x="20" y="181"/>
                  </a:cubicBezTo>
                  <a:cubicBezTo>
                    <a:pt x="0" y="188"/>
                    <a:pt x="7" y="221"/>
                    <a:pt x="33" y="221"/>
                  </a:cubicBezTo>
                  <a:cubicBezTo>
                    <a:pt x="194" y="201"/>
                    <a:pt x="355" y="114"/>
                    <a:pt x="502" y="47"/>
                  </a:cubicBezTo>
                  <a:cubicBezTo>
                    <a:pt x="529" y="41"/>
                    <a:pt x="515" y="0"/>
                    <a:pt x="488"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8"/>
            <p:cNvSpPr/>
            <p:nvPr/>
          </p:nvSpPr>
          <p:spPr>
            <a:xfrm>
              <a:off x="1640591" y="3522975"/>
              <a:ext cx="9035" cy="3426"/>
            </a:xfrm>
            <a:custGeom>
              <a:rect b="b" l="l" r="r" t="t"/>
              <a:pathLst>
                <a:path extrusionOk="0" h="113" w="298">
                  <a:moveTo>
                    <a:pt x="266" y="0"/>
                  </a:moveTo>
                  <a:cubicBezTo>
                    <a:pt x="262" y="0"/>
                    <a:pt x="258" y="2"/>
                    <a:pt x="254" y="4"/>
                  </a:cubicBezTo>
                  <a:cubicBezTo>
                    <a:pt x="188" y="64"/>
                    <a:pt x="107" y="78"/>
                    <a:pt x="20" y="78"/>
                  </a:cubicBezTo>
                  <a:cubicBezTo>
                    <a:pt x="7" y="78"/>
                    <a:pt x="0" y="98"/>
                    <a:pt x="14" y="104"/>
                  </a:cubicBezTo>
                  <a:cubicBezTo>
                    <a:pt x="34" y="110"/>
                    <a:pt x="55" y="113"/>
                    <a:pt x="76" y="113"/>
                  </a:cubicBezTo>
                  <a:cubicBezTo>
                    <a:pt x="152" y="113"/>
                    <a:pt x="229" y="78"/>
                    <a:pt x="281" y="31"/>
                  </a:cubicBezTo>
                  <a:cubicBezTo>
                    <a:pt x="297" y="20"/>
                    <a:pt x="283" y="0"/>
                    <a:pt x="2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8"/>
            <p:cNvSpPr/>
            <p:nvPr/>
          </p:nvSpPr>
          <p:spPr>
            <a:xfrm>
              <a:off x="1640591" y="3522672"/>
              <a:ext cx="9157" cy="4305"/>
            </a:xfrm>
            <a:custGeom>
              <a:rect b="b" l="l" r="r" t="t"/>
              <a:pathLst>
                <a:path extrusionOk="0" fill="none" h="142" w="302">
                  <a:moveTo>
                    <a:pt x="254" y="14"/>
                  </a:moveTo>
                  <a:cubicBezTo>
                    <a:pt x="188" y="74"/>
                    <a:pt x="107" y="88"/>
                    <a:pt x="20" y="88"/>
                  </a:cubicBezTo>
                  <a:cubicBezTo>
                    <a:pt x="7" y="88"/>
                    <a:pt x="0" y="108"/>
                    <a:pt x="14" y="114"/>
                  </a:cubicBezTo>
                  <a:cubicBezTo>
                    <a:pt x="107" y="141"/>
                    <a:pt x="214" y="101"/>
                    <a:pt x="281" y="41"/>
                  </a:cubicBezTo>
                  <a:cubicBezTo>
                    <a:pt x="301" y="27"/>
                    <a:pt x="275" y="1"/>
                    <a:pt x="254"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8"/>
            <p:cNvSpPr/>
            <p:nvPr/>
          </p:nvSpPr>
          <p:spPr>
            <a:xfrm>
              <a:off x="1712601" y="3590012"/>
              <a:ext cx="5549" cy="9945"/>
            </a:xfrm>
            <a:custGeom>
              <a:rect b="b" l="l" r="r" t="t"/>
              <a:pathLst>
                <a:path extrusionOk="0" h="328" w="183">
                  <a:moveTo>
                    <a:pt x="157" y="0"/>
                  </a:moveTo>
                  <a:cubicBezTo>
                    <a:pt x="152" y="0"/>
                    <a:pt x="146" y="3"/>
                    <a:pt x="141" y="8"/>
                  </a:cubicBezTo>
                  <a:cubicBezTo>
                    <a:pt x="61" y="81"/>
                    <a:pt x="0" y="208"/>
                    <a:pt x="47" y="315"/>
                  </a:cubicBezTo>
                  <a:cubicBezTo>
                    <a:pt x="50" y="324"/>
                    <a:pt x="56" y="328"/>
                    <a:pt x="63" y="328"/>
                  </a:cubicBezTo>
                  <a:cubicBezTo>
                    <a:pt x="72" y="328"/>
                    <a:pt x="81" y="320"/>
                    <a:pt x="81" y="309"/>
                  </a:cubicBezTo>
                  <a:cubicBezTo>
                    <a:pt x="81" y="202"/>
                    <a:pt x="87" y="115"/>
                    <a:pt x="168" y="28"/>
                  </a:cubicBezTo>
                  <a:cubicBezTo>
                    <a:pt x="183" y="18"/>
                    <a:pt x="172" y="0"/>
                    <a:pt x="1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8"/>
            <p:cNvSpPr/>
            <p:nvPr/>
          </p:nvSpPr>
          <p:spPr>
            <a:xfrm>
              <a:off x="1712601" y="3589618"/>
              <a:ext cx="5700" cy="10582"/>
            </a:xfrm>
            <a:custGeom>
              <a:rect b="b" l="l" r="r" t="t"/>
              <a:pathLst>
                <a:path extrusionOk="0" fill="none" h="349" w="188">
                  <a:moveTo>
                    <a:pt x="141" y="21"/>
                  </a:moveTo>
                  <a:cubicBezTo>
                    <a:pt x="61" y="94"/>
                    <a:pt x="0" y="221"/>
                    <a:pt x="47" y="328"/>
                  </a:cubicBezTo>
                  <a:cubicBezTo>
                    <a:pt x="54" y="349"/>
                    <a:pt x="81" y="342"/>
                    <a:pt x="81" y="322"/>
                  </a:cubicBezTo>
                  <a:cubicBezTo>
                    <a:pt x="81" y="215"/>
                    <a:pt x="87" y="128"/>
                    <a:pt x="168" y="41"/>
                  </a:cubicBezTo>
                  <a:cubicBezTo>
                    <a:pt x="188" y="27"/>
                    <a:pt x="161" y="1"/>
                    <a:pt x="141"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8"/>
            <p:cNvSpPr/>
            <p:nvPr/>
          </p:nvSpPr>
          <p:spPr>
            <a:xfrm>
              <a:off x="1720848" y="3598017"/>
              <a:ext cx="4366" cy="7459"/>
            </a:xfrm>
            <a:custGeom>
              <a:rect b="b" l="l" r="r" t="t"/>
              <a:pathLst>
                <a:path extrusionOk="0" h="246" w="144">
                  <a:moveTo>
                    <a:pt x="66" y="0"/>
                  </a:moveTo>
                  <a:cubicBezTo>
                    <a:pt x="55" y="0"/>
                    <a:pt x="44" y="14"/>
                    <a:pt x="50" y="25"/>
                  </a:cubicBezTo>
                  <a:cubicBezTo>
                    <a:pt x="63" y="92"/>
                    <a:pt x="56" y="145"/>
                    <a:pt x="16" y="205"/>
                  </a:cubicBezTo>
                  <a:cubicBezTo>
                    <a:pt x="1" y="226"/>
                    <a:pt x="20" y="246"/>
                    <a:pt x="42" y="246"/>
                  </a:cubicBezTo>
                  <a:cubicBezTo>
                    <a:pt x="49" y="246"/>
                    <a:pt x="56" y="244"/>
                    <a:pt x="63" y="239"/>
                  </a:cubicBezTo>
                  <a:cubicBezTo>
                    <a:pt x="123" y="185"/>
                    <a:pt x="143" y="72"/>
                    <a:pt x="76" y="5"/>
                  </a:cubicBezTo>
                  <a:cubicBezTo>
                    <a:pt x="73" y="2"/>
                    <a:pt x="70"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8"/>
            <p:cNvSpPr/>
            <p:nvPr/>
          </p:nvSpPr>
          <p:spPr>
            <a:xfrm>
              <a:off x="1720696" y="3597744"/>
              <a:ext cx="4518" cy="8126"/>
            </a:xfrm>
            <a:custGeom>
              <a:rect b="b" l="l" r="r" t="t"/>
              <a:pathLst>
                <a:path extrusionOk="0" fill="none" h="268" w="149">
                  <a:moveTo>
                    <a:pt x="68" y="248"/>
                  </a:moveTo>
                  <a:cubicBezTo>
                    <a:pt x="128" y="194"/>
                    <a:pt x="148" y="81"/>
                    <a:pt x="81" y="14"/>
                  </a:cubicBezTo>
                  <a:cubicBezTo>
                    <a:pt x="68" y="0"/>
                    <a:pt x="48" y="20"/>
                    <a:pt x="55" y="34"/>
                  </a:cubicBezTo>
                  <a:cubicBezTo>
                    <a:pt x="68" y="101"/>
                    <a:pt x="61" y="154"/>
                    <a:pt x="21" y="214"/>
                  </a:cubicBezTo>
                  <a:cubicBezTo>
                    <a:pt x="1" y="241"/>
                    <a:pt x="41" y="268"/>
                    <a:pt x="68" y="24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8"/>
            <p:cNvSpPr/>
            <p:nvPr/>
          </p:nvSpPr>
          <p:spPr>
            <a:xfrm>
              <a:off x="1665544" y="3566939"/>
              <a:ext cx="6367" cy="5063"/>
            </a:xfrm>
            <a:custGeom>
              <a:rect b="b" l="l" r="r" t="t"/>
              <a:pathLst>
                <a:path extrusionOk="0" h="167" w="210">
                  <a:moveTo>
                    <a:pt x="178" y="0"/>
                  </a:moveTo>
                  <a:cubicBezTo>
                    <a:pt x="173" y="0"/>
                    <a:pt x="167" y="2"/>
                    <a:pt x="161" y="6"/>
                  </a:cubicBezTo>
                  <a:cubicBezTo>
                    <a:pt x="121" y="26"/>
                    <a:pt x="74" y="53"/>
                    <a:pt x="27" y="80"/>
                  </a:cubicBezTo>
                  <a:cubicBezTo>
                    <a:pt x="14" y="93"/>
                    <a:pt x="0" y="120"/>
                    <a:pt x="20" y="133"/>
                  </a:cubicBezTo>
                  <a:cubicBezTo>
                    <a:pt x="40" y="153"/>
                    <a:pt x="67" y="167"/>
                    <a:pt x="94" y="167"/>
                  </a:cubicBezTo>
                  <a:cubicBezTo>
                    <a:pt x="121" y="167"/>
                    <a:pt x="141" y="160"/>
                    <a:pt x="161" y="146"/>
                  </a:cubicBezTo>
                  <a:cubicBezTo>
                    <a:pt x="181" y="133"/>
                    <a:pt x="167" y="106"/>
                    <a:pt x="147" y="106"/>
                  </a:cubicBezTo>
                  <a:cubicBezTo>
                    <a:pt x="142" y="108"/>
                    <a:pt x="137" y="108"/>
                    <a:pt x="132" y="108"/>
                  </a:cubicBezTo>
                  <a:cubicBezTo>
                    <a:pt x="125" y="108"/>
                    <a:pt x="118" y="107"/>
                    <a:pt x="111" y="105"/>
                  </a:cubicBezTo>
                  <a:lnTo>
                    <a:pt x="111" y="105"/>
                  </a:lnTo>
                  <a:cubicBezTo>
                    <a:pt x="137" y="85"/>
                    <a:pt x="162" y="63"/>
                    <a:pt x="187" y="46"/>
                  </a:cubicBezTo>
                  <a:cubicBezTo>
                    <a:pt x="209" y="30"/>
                    <a:pt x="200" y="0"/>
                    <a:pt x="1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8"/>
            <p:cNvSpPr/>
            <p:nvPr/>
          </p:nvSpPr>
          <p:spPr>
            <a:xfrm>
              <a:off x="1665544" y="3566484"/>
              <a:ext cx="6519" cy="5518"/>
            </a:xfrm>
            <a:custGeom>
              <a:rect b="b" l="l" r="r" t="t"/>
              <a:pathLst>
                <a:path extrusionOk="0" fill="none" h="182" w="215">
                  <a:moveTo>
                    <a:pt x="161" y="21"/>
                  </a:moveTo>
                  <a:cubicBezTo>
                    <a:pt x="121" y="41"/>
                    <a:pt x="74" y="68"/>
                    <a:pt x="27" y="95"/>
                  </a:cubicBezTo>
                  <a:cubicBezTo>
                    <a:pt x="14" y="108"/>
                    <a:pt x="0" y="135"/>
                    <a:pt x="20" y="148"/>
                  </a:cubicBezTo>
                  <a:cubicBezTo>
                    <a:pt x="40" y="168"/>
                    <a:pt x="67" y="182"/>
                    <a:pt x="94" y="182"/>
                  </a:cubicBezTo>
                  <a:cubicBezTo>
                    <a:pt x="121" y="182"/>
                    <a:pt x="141" y="175"/>
                    <a:pt x="161" y="161"/>
                  </a:cubicBezTo>
                  <a:cubicBezTo>
                    <a:pt x="181" y="148"/>
                    <a:pt x="167" y="121"/>
                    <a:pt x="147" y="121"/>
                  </a:cubicBezTo>
                  <a:cubicBezTo>
                    <a:pt x="121" y="128"/>
                    <a:pt x="87" y="115"/>
                    <a:pt x="67" y="101"/>
                  </a:cubicBezTo>
                  <a:lnTo>
                    <a:pt x="60" y="155"/>
                  </a:lnTo>
                  <a:cubicBezTo>
                    <a:pt x="107" y="128"/>
                    <a:pt x="147" y="88"/>
                    <a:pt x="187" y="61"/>
                  </a:cubicBezTo>
                  <a:cubicBezTo>
                    <a:pt x="214" y="41"/>
                    <a:pt x="194" y="1"/>
                    <a:pt x="161" y="2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8"/>
            <p:cNvSpPr/>
            <p:nvPr/>
          </p:nvSpPr>
          <p:spPr>
            <a:xfrm>
              <a:off x="1894006" y="3366978"/>
              <a:ext cx="9248" cy="6883"/>
            </a:xfrm>
            <a:custGeom>
              <a:rect b="b" l="l" r="r" t="t"/>
              <a:pathLst>
                <a:path extrusionOk="0" h="227" w="305">
                  <a:moveTo>
                    <a:pt x="282" y="1"/>
                  </a:moveTo>
                  <a:cubicBezTo>
                    <a:pt x="279" y="1"/>
                    <a:pt x="276" y="2"/>
                    <a:pt x="273" y="4"/>
                  </a:cubicBezTo>
                  <a:cubicBezTo>
                    <a:pt x="186" y="71"/>
                    <a:pt x="86" y="131"/>
                    <a:pt x="5" y="205"/>
                  </a:cubicBezTo>
                  <a:cubicBezTo>
                    <a:pt x="0" y="216"/>
                    <a:pt x="8" y="227"/>
                    <a:pt x="15" y="227"/>
                  </a:cubicBezTo>
                  <a:cubicBezTo>
                    <a:pt x="16" y="227"/>
                    <a:pt x="18" y="226"/>
                    <a:pt x="19" y="225"/>
                  </a:cubicBezTo>
                  <a:cubicBezTo>
                    <a:pt x="119" y="178"/>
                    <a:pt x="206" y="98"/>
                    <a:pt x="293" y="37"/>
                  </a:cubicBezTo>
                  <a:cubicBezTo>
                    <a:pt x="304" y="26"/>
                    <a:pt x="297" y="1"/>
                    <a:pt x="2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8"/>
            <p:cNvSpPr/>
            <p:nvPr/>
          </p:nvSpPr>
          <p:spPr>
            <a:xfrm>
              <a:off x="1893945" y="3366675"/>
              <a:ext cx="9369" cy="7337"/>
            </a:xfrm>
            <a:custGeom>
              <a:rect b="b" l="l" r="r" t="t"/>
              <a:pathLst>
                <a:path extrusionOk="0" fill="none" h="242" w="309">
                  <a:moveTo>
                    <a:pt x="275" y="14"/>
                  </a:moveTo>
                  <a:cubicBezTo>
                    <a:pt x="188" y="81"/>
                    <a:pt x="88" y="141"/>
                    <a:pt x="7" y="215"/>
                  </a:cubicBezTo>
                  <a:cubicBezTo>
                    <a:pt x="1" y="228"/>
                    <a:pt x="14" y="242"/>
                    <a:pt x="21" y="235"/>
                  </a:cubicBezTo>
                  <a:cubicBezTo>
                    <a:pt x="121" y="188"/>
                    <a:pt x="208" y="108"/>
                    <a:pt x="295" y="47"/>
                  </a:cubicBezTo>
                  <a:cubicBezTo>
                    <a:pt x="309" y="34"/>
                    <a:pt x="295" y="1"/>
                    <a:pt x="275" y="1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8"/>
            <p:cNvSpPr/>
            <p:nvPr/>
          </p:nvSpPr>
          <p:spPr>
            <a:xfrm>
              <a:off x="1885637" y="3366736"/>
              <a:ext cx="8823" cy="3366"/>
            </a:xfrm>
            <a:custGeom>
              <a:rect b="b" l="l" r="r" t="t"/>
              <a:pathLst>
                <a:path extrusionOk="0" h="111" w="291">
                  <a:moveTo>
                    <a:pt x="255" y="0"/>
                  </a:moveTo>
                  <a:cubicBezTo>
                    <a:pt x="251" y="0"/>
                    <a:pt x="246" y="2"/>
                    <a:pt x="241" y="5"/>
                  </a:cubicBezTo>
                  <a:cubicBezTo>
                    <a:pt x="208" y="25"/>
                    <a:pt x="174" y="45"/>
                    <a:pt x="141" y="52"/>
                  </a:cubicBezTo>
                  <a:cubicBezTo>
                    <a:pt x="101" y="59"/>
                    <a:pt x="61" y="59"/>
                    <a:pt x="21" y="66"/>
                  </a:cubicBezTo>
                  <a:cubicBezTo>
                    <a:pt x="7" y="66"/>
                    <a:pt x="0" y="86"/>
                    <a:pt x="14" y="92"/>
                  </a:cubicBezTo>
                  <a:cubicBezTo>
                    <a:pt x="38" y="105"/>
                    <a:pt x="66" y="110"/>
                    <a:pt x="93" y="110"/>
                  </a:cubicBezTo>
                  <a:cubicBezTo>
                    <a:pt x="156" y="110"/>
                    <a:pt x="222" y="83"/>
                    <a:pt x="268" y="45"/>
                  </a:cubicBezTo>
                  <a:cubicBezTo>
                    <a:pt x="290" y="34"/>
                    <a:pt x="276" y="0"/>
                    <a:pt x="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8"/>
            <p:cNvSpPr/>
            <p:nvPr/>
          </p:nvSpPr>
          <p:spPr>
            <a:xfrm>
              <a:off x="1885637" y="3366281"/>
              <a:ext cx="8944" cy="4487"/>
            </a:xfrm>
            <a:custGeom>
              <a:rect b="b" l="l" r="r" t="t"/>
              <a:pathLst>
                <a:path extrusionOk="0" fill="none" h="148" w="295">
                  <a:moveTo>
                    <a:pt x="241" y="20"/>
                  </a:moveTo>
                  <a:cubicBezTo>
                    <a:pt x="208" y="40"/>
                    <a:pt x="174" y="60"/>
                    <a:pt x="141" y="67"/>
                  </a:cubicBezTo>
                  <a:cubicBezTo>
                    <a:pt x="101" y="74"/>
                    <a:pt x="61" y="74"/>
                    <a:pt x="21" y="81"/>
                  </a:cubicBezTo>
                  <a:cubicBezTo>
                    <a:pt x="7" y="81"/>
                    <a:pt x="0" y="101"/>
                    <a:pt x="14" y="107"/>
                  </a:cubicBezTo>
                  <a:cubicBezTo>
                    <a:pt x="94" y="147"/>
                    <a:pt x="201" y="114"/>
                    <a:pt x="268" y="60"/>
                  </a:cubicBezTo>
                  <a:cubicBezTo>
                    <a:pt x="295" y="47"/>
                    <a:pt x="268" y="0"/>
                    <a:pt x="241" y="20"/>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8"/>
            <p:cNvSpPr/>
            <p:nvPr/>
          </p:nvSpPr>
          <p:spPr>
            <a:xfrm>
              <a:off x="1813688" y="3283780"/>
              <a:ext cx="5245" cy="10885"/>
            </a:xfrm>
            <a:custGeom>
              <a:rect b="b" l="l" r="r" t="t"/>
              <a:pathLst>
                <a:path extrusionOk="0" h="359" w="173">
                  <a:moveTo>
                    <a:pt x="121" y="1"/>
                  </a:moveTo>
                  <a:cubicBezTo>
                    <a:pt x="101" y="1"/>
                    <a:pt x="79" y="15"/>
                    <a:pt x="79" y="38"/>
                  </a:cubicBezTo>
                  <a:cubicBezTo>
                    <a:pt x="85" y="92"/>
                    <a:pt x="79" y="139"/>
                    <a:pt x="65" y="192"/>
                  </a:cubicBezTo>
                  <a:cubicBezTo>
                    <a:pt x="52" y="239"/>
                    <a:pt x="18" y="272"/>
                    <a:pt x="5" y="326"/>
                  </a:cubicBezTo>
                  <a:cubicBezTo>
                    <a:pt x="0" y="346"/>
                    <a:pt x="17" y="358"/>
                    <a:pt x="34" y="358"/>
                  </a:cubicBezTo>
                  <a:cubicBezTo>
                    <a:pt x="40" y="358"/>
                    <a:pt x="46" y="356"/>
                    <a:pt x="52" y="353"/>
                  </a:cubicBezTo>
                  <a:cubicBezTo>
                    <a:pt x="159" y="299"/>
                    <a:pt x="172" y="132"/>
                    <a:pt x="152" y="25"/>
                  </a:cubicBezTo>
                  <a:cubicBezTo>
                    <a:pt x="149" y="8"/>
                    <a:pt x="136"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8"/>
            <p:cNvSpPr/>
            <p:nvPr/>
          </p:nvSpPr>
          <p:spPr>
            <a:xfrm>
              <a:off x="1813627" y="3283295"/>
              <a:ext cx="5306" cy="11613"/>
            </a:xfrm>
            <a:custGeom>
              <a:rect b="b" l="l" r="r" t="t"/>
              <a:pathLst>
                <a:path extrusionOk="0" fill="none" h="383" w="175">
                  <a:moveTo>
                    <a:pt x="81" y="54"/>
                  </a:moveTo>
                  <a:cubicBezTo>
                    <a:pt x="87" y="108"/>
                    <a:pt x="81" y="155"/>
                    <a:pt x="67" y="208"/>
                  </a:cubicBezTo>
                  <a:cubicBezTo>
                    <a:pt x="54" y="255"/>
                    <a:pt x="20" y="288"/>
                    <a:pt x="7" y="342"/>
                  </a:cubicBezTo>
                  <a:cubicBezTo>
                    <a:pt x="0" y="369"/>
                    <a:pt x="34" y="382"/>
                    <a:pt x="54" y="369"/>
                  </a:cubicBezTo>
                  <a:cubicBezTo>
                    <a:pt x="161" y="315"/>
                    <a:pt x="174" y="148"/>
                    <a:pt x="154" y="41"/>
                  </a:cubicBezTo>
                  <a:cubicBezTo>
                    <a:pt x="147" y="1"/>
                    <a:pt x="81" y="14"/>
                    <a:pt x="81" y="5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8"/>
            <p:cNvSpPr/>
            <p:nvPr/>
          </p:nvSpPr>
          <p:spPr>
            <a:xfrm>
              <a:off x="1807139" y="3285266"/>
              <a:ext cx="4093" cy="5549"/>
            </a:xfrm>
            <a:custGeom>
              <a:rect b="b" l="l" r="r" t="t"/>
              <a:pathLst>
                <a:path extrusionOk="0" h="183" w="135">
                  <a:moveTo>
                    <a:pt x="99" y="1"/>
                  </a:moveTo>
                  <a:cubicBezTo>
                    <a:pt x="90" y="1"/>
                    <a:pt x="80" y="5"/>
                    <a:pt x="74" y="16"/>
                  </a:cubicBezTo>
                  <a:cubicBezTo>
                    <a:pt x="60" y="36"/>
                    <a:pt x="47" y="63"/>
                    <a:pt x="34" y="90"/>
                  </a:cubicBezTo>
                  <a:cubicBezTo>
                    <a:pt x="20" y="110"/>
                    <a:pt x="7" y="130"/>
                    <a:pt x="0" y="157"/>
                  </a:cubicBezTo>
                  <a:cubicBezTo>
                    <a:pt x="0" y="171"/>
                    <a:pt x="14" y="182"/>
                    <a:pt x="27" y="182"/>
                  </a:cubicBezTo>
                  <a:cubicBezTo>
                    <a:pt x="32" y="182"/>
                    <a:pt x="37" y="180"/>
                    <a:pt x="40" y="177"/>
                  </a:cubicBezTo>
                  <a:cubicBezTo>
                    <a:pt x="60" y="163"/>
                    <a:pt x="67" y="137"/>
                    <a:pt x="80" y="116"/>
                  </a:cubicBezTo>
                  <a:cubicBezTo>
                    <a:pt x="94" y="90"/>
                    <a:pt x="107" y="70"/>
                    <a:pt x="121" y="43"/>
                  </a:cubicBezTo>
                  <a:cubicBezTo>
                    <a:pt x="134" y="20"/>
                    <a:pt x="117" y="1"/>
                    <a:pt x="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8"/>
            <p:cNvSpPr/>
            <p:nvPr/>
          </p:nvSpPr>
          <p:spPr>
            <a:xfrm>
              <a:off x="1807139" y="3284720"/>
              <a:ext cx="4275" cy="6337"/>
            </a:xfrm>
            <a:custGeom>
              <a:rect b="b" l="l" r="r" t="t"/>
              <a:pathLst>
                <a:path extrusionOk="0" fill="none" h="209" w="141">
                  <a:moveTo>
                    <a:pt x="74" y="34"/>
                  </a:moveTo>
                  <a:cubicBezTo>
                    <a:pt x="60" y="54"/>
                    <a:pt x="47" y="81"/>
                    <a:pt x="34" y="108"/>
                  </a:cubicBezTo>
                  <a:cubicBezTo>
                    <a:pt x="20" y="128"/>
                    <a:pt x="7" y="148"/>
                    <a:pt x="0" y="175"/>
                  </a:cubicBezTo>
                  <a:cubicBezTo>
                    <a:pt x="0" y="195"/>
                    <a:pt x="27" y="208"/>
                    <a:pt x="40" y="195"/>
                  </a:cubicBezTo>
                  <a:cubicBezTo>
                    <a:pt x="60" y="181"/>
                    <a:pt x="67" y="155"/>
                    <a:pt x="80" y="134"/>
                  </a:cubicBezTo>
                  <a:cubicBezTo>
                    <a:pt x="94" y="108"/>
                    <a:pt x="107" y="88"/>
                    <a:pt x="121" y="61"/>
                  </a:cubicBezTo>
                  <a:cubicBezTo>
                    <a:pt x="141" y="27"/>
                    <a:pt x="94" y="1"/>
                    <a:pt x="74" y="34"/>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8"/>
            <p:cNvSpPr/>
            <p:nvPr/>
          </p:nvSpPr>
          <p:spPr>
            <a:xfrm>
              <a:off x="1764115" y="3405333"/>
              <a:ext cx="6913" cy="6913"/>
            </a:xfrm>
            <a:custGeom>
              <a:rect b="b" l="l" r="r" t="t"/>
              <a:pathLst>
                <a:path extrusionOk="0" h="228" w="228">
                  <a:moveTo>
                    <a:pt x="123" y="0"/>
                  </a:moveTo>
                  <a:cubicBezTo>
                    <a:pt x="113" y="0"/>
                    <a:pt x="103" y="1"/>
                    <a:pt x="94" y="4"/>
                  </a:cubicBezTo>
                  <a:cubicBezTo>
                    <a:pt x="1" y="30"/>
                    <a:pt x="1" y="144"/>
                    <a:pt x="21" y="218"/>
                  </a:cubicBezTo>
                  <a:cubicBezTo>
                    <a:pt x="24" y="224"/>
                    <a:pt x="31" y="228"/>
                    <a:pt x="38" y="228"/>
                  </a:cubicBezTo>
                  <a:cubicBezTo>
                    <a:pt x="44" y="228"/>
                    <a:pt x="51" y="224"/>
                    <a:pt x="54" y="218"/>
                  </a:cubicBezTo>
                  <a:cubicBezTo>
                    <a:pt x="61" y="178"/>
                    <a:pt x="68" y="111"/>
                    <a:pt x="108" y="84"/>
                  </a:cubicBezTo>
                  <a:cubicBezTo>
                    <a:pt x="117" y="78"/>
                    <a:pt x="132" y="73"/>
                    <a:pt x="146" y="73"/>
                  </a:cubicBezTo>
                  <a:cubicBezTo>
                    <a:pt x="163" y="73"/>
                    <a:pt x="178" y="79"/>
                    <a:pt x="181" y="97"/>
                  </a:cubicBezTo>
                  <a:cubicBezTo>
                    <a:pt x="184" y="106"/>
                    <a:pt x="192" y="109"/>
                    <a:pt x="199" y="109"/>
                  </a:cubicBezTo>
                  <a:cubicBezTo>
                    <a:pt x="210" y="109"/>
                    <a:pt x="222" y="102"/>
                    <a:pt x="222" y="91"/>
                  </a:cubicBezTo>
                  <a:cubicBezTo>
                    <a:pt x="227" y="29"/>
                    <a:pt x="172"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8"/>
            <p:cNvSpPr/>
            <p:nvPr/>
          </p:nvSpPr>
          <p:spPr>
            <a:xfrm>
              <a:off x="1764115" y="3405030"/>
              <a:ext cx="6943" cy="7337"/>
            </a:xfrm>
            <a:custGeom>
              <a:rect b="b" l="l" r="r" t="t"/>
              <a:pathLst>
                <a:path extrusionOk="0" fill="none" h="242" w="229">
                  <a:moveTo>
                    <a:pt x="222" y="101"/>
                  </a:moveTo>
                  <a:cubicBezTo>
                    <a:pt x="228" y="27"/>
                    <a:pt x="148" y="0"/>
                    <a:pt x="94" y="14"/>
                  </a:cubicBezTo>
                  <a:cubicBezTo>
                    <a:pt x="1" y="40"/>
                    <a:pt x="1" y="154"/>
                    <a:pt x="21" y="228"/>
                  </a:cubicBezTo>
                  <a:cubicBezTo>
                    <a:pt x="28" y="241"/>
                    <a:pt x="48" y="241"/>
                    <a:pt x="54" y="228"/>
                  </a:cubicBezTo>
                  <a:cubicBezTo>
                    <a:pt x="61" y="188"/>
                    <a:pt x="68" y="121"/>
                    <a:pt x="108" y="94"/>
                  </a:cubicBezTo>
                  <a:cubicBezTo>
                    <a:pt x="128" y="80"/>
                    <a:pt x="175" y="74"/>
                    <a:pt x="181" y="107"/>
                  </a:cubicBezTo>
                  <a:cubicBezTo>
                    <a:pt x="188" y="127"/>
                    <a:pt x="222" y="121"/>
                    <a:pt x="222" y="10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8"/>
            <p:cNvSpPr/>
            <p:nvPr/>
          </p:nvSpPr>
          <p:spPr>
            <a:xfrm>
              <a:off x="1747287" y="3496900"/>
              <a:ext cx="6428" cy="4578"/>
            </a:xfrm>
            <a:custGeom>
              <a:rect b="b" l="l" r="r" t="t"/>
              <a:pathLst>
                <a:path extrusionOk="0" h="151" w="212">
                  <a:moveTo>
                    <a:pt x="46" y="0"/>
                  </a:moveTo>
                  <a:cubicBezTo>
                    <a:pt x="40" y="0"/>
                    <a:pt x="33" y="0"/>
                    <a:pt x="27" y="1"/>
                  </a:cubicBezTo>
                  <a:cubicBezTo>
                    <a:pt x="14" y="8"/>
                    <a:pt x="0" y="21"/>
                    <a:pt x="0" y="41"/>
                  </a:cubicBezTo>
                  <a:cubicBezTo>
                    <a:pt x="0" y="81"/>
                    <a:pt x="27" y="121"/>
                    <a:pt x="74" y="142"/>
                  </a:cubicBezTo>
                  <a:cubicBezTo>
                    <a:pt x="88" y="147"/>
                    <a:pt x="105" y="150"/>
                    <a:pt x="123" y="150"/>
                  </a:cubicBezTo>
                  <a:cubicBezTo>
                    <a:pt x="147" y="150"/>
                    <a:pt x="172" y="144"/>
                    <a:pt x="188" y="128"/>
                  </a:cubicBezTo>
                  <a:cubicBezTo>
                    <a:pt x="194" y="115"/>
                    <a:pt x="188" y="101"/>
                    <a:pt x="174" y="101"/>
                  </a:cubicBezTo>
                  <a:cubicBezTo>
                    <a:pt x="148" y="101"/>
                    <a:pt x="128" y="101"/>
                    <a:pt x="108" y="81"/>
                  </a:cubicBezTo>
                  <a:cubicBezTo>
                    <a:pt x="99" y="76"/>
                    <a:pt x="91" y="70"/>
                    <a:pt x="85" y="63"/>
                  </a:cubicBezTo>
                  <a:lnTo>
                    <a:pt x="85" y="63"/>
                  </a:lnTo>
                  <a:cubicBezTo>
                    <a:pt x="91" y="62"/>
                    <a:pt x="97" y="61"/>
                    <a:pt x="103" y="61"/>
                  </a:cubicBezTo>
                  <a:cubicBezTo>
                    <a:pt x="127" y="61"/>
                    <a:pt x="151" y="71"/>
                    <a:pt x="174" y="95"/>
                  </a:cubicBezTo>
                  <a:cubicBezTo>
                    <a:pt x="180" y="100"/>
                    <a:pt x="185" y="102"/>
                    <a:pt x="189" y="102"/>
                  </a:cubicBezTo>
                  <a:cubicBezTo>
                    <a:pt x="203" y="102"/>
                    <a:pt x="211" y="85"/>
                    <a:pt x="201" y="75"/>
                  </a:cubicBezTo>
                  <a:cubicBezTo>
                    <a:pt x="165" y="26"/>
                    <a:pt x="102" y="0"/>
                    <a:pt x="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8"/>
            <p:cNvSpPr/>
            <p:nvPr/>
          </p:nvSpPr>
          <p:spPr>
            <a:xfrm>
              <a:off x="1747287" y="3496718"/>
              <a:ext cx="6519" cy="4882"/>
            </a:xfrm>
            <a:custGeom>
              <a:rect b="b" l="l" r="r" t="t"/>
              <a:pathLst>
                <a:path extrusionOk="0" fill="none" h="161" w="215">
                  <a:moveTo>
                    <a:pt x="201" y="81"/>
                  </a:moveTo>
                  <a:cubicBezTo>
                    <a:pt x="161" y="27"/>
                    <a:pt x="87" y="0"/>
                    <a:pt x="27" y="7"/>
                  </a:cubicBezTo>
                  <a:cubicBezTo>
                    <a:pt x="14" y="14"/>
                    <a:pt x="0" y="27"/>
                    <a:pt x="0" y="47"/>
                  </a:cubicBezTo>
                  <a:cubicBezTo>
                    <a:pt x="0" y="87"/>
                    <a:pt x="27" y="127"/>
                    <a:pt x="74" y="148"/>
                  </a:cubicBezTo>
                  <a:cubicBezTo>
                    <a:pt x="108" y="161"/>
                    <a:pt x="161" y="161"/>
                    <a:pt x="188" y="134"/>
                  </a:cubicBezTo>
                  <a:cubicBezTo>
                    <a:pt x="194" y="121"/>
                    <a:pt x="188" y="107"/>
                    <a:pt x="174" y="107"/>
                  </a:cubicBezTo>
                  <a:cubicBezTo>
                    <a:pt x="148" y="107"/>
                    <a:pt x="128" y="107"/>
                    <a:pt x="108" y="87"/>
                  </a:cubicBezTo>
                  <a:cubicBezTo>
                    <a:pt x="87" y="74"/>
                    <a:pt x="74" y="61"/>
                    <a:pt x="67" y="34"/>
                  </a:cubicBezTo>
                  <a:cubicBezTo>
                    <a:pt x="61" y="47"/>
                    <a:pt x="54" y="61"/>
                    <a:pt x="47" y="81"/>
                  </a:cubicBezTo>
                  <a:cubicBezTo>
                    <a:pt x="94" y="61"/>
                    <a:pt x="134" y="61"/>
                    <a:pt x="174" y="101"/>
                  </a:cubicBezTo>
                  <a:cubicBezTo>
                    <a:pt x="194" y="121"/>
                    <a:pt x="215" y="94"/>
                    <a:pt x="201" y="8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8"/>
            <p:cNvSpPr/>
            <p:nvPr/>
          </p:nvSpPr>
          <p:spPr>
            <a:xfrm>
              <a:off x="1736978" y="3487955"/>
              <a:ext cx="6610" cy="5215"/>
            </a:xfrm>
            <a:custGeom>
              <a:rect b="b" l="l" r="r" t="t"/>
              <a:pathLst>
                <a:path extrusionOk="0" h="172" w="218">
                  <a:moveTo>
                    <a:pt x="56" y="1"/>
                  </a:moveTo>
                  <a:cubicBezTo>
                    <a:pt x="22" y="1"/>
                    <a:pt x="1" y="31"/>
                    <a:pt x="19" y="62"/>
                  </a:cubicBezTo>
                  <a:cubicBezTo>
                    <a:pt x="39" y="95"/>
                    <a:pt x="59" y="142"/>
                    <a:pt x="93" y="162"/>
                  </a:cubicBezTo>
                  <a:cubicBezTo>
                    <a:pt x="99" y="166"/>
                    <a:pt x="104" y="168"/>
                    <a:pt x="108" y="168"/>
                  </a:cubicBezTo>
                  <a:cubicBezTo>
                    <a:pt x="120" y="168"/>
                    <a:pt x="128" y="157"/>
                    <a:pt x="133" y="142"/>
                  </a:cubicBezTo>
                  <a:cubicBezTo>
                    <a:pt x="133" y="133"/>
                    <a:pt x="132" y="123"/>
                    <a:pt x="129" y="112"/>
                  </a:cubicBezTo>
                  <a:lnTo>
                    <a:pt x="129" y="112"/>
                  </a:lnTo>
                  <a:cubicBezTo>
                    <a:pt x="145" y="124"/>
                    <a:pt x="160" y="141"/>
                    <a:pt x="173" y="162"/>
                  </a:cubicBezTo>
                  <a:cubicBezTo>
                    <a:pt x="175" y="169"/>
                    <a:pt x="181" y="172"/>
                    <a:pt x="188" y="172"/>
                  </a:cubicBezTo>
                  <a:cubicBezTo>
                    <a:pt x="201" y="172"/>
                    <a:pt x="218" y="160"/>
                    <a:pt x="213" y="142"/>
                  </a:cubicBezTo>
                  <a:cubicBezTo>
                    <a:pt x="193" y="75"/>
                    <a:pt x="133" y="8"/>
                    <a:pt x="66" y="2"/>
                  </a:cubicBezTo>
                  <a:cubicBezTo>
                    <a:pt x="63" y="1"/>
                    <a:pt x="59" y="1"/>
                    <a:pt x="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8"/>
            <p:cNvSpPr/>
            <p:nvPr/>
          </p:nvSpPr>
          <p:spPr>
            <a:xfrm>
              <a:off x="1736948" y="3487773"/>
              <a:ext cx="6731" cy="5730"/>
            </a:xfrm>
            <a:custGeom>
              <a:rect b="b" l="l" r="r" t="t"/>
              <a:pathLst>
                <a:path extrusionOk="0" fill="none" h="189" w="222">
                  <a:moveTo>
                    <a:pt x="214" y="148"/>
                  </a:moveTo>
                  <a:cubicBezTo>
                    <a:pt x="194" y="81"/>
                    <a:pt x="134" y="14"/>
                    <a:pt x="67" y="8"/>
                  </a:cubicBezTo>
                  <a:cubicBezTo>
                    <a:pt x="27" y="1"/>
                    <a:pt x="0" y="34"/>
                    <a:pt x="20" y="68"/>
                  </a:cubicBezTo>
                  <a:cubicBezTo>
                    <a:pt x="40" y="101"/>
                    <a:pt x="60" y="148"/>
                    <a:pt x="94" y="168"/>
                  </a:cubicBezTo>
                  <a:cubicBezTo>
                    <a:pt x="114" y="182"/>
                    <a:pt x="127" y="168"/>
                    <a:pt x="134" y="148"/>
                  </a:cubicBezTo>
                  <a:cubicBezTo>
                    <a:pt x="134" y="108"/>
                    <a:pt x="107" y="61"/>
                    <a:pt x="87" y="21"/>
                  </a:cubicBezTo>
                  <a:cubicBezTo>
                    <a:pt x="74" y="41"/>
                    <a:pt x="60" y="68"/>
                    <a:pt x="47" y="88"/>
                  </a:cubicBezTo>
                  <a:cubicBezTo>
                    <a:pt x="101" y="95"/>
                    <a:pt x="141" y="115"/>
                    <a:pt x="174" y="168"/>
                  </a:cubicBezTo>
                  <a:cubicBezTo>
                    <a:pt x="181" y="188"/>
                    <a:pt x="221" y="175"/>
                    <a:pt x="214" y="148"/>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8"/>
            <p:cNvSpPr/>
            <p:nvPr/>
          </p:nvSpPr>
          <p:spPr>
            <a:xfrm>
              <a:off x="1736129" y="3498931"/>
              <a:ext cx="4639" cy="4518"/>
            </a:xfrm>
            <a:custGeom>
              <a:rect b="b" l="l" r="r" t="t"/>
              <a:pathLst>
                <a:path extrusionOk="0" h="149" w="153">
                  <a:moveTo>
                    <a:pt x="94" y="1"/>
                  </a:moveTo>
                  <a:cubicBezTo>
                    <a:pt x="41" y="1"/>
                    <a:pt x="0" y="54"/>
                    <a:pt x="21" y="101"/>
                  </a:cubicBezTo>
                  <a:cubicBezTo>
                    <a:pt x="33" y="133"/>
                    <a:pt x="61" y="148"/>
                    <a:pt x="89" y="148"/>
                  </a:cubicBezTo>
                  <a:cubicBezTo>
                    <a:pt x="109" y="148"/>
                    <a:pt x="127" y="142"/>
                    <a:pt x="141" y="128"/>
                  </a:cubicBezTo>
                  <a:cubicBezTo>
                    <a:pt x="153" y="111"/>
                    <a:pt x="139" y="93"/>
                    <a:pt x="122" y="93"/>
                  </a:cubicBezTo>
                  <a:cubicBezTo>
                    <a:pt x="120" y="93"/>
                    <a:pt x="117" y="94"/>
                    <a:pt x="114" y="95"/>
                  </a:cubicBezTo>
                  <a:cubicBezTo>
                    <a:pt x="109" y="100"/>
                    <a:pt x="102" y="102"/>
                    <a:pt x="95" y="102"/>
                  </a:cubicBezTo>
                  <a:cubicBezTo>
                    <a:pt x="83" y="102"/>
                    <a:pt x="72" y="96"/>
                    <a:pt x="67" y="88"/>
                  </a:cubicBezTo>
                  <a:cubicBezTo>
                    <a:pt x="54" y="68"/>
                    <a:pt x="81" y="48"/>
                    <a:pt x="94" y="48"/>
                  </a:cubicBezTo>
                  <a:cubicBezTo>
                    <a:pt x="128" y="48"/>
                    <a:pt x="128"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8"/>
            <p:cNvSpPr/>
            <p:nvPr/>
          </p:nvSpPr>
          <p:spPr>
            <a:xfrm>
              <a:off x="1736129" y="3498931"/>
              <a:ext cx="4700" cy="4912"/>
            </a:xfrm>
            <a:custGeom>
              <a:rect b="b" l="l" r="r" t="t"/>
              <a:pathLst>
                <a:path extrusionOk="0" fill="none" h="162" w="155">
                  <a:moveTo>
                    <a:pt x="94" y="1"/>
                  </a:moveTo>
                  <a:cubicBezTo>
                    <a:pt x="41" y="1"/>
                    <a:pt x="0" y="54"/>
                    <a:pt x="21" y="101"/>
                  </a:cubicBezTo>
                  <a:cubicBezTo>
                    <a:pt x="41" y="155"/>
                    <a:pt x="108" y="161"/>
                    <a:pt x="141" y="128"/>
                  </a:cubicBezTo>
                  <a:cubicBezTo>
                    <a:pt x="154" y="108"/>
                    <a:pt x="134" y="88"/>
                    <a:pt x="114" y="95"/>
                  </a:cubicBezTo>
                  <a:cubicBezTo>
                    <a:pt x="101" y="108"/>
                    <a:pt x="74" y="101"/>
                    <a:pt x="67" y="88"/>
                  </a:cubicBezTo>
                  <a:cubicBezTo>
                    <a:pt x="54" y="68"/>
                    <a:pt x="81" y="48"/>
                    <a:pt x="94" y="48"/>
                  </a:cubicBezTo>
                  <a:cubicBezTo>
                    <a:pt x="128" y="48"/>
                    <a:pt x="128" y="1"/>
                    <a:pt x="94" y="1"/>
                  </a:cubicBezTo>
                  <a:close/>
                </a:path>
              </a:pathLst>
            </a:custGeom>
            <a:solidFill>
              <a:schemeClr val="lt1"/>
            </a:solidFill>
            <a:ln cap="flat" cmpd="sng" w="325">
              <a:solidFill>
                <a:srgbClr val="1C1C1C"/>
              </a:solidFill>
              <a:prstDash val="solid"/>
              <a:miter lim="669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8"/>
          <p:cNvGrpSpPr/>
          <p:nvPr/>
        </p:nvGrpSpPr>
        <p:grpSpPr>
          <a:xfrm rot="757700">
            <a:off x="8054614" y="-586643"/>
            <a:ext cx="1865235" cy="1658253"/>
            <a:chOff x="5205933" y="1253480"/>
            <a:chExt cx="340221" cy="302472"/>
          </a:xfrm>
        </p:grpSpPr>
        <p:sp>
          <p:nvSpPr>
            <p:cNvPr id="1635" name="Google Shape;1635;p8"/>
            <p:cNvSpPr/>
            <p:nvPr/>
          </p:nvSpPr>
          <p:spPr>
            <a:xfrm>
              <a:off x="5205933" y="1253480"/>
              <a:ext cx="340221" cy="302472"/>
            </a:xfrm>
            <a:custGeom>
              <a:rect b="b" l="l" r="r" t="t"/>
              <a:pathLst>
                <a:path extrusionOk="0" h="9976" w="11221">
                  <a:moveTo>
                    <a:pt x="8377" y="7607"/>
                  </a:moveTo>
                  <a:cubicBezTo>
                    <a:pt x="8371" y="7514"/>
                    <a:pt x="8364" y="7413"/>
                    <a:pt x="8371" y="7313"/>
                  </a:cubicBezTo>
                  <a:cubicBezTo>
                    <a:pt x="8384" y="7313"/>
                    <a:pt x="8397" y="7306"/>
                    <a:pt x="8411" y="7306"/>
                  </a:cubicBezTo>
                  <a:cubicBezTo>
                    <a:pt x="8645" y="7259"/>
                    <a:pt x="8826" y="7105"/>
                    <a:pt x="8939" y="6891"/>
                  </a:cubicBezTo>
                  <a:cubicBezTo>
                    <a:pt x="9046" y="6691"/>
                    <a:pt x="9100" y="6430"/>
                    <a:pt x="9080" y="6155"/>
                  </a:cubicBezTo>
                  <a:cubicBezTo>
                    <a:pt x="9073" y="6068"/>
                    <a:pt x="9066" y="5988"/>
                    <a:pt x="9046" y="5901"/>
                  </a:cubicBezTo>
                  <a:cubicBezTo>
                    <a:pt x="8966" y="5513"/>
                    <a:pt x="8518" y="5025"/>
                    <a:pt x="7681" y="4704"/>
                  </a:cubicBezTo>
                  <a:cubicBezTo>
                    <a:pt x="7053" y="4463"/>
                    <a:pt x="6196" y="4315"/>
                    <a:pt x="5099" y="4362"/>
                  </a:cubicBezTo>
                  <a:cubicBezTo>
                    <a:pt x="4590" y="4382"/>
                    <a:pt x="4162" y="4456"/>
                    <a:pt x="3808" y="4550"/>
                  </a:cubicBezTo>
                  <a:cubicBezTo>
                    <a:pt x="3172" y="4730"/>
                    <a:pt x="2764" y="5005"/>
                    <a:pt x="2510" y="5299"/>
                  </a:cubicBezTo>
                  <a:cubicBezTo>
                    <a:pt x="2255" y="5600"/>
                    <a:pt x="2168" y="5921"/>
                    <a:pt x="2182" y="6175"/>
                  </a:cubicBezTo>
                  <a:cubicBezTo>
                    <a:pt x="2182" y="6242"/>
                    <a:pt x="2195" y="6309"/>
                    <a:pt x="2208" y="6363"/>
                  </a:cubicBezTo>
                  <a:cubicBezTo>
                    <a:pt x="2349" y="6878"/>
                    <a:pt x="2971" y="7326"/>
                    <a:pt x="3132" y="7440"/>
                  </a:cubicBezTo>
                  <a:cubicBezTo>
                    <a:pt x="3132" y="7587"/>
                    <a:pt x="3112" y="7728"/>
                    <a:pt x="3098" y="7861"/>
                  </a:cubicBezTo>
                  <a:lnTo>
                    <a:pt x="3092" y="7908"/>
                  </a:lnTo>
                  <a:cubicBezTo>
                    <a:pt x="3058" y="7902"/>
                    <a:pt x="3018" y="7888"/>
                    <a:pt x="2985" y="7882"/>
                  </a:cubicBezTo>
                  <a:cubicBezTo>
                    <a:pt x="2122" y="7601"/>
                    <a:pt x="1352" y="6985"/>
                    <a:pt x="870" y="6196"/>
                  </a:cubicBezTo>
                  <a:cubicBezTo>
                    <a:pt x="382" y="5406"/>
                    <a:pt x="175" y="4443"/>
                    <a:pt x="435" y="3446"/>
                  </a:cubicBezTo>
                  <a:cubicBezTo>
                    <a:pt x="456" y="3379"/>
                    <a:pt x="476" y="3312"/>
                    <a:pt x="496" y="3245"/>
                  </a:cubicBezTo>
                  <a:cubicBezTo>
                    <a:pt x="904" y="1987"/>
                    <a:pt x="2195" y="1057"/>
                    <a:pt x="3741" y="582"/>
                  </a:cubicBezTo>
                  <a:cubicBezTo>
                    <a:pt x="4684" y="288"/>
                    <a:pt x="5728" y="167"/>
                    <a:pt x="6718" y="241"/>
                  </a:cubicBezTo>
                  <a:cubicBezTo>
                    <a:pt x="7701" y="314"/>
                    <a:pt x="8638" y="589"/>
                    <a:pt x="9381" y="1091"/>
                  </a:cubicBezTo>
                  <a:cubicBezTo>
                    <a:pt x="10284" y="1693"/>
                    <a:pt x="10906" y="2636"/>
                    <a:pt x="10993" y="3968"/>
                  </a:cubicBezTo>
                  <a:cubicBezTo>
                    <a:pt x="11054" y="4904"/>
                    <a:pt x="10806" y="5828"/>
                    <a:pt x="10304" y="6510"/>
                  </a:cubicBezTo>
                  <a:cubicBezTo>
                    <a:pt x="9856" y="7112"/>
                    <a:pt x="9200" y="7527"/>
                    <a:pt x="8377" y="7607"/>
                  </a:cubicBezTo>
                  <a:close/>
                  <a:moveTo>
                    <a:pt x="3072" y="8082"/>
                  </a:moveTo>
                  <a:cubicBezTo>
                    <a:pt x="3025" y="8069"/>
                    <a:pt x="2978" y="8056"/>
                    <a:pt x="2931" y="8035"/>
                  </a:cubicBezTo>
                  <a:cubicBezTo>
                    <a:pt x="2035" y="7748"/>
                    <a:pt x="1232" y="7105"/>
                    <a:pt x="723" y="6282"/>
                  </a:cubicBezTo>
                  <a:cubicBezTo>
                    <a:pt x="215" y="5460"/>
                    <a:pt x="1" y="4449"/>
                    <a:pt x="275" y="3406"/>
                  </a:cubicBezTo>
                  <a:cubicBezTo>
                    <a:pt x="295" y="3332"/>
                    <a:pt x="315" y="3265"/>
                    <a:pt x="335" y="3191"/>
                  </a:cubicBezTo>
                  <a:cubicBezTo>
                    <a:pt x="763" y="1880"/>
                    <a:pt x="2101" y="917"/>
                    <a:pt x="3694" y="422"/>
                  </a:cubicBezTo>
                  <a:cubicBezTo>
                    <a:pt x="4657" y="120"/>
                    <a:pt x="5714" y="0"/>
                    <a:pt x="6725" y="74"/>
                  </a:cubicBezTo>
                  <a:cubicBezTo>
                    <a:pt x="7742" y="154"/>
                    <a:pt x="8705" y="435"/>
                    <a:pt x="9475" y="950"/>
                  </a:cubicBezTo>
                  <a:cubicBezTo>
                    <a:pt x="10425" y="1586"/>
                    <a:pt x="11074" y="2569"/>
                    <a:pt x="11161" y="3954"/>
                  </a:cubicBezTo>
                  <a:cubicBezTo>
                    <a:pt x="11221" y="4931"/>
                    <a:pt x="10967" y="5894"/>
                    <a:pt x="10438" y="6610"/>
                  </a:cubicBezTo>
                  <a:cubicBezTo>
                    <a:pt x="9963" y="7246"/>
                    <a:pt x="9267" y="7688"/>
                    <a:pt x="8391" y="7775"/>
                  </a:cubicBezTo>
                  <a:cubicBezTo>
                    <a:pt x="8397" y="7801"/>
                    <a:pt x="8397" y="7835"/>
                    <a:pt x="8404" y="7861"/>
                  </a:cubicBezTo>
                  <a:cubicBezTo>
                    <a:pt x="8458" y="8303"/>
                    <a:pt x="8504" y="8704"/>
                    <a:pt x="8023" y="9233"/>
                  </a:cubicBezTo>
                  <a:cubicBezTo>
                    <a:pt x="7340" y="9976"/>
                    <a:pt x="5848" y="9895"/>
                    <a:pt x="5748" y="9889"/>
                  </a:cubicBezTo>
                  <a:cubicBezTo>
                    <a:pt x="5647" y="9895"/>
                    <a:pt x="4155" y="9976"/>
                    <a:pt x="3480" y="9233"/>
                  </a:cubicBezTo>
                  <a:cubicBezTo>
                    <a:pt x="3078" y="8798"/>
                    <a:pt x="3045" y="8444"/>
                    <a:pt x="3072" y="8082"/>
                  </a:cubicBezTo>
                  <a:close/>
                  <a:moveTo>
                    <a:pt x="2851" y="6711"/>
                  </a:moveTo>
                  <a:cubicBezTo>
                    <a:pt x="2811" y="6731"/>
                    <a:pt x="2764" y="6704"/>
                    <a:pt x="2744" y="6664"/>
                  </a:cubicBezTo>
                  <a:cubicBezTo>
                    <a:pt x="2730" y="6617"/>
                    <a:pt x="2750" y="6570"/>
                    <a:pt x="2797" y="6557"/>
                  </a:cubicBezTo>
                  <a:cubicBezTo>
                    <a:pt x="2797" y="6557"/>
                    <a:pt x="3192" y="6410"/>
                    <a:pt x="3286" y="7226"/>
                  </a:cubicBezTo>
                  <a:cubicBezTo>
                    <a:pt x="3312" y="7467"/>
                    <a:pt x="3286" y="7681"/>
                    <a:pt x="3266" y="7882"/>
                  </a:cubicBezTo>
                  <a:cubicBezTo>
                    <a:pt x="3212" y="8283"/>
                    <a:pt x="3172" y="8651"/>
                    <a:pt x="3600" y="9119"/>
                  </a:cubicBezTo>
                  <a:cubicBezTo>
                    <a:pt x="4236" y="9815"/>
                    <a:pt x="5688" y="9721"/>
                    <a:pt x="5741" y="9721"/>
                  </a:cubicBezTo>
                  <a:lnTo>
                    <a:pt x="5741" y="9721"/>
                  </a:lnTo>
                  <a:cubicBezTo>
                    <a:pt x="5748" y="9721"/>
                    <a:pt x="5748" y="9721"/>
                    <a:pt x="5748" y="9721"/>
                  </a:cubicBezTo>
                  <a:cubicBezTo>
                    <a:pt x="5755" y="9721"/>
                    <a:pt x="5755" y="9721"/>
                    <a:pt x="5755" y="9721"/>
                  </a:cubicBezTo>
                  <a:lnTo>
                    <a:pt x="5755" y="9721"/>
                  </a:lnTo>
                  <a:cubicBezTo>
                    <a:pt x="5808" y="9721"/>
                    <a:pt x="7260" y="9815"/>
                    <a:pt x="7896" y="9119"/>
                  </a:cubicBezTo>
                  <a:cubicBezTo>
                    <a:pt x="8330" y="8651"/>
                    <a:pt x="8284" y="8283"/>
                    <a:pt x="8237" y="7882"/>
                  </a:cubicBezTo>
                  <a:cubicBezTo>
                    <a:pt x="8210" y="7681"/>
                    <a:pt x="8183" y="7467"/>
                    <a:pt x="8210" y="7226"/>
                  </a:cubicBezTo>
                  <a:cubicBezTo>
                    <a:pt x="8310" y="6410"/>
                    <a:pt x="8705" y="6557"/>
                    <a:pt x="8705" y="6557"/>
                  </a:cubicBezTo>
                  <a:cubicBezTo>
                    <a:pt x="8745" y="6570"/>
                    <a:pt x="8772" y="6617"/>
                    <a:pt x="8752" y="6664"/>
                  </a:cubicBezTo>
                  <a:cubicBezTo>
                    <a:pt x="8739" y="6704"/>
                    <a:pt x="8692" y="6731"/>
                    <a:pt x="8645" y="6711"/>
                  </a:cubicBezTo>
                  <a:cubicBezTo>
                    <a:pt x="8645" y="6711"/>
                    <a:pt x="8478" y="6644"/>
                    <a:pt x="8397" y="7139"/>
                  </a:cubicBezTo>
                  <a:cubicBezTo>
                    <a:pt x="8565" y="7099"/>
                    <a:pt x="8698" y="6978"/>
                    <a:pt x="8792" y="6811"/>
                  </a:cubicBezTo>
                  <a:cubicBezTo>
                    <a:pt x="8886" y="6637"/>
                    <a:pt x="8926" y="6410"/>
                    <a:pt x="8913" y="6162"/>
                  </a:cubicBezTo>
                  <a:cubicBezTo>
                    <a:pt x="8913" y="6088"/>
                    <a:pt x="8899" y="6015"/>
                    <a:pt x="8886" y="5935"/>
                  </a:cubicBezTo>
                  <a:cubicBezTo>
                    <a:pt x="8812" y="5593"/>
                    <a:pt x="8404" y="5158"/>
                    <a:pt x="7621" y="4857"/>
                  </a:cubicBezTo>
                  <a:cubicBezTo>
                    <a:pt x="7012" y="4630"/>
                    <a:pt x="6176" y="4483"/>
                    <a:pt x="5106" y="4530"/>
                  </a:cubicBezTo>
                  <a:cubicBezTo>
                    <a:pt x="4610" y="4550"/>
                    <a:pt x="4196" y="4617"/>
                    <a:pt x="3854" y="4710"/>
                  </a:cubicBezTo>
                  <a:cubicBezTo>
                    <a:pt x="3252" y="4877"/>
                    <a:pt x="2871" y="5138"/>
                    <a:pt x="2643" y="5413"/>
                  </a:cubicBezTo>
                  <a:cubicBezTo>
                    <a:pt x="2416" y="5674"/>
                    <a:pt x="2336" y="5955"/>
                    <a:pt x="2349" y="6169"/>
                  </a:cubicBezTo>
                  <a:cubicBezTo>
                    <a:pt x="2349" y="6222"/>
                    <a:pt x="2356" y="6276"/>
                    <a:pt x="2369" y="6323"/>
                  </a:cubicBezTo>
                  <a:cubicBezTo>
                    <a:pt x="2476" y="6704"/>
                    <a:pt x="2891" y="7059"/>
                    <a:pt x="3118" y="7219"/>
                  </a:cubicBezTo>
                  <a:cubicBezTo>
                    <a:pt x="3045" y="6637"/>
                    <a:pt x="2851" y="6711"/>
                    <a:pt x="2851" y="6711"/>
                  </a:cubicBez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8"/>
            <p:cNvSpPr/>
            <p:nvPr/>
          </p:nvSpPr>
          <p:spPr>
            <a:xfrm>
              <a:off x="5431514" y="1519205"/>
              <a:ext cx="6519" cy="10188"/>
            </a:xfrm>
            <a:custGeom>
              <a:rect b="b" l="l" r="r" t="t"/>
              <a:pathLst>
                <a:path extrusionOk="0" h="336" w="215">
                  <a:moveTo>
                    <a:pt x="74" y="222"/>
                  </a:moveTo>
                  <a:cubicBezTo>
                    <a:pt x="101" y="228"/>
                    <a:pt x="34" y="335"/>
                    <a:pt x="215" y="222"/>
                  </a:cubicBezTo>
                  <a:cubicBezTo>
                    <a:pt x="1" y="1"/>
                    <a:pt x="81" y="215"/>
                    <a:pt x="74" y="2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8"/>
            <p:cNvSpPr/>
            <p:nvPr/>
          </p:nvSpPr>
          <p:spPr>
            <a:xfrm>
              <a:off x="5398253" y="1404201"/>
              <a:ext cx="9369" cy="72647"/>
            </a:xfrm>
            <a:custGeom>
              <a:rect b="b" l="l" r="r" t="t"/>
              <a:pathLst>
                <a:path extrusionOk="0" h="2396" w="309">
                  <a:moveTo>
                    <a:pt x="74" y="0"/>
                  </a:moveTo>
                  <a:cubicBezTo>
                    <a:pt x="0" y="308"/>
                    <a:pt x="67" y="2188"/>
                    <a:pt x="181" y="2395"/>
                  </a:cubicBezTo>
                  <a:cubicBezTo>
                    <a:pt x="308" y="2101"/>
                    <a:pt x="161" y="268"/>
                    <a:pt x="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8"/>
            <p:cNvSpPr/>
            <p:nvPr/>
          </p:nvSpPr>
          <p:spPr>
            <a:xfrm>
              <a:off x="5370055" y="1498527"/>
              <a:ext cx="4700" cy="12613"/>
            </a:xfrm>
            <a:custGeom>
              <a:rect b="b" l="l" r="r" t="t"/>
              <a:pathLst>
                <a:path extrusionOk="0" h="416" w="155">
                  <a:moveTo>
                    <a:pt x="54" y="308"/>
                  </a:moveTo>
                  <a:cubicBezTo>
                    <a:pt x="94" y="281"/>
                    <a:pt x="114" y="415"/>
                    <a:pt x="141" y="154"/>
                  </a:cubicBezTo>
                  <a:cubicBezTo>
                    <a:pt x="154" y="0"/>
                    <a:pt x="107" y="54"/>
                    <a:pt x="101" y="47"/>
                  </a:cubicBezTo>
                  <a:cubicBezTo>
                    <a:pt x="7" y="161"/>
                    <a:pt x="0" y="174"/>
                    <a:pt x="54"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8"/>
            <p:cNvSpPr/>
            <p:nvPr/>
          </p:nvSpPr>
          <p:spPr>
            <a:xfrm>
              <a:off x="5321149" y="1331767"/>
              <a:ext cx="5518" cy="8338"/>
            </a:xfrm>
            <a:custGeom>
              <a:rect b="b" l="l" r="r" t="t"/>
              <a:pathLst>
                <a:path extrusionOk="0" h="275" w="182">
                  <a:moveTo>
                    <a:pt x="61" y="275"/>
                  </a:moveTo>
                  <a:cubicBezTo>
                    <a:pt x="61" y="248"/>
                    <a:pt x="115" y="275"/>
                    <a:pt x="135" y="181"/>
                  </a:cubicBezTo>
                  <a:cubicBezTo>
                    <a:pt x="182" y="1"/>
                    <a:pt x="108" y="74"/>
                    <a:pt x="101" y="67"/>
                  </a:cubicBezTo>
                  <a:cubicBezTo>
                    <a:pt x="21" y="154"/>
                    <a:pt x="1" y="148"/>
                    <a:pt x="61" y="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8"/>
            <p:cNvSpPr/>
            <p:nvPr/>
          </p:nvSpPr>
          <p:spPr>
            <a:xfrm>
              <a:off x="5405348" y="1535032"/>
              <a:ext cx="11400" cy="4487"/>
            </a:xfrm>
            <a:custGeom>
              <a:rect b="b" l="l" r="r" t="t"/>
              <a:pathLst>
                <a:path extrusionOk="0" h="148" w="376">
                  <a:moveTo>
                    <a:pt x="0" y="67"/>
                  </a:moveTo>
                  <a:cubicBezTo>
                    <a:pt x="121" y="148"/>
                    <a:pt x="194" y="141"/>
                    <a:pt x="315" y="67"/>
                  </a:cubicBezTo>
                  <a:cubicBezTo>
                    <a:pt x="281" y="47"/>
                    <a:pt x="375" y="21"/>
                    <a:pt x="174" y="7"/>
                  </a:cubicBezTo>
                  <a:cubicBezTo>
                    <a:pt x="21" y="1"/>
                    <a:pt x="54" y="27"/>
                    <a:pt x="0" y="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8"/>
            <p:cNvSpPr/>
            <p:nvPr/>
          </p:nvSpPr>
          <p:spPr>
            <a:xfrm>
              <a:off x="5431120" y="1466054"/>
              <a:ext cx="3275" cy="10794"/>
            </a:xfrm>
            <a:custGeom>
              <a:rect b="b" l="l" r="r" t="t"/>
              <a:pathLst>
                <a:path extrusionOk="0" h="356" w="108">
                  <a:moveTo>
                    <a:pt x="20" y="355"/>
                  </a:moveTo>
                  <a:cubicBezTo>
                    <a:pt x="67" y="315"/>
                    <a:pt x="107" y="315"/>
                    <a:pt x="101" y="181"/>
                  </a:cubicBezTo>
                  <a:cubicBezTo>
                    <a:pt x="87" y="1"/>
                    <a:pt x="67" y="74"/>
                    <a:pt x="0" y="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8"/>
            <p:cNvSpPr/>
            <p:nvPr/>
          </p:nvSpPr>
          <p:spPr>
            <a:xfrm>
              <a:off x="5301077" y="1400532"/>
              <a:ext cx="30654" cy="81591"/>
            </a:xfrm>
            <a:custGeom>
              <a:rect b="b" l="l" r="r" t="t"/>
              <a:pathLst>
                <a:path extrusionOk="0" h="2691" w="1011">
                  <a:moveTo>
                    <a:pt x="0" y="141"/>
                  </a:moveTo>
                  <a:cubicBezTo>
                    <a:pt x="275" y="302"/>
                    <a:pt x="342" y="208"/>
                    <a:pt x="509" y="482"/>
                  </a:cubicBezTo>
                  <a:cubicBezTo>
                    <a:pt x="870" y="1091"/>
                    <a:pt x="710" y="2463"/>
                    <a:pt x="844" y="2690"/>
                  </a:cubicBezTo>
                  <a:cubicBezTo>
                    <a:pt x="1011" y="1928"/>
                    <a:pt x="930" y="1"/>
                    <a:pt x="0" y="14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8"/>
            <p:cNvSpPr/>
            <p:nvPr/>
          </p:nvSpPr>
          <p:spPr>
            <a:xfrm>
              <a:off x="5428270" y="1260575"/>
              <a:ext cx="18707" cy="28016"/>
            </a:xfrm>
            <a:custGeom>
              <a:rect b="b" l="l" r="r" t="t"/>
              <a:pathLst>
                <a:path extrusionOk="0" h="924" w="617">
                  <a:moveTo>
                    <a:pt x="1" y="0"/>
                  </a:moveTo>
                  <a:lnTo>
                    <a:pt x="335" y="435"/>
                  </a:lnTo>
                  <a:cubicBezTo>
                    <a:pt x="462" y="616"/>
                    <a:pt x="429" y="790"/>
                    <a:pt x="522" y="923"/>
                  </a:cubicBezTo>
                  <a:cubicBezTo>
                    <a:pt x="616" y="442"/>
                    <a:pt x="275" y="134"/>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8"/>
            <p:cNvSpPr/>
            <p:nvPr/>
          </p:nvSpPr>
          <p:spPr>
            <a:xfrm>
              <a:off x="5506768" y="1299506"/>
              <a:ext cx="12219" cy="44661"/>
            </a:xfrm>
            <a:custGeom>
              <a:rect b="b" l="l" r="r" t="t"/>
              <a:pathLst>
                <a:path extrusionOk="0" h="1473" w="403">
                  <a:moveTo>
                    <a:pt x="101" y="161"/>
                  </a:moveTo>
                  <a:cubicBezTo>
                    <a:pt x="7" y="1"/>
                    <a:pt x="74" y="108"/>
                    <a:pt x="1" y="48"/>
                  </a:cubicBezTo>
                  <a:cubicBezTo>
                    <a:pt x="34" y="288"/>
                    <a:pt x="155" y="462"/>
                    <a:pt x="195" y="710"/>
                  </a:cubicBezTo>
                  <a:cubicBezTo>
                    <a:pt x="228" y="984"/>
                    <a:pt x="148" y="1212"/>
                    <a:pt x="202" y="1473"/>
                  </a:cubicBezTo>
                  <a:cubicBezTo>
                    <a:pt x="402" y="1131"/>
                    <a:pt x="315" y="523"/>
                    <a:pt x="101" y="1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8"/>
            <p:cNvSpPr/>
            <p:nvPr/>
          </p:nvSpPr>
          <p:spPr>
            <a:xfrm>
              <a:off x="5341251" y="1539095"/>
              <a:ext cx="47299" cy="4882"/>
            </a:xfrm>
            <a:custGeom>
              <a:rect b="b" l="l" r="r" t="t"/>
              <a:pathLst>
                <a:path extrusionOk="0" h="161" w="1560">
                  <a:moveTo>
                    <a:pt x="1559" y="20"/>
                  </a:moveTo>
                  <a:cubicBezTo>
                    <a:pt x="1305" y="0"/>
                    <a:pt x="1111" y="54"/>
                    <a:pt x="870" y="54"/>
                  </a:cubicBezTo>
                  <a:cubicBezTo>
                    <a:pt x="609" y="61"/>
                    <a:pt x="382" y="7"/>
                    <a:pt x="107" y="14"/>
                  </a:cubicBezTo>
                  <a:cubicBezTo>
                    <a:pt x="214" y="87"/>
                    <a:pt x="0" y="14"/>
                    <a:pt x="254" y="87"/>
                  </a:cubicBezTo>
                  <a:lnTo>
                    <a:pt x="823" y="161"/>
                  </a:lnTo>
                  <a:cubicBezTo>
                    <a:pt x="1051" y="161"/>
                    <a:pt x="1399" y="128"/>
                    <a:pt x="1559"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8"/>
            <p:cNvSpPr/>
            <p:nvPr/>
          </p:nvSpPr>
          <p:spPr>
            <a:xfrm>
              <a:off x="5297621" y="1424485"/>
              <a:ext cx="13007" cy="76710"/>
            </a:xfrm>
            <a:custGeom>
              <a:rect b="b" l="l" r="r" t="t"/>
              <a:pathLst>
                <a:path extrusionOk="0" h="2530" w="429">
                  <a:moveTo>
                    <a:pt x="201" y="2529"/>
                  </a:moveTo>
                  <a:cubicBezTo>
                    <a:pt x="375" y="1532"/>
                    <a:pt x="429" y="883"/>
                    <a:pt x="48" y="0"/>
                  </a:cubicBezTo>
                  <a:cubicBezTo>
                    <a:pt x="1" y="94"/>
                    <a:pt x="242" y="910"/>
                    <a:pt x="242" y="1184"/>
                  </a:cubicBezTo>
                  <a:cubicBezTo>
                    <a:pt x="248" y="1579"/>
                    <a:pt x="94" y="2141"/>
                    <a:pt x="168" y="246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8"/>
            <p:cNvSpPr/>
            <p:nvPr/>
          </p:nvSpPr>
          <p:spPr>
            <a:xfrm>
              <a:off x="5451798" y="1419392"/>
              <a:ext cx="17889" cy="15251"/>
            </a:xfrm>
            <a:custGeom>
              <a:rect b="b" l="l" r="r" t="t"/>
              <a:pathLst>
                <a:path extrusionOk="0" h="503" w="590">
                  <a:moveTo>
                    <a:pt x="168" y="503"/>
                  </a:moveTo>
                  <a:cubicBezTo>
                    <a:pt x="235" y="402"/>
                    <a:pt x="228" y="269"/>
                    <a:pt x="302" y="195"/>
                  </a:cubicBezTo>
                  <a:cubicBezTo>
                    <a:pt x="422" y="68"/>
                    <a:pt x="402" y="208"/>
                    <a:pt x="589" y="48"/>
                  </a:cubicBezTo>
                  <a:cubicBezTo>
                    <a:pt x="268" y="1"/>
                    <a:pt x="1" y="255"/>
                    <a:pt x="168" y="5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8"/>
            <p:cNvSpPr/>
            <p:nvPr/>
          </p:nvSpPr>
          <p:spPr>
            <a:xfrm>
              <a:off x="5441853" y="1299506"/>
              <a:ext cx="4305" cy="11794"/>
            </a:xfrm>
            <a:custGeom>
              <a:rect b="b" l="l" r="r" t="t"/>
              <a:pathLst>
                <a:path extrusionOk="0" h="389" w="142">
                  <a:moveTo>
                    <a:pt x="81" y="255"/>
                  </a:moveTo>
                  <a:cubicBezTo>
                    <a:pt x="128" y="141"/>
                    <a:pt x="141" y="208"/>
                    <a:pt x="81" y="74"/>
                  </a:cubicBezTo>
                  <a:cubicBezTo>
                    <a:pt x="21" y="128"/>
                    <a:pt x="48" y="1"/>
                    <a:pt x="28" y="161"/>
                  </a:cubicBezTo>
                  <a:cubicBezTo>
                    <a:pt x="1" y="389"/>
                    <a:pt x="14" y="175"/>
                    <a:pt x="81" y="2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8"/>
            <p:cNvSpPr/>
            <p:nvPr/>
          </p:nvSpPr>
          <p:spPr>
            <a:xfrm>
              <a:off x="5425632" y="1398926"/>
              <a:ext cx="10794" cy="57032"/>
            </a:xfrm>
            <a:custGeom>
              <a:rect b="b" l="l" r="r" t="t"/>
              <a:pathLst>
                <a:path extrusionOk="0" h="1881" w="356">
                  <a:moveTo>
                    <a:pt x="134" y="783"/>
                  </a:moveTo>
                  <a:cubicBezTo>
                    <a:pt x="134" y="596"/>
                    <a:pt x="141" y="301"/>
                    <a:pt x="241" y="141"/>
                  </a:cubicBezTo>
                  <a:lnTo>
                    <a:pt x="355" y="0"/>
                  </a:lnTo>
                  <a:cubicBezTo>
                    <a:pt x="161" y="40"/>
                    <a:pt x="121" y="107"/>
                    <a:pt x="67" y="335"/>
                  </a:cubicBezTo>
                  <a:cubicBezTo>
                    <a:pt x="1" y="629"/>
                    <a:pt x="27" y="1312"/>
                    <a:pt x="67" y="1613"/>
                  </a:cubicBezTo>
                  <a:cubicBezTo>
                    <a:pt x="74" y="1646"/>
                    <a:pt x="81" y="1693"/>
                    <a:pt x="94" y="1726"/>
                  </a:cubicBezTo>
                  <a:cubicBezTo>
                    <a:pt x="148" y="1880"/>
                    <a:pt x="74" y="1726"/>
                    <a:pt x="168" y="180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8"/>
            <p:cNvSpPr/>
            <p:nvPr/>
          </p:nvSpPr>
          <p:spPr>
            <a:xfrm>
              <a:off x="5242256" y="1307420"/>
              <a:ext cx="9157" cy="41811"/>
            </a:xfrm>
            <a:custGeom>
              <a:rect b="b" l="l" r="r" t="t"/>
              <a:pathLst>
                <a:path extrusionOk="0" h="1379" w="302">
                  <a:moveTo>
                    <a:pt x="228" y="1379"/>
                  </a:moveTo>
                  <a:cubicBezTo>
                    <a:pt x="174" y="1105"/>
                    <a:pt x="94" y="951"/>
                    <a:pt x="121" y="630"/>
                  </a:cubicBezTo>
                  <a:cubicBezTo>
                    <a:pt x="141" y="342"/>
                    <a:pt x="281" y="195"/>
                    <a:pt x="301" y="1"/>
                  </a:cubicBezTo>
                  <a:cubicBezTo>
                    <a:pt x="121" y="135"/>
                    <a:pt x="34" y="335"/>
                    <a:pt x="14" y="636"/>
                  </a:cubicBezTo>
                  <a:cubicBezTo>
                    <a:pt x="0" y="784"/>
                    <a:pt x="20" y="944"/>
                    <a:pt x="47" y="1078"/>
                  </a:cubicBezTo>
                  <a:cubicBezTo>
                    <a:pt x="121" y="1372"/>
                    <a:pt x="167" y="1339"/>
                    <a:pt x="228" y="13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8"/>
            <p:cNvSpPr/>
            <p:nvPr/>
          </p:nvSpPr>
          <p:spPr>
            <a:xfrm>
              <a:off x="5388308" y="1349837"/>
              <a:ext cx="9763" cy="4882"/>
            </a:xfrm>
            <a:custGeom>
              <a:rect b="b" l="l" r="r" t="t"/>
              <a:pathLst>
                <a:path extrusionOk="0" h="161" w="322">
                  <a:moveTo>
                    <a:pt x="154" y="134"/>
                  </a:moveTo>
                  <a:cubicBezTo>
                    <a:pt x="322" y="94"/>
                    <a:pt x="241" y="87"/>
                    <a:pt x="268" y="60"/>
                  </a:cubicBezTo>
                  <a:cubicBezTo>
                    <a:pt x="121" y="0"/>
                    <a:pt x="114" y="0"/>
                    <a:pt x="0" y="107"/>
                  </a:cubicBezTo>
                  <a:cubicBezTo>
                    <a:pt x="54" y="147"/>
                    <a:pt x="41" y="161"/>
                    <a:pt x="154" y="1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8"/>
            <p:cNvSpPr/>
            <p:nvPr/>
          </p:nvSpPr>
          <p:spPr>
            <a:xfrm>
              <a:off x="5313236" y="1510079"/>
              <a:ext cx="116277" cy="18495"/>
            </a:xfrm>
            <a:custGeom>
              <a:rect b="b" l="l" r="r" t="t"/>
              <a:pathLst>
                <a:path extrusionOk="0" h="610" w="3835">
                  <a:moveTo>
                    <a:pt x="1" y="609"/>
                  </a:moveTo>
                  <a:lnTo>
                    <a:pt x="88" y="442"/>
                  </a:lnTo>
                  <a:cubicBezTo>
                    <a:pt x="877" y="1"/>
                    <a:pt x="2737" y="436"/>
                    <a:pt x="3594" y="523"/>
                  </a:cubicBezTo>
                  <a:cubicBezTo>
                    <a:pt x="3808" y="543"/>
                    <a:pt x="3795" y="496"/>
                    <a:pt x="3835" y="462"/>
                  </a:cubicBezTo>
                  <a:cubicBezTo>
                    <a:pt x="3072" y="342"/>
                    <a:pt x="2363" y="241"/>
                    <a:pt x="1560" y="168"/>
                  </a:cubicBezTo>
                  <a:cubicBezTo>
                    <a:pt x="1239" y="155"/>
                    <a:pt x="904" y="141"/>
                    <a:pt x="590" y="188"/>
                  </a:cubicBezTo>
                  <a:cubicBezTo>
                    <a:pt x="248" y="235"/>
                    <a:pt x="21" y="288"/>
                    <a:pt x="1" y="60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8"/>
            <p:cNvSpPr/>
            <p:nvPr/>
          </p:nvSpPr>
          <p:spPr>
            <a:xfrm>
              <a:off x="5364780" y="1391831"/>
              <a:ext cx="7944" cy="91718"/>
            </a:xfrm>
            <a:custGeom>
              <a:rect b="b" l="l" r="r" t="t"/>
              <a:pathLst>
                <a:path extrusionOk="0" h="3025" w="262">
                  <a:moveTo>
                    <a:pt x="74" y="174"/>
                  </a:moveTo>
                  <a:cubicBezTo>
                    <a:pt x="0" y="522"/>
                    <a:pt x="154" y="2830"/>
                    <a:pt x="261" y="3024"/>
                  </a:cubicBezTo>
                  <a:lnTo>
                    <a:pt x="1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8"/>
            <p:cNvSpPr/>
            <p:nvPr/>
          </p:nvSpPr>
          <p:spPr>
            <a:xfrm>
              <a:off x="5465988" y="1373366"/>
              <a:ext cx="14250" cy="6701"/>
            </a:xfrm>
            <a:custGeom>
              <a:rect b="b" l="l" r="r" t="t"/>
              <a:pathLst>
                <a:path extrusionOk="0" h="221" w="470">
                  <a:moveTo>
                    <a:pt x="1" y="0"/>
                  </a:moveTo>
                  <a:cubicBezTo>
                    <a:pt x="28" y="27"/>
                    <a:pt x="8" y="134"/>
                    <a:pt x="162" y="167"/>
                  </a:cubicBezTo>
                  <a:cubicBezTo>
                    <a:pt x="469" y="221"/>
                    <a:pt x="315" y="134"/>
                    <a:pt x="356" y="1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8"/>
            <p:cNvSpPr/>
            <p:nvPr/>
          </p:nvSpPr>
          <p:spPr>
            <a:xfrm>
              <a:off x="5236162" y="1345350"/>
              <a:ext cx="135136" cy="96600"/>
            </a:xfrm>
            <a:custGeom>
              <a:rect b="b" l="l" r="r" t="t"/>
              <a:pathLst>
                <a:path extrusionOk="0" h="3186" w="4457">
                  <a:moveTo>
                    <a:pt x="161" y="3186"/>
                  </a:moveTo>
                  <a:cubicBezTo>
                    <a:pt x="469" y="2891"/>
                    <a:pt x="27" y="1981"/>
                    <a:pt x="1620" y="1038"/>
                  </a:cubicBezTo>
                  <a:cubicBezTo>
                    <a:pt x="2918" y="268"/>
                    <a:pt x="3720" y="483"/>
                    <a:pt x="4456" y="268"/>
                  </a:cubicBezTo>
                  <a:cubicBezTo>
                    <a:pt x="3138" y="1"/>
                    <a:pt x="0" y="1112"/>
                    <a:pt x="161" y="31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8"/>
            <p:cNvSpPr/>
            <p:nvPr/>
          </p:nvSpPr>
          <p:spPr>
            <a:xfrm>
              <a:off x="5485878" y="1384099"/>
              <a:ext cx="51362" cy="88292"/>
            </a:xfrm>
            <a:custGeom>
              <a:rect b="b" l="l" r="r" t="t"/>
              <a:pathLst>
                <a:path extrusionOk="0" h="2912" w="1694">
                  <a:moveTo>
                    <a:pt x="1" y="1"/>
                  </a:moveTo>
                  <a:cubicBezTo>
                    <a:pt x="268" y="396"/>
                    <a:pt x="636" y="697"/>
                    <a:pt x="850" y="1259"/>
                  </a:cubicBezTo>
                  <a:cubicBezTo>
                    <a:pt x="1212" y="2215"/>
                    <a:pt x="757" y="2550"/>
                    <a:pt x="717" y="2911"/>
                  </a:cubicBezTo>
                  <a:cubicBezTo>
                    <a:pt x="1693" y="1667"/>
                    <a:pt x="422" y="215"/>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8"/>
            <p:cNvSpPr/>
            <p:nvPr/>
          </p:nvSpPr>
          <p:spPr>
            <a:xfrm>
              <a:off x="5440428" y="1441313"/>
              <a:ext cx="8156" cy="69008"/>
            </a:xfrm>
            <a:custGeom>
              <a:rect b="b" l="l" r="r" t="t"/>
              <a:pathLst>
                <a:path extrusionOk="0" h="2276" w="269">
                  <a:moveTo>
                    <a:pt x="95" y="1"/>
                  </a:moveTo>
                  <a:cubicBezTo>
                    <a:pt x="1" y="536"/>
                    <a:pt x="95" y="1693"/>
                    <a:pt x="208" y="2208"/>
                  </a:cubicBezTo>
                  <a:cubicBezTo>
                    <a:pt x="242" y="2148"/>
                    <a:pt x="269" y="2275"/>
                    <a:pt x="235" y="1954"/>
                  </a:cubicBezTo>
                  <a:cubicBezTo>
                    <a:pt x="188" y="1452"/>
                    <a:pt x="208" y="134"/>
                    <a:pt x="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8"/>
            <p:cNvSpPr/>
            <p:nvPr/>
          </p:nvSpPr>
          <p:spPr>
            <a:xfrm>
              <a:off x="5320967" y="1267246"/>
              <a:ext cx="13401" cy="57456"/>
            </a:xfrm>
            <a:custGeom>
              <a:rect b="b" l="l" r="r" t="t"/>
              <a:pathLst>
                <a:path extrusionOk="0" h="1895" w="442">
                  <a:moveTo>
                    <a:pt x="167" y="1633"/>
                  </a:moveTo>
                  <a:cubicBezTo>
                    <a:pt x="201" y="1352"/>
                    <a:pt x="147" y="1025"/>
                    <a:pt x="188" y="710"/>
                  </a:cubicBezTo>
                  <a:cubicBezTo>
                    <a:pt x="241" y="322"/>
                    <a:pt x="328" y="289"/>
                    <a:pt x="442" y="8"/>
                  </a:cubicBezTo>
                  <a:cubicBezTo>
                    <a:pt x="281" y="75"/>
                    <a:pt x="361" y="1"/>
                    <a:pt x="261" y="175"/>
                  </a:cubicBezTo>
                  <a:cubicBezTo>
                    <a:pt x="241" y="208"/>
                    <a:pt x="188" y="302"/>
                    <a:pt x="167" y="356"/>
                  </a:cubicBezTo>
                  <a:cubicBezTo>
                    <a:pt x="34" y="697"/>
                    <a:pt x="0" y="1587"/>
                    <a:pt x="147" y="18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8"/>
            <p:cNvSpPr/>
            <p:nvPr/>
          </p:nvSpPr>
          <p:spPr>
            <a:xfrm>
              <a:off x="5325000" y="1493645"/>
              <a:ext cx="2880" cy="14038"/>
            </a:xfrm>
            <a:custGeom>
              <a:rect b="b" l="l" r="r" t="t"/>
              <a:pathLst>
                <a:path extrusionOk="0" h="463" w="95">
                  <a:moveTo>
                    <a:pt x="21" y="329"/>
                  </a:moveTo>
                  <a:cubicBezTo>
                    <a:pt x="75" y="275"/>
                    <a:pt x="95" y="462"/>
                    <a:pt x="95" y="188"/>
                  </a:cubicBezTo>
                  <a:cubicBezTo>
                    <a:pt x="95" y="1"/>
                    <a:pt x="28" y="68"/>
                    <a:pt x="1" y="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8"/>
            <p:cNvSpPr/>
            <p:nvPr/>
          </p:nvSpPr>
          <p:spPr>
            <a:xfrm>
              <a:off x="5247714" y="1363421"/>
              <a:ext cx="8156" cy="5912"/>
            </a:xfrm>
            <a:custGeom>
              <a:rect b="b" l="l" r="r" t="t"/>
              <a:pathLst>
                <a:path extrusionOk="0" h="195" w="269">
                  <a:moveTo>
                    <a:pt x="135" y="194"/>
                  </a:moveTo>
                  <a:cubicBezTo>
                    <a:pt x="268" y="0"/>
                    <a:pt x="148" y="67"/>
                    <a:pt x="135" y="47"/>
                  </a:cubicBezTo>
                  <a:cubicBezTo>
                    <a:pt x="108" y="81"/>
                    <a:pt x="1" y="27"/>
                    <a:pt x="135" y="19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8"/>
            <p:cNvSpPr/>
            <p:nvPr/>
          </p:nvSpPr>
          <p:spPr>
            <a:xfrm>
              <a:off x="5292557" y="1284922"/>
              <a:ext cx="18707" cy="44237"/>
            </a:xfrm>
            <a:custGeom>
              <a:rect b="b" l="l" r="r" t="t"/>
              <a:pathLst>
                <a:path extrusionOk="0" h="1459" w="617">
                  <a:moveTo>
                    <a:pt x="14" y="1459"/>
                  </a:moveTo>
                  <a:cubicBezTo>
                    <a:pt x="41" y="1439"/>
                    <a:pt x="74" y="1298"/>
                    <a:pt x="87" y="1271"/>
                  </a:cubicBezTo>
                  <a:cubicBezTo>
                    <a:pt x="141" y="1097"/>
                    <a:pt x="235" y="883"/>
                    <a:pt x="302" y="723"/>
                  </a:cubicBezTo>
                  <a:cubicBezTo>
                    <a:pt x="355" y="602"/>
                    <a:pt x="409" y="482"/>
                    <a:pt x="462" y="361"/>
                  </a:cubicBezTo>
                  <a:cubicBezTo>
                    <a:pt x="489" y="315"/>
                    <a:pt x="616" y="40"/>
                    <a:pt x="616" y="0"/>
                  </a:cubicBezTo>
                  <a:cubicBezTo>
                    <a:pt x="596" y="13"/>
                    <a:pt x="576" y="60"/>
                    <a:pt x="562" y="80"/>
                  </a:cubicBezTo>
                  <a:cubicBezTo>
                    <a:pt x="429" y="341"/>
                    <a:pt x="0" y="1291"/>
                    <a:pt x="14" y="145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8"/>
            <p:cNvSpPr/>
            <p:nvPr/>
          </p:nvSpPr>
          <p:spPr>
            <a:xfrm>
              <a:off x="5280793" y="1301144"/>
              <a:ext cx="6913" cy="18495"/>
            </a:xfrm>
            <a:custGeom>
              <a:rect b="b" l="l" r="r" t="t"/>
              <a:pathLst>
                <a:path extrusionOk="0" h="610" w="228">
                  <a:moveTo>
                    <a:pt x="215" y="0"/>
                  </a:moveTo>
                  <a:cubicBezTo>
                    <a:pt x="188" y="0"/>
                    <a:pt x="188" y="27"/>
                    <a:pt x="181" y="61"/>
                  </a:cubicBezTo>
                  <a:cubicBezTo>
                    <a:pt x="168" y="87"/>
                    <a:pt x="161" y="114"/>
                    <a:pt x="154" y="141"/>
                  </a:cubicBezTo>
                  <a:cubicBezTo>
                    <a:pt x="141" y="194"/>
                    <a:pt x="121" y="241"/>
                    <a:pt x="107" y="295"/>
                  </a:cubicBezTo>
                  <a:cubicBezTo>
                    <a:pt x="87" y="368"/>
                    <a:pt x="61" y="455"/>
                    <a:pt x="34" y="522"/>
                  </a:cubicBezTo>
                  <a:cubicBezTo>
                    <a:pt x="27" y="536"/>
                    <a:pt x="0" y="582"/>
                    <a:pt x="14" y="589"/>
                  </a:cubicBezTo>
                  <a:cubicBezTo>
                    <a:pt x="47" y="609"/>
                    <a:pt x="128" y="342"/>
                    <a:pt x="134" y="315"/>
                  </a:cubicBezTo>
                  <a:cubicBezTo>
                    <a:pt x="148" y="268"/>
                    <a:pt x="228" y="27"/>
                    <a:pt x="2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8"/>
            <p:cNvSpPr/>
            <p:nvPr/>
          </p:nvSpPr>
          <p:spPr>
            <a:xfrm>
              <a:off x="5372693" y="1297081"/>
              <a:ext cx="5094" cy="20314"/>
            </a:xfrm>
            <a:custGeom>
              <a:rect b="b" l="l" r="r" t="t"/>
              <a:pathLst>
                <a:path extrusionOk="0" h="670" w="168">
                  <a:moveTo>
                    <a:pt x="54" y="308"/>
                  </a:moveTo>
                  <a:cubicBezTo>
                    <a:pt x="67" y="261"/>
                    <a:pt x="114" y="134"/>
                    <a:pt x="141" y="74"/>
                  </a:cubicBezTo>
                  <a:cubicBezTo>
                    <a:pt x="147" y="47"/>
                    <a:pt x="168" y="0"/>
                    <a:pt x="147" y="0"/>
                  </a:cubicBezTo>
                  <a:lnTo>
                    <a:pt x="27" y="281"/>
                  </a:lnTo>
                  <a:cubicBezTo>
                    <a:pt x="0" y="375"/>
                    <a:pt x="7" y="516"/>
                    <a:pt x="14" y="616"/>
                  </a:cubicBezTo>
                  <a:lnTo>
                    <a:pt x="20" y="649"/>
                  </a:lnTo>
                  <a:cubicBezTo>
                    <a:pt x="27" y="670"/>
                    <a:pt x="14" y="649"/>
                    <a:pt x="20" y="656"/>
                  </a:cubicBezTo>
                  <a:cubicBezTo>
                    <a:pt x="54" y="603"/>
                    <a:pt x="14" y="375"/>
                    <a:pt x="54" y="30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8"/>
            <p:cNvSpPr/>
            <p:nvPr/>
          </p:nvSpPr>
          <p:spPr>
            <a:xfrm>
              <a:off x="5261934" y="1302963"/>
              <a:ext cx="5306" cy="14220"/>
            </a:xfrm>
            <a:custGeom>
              <a:rect b="b" l="l" r="r" t="t"/>
              <a:pathLst>
                <a:path extrusionOk="0" h="469" w="175">
                  <a:moveTo>
                    <a:pt x="40" y="469"/>
                  </a:moveTo>
                  <a:cubicBezTo>
                    <a:pt x="60" y="449"/>
                    <a:pt x="60" y="389"/>
                    <a:pt x="67" y="348"/>
                  </a:cubicBezTo>
                  <a:cubicBezTo>
                    <a:pt x="94" y="261"/>
                    <a:pt x="174" y="67"/>
                    <a:pt x="174" y="1"/>
                  </a:cubicBezTo>
                  <a:cubicBezTo>
                    <a:pt x="147" y="14"/>
                    <a:pt x="134" y="81"/>
                    <a:pt x="121" y="108"/>
                  </a:cubicBezTo>
                  <a:cubicBezTo>
                    <a:pt x="107" y="148"/>
                    <a:pt x="94" y="181"/>
                    <a:pt x="80" y="221"/>
                  </a:cubicBezTo>
                  <a:cubicBezTo>
                    <a:pt x="67" y="261"/>
                    <a:pt x="0" y="442"/>
                    <a:pt x="40" y="46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8"/>
            <p:cNvSpPr/>
            <p:nvPr/>
          </p:nvSpPr>
          <p:spPr>
            <a:xfrm>
              <a:off x="5366811" y="1288955"/>
              <a:ext cx="2850" cy="14038"/>
            </a:xfrm>
            <a:custGeom>
              <a:rect b="b" l="l" r="r" t="t"/>
              <a:pathLst>
                <a:path extrusionOk="0" h="463" w="94">
                  <a:moveTo>
                    <a:pt x="0" y="275"/>
                  </a:moveTo>
                  <a:cubicBezTo>
                    <a:pt x="0" y="315"/>
                    <a:pt x="0" y="449"/>
                    <a:pt x="20" y="463"/>
                  </a:cubicBezTo>
                  <a:cubicBezTo>
                    <a:pt x="34" y="442"/>
                    <a:pt x="27" y="268"/>
                    <a:pt x="40" y="215"/>
                  </a:cubicBezTo>
                  <a:cubicBezTo>
                    <a:pt x="47" y="182"/>
                    <a:pt x="94" y="28"/>
                    <a:pt x="81" y="1"/>
                  </a:cubicBezTo>
                  <a:cubicBezTo>
                    <a:pt x="54" y="28"/>
                    <a:pt x="0" y="215"/>
                    <a:pt x="0" y="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8"/>
            <p:cNvSpPr/>
            <p:nvPr/>
          </p:nvSpPr>
          <p:spPr>
            <a:xfrm>
              <a:off x="5355835" y="1288955"/>
              <a:ext cx="5518" cy="12219"/>
            </a:xfrm>
            <a:custGeom>
              <a:rect b="b" l="l" r="r" t="t"/>
              <a:pathLst>
                <a:path extrusionOk="0" h="403" w="182">
                  <a:moveTo>
                    <a:pt x="48" y="402"/>
                  </a:moveTo>
                  <a:cubicBezTo>
                    <a:pt x="61" y="382"/>
                    <a:pt x="68" y="322"/>
                    <a:pt x="75" y="295"/>
                  </a:cubicBezTo>
                  <a:cubicBezTo>
                    <a:pt x="88" y="242"/>
                    <a:pt x="128" y="155"/>
                    <a:pt x="148" y="108"/>
                  </a:cubicBezTo>
                  <a:cubicBezTo>
                    <a:pt x="162" y="88"/>
                    <a:pt x="168" y="74"/>
                    <a:pt x="175" y="54"/>
                  </a:cubicBezTo>
                  <a:lnTo>
                    <a:pt x="182" y="1"/>
                  </a:lnTo>
                  <a:cubicBezTo>
                    <a:pt x="155" y="14"/>
                    <a:pt x="141" y="61"/>
                    <a:pt x="128" y="88"/>
                  </a:cubicBezTo>
                  <a:cubicBezTo>
                    <a:pt x="95" y="148"/>
                    <a:pt x="1" y="342"/>
                    <a:pt x="48" y="4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8"/>
            <p:cNvSpPr/>
            <p:nvPr/>
          </p:nvSpPr>
          <p:spPr>
            <a:xfrm>
              <a:off x="5274517" y="1302963"/>
              <a:ext cx="2638" cy="12189"/>
            </a:xfrm>
            <a:custGeom>
              <a:rect b="b" l="l" r="r" t="t"/>
              <a:pathLst>
                <a:path extrusionOk="0" h="402" w="87">
                  <a:moveTo>
                    <a:pt x="27" y="402"/>
                  </a:moveTo>
                  <a:cubicBezTo>
                    <a:pt x="40" y="335"/>
                    <a:pt x="27" y="261"/>
                    <a:pt x="47" y="195"/>
                  </a:cubicBezTo>
                  <a:cubicBezTo>
                    <a:pt x="54" y="134"/>
                    <a:pt x="87" y="67"/>
                    <a:pt x="87" y="1"/>
                  </a:cubicBezTo>
                  <a:cubicBezTo>
                    <a:pt x="74" y="14"/>
                    <a:pt x="87" y="1"/>
                    <a:pt x="74" y="21"/>
                  </a:cubicBezTo>
                  <a:cubicBezTo>
                    <a:pt x="60" y="41"/>
                    <a:pt x="20" y="161"/>
                    <a:pt x="13" y="181"/>
                  </a:cubicBezTo>
                  <a:cubicBezTo>
                    <a:pt x="7" y="221"/>
                    <a:pt x="7" y="248"/>
                    <a:pt x="7" y="295"/>
                  </a:cubicBezTo>
                  <a:cubicBezTo>
                    <a:pt x="7" y="322"/>
                    <a:pt x="0" y="389"/>
                    <a:pt x="27" y="4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8"/>
            <p:cNvSpPr/>
            <p:nvPr/>
          </p:nvSpPr>
          <p:spPr>
            <a:xfrm>
              <a:off x="5461349" y="1283073"/>
              <a:ext cx="8338" cy="9975"/>
            </a:xfrm>
            <a:custGeom>
              <a:rect b="b" l="l" r="r" t="t"/>
              <a:pathLst>
                <a:path extrusionOk="0" h="329" w="275">
                  <a:moveTo>
                    <a:pt x="7" y="322"/>
                  </a:moveTo>
                  <a:cubicBezTo>
                    <a:pt x="13" y="329"/>
                    <a:pt x="0" y="329"/>
                    <a:pt x="13" y="329"/>
                  </a:cubicBezTo>
                  <a:cubicBezTo>
                    <a:pt x="27" y="322"/>
                    <a:pt x="60" y="295"/>
                    <a:pt x="67" y="282"/>
                  </a:cubicBezTo>
                  <a:cubicBezTo>
                    <a:pt x="87" y="262"/>
                    <a:pt x="94" y="255"/>
                    <a:pt x="87" y="222"/>
                  </a:cubicBezTo>
                  <a:cubicBezTo>
                    <a:pt x="107" y="208"/>
                    <a:pt x="114" y="181"/>
                    <a:pt x="134" y="161"/>
                  </a:cubicBezTo>
                  <a:cubicBezTo>
                    <a:pt x="141" y="148"/>
                    <a:pt x="167" y="128"/>
                    <a:pt x="181" y="108"/>
                  </a:cubicBezTo>
                  <a:cubicBezTo>
                    <a:pt x="207" y="81"/>
                    <a:pt x="254" y="34"/>
                    <a:pt x="274" y="1"/>
                  </a:cubicBezTo>
                  <a:lnTo>
                    <a:pt x="261" y="1"/>
                  </a:lnTo>
                  <a:lnTo>
                    <a:pt x="187" y="68"/>
                  </a:lnTo>
                  <a:cubicBezTo>
                    <a:pt x="161" y="95"/>
                    <a:pt x="54" y="202"/>
                    <a:pt x="54" y="228"/>
                  </a:cubicBezTo>
                  <a:cubicBezTo>
                    <a:pt x="54" y="262"/>
                    <a:pt x="74" y="242"/>
                    <a:pt x="40" y="275"/>
                  </a:cubicBezTo>
                  <a:cubicBezTo>
                    <a:pt x="27" y="289"/>
                    <a:pt x="13" y="309"/>
                    <a:pt x="7" y="32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8"/>
            <p:cNvSpPr/>
            <p:nvPr/>
          </p:nvSpPr>
          <p:spPr>
            <a:xfrm>
              <a:off x="5469444" y="1286923"/>
              <a:ext cx="4487" cy="12219"/>
            </a:xfrm>
            <a:custGeom>
              <a:rect b="b" l="l" r="r" t="t"/>
              <a:pathLst>
                <a:path extrusionOk="0" h="403" w="148">
                  <a:moveTo>
                    <a:pt x="14" y="335"/>
                  </a:moveTo>
                  <a:cubicBezTo>
                    <a:pt x="7" y="356"/>
                    <a:pt x="1" y="369"/>
                    <a:pt x="1" y="402"/>
                  </a:cubicBezTo>
                  <a:cubicBezTo>
                    <a:pt x="14" y="396"/>
                    <a:pt x="14" y="402"/>
                    <a:pt x="27" y="362"/>
                  </a:cubicBezTo>
                  <a:cubicBezTo>
                    <a:pt x="94" y="235"/>
                    <a:pt x="88" y="289"/>
                    <a:pt x="121" y="121"/>
                  </a:cubicBezTo>
                  <a:cubicBezTo>
                    <a:pt x="128" y="101"/>
                    <a:pt x="135" y="81"/>
                    <a:pt x="135" y="61"/>
                  </a:cubicBezTo>
                  <a:cubicBezTo>
                    <a:pt x="135" y="54"/>
                    <a:pt x="141" y="21"/>
                    <a:pt x="141" y="14"/>
                  </a:cubicBezTo>
                  <a:cubicBezTo>
                    <a:pt x="135" y="1"/>
                    <a:pt x="148" y="8"/>
                    <a:pt x="128" y="8"/>
                  </a:cubicBezTo>
                  <a:cubicBezTo>
                    <a:pt x="128" y="21"/>
                    <a:pt x="88" y="148"/>
                    <a:pt x="81" y="175"/>
                  </a:cubicBezTo>
                  <a:cubicBezTo>
                    <a:pt x="74" y="208"/>
                    <a:pt x="68" y="235"/>
                    <a:pt x="54" y="262"/>
                  </a:cubicBezTo>
                  <a:cubicBezTo>
                    <a:pt x="41" y="282"/>
                    <a:pt x="27" y="302"/>
                    <a:pt x="14" y="3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8"/>
            <p:cNvSpPr/>
            <p:nvPr/>
          </p:nvSpPr>
          <p:spPr>
            <a:xfrm>
              <a:off x="5461349" y="1292624"/>
              <a:ext cx="424" cy="637"/>
            </a:xfrm>
            <a:custGeom>
              <a:rect b="b" l="l" r="r" t="t"/>
              <a:pathLst>
                <a:path extrusionOk="0" h="21" w="14">
                  <a:moveTo>
                    <a:pt x="13" y="14"/>
                  </a:moveTo>
                  <a:cubicBezTo>
                    <a:pt x="0" y="14"/>
                    <a:pt x="13" y="14"/>
                    <a:pt x="7" y="7"/>
                  </a:cubicBezTo>
                  <a:cubicBezTo>
                    <a:pt x="7" y="14"/>
                    <a:pt x="0" y="0"/>
                    <a:pt x="7" y="2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1" name="Google Shape;1671;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72" name="Shape 1672"/>
        <p:cNvGrpSpPr/>
        <p:nvPr/>
      </p:nvGrpSpPr>
      <p:grpSpPr>
        <a:xfrm>
          <a:off x="0" y="0"/>
          <a:ext cx="0" cy="0"/>
          <a:chOff x="0" y="0"/>
          <a:chExt cx="0" cy="0"/>
        </a:xfrm>
      </p:grpSpPr>
      <p:sp>
        <p:nvSpPr>
          <p:cNvPr id="1673" name="Google Shape;1673;p9"/>
          <p:cNvSpPr txBox="1"/>
          <p:nvPr>
            <p:ph type="title"/>
          </p:nvPr>
        </p:nvSpPr>
        <p:spPr>
          <a:xfrm>
            <a:off x="713100" y="2571750"/>
            <a:ext cx="3613800" cy="689100"/>
          </a:xfrm>
          <a:prstGeom prst="rect">
            <a:avLst/>
          </a:prstGeom>
          <a:ln>
            <a:noFill/>
          </a:ln>
        </p:spPr>
        <p:txBody>
          <a:bodyPr anchorCtr="0" anchor="ctr" bIns="91425" lIns="91425" spcFirstLastPara="1" rIns="91425" wrap="square" tIns="91425">
            <a:noAutofit/>
          </a:bodyPr>
          <a:lstStyle>
            <a:lvl1pPr lvl="0" rtl="0" algn="l">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74" name="Google Shape;1674;p9"/>
          <p:cNvSpPr txBox="1"/>
          <p:nvPr>
            <p:ph idx="1" type="subTitle"/>
          </p:nvPr>
        </p:nvSpPr>
        <p:spPr>
          <a:xfrm>
            <a:off x="713100" y="3260700"/>
            <a:ext cx="3613800" cy="134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675" name="Google Shape;1675;p9"/>
          <p:cNvGrpSpPr/>
          <p:nvPr/>
        </p:nvGrpSpPr>
        <p:grpSpPr>
          <a:xfrm rot="-8284941">
            <a:off x="3460279" y="-782855"/>
            <a:ext cx="1496270" cy="2024016"/>
            <a:chOff x="6364174" y="1102165"/>
            <a:chExt cx="588936" cy="796658"/>
          </a:xfrm>
        </p:grpSpPr>
        <p:sp>
          <p:nvSpPr>
            <p:cNvPr id="1676" name="Google Shape;1676;p9"/>
            <p:cNvSpPr/>
            <p:nvPr/>
          </p:nvSpPr>
          <p:spPr>
            <a:xfrm>
              <a:off x="6364174" y="1102165"/>
              <a:ext cx="588936" cy="796658"/>
            </a:xfrm>
            <a:custGeom>
              <a:rect b="b" l="l" r="r" t="t"/>
              <a:pathLst>
                <a:path extrusionOk="0" h="26275" w="19424">
                  <a:moveTo>
                    <a:pt x="7133" y="5119"/>
                  </a:moveTo>
                  <a:cubicBezTo>
                    <a:pt x="7119" y="6129"/>
                    <a:pt x="6919" y="7159"/>
                    <a:pt x="6785" y="7741"/>
                  </a:cubicBezTo>
                  <a:cubicBezTo>
                    <a:pt x="6423" y="7828"/>
                    <a:pt x="6109" y="7601"/>
                    <a:pt x="6076" y="7567"/>
                  </a:cubicBezTo>
                  <a:cubicBezTo>
                    <a:pt x="6062" y="7554"/>
                    <a:pt x="6042" y="7547"/>
                    <a:pt x="6022" y="7547"/>
                  </a:cubicBezTo>
                  <a:cubicBezTo>
                    <a:pt x="5975" y="7547"/>
                    <a:pt x="5935" y="7581"/>
                    <a:pt x="5935" y="7628"/>
                  </a:cubicBezTo>
                  <a:cubicBezTo>
                    <a:pt x="5895" y="8337"/>
                    <a:pt x="4691" y="8564"/>
                    <a:pt x="4610" y="8578"/>
                  </a:cubicBezTo>
                  <a:cubicBezTo>
                    <a:pt x="4604" y="8578"/>
                    <a:pt x="4590" y="8578"/>
                    <a:pt x="4584" y="8584"/>
                  </a:cubicBezTo>
                  <a:cubicBezTo>
                    <a:pt x="4537" y="8604"/>
                    <a:pt x="4523" y="8658"/>
                    <a:pt x="4550" y="8698"/>
                  </a:cubicBezTo>
                  <a:cubicBezTo>
                    <a:pt x="4811" y="9180"/>
                    <a:pt x="4369" y="9655"/>
                    <a:pt x="4329" y="9695"/>
                  </a:cubicBezTo>
                  <a:cubicBezTo>
                    <a:pt x="4316" y="9708"/>
                    <a:pt x="4303" y="9728"/>
                    <a:pt x="4303" y="9749"/>
                  </a:cubicBezTo>
                  <a:cubicBezTo>
                    <a:pt x="4303" y="9795"/>
                    <a:pt x="4336" y="9836"/>
                    <a:pt x="4383" y="9836"/>
                  </a:cubicBezTo>
                  <a:cubicBezTo>
                    <a:pt x="5233" y="9896"/>
                    <a:pt x="4958" y="10819"/>
                    <a:pt x="4958" y="10826"/>
                  </a:cubicBezTo>
                  <a:cubicBezTo>
                    <a:pt x="4952" y="10853"/>
                    <a:pt x="4958" y="10879"/>
                    <a:pt x="4972" y="10899"/>
                  </a:cubicBezTo>
                  <a:cubicBezTo>
                    <a:pt x="5005" y="10933"/>
                    <a:pt x="5059" y="10939"/>
                    <a:pt x="5092" y="10913"/>
                  </a:cubicBezTo>
                  <a:cubicBezTo>
                    <a:pt x="6397" y="9856"/>
                    <a:pt x="9026" y="11281"/>
                    <a:pt x="9140" y="11341"/>
                  </a:cubicBezTo>
                  <a:cubicBezTo>
                    <a:pt x="9147" y="11348"/>
                    <a:pt x="9147" y="11348"/>
                    <a:pt x="9153" y="11348"/>
                  </a:cubicBezTo>
                  <a:cubicBezTo>
                    <a:pt x="9200" y="11368"/>
                    <a:pt x="9247" y="11341"/>
                    <a:pt x="9260" y="11301"/>
                  </a:cubicBezTo>
                  <a:cubicBezTo>
                    <a:pt x="9816" y="9755"/>
                    <a:pt x="12552" y="9300"/>
                    <a:pt x="12686" y="9280"/>
                  </a:cubicBezTo>
                  <a:cubicBezTo>
                    <a:pt x="12719" y="9274"/>
                    <a:pt x="12746" y="9253"/>
                    <a:pt x="12759" y="9213"/>
                  </a:cubicBezTo>
                  <a:cubicBezTo>
                    <a:pt x="12766" y="9173"/>
                    <a:pt x="12739" y="9126"/>
                    <a:pt x="12699" y="9113"/>
                  </a:cubicBezTo>
                  <a:cubicBezTo>
                    <a:pt x="11495" y="8792"/>
                    <a:pt x="11843" y="7393"/>
                    <a:pt x="11870" y="7300"/>
                  </a:cubicBezTo>
                  <a:cubicBezTo>
                    <a:pt x="11876" y="7280"/>
                    <a:pt x="11876" y="7253"/>
                    <a:pt x="11863" y="7226"/>
                  </a:cubicBezTo>
                  <a:cubicBezTo>
                    <a:pt x="11836" y="7193"/>
                    <a:pt x="11783" y="7179"/>
                    <a:pt x="11749" y="7206"/>
                  </a:cubicBezTo>
                  <a:cubicBezTo>
                    <a:pt x="10739" y="7855"/>
                    <a:pt x="9929" y="7541"/>
                    <a:pt x="9796" y="7480"/>
                  </a:cubicBezTo>
                  <a:cubicBezTo>
                    <a:pt x="9655" y="7286"/>
                    <a:pt x="9535" y="7025"/>
                    <a:pt x="9414" y="6684"/>
                  </a:cubicBezTo>
                  <a:cubicBezTo>
                    <a:pt x="9260" y="6216"/>
                    <a:pt x="9113" y="5574"/>
                    <a:pt x="8973" y="4690"/>
                  </a:cubicBezTo>
                  <a:cubicBezTo>
                    <a:pt x="9347" y="4570"/>
                    <a:pt x="11274" y="4021"/>
                    <a:pt x="12499" y="5433"/>
                  </a:cubicBezTo>
                  <a:cubicBezTo>
                    <a:pt x="12519" y="5460"/>
                    <a:pt x="12552" y="5467"/>
                    <a:pt x="12586" y="5453"/>
                  </a:cubicBezTo>
                  <a:lnTo>
                    <a:pt x="12586" y="5453"/>
                  </a:lnTo>
                  <a:cubicBezTo>
                    <a:pt x="12592" y="5453"/>
                    <a:pt x="15255" y="4543"/>
                    <a:pt x="16205" y="7059"/>
                  </a:cubicBezTo>
                  <a:cubicBezTo>
                    <a:pt x="16219" y="7092"/>
                    <a:pt x="16252" y="7112"/>
                    <a:pt x="16285" y="7112"/>
                  </a:cubicBezTo>
                  <a:cubicBezTo>
                    <a:pt x="16419" y="7112"/>
                    <a:pt x="19263" y="7213"/>
                    <a:pt x="19042" y="12806"/>
                  </a:cubicBezTo>
                  <a:cubicBezTo>
                    <a:pt x="18928" y="15663"/>
                    <a:pt x="18406" y="18098"/>
                    <a:pt x="17583" y="19958"/>
                  </a:cubicBezTo>
                  <a:cubicBezTo>
                    <a:pt x="16747" y="21845"/>
                    <a:pt x="15596" y="23143"/>
                    <a:pt x="14251" y="23678"/>
                  </a:cubicBezTo>
                  <a:cubicBezTo>
                    <a:pt x="11602" y="24729"/>
                    <a:pt x="10110" y="23250"/>
                    <a:pt x="10103" y="23244"/>
                  </a:cubicBezTo>
                  <a:cubicBezTo>
                    <a:pt x="10070" y="23217"/>
                    <a:pt x="10023" y="23217"/>
                    <a:pt x="9990" y="23244"/>
                  </a:cubicBezTo>
                  <a:cubicBezTo>
                    <a:pt x="9983" y="23250"/>
                    <a:pt x="6510" y="26274"/>
                    <a:pt x="3446" y="23029"/>
                  </a:cubicBezTo>
                  <a:cubicBezTo>
                    <a:pt x="3439" y="23016"/>
                    <a:pt x="3426" y="23009"/>
                    <a:pt x="3419" y="23009"/>
                  </a:cubicBezTo>
                  <a:cubicBezTo>
                    <a:pt x="3413" y="23003"/>
                    <a:pt x="1686" y="22307"/>
                    <a:pt x="997" y="19356"/>
                  </a:cubicBezTo>
                  <a:cubicBezTo>
                    <a:pt x="616" y="17710"/>
                    <a:pt x="288" y="15442"/>
                    <a:pt x="221" y="13569"/>
                  </a:cubicBezTo>
                  <a:cubicBezTo>
                    <a:pt x="168" y="12070"/>
                    <a:pt x="275" y="10826"/>
                    <a:pt x="656" y="10364"/>
                  </a:cubicBezTo>
                  <a:cubicBezTo>
                    <a:pt x="670" y="10344"/>
                    <a:pt x="676" y="10324"/>
                    <a:pt x="676" y="10304"/>
                  </a:cubicBezTo>
                  <a:lnTo>
                    <a:pt x="676" y="10304"/>
                  </a:lnTo>
                  <a:cubicBezTo>
                    <a:pt x="676" y="10297"/>
                    <a:pt x="475" y="7822"/>
                    <a:pt x="1947" y="7353"/>
                  </a:cubicBezTo>
                  <a:cubicBezTo>
                    <a:pt x="1967" y="7347"/>
                    <a:pt x="1988" y="7327"/>
                    <a:pt x="1994" y="7306"/>
                  </a:cubicBezTo>
                  <a:lnTo>
                    <a:pt x="1994" y="7306"/>
                  </a:lnTo>
                  <a:cubicBezTo>
                    <a:pt x="2001" y="7300"/>
                    <a:pt x="2811" y="5393"/>
                    <a:pt x="4737" y="5440"/>
                  </a:cubicBezTo>
                  <a:cubicBezTo>
                    <a:pt x="4757" y="5440"/>
                    <a:pt x="4784" y="5426"/>
                    <a:pt x="4798" y="5413"/>
                  </a:cubicBezTo>
                  <a:lnTo>
                    <a:pt x="4798" y="5413"/>
                  </a:lnTo>
                  <a:cubicBezTo>
                    <a:pt x="4804" y="5406"/>
                    <a:pt x="5661" y="4443"/>
                    <a:pt x="7133" y="5119"/>
                  </a:cubicBezTo>
                  <a:close/>
                  <a:moveTo>
                    <a:pt x="8953" y="4523"/>
                  </a:moveTo>
                  <a:cubicBezTo>
                    <a:pt x="9401" y="4383"/>
                    <a:pt x="11321" y="3874"/>
                    <a:pt x="12586" y="5279"/>
                  </a:cubicBezTo>
                  <a:cubicBezTo>
                    <a:pt x="12974" y="5165"/>
                    <a:pt x="15402" y="4557"/>
                    <a:pt x="16346" y="6945"/>
                  </a:cubicBezTo>
                  <a:cubicBezTo>
                    <a:pt x="16767" y="6979"/>
                    <a:pt x="19423" y="7387"/>
                    <a:pt x="19209" y="12813"/>
                  </a:cubicBezTo>
                  <a:cubicBezTo>
                    <a:pt x="19095" y="15697"/>
                    <a:pt x="18567" y="18145"/>
                    <a:pt x="17737" y="20025"/>
                  </a:cubicBezTo>
                  <a:cubicBezTo>
                    <a:pt x="16881" y="21959"/>
                    <a:pt x="15703" y="23277"/>
                    <a:pt x="14312" y="23832"/>
                  </a:cubicBezTo>
                  <a:cubicBezTo>
                    <a:pt x="11856" y="24802"/>
                    <a:pt x="10344" y="23678"/>
                    <a:pt x="10043" y="23417"/>
                  </a:cubicBezTo>
                  <a:cubicBezTo>
                    <a:pt x="9575" y="23792"/>
                    <a:pt x="6283" y="26254"/>
                    <a:pt x="3339" y="23157"/>
                  </a:cubicBezTo>
                  <a:cubicBezTo>
                    <a:pt x="3158" y="23076"/>
                    <a:pt x="1506" y="22267"/>
                    <a:pt x="837" y="19396"/>
                  </a:cubicBezTo>
                  <a:cubicBezTo>
                    <a:pt x="449" y="17737"/>
                    <a:pt x="121" y="15462"/>
                    <a:pt x="54" y="13576"/>
                  </a:cubicBezTo>
                  <a:cubicBezTo>
                    <a:pt x="0" y="12064"/>
                    <a:pt x="114" y="10799"/>
                    <a:pt x="509" y="10284"/>
                  </a:cubicBezTo>
                  <a:cubicBezTo>
                    <a:pt x="489" y="9989"/>
                    <a:pt x="402" y="7715"/>
                    <a:pt x="1860" y="7206"/>
                  </a:cubicBezTo>
                  <a:cubicBezTo>
                    <a:pt x="1981" y="6945"/>
                    <a:pt x="2844" y="5252"/>
                    <a:pt x="4704" y="5273"/>
                  </a:cubicBezTo>
                  <a:cubicBezTo>
                    <a:pt x="4865" y="5112"/>
                    <a:pt x="5741" y="4336"/>
                    <a:pt x="7139" y="4931"/>
                  </a:cubicBezTo>
                  <a:cubicBezTo>
                    <a:pt x="7133" y="4269"/>
                    <a:pt x="7046" y="3620"/>
                    <a:pt x="6805" y="3111"/>
                  </a:cubicBezTo>
                  <a:cubicBezTo>
                    <a:pt x="6042" y="1526"/>
                    <a:pt x="5233" y="3239"/>
                    <a:pt x="5233" y="3245"/>
                  </a:cubicBezTo>
                  <a:cubicBezTo>
                    <a:pt x="5219" y="3272"/>
                    <a:pt x="5192" y="3292"/>
                    <a:pt x="5166" y="3292"/>
                  </a:cubicBezTo>
                  <a:lnTo>
                    <a:pt x="5166" y="3292"/>
                  </a:lnTo>
                  <a:cubicBezTo>
                    <a:pt x="5159" y="3292"/>
                    <a:pt x="3506" y="3479"/>
                    <a:pt x="3118" y="1686"/>
                  </a:cubicBezTo>
                  <a:cubicBezTo>
                    <a:pt x="3005" y="1158"/>
                    <a:pt x="3386" y="689"/>
                    <a:pt x="3995" y="382"/>
                  </a:cubicBezTo>
                  <a:cubicBezTo>
                    <a:pt x="4329" y="214"/>
                    <a:pt x="4731" y="101"/>
                    <a:pt x="5159" y="54"/>
                  </a:cubicBezTo>
                  <a:cubicBezTo>
                    <a:pt x="5587" y="0"/>
                    <a:pt x="6042" y="20"/>
                    <a:pt x="6477" y="121"/>
                  </a:cubicBezTo>
                  <a:cubicBezTo>
                    <a:pt x="7574" y="382"/>
                    <a:pt x="8558" y="1171"/>
                    <a:pt x="8732" y="2777"/>
                  </a:cubicBezTo>
                  <a:cubicBezTo>
                    <a:pt x="8805" y="3446"/>
                    <a:pt x="8872" y="4021"/>
                    <a:pt x="8953" y="4523"/>
                  </a:cubicBezTo>
                  <a:close/>
                  <a:moveTo>
                    <a:pt x="6818" y="8277"/>
                  </a:moveTo>
                  <a:cubicBezTo>
                    <a:pt x="6805" y="8323"/>
                    <a:pt x="6758" y="8350"/>
                    <a:pt x="6718" y="8337"/>
                  </a:cubicBezTo>
                  <a:cubicBezTo>
                    <a:pt x="6671" y="8323"/>
                    <a:pt x="6644" y="8277"/>
                    <a:pt x="6658" y="8236"/>
                  </a:cubicBezTo>
                  <a:cubicBezTo>
                    <a:pt x="6658" y="8230"/>
                    <a:pt x="6691" y="8116"/>
                    <a:pt x="6738" y="7922"/>
                  </a:cubicBezTo>
                  <a:cubicBezTo>
                    <a:pt x="6464" y="7955"/>
                    <a:pt x="6216" y="7848"/>
                    <a:pt x="6082" y="7775"/>
                  </a:cubicBezTo>
                  <a:cubicBezTo>
                    <a:pt x="5935" y="8397"/>
                    <a:pt x="5052" y="8651"/>
                    <a:pt x="4744" y="8718"/>
                  </a:cubicBezTo>
                  <a:cubicBezTo>
                    <a:pt x="4898" y="9126"/>
                    <a:pt x="4684" y="9501"/>
                    <a:pt x="4550" y="9688"/>
                  </a:cubicBezTo>
                  <a:cubicBezTo>
                    <a:pt x="5166" y="9809"/>
                    <a:pt x="5192" y="10357"/>
                    <a:pt x="5159" y="10658"/>
                  </a:cubicBezTo>
                  <a:cubicBezTo>
                    <a:pt x="6470" y="9849"/>
                    <a:pt x="8685" y="10919"/>
                    <a:pt x="9140" y="11154"/>
                  </a:cubicBezTo>
                  <a:cubicBezTo>
                    <a:pt x="9675" y="9862"/>
                    <a:pt x="11622" y="9334"/>
                    <a:pt x="12365" y="9166"/>
                  </a:cubicBezTo>
                  <a:cubicBezTo>
                    <a:pt x="11555" y="8772"/>
                    <a:pt x="11602" y="7848"/>
                    <a:pt x="11669" y="7447"/>
                  </a:cubicBezTo>
                  <a:cubicBezTo>
                    <a:pt x="10946" y="7848"/>
                    <a:pt x="10324" y="7802"/>
                    <a:pt x="9983" y="7715"/>
                  </a:cubicBezTo>
                  <a:cubicBezTo>
                    <a:pt x="10083" y="7822"/>
                    <a:pt x="10190" y="7909"/>
                    <a:pt x="10304" y="7989"/>
                  </a:cubicBezTo>
                  <a:cubicBezTo>
                    <a:pt x="10337" y="8016"/>
                    <a:pt x="10351" y="8063"/>
                    <a:pt x="10324" y="8103"/>
                  </a:cubicBezTo>
                  <a:cubicBezTo>
                    <a:pt x="10297" y="8143"/>
                    <a:pt x="10244" y="8149"/>
                    <a:pt x="10210" y="8123"/>
                  </a:cubicBezTo>
                  <a:cubicBezTo>
                    <a:pt x="9836" y="7868"/>
                    <a:pt x="9528" y="7521"/>
                    <a:pt x="9260" y="6738"/>
                  </a:cubicBezTo>
                  <a:cubicBezTo>
                    <a:pt x="9093" y="6249"/>
                    <a:pt x="8939" y="5580"/>
                    <a:pt x="8799" y="4650"/>
                  </a:cubicBezTo>
                  <a:cubicBezTo>
                    <a:pt x="8799" y="4650"/>
                    <a:pt x="8799" y="4650"/>
                    <a:pt x="8799" y="4644"/>
                  </a:cubicBezTo>
                  <a:cubicBezTo>
                    <a:pt x="8718" y="4115"/>
                    <a:pt x="8638" y="3506"/>
                    <a:pt x="8564" y="2797"/>
                  </a:cubicBezTo>
                  <a:cubicBezTo>
                    <a:pt x="8404" y="1272"/>
                    <a:pt x="7474" y="529"/>
                    <a:pt x="6437" y="288"/>
                  </a:cubicBezTo>
                  <a:cubicBezTo>
                    <a:pt x="6022" y="188"/>
                    <a:pt x="5587" y="174"/>
                    <a:pt x="5179" y="221"/>
                  </a:cubicBezTo>
                  <a:cubicBezTo>
                    <a:pt x="4771" y="268"/>
                    <a:pt x="4383" y="375"/>
                    <a:pt x="4068" y="536"/>
                  </a:cubicBezTo>
                  <a:cubicBezTo>
                    <a:pt x="3526" y="803"/>
                    <a:pt x="3185" y="1205"/>
                    <a:pt x="3286" y="1653"/>
                  </a:cubicBezTo>
                  <a:cubicBezTo>
                    <a:pt x="3600" y="3132"/>
                    <a:pt x="4851" y="3145"/>
                    <a:pt x="5105" y="3132"/>
                  </a:cubicBezTo>
                  <a:cubicBezTo>
                    <a:pt x="5253" y="2844"/>
                    <a:pt x="6122" y="1305"/>
                    <a:pt x="6952" y="3038"/>
                  </a:cubicBezTo>
                  <a:cubicBezTo>
                    <a:pt x="7220" y="3600"/>
                    <a:pt x="7307" y="4322"/>
                    <a:pt x="7300" y="5052"/>
                  </a:cubicBezTo>
                  <a:cubicBezTo>
                    <a:pt x="7300" y="5058"/>
                    <a:pt x="7300" y="5065"/>
                    <a:pt x="7300" y="5079"/>
                  </a:cubicBezTo>
                  <a:cubicBezTo>
                    <a:pt x="7280" y="6664"/>
                    <a:pt x="6818" y="8270"/>
                    <a:pt x="6818" y="8277"/>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9"/>
            <p:cNvSpPr/>
            <p:nvPr/>
          </p:nvSpPr>
          <p:spPr>
            <a:xfrm>
              <a:off x="6790776" y="1361826"/>
              <a:ext cx="4700" cy="5700"/>
            </a:xfrm>
            <a:custGeom>
              <a:rect b="b" l="l" r="r" t="t"/>
              <a:pathLst>
                <a:path extrusionOk="0" h="188" w="155">
                  <a:moveTo>
                    <a:pt x="81" y="134"/>
                  </a:moveTo>
                  <a:cubicBezTo>
                    <a:pt x="148" y="94"/>
                    <a:pt x="115" y="188"/>
                    <a:pt x="141" y="81"/>
                  </a:cubicBezTo>
                  <a:cubicBezTo>
                    <a:pt x="155" y="7"/>
                    <a:pt x="141" y="47"/>
                    <a:pt x="121" y="0"/>
                  </a:cubicBezTo>
                  <a:cubicBezTo>
                    <a:pt x="61" y="47"/>
                    <a:pt x="1" y="34"/>
                    <a:pt x="81"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9"/>
            <p:cNvSpPr/>
            <p:nvPr/>
          </p:nvSpPr>
          <p:spPr>
            <a:xfrm>
              <a:off x="6814305" y="1397331"/>
              <a:ext cx="4912" cy="7519"/>
            </a:xfrm>
            <a:custGeom>
              <a:rect b="b" l="l" r="r" t="t"/>
              <a:pathLst>
                <a:path extrusionOk="0" h="248" w="162">
                  <a:moveTo>
                    <a:pt x="162" y="248"/>
                  </a:moveTo>
                  <a:cubicBezTo>
                    <a:pt x="148" y="121"/>
                    <a:pt x="135" y="47"/>
                    <a:pt x="8" y="0"/>
                  </a:cubicBezTo>
                  <a:cubicBezTo>
                    <a:pt x="1" y="167"/>
                    <a:pt x="34" y="208"/>
                    <a:pt x="162" y="24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9"/>
            <p:cNvSpPr/>
            <p:nvPr/>
          </p:nvSpPr>
          <p:spPr>
            <a:xfrm>
              <a:off x="6583661" y="1137670"/>
              <a:ext cx="8368" cy="9157"/>
            </a:xfrm>
            <a:custGeom>
              <a:rect b="b" l="l" r="r" t="t"/>
              <a:pathLst>
                <a:path extrusionOk="0" h="302" w="276">
                  <a:moveTo>
                    <a:pt x="1" y="161"/>
                  </a:moveTo>
                  <a:cubicBezTo>
                    <a:pt x="161" y="214"/>
                    <a:pt x="141" y="254"/>
                    <a:pt x="275" y="301"/>
                  </a:cubicBezTo>
                  <a:cubicBezTo>
                    <a:pt x="268" y="221"/>
                    <a:pt x="262" y="174"/>
                    <a:pt x="195" y="127"/>
                  </a:cubicBezTo>
                  <a:cubicBezTo>
                    <a:pt x="1" y="0"/>
                    <a:pt x="7" y="154"/>
                    <a:pt x="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9"/>
            <p:cNvSpPr/>
            <p:nvPr/>
          </p:nvSpPr>
          <p:spPr>
            <a:xfrm>
              <a:off x="6468445" y="1480498"/>
              <a:ext cx="5518" cy="5488"/>
            </a:xfrm>
            <a:custGeom>
              <a:rect b="b" l="l" r="r" t="t"/>
              <a:pathLst>
                <a:path extrusionOk="0" h="181" w="182">
                  <a:moveTo>
                    <a:pt x="0" y="181"/>
                  </a:moveTo>
                  <a:cubicBezTo>
                    <a:pt x="168" y="161"/>
                    <a:pt x="148" y="154"/>
                    <a:pt x="181" y="0"/>
                  </a:cubicBezTo>
                  <a:cubicBezTo>
                    <a:pt x="41" y="47"/>
                    <a:pt x="47" y="34"/>
                    <a:pt x="0" y="1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9"/>
            <p:cNvSpPr/>
            <p:nvPr/>
          </p:nvSpPr>
          <p:spPr>
            <a:xfrm>
              <a:off x="6538029" y="1317589"/>
              <a:ext cx="5488" cy="13007"/>
            </a:xfrm>
            <a:custGeom>
              <a:rect b="b" l="l" r="r" t="t"/>
              <a:pathLst>
                <a:path extrusionOk="0" h="429" w="181">
                  <a:moveTo>
                    <a:pt x="67" y="288"/>
                  </a:moveTo>
                  <a:cubicBezTo>
                    <a:pt x="181" y="168"/>
                    <a:pt x="161" y="429"/>
                    <a:pt x="141" y="135"/>
                  </a:cubicBezTo>
                  <a:cubicBezTo>
                    <a:pt x="134" y="34"/>
                    <a:pt x="40" y="1"/>
                    <a:pt x="40" y="1"/>
                  </a:cubicBezTo>
                  <a:cubicBezTo>
                    <a:pt x="0" y="115"/>
                    <a:pt x="34" y="168"/>
                    <a:pt x="67" y="2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9"/>
            <p:cNvSpPr/>
            <p:nvPr/>
          </p:nvSpPr>
          <p:spPr>
            <a:xfrm>
              <a:off x="6606795" y="1168506"/>
              <a:ext cx="12007" cy="33898"/>
            </a:xfrm>
            <a:custGeom>
              <a:rect b="b" l="l" r="r" t="t"/>
              <a:pathLst>
                <a:path extrusionOk="0" h="1118" w="396">
                  <a:moveTo>
                    <a:pt x="362" y="1117"/>
                  </a:moveTo>
                  <a:cubicBezTo>
                    <a:pt x="395" y="669"/>
                    <a:pt x="342" y="127"/>
                    <a:pt x="0" y="0"/>
                  </a:cubicBezTo>
                  <a:cubicBezTo>
                    <a:pt x="74" y="167"/>
                    <a:pt x="174" y="268"/>
                    <a:pt x="228" y="482"/>
                  </a:cubicBezTo>
                  <a:cubicBezTo>
                    <a:pt x="322" y="823"/>
                    <a:pt x="221" y="923"/>
                    <a:pt x="362" y="1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9"/>
            <p:cNvSpPr/>
            <p:nvPr/>
          </p:nvSpPr>
          <p:spPr>
            <a:xfrm>
              <a:off x="6663584" y="1594714"/>
              <a:ext cx="27227" cy="222155"/>
            </a:xfrm>
            <a:custGeom>
              <a:rect b="b" l="l" r="r" t="t"/>
              <a:pathLst>
                <a:path extrusionOk="0" h="7327" w="898">
                  <a:moveTo>
                    <a:pt x="1" y="7326"/>
                  </a:moveTo>
                  <a:cubicBezTo>
                    <a:pt x="483" y="6570"/>
                    <a:pt x="764" y="4878"/>
                    <a:pt x="777" y="3954"/>
                  </a:cubicBezTo>
                  <a:cubicBezTo>
                    <a:pt x="797" y="2864"/>
                    <a:pt x="897" y="1506"/>
                    <a:pt x="757" y="428"/>
                  </a:cubicBezTo>
                  <a:cubicBezTo>
                    <a:pt x="730" y="228"/>
                    <a:pt x="737" y="127"/>
                    <a:pt x="623" y="0"/>
                  </a:cubicBezTo>
                  <a:cubicBezTo>
                    <a:pt x="610" y="335"/>
                    <a:pt x="690" y="609"/>
                    <a:pt x="717" y="937"/>
                  </a:cubicBezTo>
                  <a:cubicBezTo>
                    <a:pt x="770" y="1559"/>
                    <a:pt x="683" y="3205"/>
                    <a:pt x="677" y="3907"/>
                  </a:cubicBezTo>
                  <a:cubicBezTo>
                    <a:pt x="650" y="6022"/>
                    <a:pt x="54" y="6497"/>
                    <a:pt x="1" y="73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9"/>
            <p:cNvSpPr/>
            <p:nvPr/>
          </p:nvSpPr>
          <p:spPr>
            <a:xfrm>
              <a:off x="6703364" y="1374591"/>
              <a:ext cx="99025" cy="14857"/>
            </a:xfrm>
            <a:custGeom>
              <a:rect b="b" l="l" r="r" t="t"/>
              <a:pathLst>
                <a:path extrusionOk="0" h="490" w="3266">
                  <a:moveTo>
                    <a:pt x="0" y="195"/>
                  </a:moveTo>
                  <a:cubicBezTo>
                    <a:pt x="402" y="148"/>
                    <a:pt x="750" y="61"/>
                    <a:pt x="1111" y="262"/>
                  </a:cubicBezTo>
                  <a:cubicBezTo>
                    <a:pt x="1024" y="295"/>
                    <a:pt x="957" y="309"/>
                    <a:pt x="870" y="342"/>
                  </a:cubicBezTo>
                  <a:cubicBezTo>
                    <a:pt x="649" y="416"/>
                    <a:pt x="696" y="416"/>
                    <a:pt x="636" y="476"/>
                  </a:cubicBezTo>
                  <a:cubicBezTo>
                    <a:pt x="1097" y="416"/>
                    <a:pt x="1492" y="242"/>
                    <a:pt x="1994" y="202"/>
                  </a:cubicBezTo>
                  <a:cubicBezTo>
                    <a:pt x="2824" y="128"/>
                    <a:pt x="2864" y="409"/>
                    <a:pt x="3265" y="489"/>
                  </a:cubicBezTo>
                  <a:cubicBezTo>
                    <a:pt x="3198" y="362"/>
                    <a:pt x="2797" y="175"/>
                    <a:pt x="2636" y="135"/>
                  </a:cubicBezTo>
                  <a:cubicBezTo>
                    <a:pt x="2329" y="54"/>
                    <a:pt x="1987" y="81"/>
                    <a:pt x="1673" y="135"/>
                  </a:cubicBezTo>
                  <a:cubicBezTo>
                    <a:pt x="1097" y="235"/>
                    <a:pt x="1432" y="235"/>
                    <a:pt x="903" y="81"/>
                  </a:cubicBezTo>
                  <a:cubicBezTo>
                    <a:pt x="683" y="14"/>
                    <a:pt x="415" y="1"/>
                    <a:pt x="188" y="74"/>
                  </a:cubicBezTo>
                  <a:cubicBezTo>
                    <a:pt x="154" y="88"/>
                    <a:pt x="114" y="94"/>
                    <a:pt x="87" y="115"/>
                  </a:cubicBezTo>
                  <a:cubicBezTo>
                    <a:pt x="7" y="168"/>
                    <a:pt x="47" y="141"/>
                    <a:pt x="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9"/>
            <p:cNvSpPr/>
            <p:nvPr/>
          </p:nvSpPr>
          <p:spPr>
            <a:xfrm>
              <a:off x="6676773" y="1522067"/>
              <a:ext cx="4093" cy="13644"/>
            </a:xfrm>
            <a:custGeom>
              <a:rect b="b" l="l" r="r" t="t"/>
              <a:pathLst>
                <a:path extrusionOk="0" h="450" w="135">
                  <a:moveTo>
                    <a:pt x="68" y="329"/>
                  </a:moveTo>
                  <a:cubicBezTo>
                    <a:pt x="128" y="208"/>
                    <a:pt x="135" y="235"/>
                    <a:pt x="68" y="108"/>
                  </a:cubicBezTo>
                  <a:cubicBezTo>
                    <a:pt x="27" y="148"/>
                    <a:pt x="1" y="1"/>
                    <a:pt x="7" y="235"/>
                  </a:cubicBezTo>
                  <a:cubicBezTo>
                    <a:pt x="14" y="449"/>
                    <a:pt x="1" y="248"/>
                    <a:pt x="6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9"/>
            <p:cNvSpPr/>
            <p:nvPr/>
          </p:nvSpPr>
          <p:spPr>
            <a:xfrm>
              <a:off x="6489729" y="1259769"/>
              <a:ext cx="46905" cy="49755"/>
            </a:xfrm>
            <a:custGeom>
              <a:rect b="b" l="l" r="r" t="t"/>
              <a:pathLst>
                <a:path extrusionOk="0" h="1641" w="1547">
                  <a:moveTo>
                    <a:pt x="1546" y="1640"/>
                  </a:moveTo>
                  <a:cubicBezTo>
                    <a:pt x="1473" y="737"/>
                    <a:pt x="1051" y="1"/>
                    <a:pt x="1" y="128"/>
                  </a:cubicBezTo>
                  <a:cubicBezTo>
                    <a:pt x="155" y="222"/>
                    <a:pt x="376" y="202"/>
                    <a:pt x="570" y="255"/>
                  </a:cubicBezTo>
                  <a:cubicBezTo>
                    <a:pt x="1219" y="422"/>
                    <a:pt x="1286" y="1065"/>
                    <a:pt x="1453" y="1486"/>
                  </a:cubicBezTo>
                  <a:cubicBezTo>
                    <a:pt x="1460" y="1493"/>
                    <a:pt x="1460" y="1506"/>
                    <a:pt x="1466" y="15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9"/>
            <p:cNvSpPr/>
            <p:nvPr/>
          </p:nvSpPr>
          <p:spPr>
            <a:xfrm>
              <a:off x="6500493" y="1381898"/>
              <a:ext cx="44055" cy="14645"/>
            </a:xfrm>
            <a:custGeom>
              <a:rect b="b" l="l" r="r" t="t"/>
              <a:pathLst>
                <a:path extrusionOk="0" h="483" w="1453">
                  <a:moveTo>
                    <a:pt x="1" y="482"/>
                  </a:moveTo>
                  <a:cubicBezTo>
                    <a:pt x="188" y="429"/>
                    <a:pt x="1" y="375"/>
                    <a:pt x="596" y="221"/>
                  </a:cubicBezTo>
                  <a:cubicBezTo>
                    <a:pt x="1004" y="114"/>
                    <a:pt x="1064" y="168"/>
                    <a:pt x="1452" y="181"/>
                  </a:cubicBezTo>
                  <a:cubicBezTo>
                    <a:pt x="1292" y="1"/>
                    <a:pt x="917" y="34"/>
                    <a:pt x="650" y="94"/>
                  </a:cubicBezTo>
                  <a:cubicBezTo>
                    <a:pt x="422" y="148"/>
                    <a:pt x="14" y="242"/>
                    <a:pt x="1" y="48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9"/>
            <p:cNvSpPr/>
            <p:nvPr/>
          </p:nvSpPr>
          <p:spPr>
            <a:xfrm>
              <a:off x="6549793" y="1246792"/>
              <a:ext cx="142443" cy="163334"/>
            </a:xfrm>
            <a:custGeom>
              <a:rect b="b" l="l" r="r" t="t"/>
              <a:pathLst>
                <a:path extrusionOk="0" h="5387" w="4698">
                  <a:moveTo>
                    <a:pt x="1165" y="4912"/>
                  </a:moveTo>
                  <a:cubicBezTo>
                    <a:pt x="1098" y="4356"/>
                    <a:pt x="690" y="3814"/>
                    <a:pt x="94" y="4022"/>
                  </a:cubicBezTo>
                  <a:cubicBezTo>
                    <a:pt x="275" y="3560"/>
                    <a:pt x="582" y="3674"/>
                    <a:pt x="924" y="3420"/>
                  </a:cubicBezTo>
                  <a:cubicBezTo>
                    <a:pt x="884" y="3406"/>
                    <a:pt x="47" y="3400"/>
                    <a:pt x="0" y="4182"/>
                  </a:cubicBezTo>
                  <a:cubicBezTo>
                    <a:pt x="643" y="3868"/>
                    <a:pt x="991" y="4423"/>
                    <a:pt x="1104" y="4972"/>
                  </a:cubicBezTo>
                  <a:cubicBezTo>
                    <a:pt x="917" y="5039"/>
                    <a:pt x="964" y="4999"/>
                    <a:pt x="890" y="5146"/>
                  </a:cubicBezTo>
                  <a:cubicBezTo>
                    <a:pt x="1305" y="4992"/>
                    <a:pt x="1706" y="4811"/>
                    <a:pt x="2342" y="5112"/>
                  </a:cubicBezTo>
                  <a:lnTo>
                    <a:pt x="2590" y="5280"/>
                  </a:lnTo>
                  <a:cubicBezTo>
                    <a:pt x="2603" y="5286"/>
                    <a:pt x="2636" y="5320"/>
                    <a:pt x="2643" y="5333"/>
                  </a:cubicBezTo>
                  <a:lnTo>
                    <a:pt x="2697" y="5387"/>
                  </a:lnTo>
                  <a:cubicBezTo>
                    <a:pt x="2636" y="5126"/>
                    <a:pt x="2596" y="5219"/>
                    <a:pt x="2476" y="5039"/>
                  </a:cubicBezTo>
                  <a:cubicBezTo>
                    <a:pt x="3031" y="3962"/>
                    <a:pt x="4236" y="4865"/>
                    <a:pt x="4697" y="4731"/>
                  </a:cubicBezTo>
                  <a:cubicBezTo>
                    <a:pt x="4523" y="4617"/>
                    <a:pt x="4068" y="4504"/>
                    <a:pt x="3821" y="4470"/>
                  </a:cubicBezTo>
                  <a:cubicBezTo>
                    <a:pt x="3968" y="4156"/>
                    <a:pt x="4215" y="4169"/>
                    <a:pt x="4416" y="3888"/>
                  </a:cubicBezTo>
                  <a:cubicBezTo>
                    <a:pt x="4169" y="3935"/>
                    <a:pt x="3948" y="4122"/>
                    <a:pt x="3801" y="4316"/>
                  </a:cubicBezTo>
                  <a:cubicBezTo>
                    <a:pt x="3687" y="4470"/>
                    <a:pt x="3854" y="4450"/>
                    <a:pt x="3600" y="4423"/>
                  </a:cubicBezTo>
                  <a:cubicBezTo>
                    <a:pt x="3466" y="4376"/>
                    <a:pt x="3520" y="4336"/>
                    <a:pt x="3419" y="4035"/>
                  </a:cubicBezTo>
                  <a:lnTo>
                    <a:pt x="2402" y="924"/>
                  </a:lnTo>
                  <a:cubicBezTo>
                    <a:pt x="2295" y="1386"/>
                    <a:pt x="3259" y="3848"/>
                    <a:pt x="3446" y="4410"/>
                  </a:cubicBezTo>
                  <a:cubicBezTo>
                    <a:pt x="2717" y="4417"/>
                    <a:pt x="2710" y="4591"/>
                    <a:pt x="2382" y="5019"/>
                  </a:cubicBezTo>
                  <a:cubicBezTo>
                    <a:pt x="2081" y="4898"/>
                    <a:pt x="1921" y="4858"/>
                    <a:pt x="1559" y="4851"/>
                  </a:cubicBezTo>
                  <a:cubicBezTo>
                    <a:pt x="1760" y="4082"/>
                    <a:pt x="1680" y="3192"/>
                    <a:pt x="1633" y="2376"/>
                  </a:cubicBezTo>
                  <a:cubicBezTo>
                    <a:pt x="1606" y="1961"/>
                    <a:pt x="1559" y="215"/>
                    <a:pt x="1359" y="1"/>
                  </a:cubicBezTo>
                  <a:cubicBezTo>
                    <a:pt x="1305" y="315"/>
                    <a:pt x="1673" y="3279"/>
                    <a:pt x="1559" y="4544"/>
                  </a:cubicBezTo>
                  <a:cubicBezTo>
                    <a:pt x="1526" y="4938"/>
                    <a:pt x="1512" y="4845"/>
                    <a:pt x="1165" y="49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9"/>
            <p:cNvSpPr/>
            <p:nvPr/>
          </p:nvSpPr>
          <p:spPr>
            <a:xfrm>
              <a:off x="6462168" y="1106835"/>
              <a:ext cx="112790" cy="80954"/>
            </a:xfrm>
            <a:custGeom>
              <a:rect b="b" l="l" r="r" t="t"/>
              <a:pathLst>
                <a:path extrusionOk="0" h="2670" w="3720">
                  <a:moveTo>
                    <a:pt x="455" y="1238"/>
                  </a:moveTo>
                  <a:cubicBezTo>
                    <a:pt x="301" y="1198"/>
                    <a:pt x="167" y="1151"/>
                    <a:pt x="0" y="1184"/>
                  </a:cubicBezTo>
                  <a:cubicBezTo>
                    <a:pt x="13" y="1198"/>
                    <a:pt x="33" y="1191"/>
                    <a:pt x="40" y="1205"/>
                  </a:cubicBezTo>
                  <a:lnTo>
                    <a:pt x="301" y="1285"/>
                  </a:lnTo>
                  <a:cubicBezTo>
                    <a:pt x="502" y="1372"/>
                    <a:pt x="783" y="1706"/>
                    <a:pt x="910" y="1820"/>
                  </a:cubicBezTo>
                  <a:cubicBezTo>
                    <a:pt x="1044" y="1940"/>
                    <a:pt x="1137" y="2068"/>
                    <a:pt x="1251" y="2215"/>
                  </a:cubicBezTo>
                  <a:cubicBezTo>
                    <a:pt x="1352" y="2355"/>
                    <a:pt x="1472" y="2583"/>
                    <a:pt x="1572" y="2670"/>
                  </a:cubicBezTo>
                  <a:cubicBezTo>
                    <a:pt x="1532" y="2416"/>
                    <a:pt x="1251" y="2034"/>
                    <a:pt x="1124" y="1887"/>
                  </a:cubicBezTo>
                  <a:lnTo>
                    <a:pt x="462" y="1231"/>
                  </a:lnTo>
                  <a:cubicBezTo>
                    <a:pt x="749" y="1004"/>
                    <a:pt x="897" y="589"/>
                    <a:pt x="1907" y="475"/>
                  </a:cubicBezTo>
                  <a:cubicBezTo>
                    <a:pt x="2984" y="362"/>
                    <a:pt x="3365" y="770"/>
                    <a:pt x="3720" y="816"/>
                  </a:cubicBezTo>
                  <a:cubicBezTo>
                    <a:pt x="2569" y="0"/>
                    <a:pt x="810" y="321"/>
                    <a:pt x="455" y="123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9"/>
            <p:cNvSpPr/>
            <p:nvPr/>
          </p:nvSpPr>
          <p:spPr>
            <a:xfrm>
              <a:off x="6664190" y="1331385"/>
              <a:ext cx="41629" cy="27622"/>
            </a:xfrm>
            <a:custGeom>
              <a:rect b="b" l="l" r="r" t="t"/>
              <a:pathLst>
                <a:path extrusionOk="0" h="911" w="1373">
                  <a:moveTo>
                    <a:pt x="1" y="790"/>
                  </a:moveTo>
                  <a:cubicBezTo>
                    <a:pt x="168" y="723"/>
                    <a:pt x="657" y="161"/>
                    <a:pt x="1105" y="569"/>
                  </a:cubicBezTo>
                  <a:cubicBezTo>
                    <a:pt x="1205" y="663"/>
                    <a:pt x="1239" y="777"/>
                    <a:pt x="1279" y="817"/>
                  </a:cubicBezTo>
                  <a:cubicBezTo>
                    <a:pt x="1346" y="911"/>
                    <a:pt x="1285" y="844"/>
                    <a:pt x="1372" y="911"/>
                  </a:cubicBezTo>
                  <a:cubicBezTo>
                    <a:pt x="1158" y="1"/>
                    <a:pt x="222" y="302"/>
                    <a:pt x="1" y="7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9"/>
            <p:cNvSpPr/>
            <p:nvPr/>
          </p:nvSpPr>
          <p:spPr>
            <a:xfrm>
              <a:off x="6470688" y="1160592"/>
              <a:ext cx="22952" cy="26196"/>
            </a:xfrm>
            <a:custGeom>
              <a:rect b="b" l="l" r="r" t="t"/>
              <a:pathLst>
                <a:path extrusionOk="0" h="864" w="757">
                  <a:moveTo>
                    <a:pt x="756" y="863"/>
                  </a:moveTo>
                  <a:cubicBezTo>
                    <a:pt x="689" y="683"/>
                    <a:pt x="743" y="770"/>
                    <a:pt x="569" y="663"/>
                  </a:cubicBezTo>
                  <a:cubicBezTo>
                    <a:pt x="207" y="422"/>
                    <a:pt x="274" y="395"/>
                    <a:pt x="107" y="27"/>
                  </a:cubicBezTo>
                  <a:cubicBezTo>
                    <a:pt x="107" y="27"/>
                    <a:pt x="0" y="0"/>
                    <a:pt x="107" y="295"/>
                  </a:cubicBezTo>
                  <a:cubicBezTo>
                    <a:pt x="201" y="569"/>
                    <a:pt x="482" y="770"/>
                    <a:pt x="756" y="8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9"/>
            <p:cNvSpPr/>
            <p:nvPr/>
          </p:nvSpPr>
          <p:spPr>
            <a:xfrm>
              <a:off x="6844958" y="1427135"/>
              <a:ext cx="46481" cy="354441"/>
            </a:xfrm>
            <a:custGeom>
              <a:rect b="b" l="l" r="r" t="t"/>
              <a:pathLst>
                <a:path extrusionOk="0" h="11690" w="1533">
                  <a:moveTo>
                    <a:pt x="1044" y="3473"/>
                  </a:moveTo>
                  <a:cubicBezTo>
                    <a:pt x="1138" y="3634"/>
                    <a:pt x="1144" y="3781"/>
                    <a:pt x="1171" y="3982"/>
                  </a:cubicBezTo>
                  <a:cubicBezTo>
                    <a:pt x="1198" y="4162"/>
                    <a:pt x="1225" y="4330"/>
                    <a:pt x="1245" y="4517"/>
                  </a:cubicBezTo>
                  <a:cubicBezTo>
                    <a:pt x="1292" y="4871"/>
                    <a:pt x="1318" y="5246"/>
                    <a:pt x="1338" y="5614"/>
                  </a:cubicBezTo>
                  <a:cubicBezTo>
                    <a:pt x="1412" y="7039"/>
                    <a:pt x="1352" y="8605"/>
                    <a:pt x="1004" y="9990"/>
                  </a:cubicBezTo>
                  <a:cubicBezTo>
                    <a:pt x="723" y="11100"/>
                    <a:pt x="388" y="11207"/>
                    <a:pt x="275" y="11689"/>
                  </a:cubicBezTo>
                  <a:cubicBezTo>
                    <a:pt x="435" y="11616"/>
                    <a:pt x="529" y="11361"/>
                    <a:pt x="629" y="11174"/>
                  </a:cubicBezTo>
                  <a:cubicBezTo>
                    <a:pt x="1439" y="9669"/>
                    <a:pt x="1532" y="7421"/>
                    <a:pt x="1452" y="5755"/>
                  </a:cubicBezTo>
                  <a:cubicBezTo>
                    <a:pt x="1399" y="4724"/>
                    <a:pt x="1271" y="3594"/>
                    <a:pt x="984" y="2657"/>
                  </a:cubicBezTo>
                  <a:cubicBezTo>
                    <a:pt x="730" y="1834"/>
                    <a:pt x="428" y="636"/>
                    <a:pt x="40" y="21"/>
                  </a:cubicBezTo>
                  <a:cubicBezTo>
                    <a:pt x="7" y="81"/>
                    <a:pt x="0" y="1"/>
                    <a:pt x="27" y="114"/>
                  </a:cubicBezTo>
                  <a:cubicBezTo>
                    <a:pt x="47" y="175"/>
                    <a:pt x="228" y="469"/>
                    <a:pt x="321" y="783"/>
                  </a:cubicBezTo>
                  <a:cubicBezTo>
                    <a:pt x="482" y="1305"/>
                    <a:pt x="1104" y="3212"/>
                    <a:pt x="1044" y="34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9"/>
            <p:cNvSpPr/>
            <p:nvPr/>
          </p:nvSpPr>
          <p:spPr>
            <a:xfrm>
              <a:off x="6370875" y="1386779"/>
              <a:ext cx="97600" cy="43236"/>
            </a:xfrm>
            <a:custGeom>
              <a:rect b="b" l="l" r="r" t="t"/>
              <a:pathLst>
                <a:path extrusionOk="0" h="1426" w="3219">
                  <a:moveTo>
                    <a:pt x="221" y="1425"/>
                  </a:moveTo>
                  <a:cubicBezTo>
                    <a:pt x="435" y="997"/>
                    <a:pt x="388" y="743"/>
                    <a:pt x="1379" y="435"/>
                  </a:cubicBezTo>
                  <a:cubicBezTo>
                    <a:pt x="1660" y="341"/>
                    <a:pt x="1947" y="268"/>
                    <a:pt x="2262" y="214"/>
                  </a:cubicBezTo>
                  <a:lnTo>
                    <a:pt x="3218" y="54"/>
                  </a:lnTo>
                  <a:cubicBezTo>
                    <a:pt x="2663" y="0"/>
                    <a:pt x="1787" y="168"/>
                    <a:pt x="1292" y="348"/>
                  </a:cubicBezTo>
                  <a:cubicBezTo>
                    <a:pt x="903" y="482"/>
                    <a:pt x="0" y="957"/>
                    <a:pt x="221" y="1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9"/>
            <p:cNvSpPr/>
            <p:nvPr/>
          </p:nvSpPr>
          <p:spPr>
            <a:xfrm>
              <a:off x="6478784" y="1400363"/>
              <a:ext cx="62095" cy="69615"/>
            </a:xfrm>
            <a:custGeom>
              <a:rect b="b" l="l" r="r" t="t"/>
              <a:pathLst>
                <a:path extrusionOk="0" h="2296" w="2048">
                  <a:moveTo>
                    <a:pt x="1" y="2295"/>
                  </a:moveTo>
                  <a:cubicBezTo>
                    <a:pt x="81" y="2235"/>
                    <a:pt x="34" y="2289"/>
                    <a:pt x="94" y="2215"/>
                  </a:cubicBezTo>
                  <a:cubicBezTo>
                    <a:pt x="409" y="1847"/>
                    <a:pt x="824" y="1232"/>
                    <a:pt x="1412" y="971"/>
                  </a:cubicBezTo>
                  <a:cubicBezTo>
                    <a:pt x="1580" y="897"/>
                    <a:pt x="1519" y="850"/>
                    <a:pt x="1580" y="710"/>
                  </a:cubicBezTo>
                  <a:cubicBezTo>
                    <a:pt x="1680" y="449"/>
                    <a:pt x="1934" y="288"/>
                    <a:pt x="2048" y="1"/>
                  </a:cubicBezTo>
                  <a:cubicBezTo>
                    <a:pt x="1626" y="241"/>
                    <a:pt x="1493" y="770"/>
                    <a:pt x="1339" y="884"/>
                  </a:cubicBezTo>
                  <a:cubicBezTo>
                    <a:pt x="1024" y="1118"/>
                    <a:pt x="763" y="1258"/>
                    <a:pt x="449" y="1600"/>
                  </a:cubicBezTo>
                  <a:cubicBezTo>
                    <a:pt x="302" y="1767"/>
                    <a:pt x="81" y="2008"/>
                    <a:pt x="1" y="22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9"/>
            <p:cNvSpPr/>
            <p:nvPr/>
          </p:nvSpPr>
          <p:spPr>
            <a:xfrm>
              <a:off x="6799903" y="1315376"/>
              <a:ext cx="61701" cy="38779"/>
            </a:xfrm>
            <a:custGeom>
              <a:rect b="b" l="l" r="r" t="t"/>
              <a:pathLst>
                <a:path extrusionOk="0" h="1279" w="2035">
                  <a:moveTo>
                    <a:pt x="1" y="1278"/>
                  </a:moveTo>
                  <a:cubicBezTo>
                    <a:pt x="289" y="1004"/>
                    <a:pt x="329" y="689"/>
                    <a:pt x="1399" y="261"/>
                  </a:cubicBezTo>
                  <a:cubicBezTo>
                    <a:pt x="1500" y="221"/>
                    <a:pt x="1600" y="181"/>
                    <a:pt x="1707" y="161"/>
                  </a:cubicBezTo>
                  <a:cubicBezTo>
                    <a:pt x="1874" y="127"/>
                    <a:pt x="1914" y="154"/>
                    <a:pt x="2035" y="74"/>
                  </a:cubicBezTo>
                  <a:cubicBezTo>
                    <a:pt x="1386" y="0"/>
                    <a:pt x="141" y="642"/>
                    <a:pt x="1" y="12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9"/>
            <p:cNvSpPr/>
            <p:nvPr/>
          </p:nvSpPr>
          <p:spPr>
            <a:xfrm>
              <a:off x="6727074" y="1262407"/>
              <a:ext cx="32109" cy="43661"/>
            </a:xfrm>
            <a:custGeom>
              <a:rect b="b" l="l" r="r" t="t"/>
              <a:pathLst>
                <a:path extrusionOk="0" h="1440" w="1059">
                  <a:moveTo>
                    <a:pt x="1" y="1426"/>
                  </a:moveTo>
                  <a:cubicBezTo>
                    <a:pt x="88" y="1352"/>
                    <a:pt x="28" y="1439"/>
                    <a:pt x="95" y="1339"/>
                  </a:cubicBezTo>
                  <a:cubicBezTo>
                    <a:pt x="349" y="958"/>
                    <a:pt x="68" y="677"/>
                    <a:pt x="931" y="115"/>
                  </a:cubicBezTo>
                  <a:cubicBezTo>
                    <a:pt x="944" y="108"/>
                    <a:pt x="958" y="101"/>
                    <a:pt x="964" y="95"/>
                  </a:cubicBezTo>
                  <a:cubicBezTo>
                    <a:pt x="978" y="81"/>
                    <a:pt x="985" y="75"/>
                    <a:pt x="998" y="68"/>
                  </a:cubicBezTo>
                  <a:cubicBezTo>
                    <a:pt x="1005" y="61"/>
                    <a:pt x="1018" y="41"/>
                    <a:pt x="1025" y="34"/>
                  </a:cubicBezTo>
                  <a:cubicBezTo>
                    <a:pt x="1031" y="28"/>
                    <a:pt x="1045" y="14"/>
                    <a:pt x="1058" y="1"/>
                  </a:cubicBezTo>
                  <a:cubicBezTo>
                    <a:pt x="416" y="121"/>
                    <a:pt x="121" y="730"/>
                    <a:pt x="1" y="14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9"/>
            <p:cNvSpPr/>
            <p:nvPr/>
          </p:nvSpPr>
          <p:spPr>
            <a:xfrm>
              <a:off x="6506375" y="1357763"/>
              <a:ext cx="33504" cy="11582"/>
            </a:xfrm>
            <a:custGeom>
              <a:rect b="b" l="l" r="r" t="t"/>
              <a:pathLst>
                <a:path extrusionOk="0" h="382" w="1105">
                  <a:moveTo>
                    <a:pt x="1" y="221"/>
                  </a:moveTo>
                  <a:cubicBezTo>
                    <a:pt x="235" y="282"/>
                    <a:pt x="502" y="221"/>
                    <a:pt x="870" y="322"/>
                  </a:cubicBezTo>
                  <a:cubicBezTo>
                    <a:pt x="1105" y="382"/>
                    <a:pt x="1018" y="362"/>
                    <a:pt x="1091" y="308"/>
                  </a:cubicBezTo>
                  <a:cubicBezTo>
                    <a:pt x="931" y="241"/>
                    <a:pt x="181" y="1"/>
                    <a:pt x="1" y="2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9"/>
            <p:cNvSpPr/>
            <p:nvPr/>
          </p:nvSpPr>
          <p:spPr>
            <a:xfrm>
              <a:off x="6435790" y="1536469"/>
              <a:ext cx="38779" cy="272486"/>
            </a:xfrm>
            <a:custGeom>
              <a:rect b="b" l="l" r="r" t="t"/>
              <a:pathLst>
                <a:path extrusionOk="0" h="8987" w="1279">
                  <a:moveTo>
                    <a:pt x="1004" y="8652"/>
                  </a:moveTo>
                  <a:cubicBezTo>
                    <a:pt x="1138" y="8766"/>
                    <a:pt x="1131" y="8866"/>
                    <a:pt x="1278" y="8986"/>
                  </a:cubicBezTo>
                  <a:cubicBezTo>
                    <a:pt x="1278" y="8659"/>
                    <a:pt x="816" y="8030"/>
                    <a:pt x="602" y="7126"/>
                  </a:cubicBezTo>
                  <a:cubicBezTo>
                    <a:pt x="154" y="5179"/>
                    <a:pt x="107" y="2543"/>
                    <a:pt x="482" y="550"/>
                  </a:cubicBezTo>
                  <a:cubicBezTo>
                    <a:pt x="509" y="402"/>
                    <a:pt x="602" y="121"/>
                    <a:pt x="502" y="1"/>
                  </a:cubicBezTo>
                  <a:cubicBezTo>
                    <a:pt x="515" y="228"/>
                    <a:pt x="355" y="744"/>
                    <a:pt x="308" y="1018"/>
                  </a:cubicBezTo>
                  <a:cubicBezTo>
                    <a:pt x="0" y="2757"/>
                    <a:pt x="101" y="6156"/>
                    <a:pt x="683" y="7782"/>
                  </a:cubicBezTo>
                  <a:cubicBezTo>
                    <a:pt x="770" y="8023"/>
                    <a:pt x="984" y="8451"/>
                    <a:pt x="1004" y="8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9"/>
            <p:cNvSpPr/>
            <p:nvPr/>
          </p:nvSpPr>
          <p:spPr>
            <a:xfrm>
              <a:off x="6514288" y="1137064"/>
              <a:ext cx="107757" cy="189500"/>
            </a:xfrm>
            <a:custGeom>
              <a:rect b="b" l="l" r="r" t="t"/>
              <a:pathLst>
                <a:path extrusionOk="0" h="6250" w="3554">
                  <a:moveTo>
                    <a:pt x="1" y="723"/>
                  </a:moveTo>
                  <a:cubicBezTo>
                    <a:pt x="255" y="629"/>
                    <a:pt x="797" y="0"/>
                    <a:pt x="1794" y="616"/>
                  </a:cubicBezTo>
                  <a:cubicBezTo>
                    <a:pt x="2215" y="877"/>
                    <a:pt x="2643" y="1425"/>
                    <a:pt x="2804" y="2081"/>
                  </a:cubicBezTo>
                  <a:cubicBezTo>
                    <a:pt x="3025" y="2998"/>
                    <a:pt x="3112" y="4924"/>
                    <a:pt x="3520" y="6249"/>
                  </a:cubicBezTo>
                  <a:cubicBezTo>
                    <a:pt x="3553" y="5814"/>
                    <a:pt x="3279" y="4630"/>
                    <a:pt x="3192" y="4135"/>
                  </a:cubicBezTo>
                  <a:cubicBezTo>
                    <a:pt x="2971" y="2824"/>
                    <a:pt x="3138" y="1332"/>
                    <a:pt x="1834" y="529"/>
                  </a:cubicBezTo>
                  <a:cubicBezTo>
                    <a:pt x="1559" y="361"/>
                    <a:pt x="1218" y="234"/>
                    <a:pt x="823" y="274"/>
                  </a:cubicBezTo>
                  <a:cubicBezTo>
                    <a:pt x="522" y="308"/>
                    <a:pt x="148" y="462"/>
                    <a:pt x="1" y="7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9"/>
            <p:cNvSpPr/>
            <p:nvPr/>
          </p:nvSpPr>
          <p:spPr>
            <a:xfrm>
              <a:off x="6634780" y="1419646"/>
              <a:ext cx="42236" cy="93537"/>
            </a:xfrm>
            <a:custGeom>
              <a:rect b="b" l="l" r="r" t="t"/>
              <a:pathLst>
                <a:path extrusionOk="0" h="3085" w="1393">
                  <a:moveTo>
                    <a:pt x="242" y="763"/>
                  </a:moveTo>
                  <a:lnTo>
                    <a:pt x="88" y="743"/>
                  </a:lnTo>
                  <a:cubicBezTo>
                    <a:pt x="583" y="1151"/>
                    <a:pt x="944" y="1700"/>
                    <a:pt x="1158" y="2349"/>
                  </a:cubicBezTo>
                  <a:cubicBezTo>
                    <a:pt x="1279" y="2710"/>
                    <a:pt x="1252" y="2917"/>
                    <a:pt x="1366" y="3085"/>
                  </a:cubicBezTo>
                  <a:cubicBezTo>
                    <a:pt x="1392" y="2456"/>
                    <a:pt x="1065" y="1700"/>
                    <a:pt x="710" y="1231"/>
                  </a:cubicBezTo>
                  <a:cubicBezTo>
                    <a:pt x="576" y="1064"/>
                    <a:pt x="442" y="957"/>
                    <a:pt x="302" y="810"/>
                  </a:cubicBezTo>
                  <a:cubicBezTo>
                    <a:pt x="349" y="622"/>
                    <a:pt x="395" y="515"/>
                    <a:pt x="275" y="335"/>
                  </a:cubicBezTo>
                  <a:cubicBezTo>
                    <a:pt x="222" y="254"/>
                    <a:pt x="88" y="34"/>
                    <a:pt x="1" y="0"/>
                  </a:cubicBezTo>
                  <a:cubicBezTo>
                    <a:pt x="48" y="375"/>
                    <a:pt x="268" y="295"/>
                    <a:pt x="242" y="7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9"/>
            <p:cNvSpPr/>
            <p:nvPr/>
          </p:nvSpPr>
          <p:spPr>
            <a:xfrm>
              <a:off x="6409017" y="1315770"/>
              <a:ext cx="89262" cy="33716"/>
            </a:xfrm>
            <a:custGeom>
              <a:rect b="b" l="l" r="r" t="t"/>
              <a:pathLst>
                <a:path extrusionOk="0" h="1112" w="2944">
                  <a:moveTo>
                    <a:pt x="0" y="496"/>
                  </a:moveTo>
                  <a:cubicBezTo>
                    <a:pt x="294" y="482"/>
                    <a:pt x="642" y="61"/>
                    <a:pt x="1613" y="161"/>
                  </a:cubicBezTo>
                  <a:cubicBezTo>
                    <a:pt x="2275" y="235"/>
                    <a:pt x="2650" y="489"/>
                    <a:pt x="2777" y="1071"/>
                  </a:cubicBezTo>
                  <a:cubicBezTo>
                    <a:pt x="2790" y="1051"/>
                    <a:pt x="2944" y="1111"/>
                    <a:pt x="2743" y="690"/>
                  </a:cubicBezTo>
                  <a:cubicBezTo>
                    <a:pt x="2569" y="322"/>
                    <a:pt x="2121" y="128"/>
                    <a:pt x="1706" y="67"/>
                  </a:cubicBezTo>
                  <a:cubicBezTo>
                    <a:pt x="1251" y="1"/>
                    <a:pt x="703" y="67"/>
                    <a:pt x="301" y="282"/>
                  </a:cubicBezTo>
                  <a:cubicBezTo>
                    <a:pt x="147" y="369"/>
                    <a:pt x="107" y="415"/>
                    <a:pt x="0" y="4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9"/>
            <p:cNvSpPr/>
            <p:nvPr/>
          </p:nvSpPr>
          <p:spPr>
            <a:xfrm>
              <a:off x="6535179" y="1165261"/>
              <a:ext cx="50149" cy="25590"/>
            </a:xfrm>
            <a:custGeom>
              <a:rect b="b" l="l" r="r" t="t"/>
              <a:pathLst>
                <a:path extrusionOk="0" h="844" w="1654">
                  <a:moveTo>
                    <a:pt x="1" y="468"/>
                  </a:moveTo>
                  <a:cubicBezTo>
                    <a:pt x="288" y="348"/>
                    <a:pt x="516" y="94"/>
                    <a:pt x="944" y="254"/>
                  </a:cubicBezTo>
                  <a:cubicBezTo>
                    <a:pt x="1399" y="428"/>
                    <a:pt x="1426" y="729"/>
                    <a:pt x="1653" y="843"/>
                  </a:cubicBezTo>
                  <a:cubicBezTo>
                    <a:pt x="1539" y="535"/>
                    <a:pt x="1279" y="261"/>
                    <a:pt x="957" y="147"/>
                  </a:cubicBezTo>
                  <a:cubicBezTo>
                    <a:pt x="563" y="0"/>
                    <a:pt x="101" y="234"/>
                    <a:pt x="1" y="4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9"/>
            <p:cNvSpPr/>
            <p:nvPr/>
          </p:nvSpPr>
          <p:spPr>
            <a:xfrm>
              <a:off x="6549187" y="1332810"/>
              <a:ext cx="10976" cy="17464"/>
            </a:xfrm>
            <a:custGeom>
              <a:rect b="b" l="l" r="r" t="t"/>
              <a:pathLst>
                <a:path extrusionOk="0" h="576" w="362">
                  <a:moveTo>
                    <a:pt x="342" y="576"/>
                  </a:moveTo>
                  <a:cubicBezTo>
                    <a:pt x="362" y="415"/>
                    <a:pt x="335" y="395"/>
                    <a:pt x="241" y="255"/>
                  </a:cubicBezTo>
                  <a:cubicBezTo>
                    <a:pt x="154" y="114"/>
                    <a:pt x="134" y="47"/>
                    <a:pt x="0" y="1"/>
                  </a:cubicBezTo>
                  <a:cubicBezTo>
                    <a:pt x="20" y="188"/>
                    <a:pt x="234" y="462"/>
                    <a:pt x="342" y="5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9"/>
            <p:cNvSpPr/>
            <p:nvPr/>
          </p:nvSpPr>
          <p:spPr>
            <a:xfrm>
              <a:off x="6619165" y="1250248"/>
              <a:ext cx="4305" cy="14432"/>
            </a:xfrm>
            <a:custGeom>
              <a:rect b="b" l="l" r="r" t="t"/>
              <a:pathLst>
                <a:path extrusionOk="0" h="476" w="142">
                  <a:moveTo>
                    <a:pt x="88" y="462"/>
                  </a:moveTo>
                  <a:cubicBezTo>
                    <a:pt x="121" y="335"/>
                    <a:pt x="141" y="295"/>
                    <a:pt x="81" y="148"/>
                  </a:cubicBezTo>
                  <a:cubicBezTo>
                    <a:pt x="27" y="201"/>
                    <a:pt x="21" y="0"/>
                    <a:pt x="7" y="281"/>
                  </a:cubicBezTo>
                  <a:cubicBezTo>
                    <a:pt x="1" y="476"/>
                    <a:pt x="61" y="435"/>
                    <a:pt x="88" y="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9"/>
            <p:cNvSpPr/>
            <p:nvPr/>
          </p:nvSpPr>
          <p:spPr>
            <a:xfrm>
              <a:off x="6498674" y="1131788"/>
              <a:ext cx="1637" cy="7732"/>
            </a:xfrm>
            <a:custGeom>
              <a:rect b="b" l="l" r="r" t="t"/>
              <a:pathLst>
                <a:path extrusionOk="0" h="255" w="54">
                  <a:moveTo>
                    <a:pt x="34" y="254"/>
                  </a:moveTo>
                  <a:cubicBezTo>
                    <a:pt x="54" y="228"/>
                    <a:pt x="47" y="201"/>
                    <a:pt x="47" y="134"/>
                  </a:cubicBezTo>
                  <a:cubicBezTo>
                    <a:pt x="47" y="80"/>
                    <a:pt x="54" y="34"/>
                    <a:pt x="34" y="0"/>
                  </a:cubicBezTo>
                  <a:cubicBezTo>
                    <a:pt x="7" y="47"/>
                    <a:pt x="0" y="201"/>
                    <a:pt x="34"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9"/>
            <p:cNvSpPr/>
            <p:nvPr/>
          </p:nvSpPr>
          <p:spPr>
            <a:xfrm>
              <a:off x="6885921" y="1350062"/>
              <a:ext cx="4700" cy="15857"/>
            </a:xfrm>
            <a:custGeom>
              <a:rect b="b" l="l" r="r" t="t"/>
              <a:pathLst>
                <a:path extrusionOk="0" h="523" w="155">
                  <a:moveTo>
                    <a:pt x="21" y="522"/>
                  </a:moveTo>
                  <a:cubicBezTo>
                    <a:pt x="61" y="469"/>
                    <a:pt x="155" y="81"/>
                    <a:pt x="155" y="0"/>
                  </a:cubicBezTo>
                  <a:cubicBezTo>
                    <a:pt x="114" y="40"/>
                    <a:pt x="1" y="475"/>
                    <a:pt x="21" y="5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9"/>
            <p:cNvSpPr/>
            <p:nvPr/>
          </p:nvSpPr>
          <p:spPr>
            <a:xfrm>
              <a:off x="6796264" y="1791066"/>
              <a:ext cx="6125" cy="12007"/>
            </a:xfrm>
            <a:custGeom>
              <a:rect b="b" l="l" r="r" t="t"/>
              <a:pathLst>
                <a:path extrusionOk="0" h="396" w="202">
                  <a:moveTo>
                    <a:pt x="0" y="395"/>
                  </a:moveTo>
                  <a:cubicBezTo>
                    <a:pt x="47" y="362"/>
                    <a:pt x="74" y="262"/>
                    <a:pt x="108" y="201"/>
                  </a:cubicBezTo>
                  <a:cubicBezTo>
                    <a:pt x="134" y="141"/>
                    <a:pt x="188" y="68"/>
                    <a:pt x="201" y="1"/>
                  </a:cubicBezTo>
                  <a:cubicBezTo>
                    <a:pt x="141" y="61"/>
                    <a:pt x="21" y="282"/>
                    <a:pt x="0"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9"/>
            <p:cNvSpPr/>
            <p:nvPr/>
          </p:nvSpPr>
          <p:spPr>
            <a:xfrm>
              <a:off x="6425026" y="1334022"/>
              <a:ext cx="6519" cy="9975"/>
            </a:xfrm>
            <a:custGeom>
              <a:rect b="b" l="l" r="r" t="t"/>
              <a:pathLst>
                <a:path extrusionOk="0" h="329" w="215">
                  <a:moveTo>
                    <a:pt x="88" y="329"/>
                  </a:moveTo>
                  <a:cubicBezTo>
                    <a:pt x="101" y="242"/>
                    <a:pt x="81" y="215"/>
                    <a:pt x="134" y="141"/>
                  </a:cubicBezTo>
                  <a:cubicBezTo>
                    <a:pt x="161" y="101"/>
                    <a:pt x="195" y="54"/>
                    <a:pt x="215" y="1"/>
                  </a:cubicBezTo>
                  <a:cubicBezTo>
                    <a:pt x="168" y="27"/>
                    <a:pt x="1" y="221"/>
                    <a:pt x="8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9"/>
            <p:cNvSpPr/>
            <p:nvPr/>
          </p:nvSpPr>
          <p:spPr>
            <a:xfrm>
              <a:off x="6505556" y="1814200"/>
              <a:ext cx="4700" cy="10976"/>
            </a:xfrm>
            <a:custGeom>
              <a:rect b="b" l="l" r="r" t="t"/>
              <a:pathLst>
                <a:path extrusionOk="0" h="362" w="155">
                  <a:moveTo>
                    <a:pt x="1" y="362"/>
                  </a:moveTo>
                  <a:cubicBezTo>
                    <a:pt x="94" y="308"/>
                    <a:pt x="101" y="221"/>
                    <a:pt x="128" y="121"/>
                  </a:cubicBezTo>
                  <a:cubicBezTo>
                    <a:pt x="155" y="0"/>
                    <a:pt x="135" y="47"/>
                    <a:pt x="121" y="27"/>
                  </a:cubicBezTo>
                  <a:cubicBezTo>
                    <a:pt x="108" y="81"/>
                    <a:pt x="88" y="148"/>
                    <a:pt x="74" y="208"/>
                  </a:cubicBezTo>
                  <a:cubicBezTo>
                    <a:pt x="54" y="288"/>
                    <a:pt x="21" y="301"/>
                    <a:pt x="1" y="3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9"/>
            <p:cNvSpPr/>
            <p:nvPr/>
          </p:nvSpPr>
          <p:spPr>
            <a:xfrm>
              <a:off x="6807816" y="1793098"/>
              <a:ext cx="2668" cy="9975"/>
            </a:xfrm>
            <a:custGeom>
              <a:rect b="b" l="l" r="r" t="t"/>
              <a:pathLst>
                <a:path extrusionOk="0" h="329" w="88">
                  <a:moveTo>
                    <a:pt x="28" y="328"/>
                  </a:moveTo>
                  <a:cubicBezTo>
                    <a:pt x="34" y="275"/>
                    <a:pt x="28" y="215"/>
                    <a:pt x="48" y="154"/>
                  </a:cubicBezTo>
                  <a:cubicBezTo>
                    <a:pt x="61" y="101"/>
                    <a:pt x="81" y="67"/>
                    <a:pt x="88" y="1"/>
                  </a:cubicBezTo>
                  <a:cubicBezTo>
                    <a:pt x="74" y="14"/>
                    <a:pt x="74" y="7"/>
                    <a:pt x="68" y="21"/>
                  </a:cubicBezTo>
                  <a:cubicBezTo>
                    <a:pt x="48" y="47"/>
                    <a:pt x="1" y="175"/>
                    <a:pt x="1" y="241"/>
                  </a:cubicBezTo>
                  <a:cubicBezTo>
                    <a:pt x="1" y="308"/>
                    <a:pt x="8" y="308"/>
                    <a:pt x="28" y="3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9"/>
            <p:cNvSpPr/>
            <p:nvPr/>
          </p:nvSpPr>
          <p:spPr>
            <a:xfrm>
              <a:off x="6768067" y="1276020"/>
              <a:ext cx="2880" cy="8732"/>
            </a:xfrm>
            <a:custGeom>
              <a:rect b="b" l="l" r="r" t="t"/>
              <a:pathLst>
                <a:path extrusionOk="0" h="288" w="95">
                  <a:moveTo>
                    <a:pt x="7" y="254"/>
                  </a:moveTo>
                  <a:cubicBezTo>
                    <a:pt x="41" y="214"/>
                    <a:pt x="94" y="47"/>
                    <a:pt x="67" y="0"/>
                  </a:cubicBezTo>
                  <a:cubicBezTo>
                    <a:pt x="47" y="27"/>
                    <a:pt x="34" y="80"/>
                    <a:pt x="27" y="114"/>
                  </a:cubicBezTo>
                  <a:lnTo>
                    <a:pt x="0" y="228"/>
                  </a:lnTo>
                  <a:cubicBezTo>
                    <a:pt x="0" y="288"/>
                    <a:pt x="0" y="234"/>
                    <a:pt x="7"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9"/>
            <p:cNvSpPr/>
            <p:nvPr/>
          </p:nvSpPr>
          <p:spPr>
            <a:xfrm>
              <a:off x="6447342" y="1331991"/>
              <a:ext cx="2456" cy="8156"/>
            </a:xfrm>
            <a:custGeom>
              <a:rect b="b" l="l" r="r" t="t"/>
              <a:pathLst>
                <a:path extrusionOk="0" h="269" w="81">
                  <a:moveTo>
                    <a:pt x="1" y="262"/>
                  </a:moveTo>
                  <a:cubicBezTo>
                    <a:pt x="14" y="255"/>
                    <a:pt x="21" y="268"/>
                    <a:pt x="34" y="208"/>
                  </a:cubicBezTo>
                  <a:cubicBezTo>
                    <a:pt x="54" y="148"/>
                    <a:pt x="81" y="54"/>
                    <a:pt x="74" y="1"/>
                  </a:cubicBezTo>
                  <a:cubicBezTo>
                    <a:pt x="27" y="41"/>
                    <a:pt x="7" y="181"/>
                    <a:pt x="1"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9"/>
            <p:cNvSpPr/>
            <p:nvPr/>
          </p:nvSpPr>
          <p:spPr>
            <a:xfrm>
              <a:off x="6759941" y="1269926"/>
              <a:ext cx="2486" cy="7944"/>
            </a:xfrm>
            <a:custGeom>
              <a:rect b="b" l="l" r="r" t="t"/>
              <a:pathLst>
                <a:path extrusionOk="0" h="262" w="82">
                  <a:moveTo>
                    <a:pt x="8" y="261"/>
                  </a:moveTo>
                  <a:cubicBezTo>
                    <a:pt x="54" y="228"/>
                    <a:pt x="81" y="74"/>
                    <a:pt x="81" y="0"/>
                  </a:cubicBezTo>
                  <a:cubicBezTo>
                    <a:pt x="48" y="27"/>
                    <a:pt x="48" y="54"/>
                    <a:pt x="28" y="121"/>
                  </a:cubicBezTo>
                  <a:cubicBezTo>
                    <a:pt x="14" y="168"/>
                    <a:pt x="1" y="215"/>
                    <a:pt x="8"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9"/>
            <p:cNvSpPr/>
            <p:nvPr/>
          </p:nvSpPr>
          <p:spPr>
            <a:xfrm>
              <a:off x="6856116" y="1338085"/>
              <a:ext cx="2850" cy="8762"/>
            </a:xfrm>
            <a:custGeom>
              <a:rect b="b" l="l" r="r" t="t"/>
              <a:pathLst>
                <a:path extrusionOk="0" h="289" w="94">
                  <a:moveTo>
                    <a:pt x="20" y="261"/>
                  </a:moveTo>
                  <a:cubicBezTo>
                    <a:pt x="40" y="215"/>
                    <a:pt x="94" y="54"/>
                    <a:pt x="74" y="1"/>
                  </a:cubicBezTo>
                  <a:cubicBezTo>
                    <a:pt x="47" y="27"/>
                    <a:pt x="40" y="74"/>
                    <a:pt x="34" y="121"/>
                  </a:cubicBezTo>
                  <a:lnTo>
                    <a:pt x="7" y="228"/>
                  </a:lnTo>
                  <a:cubicBezTo>
                    <a:pt x="7" y="288"/>
                    <a:pt x="0" y="235"/>
                    <a:pt x="2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9"/>
            <p:cNvSpPr/>
            <p:nvPr/>
          </p:nvSpPr>
          <p:spPr>
            <a:xfrm>
              <a:off x="6506769" y="1125481"/>
              <a:ext cx="3093" cy="8762"/>
            </a:xfrm>
            <a:custGeom>
              <a:rect b="b" l="l" r="r" t="t"/>
              <a:pathLst>
                <a:path extrusionOk="0" h="289" w="102">
                  <a:moveTo>
                    <a:pt x="28" y="262"/>
                  </a:moveTo>
                  <a:lnTo>
                    <a:pt x="101" y="41"/>
                  </a:lnTo>
                  <a:cubicBezTo>
                    <a:pt x="95" y="1"/>
                    <a:pt x="101" y="28"/>
                    <a:pt x="81" y="1"/>
                  </a:cubicBezTo>
                  <a:cubicBezTo>
                    <a:pt x="68" y="41"/>
                    <a:pt x="54" y="81"/>
                    <a:pt x="34" y="128"/>
                  </a:cubicBezTo>
                  <a:cubicBezTo>
                    <a:pt x="34" y="141"/>
                    <a:pt x="21" y="168"/>
                    <a:pt x="21" y="188"/>
                  </a:cubicBezTo>
                  <a:cubicBezTo>
                    <a:pt x="1" y="288"/>
                    <a:pt x="28" y="262"/>
                    <a:pt x="28"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9"/>
            <p:cNvSpPr/>
            <p:nvPr/>
          </p:nvSpPr>
          <p:spPr>
            <a:xfrm>
              <a:off x="6669891" y="1432199"/>
              <a:ext cx="2244" cy="6125"/>
            </a:xfrm>
            <a:custGeom>
              <a:rect b="b" l="l" r="r" t="t"/>
              <a:pathLst>
                <a:path extrusionOk="0" h="202" w="74">
                  <a:moveTo>
                    <a:pt x="0" y="202"/>
                  </a:moveTo>
                  <a:cubicBezTo>
                    <a:pt x="34" y="175"/>
                    <a:pt x="27" y="188"/>
                    <a:pt x="54" y="108"/>
                  </a:cubicBezTo>
                  <a:cubicBezTo>
                    <a:pt x="67" y="54"/>
                    <a:pt x="74" y="54"/>
                    <a:pt x="74" y="1"/>
                  </a:cubicBezTo>
                  <a:cubicBezTo>
                    <a:pt x="34" y="28"/>
                    <a:pt x="0" y="135"/>
                    <a:pt x="0" y="2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9"/>
            <p:cNvSpPr/>
            <p:nvPr/>
          </p:nvSpPr>
          <p:spPr>
            <a:xfrm>
              <a:off x="6439034" y="1331991"/>
              <a:ext cx="2850" cy="5912"/>
            </a:xfrm>
            <a:custGeom>
              <a:rect b="b" l="l" r="r" t="t"/>
              <a:pathLst>
                <a:path extrusionOk="0" h="195" w="94">
                  <a:moveTo>
                    <a:pt x="20" y="195"/>
                  </a:moveTo>
                  <a:cubicBezTo>
                    <a:pt x="47" y="175"/>
                    <a:pt x="74" y="88"/>
                    <a:pt x="81" y="48"/>
                  </a:cubicBezTo>
                  <a:cubicBezTo>
                    <a:pt x="94" y="1"/>
                    <a:pt x="87" y="21"/>
                    <a:pt x="74" y="1"/>
                  </a:cubicBezTo>
                  <a:cubicBezTo>
                    <a:pt x="54" y="28"/>
                    <a:pt x="0" y="155"/>
                    <a:pt x="2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9"/>
            <p:cNvSpPr/>
            <p:nvPr/>
          </p:nvSpPr>
          <p:spPr>
            <a:xfrm>
              <a:off x="6877825" y="1350062"/>
              <a:ext cx="1425" cy="6094"/>
            </a:xfrm>
            <a:custGeom>
              <a:rect b="b" l="l" r="r" t="t"/>
              <a:pathLst>
                <a:path extrusionOk="0" h="201" w="47">
                  <a:moveTo>
                    <a:pt x="27" y="201"/>
                  </a:moveTo>
                  <a:cubicBezTo>
                    <a:pt x="47" y="147"/>
                    <a:pt x="40" y="54"/>
                    <a:pt x="27" y="0"/>
                  </a:cubicBezTo>
                  <a:cubicBezTo>
                    <a:pt x="7" y="20"/>
                    <a:pt x="7" y="7"/>
                    <a:pt x="7" y="94"/>
                  </a:cubicBezTo>
                  <a:cubicBezTo>
                    <a:pt x="7" y="147"/>
                    <a:pt x="0" y="168"/>
                    <a:pt x="27" y="2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9"/>
            <p:cNvSpPr/>
            <p:nvPr/>
          </p:nvSpPr>
          <p:spPr>
            <a:xfrm>
              <a:off x="6856298" y="1674819"/>
              <a:ext cx="6337" cy="13826"/>
            </a:xfrm>
            <a:custGeom>
              <a:rect b="b" l="l" r="r" t="t"/>
              <a:pathLst>
                <a:path extrusionOk="0" h="456" w="209">
                  <a:moveTo>
                    <a:pt x="1" y="456"/>
                  </a:moveTo>
                  <a:cubicBezTo>
                    <a:pt x="54" y="436"/>
                    <a:pt x="195" y="61"/>
                    <a:pt x="208" y="1"/>
                  </a:cubicBezTo>
                  <a:cubicBezTo>
                    <a:pt x="188" y="14"/>
                    <a:pt x="195" y="1"/>
                    <a:pt x="182" y="28"/>
                  </a:cubicBezTo>
                  <a:lnTo>
                    <a:pt x="141" y="108"/>
                  </a:lnTo>
                  <a:cubicBezTo>
                    <a:pt x="108" y="175"/>
                    <a:pt x="14" y="396"/>
                    <a:pt x="1"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9"/>
            <p:cNvSpPr/>
            <p:nvPr/>
          </p:nvSpPr>
          <p:spPr>
            <a:xfrm>
              <a:off x="6858148" y="1652716"/>
              <a:ext cx="8338" cy="12007"/>
            </a:xfrm>
            <a:custGeom>
              <a:rect b="b" l="l" r="r" t="t"/>
              <a:pathLst>
                <a:path extrusionOk="0" h="396" w="275">
                  <a:moveTo>
                    <a:pt x="14" y="395"/>
                  </a:moveTo>
                  <a:cubicBezTo>
                    <a:pt x="47" y="355"/>
                    <a:pt x="67" y="248"/>
                    <a:pt x="127" y="181"/>
                  </a:cubicBezTo>
                  <a:cubicBezTo>
                    <a:pt x="194" y="108"/>
                    <a:pt x="248" y="61"/>
                    <a:pt x="274" y="1"/>
                  </a:cubicBezTo>
                  <a:cubicBezTo>
                    <a:pt x="221" y="27"/>
                    <a:pt x="0" y="235"/>
                    <a:pt x="14"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9"/>
            <p:cNvSpPr/>
            <p:nvPr/>
          </p:nvSpPr>
          <p:spPr>
            <a:xfrm>
              <a:off x="6394403" y="1422284"/>
              <a:ext cx="7125" cy="9763"/>
            </a:xfrm>
            <a:custGeom>
              <a:rect b="b" l="l" r="r" t="t"/>
              <a:pathLst>
                <a:path extrusionOk="0" h="322" w="235">
                  <a:moveTo>
                    <a:pt x="34" y="321"/>
                  </a:moveTo>
                  <a:cubicBezTo>
                    <a:pt x="61" y="295"/>
                    <a:pt x="54" y="274"/>
                    <a:pt x="74" y="234"/>
                  </a:cubicBezTo>
                  <a:cubicBezTo>
                    <a:pt x="127" y="147"/>
                    <a:pt x="214" y="60"/>
                    <a:pt x="235" y="0"/>
                  </a:cubicBezTo>
                  <a:cubicBezTo>
                    <a:pt x="188" y="14"/>
                    <a:pt x="194" y="34"/>
                    <a:pt x="161" y="67"/>
                  </a:cubicBezTo>
                  <a:cubicBezTo>
                    <a:pt x="114" y="114"/>
                    <a:pt x="0" y="254"/>
                    <a:pt x="34" y="3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9"/>
            <p:cNvSpPr/>
            <p:nvPr/>
          </p:nvSpPr>
          <p:spPr>
            <a:xfrm>
              <a:off x="6796264" y="1276020"/>
              <a:ext cx="4275" cy="7944"/>
            </a:xfrm>
            <a:custGeom>
              <a:rect b="b" l="l" r="r" t="t"/>
              <a:pathLst>
                <a:path extrusionOk="0" h="262" w="141">
                  <a:moveTo>
                    <a:pt x="0" y="261"/>
                  </a:moveTo>
                  <a:cubicBezTo>
                    <a:pt x="47" y="234"/>
                    <a:pt x="128" y="60"/>
                    <a:pt x="141" y="0"/>
                  </a:cubicBezTo>
                  <a:cubicBezTo>
                    <a:pt x="94" y="14"/>
                    <a:pt x="7"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9"/>
            <p:cNvSpPr/>
            <p:nvPr/>
          </p:nvSpPr>
          <p:spPr>
            <a:xfrm>
              <a:off x="6404742" y="1426317"/>
              <a:ext cx="2880" cy="7762"/>
            </a:xfrm>
            <a:custGeom>
              <a:rect b="b" l="l" r="r" t="t"/>
              <a:pathLst>
                <a:path extrusionOk="0" h="256" w="95">
                  <a:moveTo>
                    <a:pt x="27" y="255"/>
                  </a:moveTo>
                  <a:cubicBezTo>
                    <a:pt x="54" y="222"/>
                    <a:pt x="61" y="175"/>
                    <a:pt x="74" y="128"/>
                  </a:cubicBezTo>
                  <a:lnTo>
                    <a:pt x="94" y="21"/>
                  </a:lnTo>
                  <a:cubicBezTo>
                    <a:pt x="94" y="8"/>
                    <a:pt x="88" y="8"/>
                    <a:pt x="88" y="1"/>
                  </a:cubicBezTo>
                  <a:cubicBezTo>
                    <a:pt x="54" y="34"/>
                    <a:pt x="1" y="215"/>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9"/>
            <p:cNvSpPr/>
            <p:nvPr/>
          </p:nvSpPr>
          <p:spPr>
            <a:xfrm>
              <a:off x="6755696" y="1406245"/>
              <a:ext cx="2668" cy="7732"/>
            </a:xfrm>
            <a:custGeom>
              <a:rect b="b" l="l" r="r" t="t"/>
              <a:pathLst>
                <a:path extrusionOk="0" h="255" w="88">
                  <a:moveTo>
                    <a:pt x="27" y="255"/>
                  </a:moveTo>
                  <a:cubicBezTo>
                    <a:pt x="61" y="188"/>
                    <a:pt x="87" y="81"/>
                    <a:pt x="87" y="1"/>
                  </a:cubicBezTo>
                  <a:cubicBezTo>
                    <a:pt x="47" y="34"/>
                    <a:pt x="0" y="221"/>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9"/>
            <p:cNvSpPr/>
            <p:nvPr/>
          </p:nvSpPr>
          <p:spPr>
            <a:xfrm>
              <a:off x="6457075" y="1336054"/>
              <a:ext cx="2668" cy="5912"/>
            </a:xfrm>
            <a:custGeom>
              <a:rect b="b" l="l" r="r" t="t"/>
              <a:pathLst>
                <a:path extrusionOk="0" h="195" w="88">
                  <a:moveTo>
                    <a:pt x="21" y="195"/>
                  </a:moveTo>
                  <a:cubicBezTo>
                    <a:pt x="48" y="175"/>
                    <a:pt x="74" y="94"/>
                    <a:pt x="81" y="54"/>
                  </a:cubicBezTo>
                  <a:cubicBezTo>
                    <a:pt x="81" y="47"/>
                    <a:pt x="88" y="34"/>
                    <a:pt x="88" y="27"/>
                  </a:cubicBezTo>
                  <a:cubicBezTo>
                    <a:pt x="88" y="14"/>
                    <a:pt x="81" y="7"/>
                    <a:pt x="81" y="1"/>
                  </a:cubicBezTo>
                  <a:lnTo>
                    <a:pt x="68" y="14"/>
                  </a:lnTo>
                  <a:cubicBezTo>
                    <a:pt x="61" y="27"/>
                    <a:pt x="61" y="27"/>
                    <a:pt x="54" y="41"/>
                  </a:cubicBezTo>
                  <a:cubicBezTo>
                    <a:pt x="34" y="74"/>
                    <a:pt x="1" y="161"/>
                    <a:pt x="21"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9"/>
            <p:cNvSpPr/>
            <p:nvPr/>
          </p:nvSpPr>
          <p:spPr>
            <a:xfrm>
              <a:off x="6680018" y="1440324"/>
              <a:ext cx="14038" cy="25802"/>
            </a:xfrm>
            <a:custGeom>
              <a:rect b="b" l="l" r="r" t="t"/>
              <a:pathLst>
                <a:path extrusionOk="0" h="851" w="463">
                  <a:moveTo>
                    <a:pt x="34" y="790"/>
                  </a:moveTo>
                  <a:cubicBezTo>
                    <a:pt x="141" y="536"/>
                    <a:pt x="456" y="67"/>
                    <a:pt x="462" y="1"/>
                  </a:cubicBezTo>
                  <a:cubicBezTo>
                    <a:pt x="416" y="47"/>
                    <a:pt x="375" y="128"/>
                    <a:pt x="335" y="195"/>
                  </a:cubicBezTo>
                  <a:cubicBezTo>
                    <a:pt x="228" y="348"/>
                    <a:pt x="28" y="670"/>
                    <a:pt x="1" y="85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9"/>
            <p:cNvSpPr/>
            <p:nvPr/>
          </p:nvSpPr>
          <p:spPr>
            <a:xfrm>
              <a:off x="6669284" y="1436686"/>
              <a:ext cx="8732" cy="21527"/>
            </a:xfrm>
            <a:custGeom>
              <a:rect b="b" l="l" r="r" t="t"/>
              <a:pathLst>
                <a:path extrusionOk="0" h="710" w="288">
                  <a:moveTo>
                    <a:pt x="20" y="709"/>
                  </a:moveTo>
                  <a:cubicBezTo>
                    <a:pt x="54" y="663"/>
                    <a:pt x="60" y="569"/>
                    <a:pt x="80" y="515"/>
                  </a:cubicBezTo>
                  <a:cubicBezTo>
                    <a:pt x="134" y="368"/>
                    <a:pt x="261" y="194"/>
                    <a:pt x="288" y="0"/>
                  </a:cubicBezTo>
                  <a:lnTo>
                    <a:pt x="254" y="47"/>
                  </a:lnTo>
                  <a:cubicBezTo>
                    <a:pt x="248" y="60"/>
                    <a:pt x="248" y="80"/>
                    <a:pt x="241" y="94"/>
                  </a:cubicBezTo>
                  <a:cubicBezTo>
                    <a:pt x="161" y="308"/>
                    <a:pt x="0" y="515"/>
                    <a:pt x="20" y="7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9"/>
            <p:cNvSpPr/>
            <p:nvPr/>
          </p:nvSpPr>
          <p:spPr>
            <a:xfrm>
              <a:off x="6525234" y="1817232"/>
              <a:ext cx="8550" cy="13826"/>
            </a:xfrm>
            <a:custGeom>
              <a:rect b="b" l="l" r="r" t="t"/>
              <a:pathLst>
                <a:path extrusionOk="0" h="456" w="282">
                  <a:moveTo>
                    <a:pt x="14" y="456"/>
                  </a:moveTo>
                  <a:cubicBezTo>
                    <a:pt x="48" y="422"/>
                    <a:pt x="54" y="375"/>
                    <a:pt x="74" y="329"/>
                  </a:cubicBezTo>
                  <a:cubicBezTo>
                    <a:pt x="128" y="222"/>
                    <a:pt x="262" y="68"/>
                    <a:pt x="282" y="1"/>
                  </a:cubicBezTo>
                  <a:cubicBezTo>
                    <a:pt x="215" y="34"/>
                    <a:pt x="1" y="322"/>
                    <a:pt x="14"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9"/>
            <p:cNvSpPr/>
            <p:nvPr/>
          </p:nvSpPr>
          <p:spPr>
            <a:xfrm>
              <a:off x="6854297" y="1644802"/>
              <a:ext cx="6913" cy="11794"/>
            </a:xfrm>
            <a:custGeom>
              <a:rect b="b" l="l" r="r" t="t"/>
              <a:pathLst>
                <a:path extrusionOk="0" h="389" w="228">
                  <a:moveTo>
                    <a:pt x="0" y="389"/>
                  </a:moveTo>
                  <a:cubicBezTo>
                    <a:pt x="20" y="375"/>
                    <a:pt x="13" y="382"/>
                    <a:pt x="27" y="362"/>
                  </a:cubicBezTo>
                  <a:cubicBezTo>
                    <a:pt x="33" y="349"/>
                    <a:pt x="33" y="349"/>
                    <a:pt x="40" y="335"/>
                  </a:cubicBezTo>
                  <a:cubicBezTo>
                    <a:pt x="47" y="322"/>
                    <a:pt x="60" y="302"/>
                    <a:pt x="67" y="288"/>
                  </a:cubicBezTo>
                  <a:cubicBezTo>
                    <a:pt x="100" y="235"/>
                    <a:pt x="227" y="61"/>
                    <a:pt x="194" y="1"/>
                  </a:cubicBezTo>
                  <a:cubicBezTo>
                    <a:pt x="167" y="54"/>
                    <a:pt x="127" y="128"/>
                    <a:pt x="94" y="188"/>
                  </a:cubicBezTo>
                  <a:cubicBezTo>
                    <a:pt x="54" y="248"/>
                    <a:pt x="7" y="308"/>
                    <a:pt x="0" y="3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9"/>
            <p:cNvSpPr/>
            <p:nvPr/>
          </p:nvSpPr>
          <p:spPr>
            <a:xfrm>
              <a:off x="6515107" y="1817050"/>
              <a:ext cx="6731" cy="10157"/>
            </a:xfrm>
            <a:custGeom>
              <a:rect b="b" l="l" r="r" t="t"/>
              <a:pathLst>
                <a:path extrusionOk="0" h="335" w="222">
                  <a:moveTo>
                    <a:pt x="20" y="335"/>
                  </a:moveTo>
                  <a:cubicBezTo>
                    <a:pt x="40" y="308"/>
                    <a:pt x="54" y="248"/>
                    <a:pt x="114" y="161"/>
                  </a:cubicBezTo>
                  <a:cubicBezTo>
                    <a:pt x="147" y="114"/>
                    <a:pt x="201" y="67"/>
                    <a:pt x="221" y="0"/>
                  </a:cubicBezTo>
                  <a:cubicBezTo>
                    <a:pt x="168" y="20"/>
                    <a:pt x="181" y="34"/>
                    <a:pt x="147" y="74"/>
                  </a:cubicBezTo>
                  <a:cubicBezTo>
                    <a:pt x="94" y="134"/>
                    <a:pt x="0" y="234"/>
                    <a:pt x="20"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9"/>
            <p:cNvSpPr/>
            <p:nvPr/>
          </p:nvSpPr>
          <p:spPr>
            <a:xfrm>
              <a:off x="6842320" y="1338085"/>
              <a:ext cx="6307" cy="7944"/>
            </a:xfrm>
            <a:custGeom>
              <a:rect b="b" l="l" r="r" t="t"/>
              <a:pathLst>
                <a:path extrusionOk="0" h="262" w="208">
                  <a:moveTo>
                    <a:pt x="0" y="261"/>
                  </a:moveTo>
                  <a:cubicBezTo>
                    <a:pt x="47" y="241"/>
                    <a:pt x="34" y="248"/>
                    <a:pt x="60" y="208"/>
                  </a:cubicBezTo>
                  <a:cubicBezTo>
                    <a:pt x="107" y="148"/>
                    <a:pt x="181" y="74"/>
                    <a:pt x="208" y="1"/>
                  </a:cubicBezTo>
                  <a:cubicBezTo>
                    <a:pt x="161" y="7"/>
                    <a:pt x="147" y="47"/>
                    <a:pt x="94" y="114"/>
                  </a:cubicBezTo>
                  <a:cubicBezTo>
                    <a:pt x="60" y="161"/>
                    <a:pt x="20"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9"/>
            <p:cNvSpPr/>
            <p:nvPr/>
          </p:nvSpPr>
          <p:spPr>
            <a:xfrm>
              <a:off x="6766248" y="1407882"/>
              <a:ext cx="4093" cy="8338"/>
            </a:xfrm>
            <a:custGeom>
              <a:rect b="b" l="l" r="r" t="t"/>
              <a:pathLst>
                <a:path extrusionOk="0" h="275" w="135">
                  <a:moveTo>
                    <a:pt x="0" y="274"/>
                  </a:moveTo>
                  <a:cubicBezTo>
                    <a:pt x="27" y="261"/>
                    <a:pt x="27" y="254"/>
                    <a:pt x="47" y="214"/>
                  </a:cubicBezTo>
                  <a:cubicBezTo>
                    <a:pt x="81" y="161"/>
                    <a:pt x="121" y="80"/>
                    <a:pt x="134" y="13"/>
                  </a:cubicBezTo>
                  <a:cubicBezTo>
                    <a:pt x="101" y="20"/>
                    <a:pt x="134" y="0"/>
                    <a:pt x="107" y="34"/>
                  </a:cubicBezTo>
                  <a:lnTo>
                    <a:pt x="54" y="127"/>
                  </a:lnTo>
                  <a:cubicBezTo>
                    <a:pt x="34" y="181"/>
                    <a:pt x="7" y="221"/>
                    <a:pt x="0"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9"/>
            <p:cNvSpPr/>
            <p:nvPr/>
          </p:nvSpPr>
          <p:spPr>
            <a:xfrm>
              <a:off x="6515501" y="1125481"/>
              <a:ext cx="2456" cy="8156"/>
            </a:xfrm>
            <a:custGeom>
              <a:rect b="b" l="l" r="r" t="t"/>
              <a:pathLst>
                <a:path extrusionOk="0" h="269" w="81">
                  <a:moveTo>
                    <a:pt x="1" y="268"/>
                  </a:moveTo>
                  <a:cubicBezTo>
                    <a:pt x="34" y="248"/>
                    <a:pt x="41" y="201"/>
                    <a:pt x="54" y="155"/>
                  </a:cubicBezTo>
                  <a:cubicBezTo>
                    <a:pt x="68" y="94"/>
                    <a:pt x="74" y="61"/>
                    <a:pt x="81" y="1"/>
                  </a:cubicBezTo>
                  <a:cubicBezTo>
                    <a:pt x="27" y="48"/>
                    <a:pt x="1" y="208"/>
                    <a:pt x="1"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9"/>
            <p:cNvSpPr/>
            <p:nvPr/>
          </p:nvSpPr>
          <p:spPr>
            <a:xfrm>
              <a:off x="6804390" y="1278052"/>
              <a:ext cx="2244" cy="6094"/>
            </a:xfrm>
            <a:custGeom>
              <a:rect b="b" l="l" r="r" t="t"/>
              <a:pathLst>
                <a:path extrusionOk="0" h="201" w="74">
                  <a:moveTo>
                    <a:pt x="74" y="194"/>
                  </a:moveTo>
                  <a:cubicBezTo>
                    <a:pt x="60" y="121"/>
                    <a:pt x="40" y="47"/>
                    <a:pt x="7" y="0"/>
                  </a:cubicBezTo>
                  <a:cubicBezTo>
                    <a:pt x="7" y="0"/>
                    <a:pt x="0" y="0"/>
                    <a:pt x="0" y="7"/>
                  </a:cubicBezTo>
                  <a:lnTo>
                    <a:pt x="47" y="174"/>
                  </a:lnTo>
                  <a:cubicBezTo>
                    <a:pt x="67" y="201"/>
                    <a:pt x="40" y="174"/>
                    <a:pt x="74"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9"/>
            <p:cNvSpPr/>
            <p:nvPr/>
          </p:nvSpPr>
          <p:spPr>
            <a:xfrm>
              <a:off x="6771705" y="1418221"/>
              <a:ext cx="3093" cy="7944"/>
            </a:xfrm>
            <a:custGeom>
              <a:rect b="b" l="l" r="r" t="t"/>
              <a:pathLst>
                <a:path extrusionOk="0" h="262" w="102">
                  <a:moveTo>
                    <a:pt x="21" y="261"/>
                  </a:moveTo>
                  <a:cubicBezTo>
                    <a:pt x="48" y="234"/>
                    <a:pt x="101" y="47"/>
                    <a:pt x="88" y="0"/>
                  </a:cubicBezTo>
                  <a:cubicBezTo>
                    <a:pt x="54" y="27"/>
                    <a:pt x="48" y="74"/>
                    <a:pt x="34" y="127"/>
                  </a:cubicBezTo>
                  <a:cubicBezTo>
                    <a:pt x="28" y="168"/>
                    <a:pt x="1" y="228"/>
                    <a:pt x="21"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6" name="Google Shape;1736;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737" name="Shape 1737"/>
        <p:cNvGrpSpPr/>
        <p:nvPr/>
      </p:nvGrpSpPr>
      <p:grpSpPr>
        <a:xfrm>
          <a:off x="0" y="0"/>
          <a:ext cx="0" cy="0"/>
          <a:chOff x="0" y="0"/>
          <a:chExt cx="0" cy="0"/>
        </a:xfrm>
      </p:grpSpPr>
      <p:grpSp>
        <p:nvGrpSpPr>
          <p:cNvPr id="1738" name="Google Shape;1738;p10"/>
          <p:cNvGrpSpPr/>
          <p:nvPr/>
        </p:nvGrpSpPr>
        <p:grpSpPr>
          <a:xfrm rot="-10257864">
            <a:off x="7684828" y="-732523"/>
            <a:ext cx="1889724" cy="1965824"/>
            <a:chOff x="3328475" y="2884139"/>
            <a:chExt cx="479602" cy="498916"/>
          </a:xfrm>
        </p:grpSpPr>
        <p:sp>
          <p:nvSpPr>
            <p:cNvPr id="1739" name="Google Shape;1739;p10"/>
            <p:cNvSpPr/>
            <p:nvPr/>
          </p:nvSpPr>
          <p:spPr>
            <a:xfrm>
              <a:off x="3328475" y="2884139"/>
              <a:ext cx="479602" cy="498916"/>
            </a:xfrm>
            <a:custGeom>
              <a:rect b="b" l="l" r="r" t="t"/>
              <a:pathLst>
                <a:path extrusionOk="0" h="16455" w="15818">
                  <a:moveTo>
                    <a:pt x="4786" y="1884"/>
                  </a:moveTo>
                  <a:cubicBezTo>
                    <a:pt x="4930" y="1884"/>
                    <a:pt x="5070" y="1915"/>
                    <a:pt x="5206" y="1980"/>
                  </a:cubicBezTo>
                  <a:cubicBezTo>
                    <a:pt x="5239" y="1994"/>
                    <a:pt x="5280" y="2014"/>
                    <a:pt x="5313" y="2027"/>
                  </a:cubicBezTo>
                  <a:cubicBezTo>
                    <a:pt x="4992" y="2088"/>
                    <a:pt x="4677" y="2161"/>
                    <a:pt x="4356" y="2268"/>
                  </a:cubicBezTo>
                  <a:cubicBezTo>
                    <a:pt x="4370" y="2221"/>
                    <a:pt x="4376" y="2188"/>
                    <a:pt x="4396" y="2161"/>
                  </a:cubicBezTo>
                  <a:cubicBezTo>
                    <a:pt x="4443" y="2081"/>
                    <a:pt x="4497" y="2007"/>
                    <a:pt x="4550" y="1934"/>
                  </a:cubicBezTo>
                  <a:cubicBezTo>
                    <a:pt x="4570" y="1907"/>
                    <a:pt x="4604" y="1893"/>
                    <a:pt x="4644" y="1893"/>
                  </a:cubicBezTo>
                  <a:cubicBezTo>
                    <a:pt x="4692" y="1887"/>
                    <a:pt x="4739" y="1884"/>
                    <a:pt x="4786" y="1884"/>
                  </a:cubicBezTo>
                  <a:close/>
                  <a:moveTo>
                    <a:pt x="8210" y="3098"/>
                  </a:moveTo>
                  <a:lnTo>
                    <a:pt x="8210" y="3098"/>
                  </a:lnTo>
                  <a:cubicBezTo>
                    <a:pt x="8518" y="3191"/>
                    <a:pt x="8959" y="3452"/>
                    <a:pt x="9006" y="3566"/>
                  </a:cubicBezTo>
                  <a:cubicBezTo>
                    <a:pt x="8859" y="3486"/>
                    <a:pt x="8699" y="3399"/>
                    <a:pt x="8538" y="3319"/>
                  </a:cubicBezTo>
                  <a:cubicBezTo>
                    <a:pt x="8484" y="3285"/>
                    <a:pt x="8424" y="3258"/>
                    <a:pt x="8371" y="3232"/>
                  </a:cubicBezTo>
                  <a:cubicBezTo>
                    <a:pt x="8304" y="3198"/>
                    <a:pt x="8264" y="3145"/>
                    <a:pt x="8210" y="3098"/>
                  </a:cubicBezTo>
                  <a:close/>
                  <a:moveTo>
                    <a:pt x="8371" y="3258"/>
                  </a:moveTo>
                  <a:cubicBezTo>
                    <a:pt x="8538" y="3352"/>
                    <a:pt x="8692" y="3439"/>
                    <a:pt x="8852" y="3526"/>
                  </a:cubicBezTo>
                  <a:cubicBezTo>
                    <a:pt x="8899" y="3553"/>
                    <a:pt x="8953" y="3580"/>
                    <a:pt x="9000" y="3600"/>
                  </a:cubicBezTo>
                  <a:cubicBezTo>
                    <a:pt x="9033" y="3613"/>
                    <a:pt x="9040" y="3626"/>
                    <a:pt x="9026" y="3660"/>
                  </a:cubicBezTo>
                  <a:cubicBezTo>
                    <a:pt x="8913" y="3600"/>
                    <a:pt x="8799" y="3539"/>
                    <a:pt x="8685" y="3486"/>
                  </a:cubicBezTo>
                  <a:cubicBezTo>
                    <a:pt x="8638" y="3459"/>
                    <a:pt x="8592" y="3432"/>
                    <a:pt x="8545" y="3419"/>
                  </a:cubicBezTo>
                  <a:cubicBezTo>
                    <a:pt x="8458" y="3392"/>
                    <a:pt x="8411" y="3339"/>
                    <a:pt x="8371" y="3258"/>
                  </a:cubicBezTo>
                  <a:close/>
                  <a:moveTo>
                    <a:pt x="8531" y="3459"/>
                  </a:moveTo>
                  <a:cubicBezTo>
                    <a:pt x="8618" y="3506"/>
                    <a:pt x="8705" y="3553"/>
                    <a:pt x="8792" y="3600"/>
                  </a:cubicBezTo>
                  <a:cubicBezTo>
                    <a:pt x="8959" y="3680"/>
                    <a:pt x="9013" y="3720"/>
                    <a:pt x="9040" y="3767"/>
                  </a:cubicBezTo>
                  <a:cubicBezTo>
                    <a:pt x="8980" y="3740"/>
                    <a:pt x="8933" y="3713"/>
                    <a:pt x="8879" y="3687"/>
                  </a:cubicBezTo>
                  <a:cubicBezTo>
                    <a:pt x="8792" y="3640"/>
                    <a:pt x="8705" y="3600"/>
                    <a:pt x="8612" y="3553"/>
                  </a:cubicBezTo>
                  <a:cubicBezTo>
                    <a:pt x="8571" y="3539"/>
                    <a:pt x="8545" y="3506"/>
                    <a:pt x="8531" y="3459"/>
                  </a:cubicBezTo>
                  <a:close/>
                  <a:moveTo>
                    <a:pt x="11167" y="3807"/>
                  </a:moveTo>
                  <a:cubicBezTo>
                    <a:pt x="11167" y="3814"/>
                    <a:pt x="11167" y="3820"/>
                    <a:pt x="11167" y="3827"/>
                  </a:cubicBezTo>
                  <a:lnTo>
                    <a:pt x="11094" y="3854"/>
                  </a:lnTo>
                  <a:cubicBezTo>
                    <a:pt x="11100" y="3807"/>
                    <a:pt x="11141" y="3820"/>
                    <a:pt x="11167" y="3807"/>
                  </a:cubicBezTo>
                  <a:close/>
                  <a:moveTo>
                    <a:pt x="8712" y="3693"/>
                  </a:moveTo>
                  <a:cubicBezTo>
                    <a:pt x="8926" y="3780"/>
                    <a:pt x="9020" y="3840"/>
                    <a:pt x="9046" y="3901"/>
                  </a:cubicBezTo>
                  <a:cubicBezTo>
                    <a:pt x="8926" y="3827"/>
                    <a:pt x="8819" y="3760"/>
                    <a:pt x="8712" y="3693"/>
                  </a:cubicBezTo>
                  <a:close/>
                  <a:moveTo>
                    <a:pt x="11261" y="3881"/>
                  </a:moveTo>
                  <a:cubicBezTo>
                    <a:pt x="11221" y="3907"/>
                    <a:pt x="11181" y="3927"/>
                    <a:pt x="11134" y="3954"/>
                  </a:cubicBezTo>
                  <a:cubicBezTo>
                    <a:pt x="11121" y="3941"/>
                    <a:pt x="11107" y="3934"/>
                    <a:pt x="11080" y="3914"/>
                  </a:cubicBezTo>
                  <a:cubicBezTo>
                    <a:pt x="11141" y="3887"/>
                    <a:pt x="11201" y="3881"/>
                    <a:pt x="11261" y="3881"/>
                  </a:cubicBezTo>
                  <a:close/>
                  <a:moveTo>
                    <a:pt x="13358" y="3855"/>
                  </a:moveTo>
                  <a:cubicBezTo>
                    <a:pt x="13396" y="3855"/>
                    <a:pt x="13433" y="3863"/>
                    <a:pt x="13476" y="3867"/>
                  </a:cubicBezTo>
                  <a:cubicBezTo>
                    <a:pt x="13355" y="3914"/>
                    <a:pt x="13255" y="3948"/>
                    <a:pt x="13148" y="3988"/>
                  </a:cubicBezTo>
                  <a:cubicBezTo>
                    <a:pt x="13134" y="3990"/>
                    <a:pt x="13119" y="3992"/>
                    <a:pt x="13104" y="3992"/>
                  </a:cubicBezTo>
                  <a:cubicBezTo>
                    <a:pt x="13082" y="3992"/>
                    <a:pt x="13060" y="3989"/>
                    <a:pt x="13041" y="3981"/>
                  </a:cubicBezTo>
                  <a:cubicBezTo>
                    <a:pt x="13047" y="3974"/>
                    <a:pt x="13061" y="3968"/>
                    <a:pt x="13074" y="3968"/>
                  </a:cubicBezTo>
                  <a:cubicBezTo>
                    <a:pt x="13141" y="3934"/>
                    <a:pt x="13215" y="3914"/>
                    <a:pt x="13275" y="3874"/>
                  </a:cubicBezTo>
                  <a:cubicBezTo>
                    <a:pt x="13303" y="3860"/>
                    <a:pt x="13331" y="3855"/>
                    <a:pt x="13358" y="3855"/>
                  </a:cubicBezTo>
                  <a:close/>
                  <a:moveTo>
                    <a:pt x="12640" y="3790"/>
                  </a:moveTo>
                  <a:cubicBezTo>
                    <a:pt x="12664" y="3790"/>
                    <a:pt x="12688" y="3791"/>
                    <a:pt x="12713" y="3794"/>
                  </a:cubicBezTo>
                  <a:cubicBezTo>
                    <a:pt x="12887" y="3814"/>
                    <a:pt x="13068" y="3820"/>
                    <a:pt x="13241" y="3834"/>
                  </a:cubicBezTo>
                  <a:cubicBezTo>
                    <a:pt x="13241" y="3840"/>
                    <a:pt x="13248" y="3847"/>
                    <a:pt x="13248" y="3854"/>
                  </a:cubicBezTo>
                  <a:cubicBezTo>
                    <a:pt x="13081" y="3894"/>
                    <a:pt x="12940" y="3994"/>
                    <a:pt x="12766" y="4021"/>
                  </a:cubicBezTo>
                  <a:cubicBezTo>
                    <a:pt x="12766" y="4014"/>
                    <a:pt x="12766" y="4008"/>
                    <a:pt x="12760" y="4001"/>
                  </a:cubicBezTo>
                  <a:cubicBezTo>
                    <a:pt x="12860" y="3954"/>
                    <a:pt x="12960" y="3914"/>
                    <a:pt x="13054" y="3874"/>
                  </a:cubicBezTo>
                  <a:cubicBezTo>
                    <a:pt x="13054" y="3867"/>
                    <a:pt x="13054" y="3867"/>
                    <a:pt x="13054" y="3861"/>
                  </a:cubicBezTo>
                  <a:cubicBezTo>
                    <a:pt x="13041" y="3861"/>
                    <a:pt x="13027" y="3861"/>
                    <a:pt x="13014" y="3867"/>
                  </a:cubicBezTo>
                  <a:cubicBezTo>
                    <a:pt x="12887" y="3907"/>
                    <a:pt x="12766" y="3941"/>
                    <a:pt x="12646" y="3994"/>
                  </a:cubicBezTo>
                  <a:cubicBezTo>
                    <a:pt x="12593" y="4015"/>
                    <a:pt x="12542" y="4023"/>
                    <a:pt x="12489" y="4023"/>
                  </a:cubicBezTo>
                  <a:cubicBezTo>
                    <a:pt x="12456" y="4023"/>
                    <a:pt x="12421" y="4020"/>
                    <a:pt x="12385" y="4014"/>
                  </a:cubicBezTo>
                  <a:cubicBezTo>
                    <a:pt x="12532" y="3961"/>
                    <a:pt x="12673" y="3907"/>
                    <a:pt x="12813" y="3861"/>
                  </a:cubicBezTo>
                  <a:cubicBezTo>
                    <a:pt x="12795" y="3857"/>
                    <a:pt x="12776" y="3855"/>
                    <a:pt x="12757" y="3855"/>
                  </a:cubicBezTo>
                  <a:cubicBezTo>
                    <a:pt x="12710" y="3855"/>
                    <a:pt x="12663" y="3866"/>
                    <a:pt x="12619" y="3881"/>
                  </a:cubicBezTo>
                  <a:cubicBezTo>
                    <a:pt x="12499" y="3921"/>
                    <a:pt x="12385" y="3961"/>
                    <a:pt x="12265" y="4001"/>
                  </a:cubicBezTo>
                  <a:cubicBezTo>
                    <a:pt x="12243" y="4010"/>
                    <a:pt x="12230" y="4015"/>
                    <a:pt x="12212" y="4015"/>
                  </a:cubicBezTo>
                  <a:cubicBezTo>
                    <a:pt x="12191" y="4015"/>
                    <a:pt x="12165" y="4009"/>
                    <a:pt x="12111" y="3994"/>
                  </a:cubicBezTo>
                  <a:cubicBezTo>
                    <a:pt x="12151" y="3968"/>
                    <a:pt x="12184" y="3954"/>
                    <a:pt x="12225" y="3934"/>
                  </a:cubicBezTo>
                  <a:cubicBezTo>
                    <a:pt x="12265" y="3914"/>
                    <a:pt x="12311" y="3894"/>
                    <a:pt x="12358" y="3867"/>
                  </a:cubicBezTo>
                  <a:cubicBezTo>
                    <a:pt x="12445" y="3813"/>
                    <a:pt x="12540" y="3790"/>
                    <a:pt x="12640" y="3790"/>
                  </a:cubicBezTo>
                  <a:close/>
                  <a:moveTo>
                    <a:pt x="8792" y="3794"/>
                  </a:moveTo>
                  <a:lnTo>
                    <a:pt x="8792" y="3794"/>
                  </a:lnTo>
                  <a:cubicBezTo>
                    <a:pt x="8826" y="3814"/>
                    <a:pt x="8852" y="3834"/>
                    <a:pt x="8879" y="3847"/>
                  </a:cubicBezTo>
                  <a:cubicBezTo>
                    <a:pt x="8919" y="3881"/>
                    <a:pt x="8966" y="3921"/>
                    <a:pt x="9013" y="3954"/>
                  </a:cubicBezTo>
                  <a:cubicBezTo>
                    <a:pt x="9040" y="3974"/>
                    <a:pt x="9046" y="3994"/>
                    <a:pt x="9026" y="4028"/>
                  </a:cubicBezTo>
                  <a:cubicBezTo>
                    <a:pt x="8859" y="3927"/>
                    <a:pt x="8839" y="3907"/>
                    <a:pt x="8792" y="3794"/>
                  </a:cubicBezTo>
                  <a:close/>
                  <a:moveTo>
                    <a:pt x="13573" y="3882"/>
                  </a:moveTo>
                  <a:cubicBezTo>
                    <a:pt x="13598" y="3882"/>
                    <a:pt x="13624" y="3886"/>
                    <a:pt x="13650" y="3894"/>
                  </a:cubicBezTo>
                  <a:cubicBezTo>
                    <a:pt x="13710" y="3914"/>
                    <a:pt x="13783" y="3921"/>
                    <a:pt x="13830" y="3974"/>
                  </a:cubicBezTo>
                  <a:cubicBezTo>
                    <a:pt x="13844" y="3988"/>
                    <a:pt x="13844" y="4008"/>
                    <a:pt x="13850" y="4021"/>
                  </a:cubicBezTo>
                  <a:cubicBezTo>
                    <a:pt x="13870" y="4028"/>
                    <a:pt x="13890" y="4034"/>
                    <a:pt x="13911" y="4048"/>
                  </a:cubicBezTo>
                  <a:cubicBezTo>
                    <a:pt x="13904" y="4055"/>
                    <a:pt x="13904" y="4061"/>
                    <a:pt x="13897" y="4068"/>
                  </a:cubicBezTo>
                  <a:cubicBezTo>
                    <a:pt x="13870" y="4055"/>
                    <a:pt x="13837" y="4041"/>
                    <a:pt x="13810" y="4028"/>
                  </a:cubicBezTo>
                  <a:cubicBezTo>
                    <a:pt x="13777" y="4021"/>
                    <a:pt x="13737" y="4014"/>
                    <a:pt x="13703" y="4008"/>
                  </a:cubicBezTo>
                  <a:cubicBezTo>
                    <a:pt x="13670" y="4008"/>
                    <a:pt x="13636" y="4001"/>
                    <a:pt x="13609" y="3968"/>
                  </a:cubicBezTo>
                  <a:cubicBezTo>
                    <a:pt x="13650" y="3968"/>
                    <a:pt x="13683" y="3961"/>
                    <a:pt x="13717" y="3954"/>
                  </a:cubicBezTo>
                  <a:cubicBezTo>
                    <a:pt x="13688" y="3939"/>
                    <a:pt x="13660" y="3933"/>
                    <a:pt x="13632" y="3933"/>
                  </a:cubicBezTo>
                  <a:cubicBezTo>
                    <a:pt x="13600" y="3933"/>
                    <a:pt x="13568" y="3940"/>
                    <a:pt x="13536" y="3948"/>
                  </a:cubicBezTo>
                  <a:cubicBezTo>
                    <a:pt x="13516" y="3950"/>
                    <a:pt x="13498" y="3952"/>
                    <a:pt x="13480" y="3952"/>
                  </a:cubicBezTo>
                  <a:cubicBezTo>
                    <a:pt x="13453" y="3952"/>
                    <a:pt x="13427" y="3949"/>
                    <a:pt x="13395" y="3941"/>
                  </a:cubicBezTo>
                  <a:cubicBezTo>
                    <a:pt x="13456" y="3903"/>
                    <a:pt x="13514" y="3882"/>
                    <a:pt x="13573" y="3882"/>
                  </a:cubicBezTo>
                  <a:close/>
                  <a:moveTo>
                    <a:pt x="12234" y="3777"/>
                  </a:moveTo>
                  <a:cubicBezTo>
                    <a:pt x="12282" y="3777"/>
                    <a:pt x="12330" y="3778"/>
                    <a:pt x="12378" y="3780"/>
                  </a:cubicBezTo>
                  <a:cubicBezTo>
                    <a:pt x="12398" y="3780"/>
                    <a:pt x="12412" y="3787"/>
                    <a:pt x="12432" y="3800"/>
                  </a:cubicBezTo>
                  <a:cubicBezTo>
                    <a:pt x="12398" y="3814"/>
                    <a:pt x="12365" y="3820"/>
                    <a:pt x="12338" y="3840"/>
                  </a:cubicBezTo>
                  <a:cubicBezTo>
                    <a:pt x="12245" y="3881"/>
                    <a:pt x="12158" y="3921"/>
                    <a:pt x="12064" y="3961"/>
                  </a:cubicBezTo>
                  <a:cubicBezTo>
                    <a:pt x="12040" y="3975"/>
                    <a:pt x="12017" y="3989"/>
                    <a:pt x="11986" y="3989"/>
                  </a:cubicBezTo>
                  <a:cubicBezTo>
                    <a:pt x="11973" y="3989"/>
                    <a:pt x="11959" y="3987"/>
                    <a:pt x="11944" y="3981"/>
                  </a:cubicBezTo>
                  <a:cubicBezTo>
                    <a:pt x="12057" y="3914"/>
                    <a:pt x="12178" y="3881"/>
                    <a:pt x="12278" y="3800"/>
                  </a:cubicBezTo>
                  <a:lnTo>
                    <a:pt x="12278" y="3800"/>
                  </a:lnTo>
                  <a:cubicBezTo>
                    <a:pt x="12057" y="3861"/>
                    <a:pt x="11863" y="3968"/>
                    <a:pt x="11656" y="4041"/>
                  </a:cubicBezTo>
                  <a:cubicBezTo>
                    <a:pt x="11649" y="4041"/>
                    <a:pt x="11649" y="4034"/>
                    <a:pt x="11649" y="4028"/>
                  </a:cubicBezTo>
                  <a:cubicBezTo>
                    <a:pt x="11770" y="3968"/>
                    <a:pt x="11890" y="3914"/>
                    <a:pt x="12010" y="3854"/>
                  </a:cubicBezTo>
                  <a:cubicBezTo>
                    <a:pt x="12004" y="3847"/>
                    <a:pt x="12004" y="3840"/>
                    <a:pt x="12004" y="3834"/>
                  </a:cubicBezTo>
                  <a:cubicBezTo>
                    <a:pt x="11937" y="3861"/>
                    <a:pt x="11863" y="3887"/>
                    <a:pt x="11803" y="3914"/>
                  </a:cubicBezTo>
                  <a:cubicBezTo>
                    <a:pt x="11676" y="3968"/>
                    <a:pt x="11549" y="4021"/>
                    <a:pt x="11442" y="4095"/>
                  </a:cubicBezTo>
                  <a:cubicBezTo>
                    <a:pt x="11402" y="4115"/>
                    <a:pt x="11361" y="4121"/>
                    <a:pt x="11321" y="4135"/>
                  </a:cubicBezTo>
                  <a:cubicBezTo>
                    <a:pt x="11274" y="4075"/>
                    <a:pt x="11234" y="4021"/>
                    <a:pt x="11187" y="3961"/>
                  </a:cubicBezTo>
                  <a:cubicBezTo>
                    <a:pt x="11241" y="3941"/>
                    <a:pt x="11295" y="3914"/>
                    <a:pt x="11348" y="3894"/>
                  </a:cubicBezTo>
                  <a:cubicBezTo>
                    <a:pt x="11395" y="3867"/>
                    <a:pt x="11442" y="3847"/>
                    <a:pt x="11495" y="3820"/>
                  </a:cubicBezTo>
                  <a:lnTo>
                    <a:pt x="11495" y="3820"/>
                  </a:lnTo>
                  <a:cubicBezTo>
                    <a:pt x="11462" y="3827"/>
                    <a:pt x="11428" y="3827"/>
                    <a:pt x="11402" y="3840"/>
                  </a:cubicBezTo>
                  <a:cubicBezTo>
                    <a:pt x="11369" y="3851"/>
                    <a:pt x="11337" y="3858"/>
                    <a:pt x="11305" y="3858"/>
                  </a:cubicBezTo>
                  <a:cubicBezTo>
                    <a:pt x="11277" y="3858"/>
                    <a:pt x="11249" y="3853"/>
                    <a:pt x="11221" y="3840"/>
                  </a:cubicBezTo>
                  <a:cubicBezTo>
                    <a:pt x="11234" y="3814"/>
                    <a:pt x="11261" y="3807"/>
                    <a:pt x="11295" y="3807"/>
                  </a:cubicBezTo>
                  <a:lnTo>
                    <a:pt x="11502" y="3807"/>
                  </a:lnTo>
                  <a:cubicBezTo>
                    <a:pt x="11742" y="3801"/>
                    <a:pt x="11988" y="3777"/>
                    <a:pt x="12234" y="3777"/>
                  </a:cubicBezTo>
                  <a:close/>
                  <a:moveTo>
                    <a:pt x="11966" y="4095"/>
                  </a:moveTo>
                  <a:cubicBezTo>
                    <a:pt x="11986" y="4095"/>
                    <a:pt x="12008" y="4098"/>
                    <a:pt x="12030" y="4101"/>
                  </a:cubicBezTo>
                  <a:cubicBezTo>
                    <a:pt x="12164" y="4115"/>
                    <a:pt x="12298" y="4121"/>
                    <a:pt x="12439" y="4135"/>
                  </a:cubicBezTo>
                  <a:lnTo>
                    <a:pt x="12619" y="4135"/>
                  </a:lnTo>
                  <a:lnTo>
                    <a:pt x="12619" y="4148"/>
                  </a:lnTo>
                  <a:cubicBezTo>
                    <a:pt x="12539" y="4155"/>
                    <a:pt x="12465" y="4162"/>
                    <a:pt x="12392" y="4162"/>
                  </a:cubicBezTo>
                  <a:cubicBezTo>
                    <a:pt x="12218" y="4175"/>
                    <a:pt x="12044" y="4175"/>
                    <a:pt x="11877" y="4188"/>
                  </a:cubicBezTo>
                  <a:cubicBezTo>
                    <a:pt x="11823" y="4188"/>
                    <a:pt x="11796" y="4162"/>
                    <a:pt x="11756" y="4135"/>
                  </a:cubicBezTo>
                  <a:cubicBezTo>
                    <a:pt x="11771" y="4132"/>
                    <a:pt x="11780" y="4131"/>
                    <a:pt x="11788" y="4131"/>
                  </a:cubicBezTo>
                  <a:cubicBezTo>
                    <a:pt x="11801" y="4131"/>
                    <a:pt x="11809" y="4136"/>
                    <a:pt x="11830" y="4148"/>
                  </a:cubicBezTo>
                  <a:cubicBezTo>
                    <a:pt x="11868" y="4110"/>
                    <a:pt x="11914" y="4095"/>
                    <a:pt x="11966" y="4095"/>
                  </a:cubicBezTo>
                  <a:close/>
                  <a:moveTo>
                    <a:pt x="8913" y="4014"/>
                  </a:moveTo>
                  <a:cubicBezTo>
                    <a:pt x="8946" y="4041"/>
                    <a:pt x="8986" y="4075"/>
                    <a:pt x="9020" y="4101"/>
                  </a:cubicBezTo>
                  <a:cubicBezTo>
                    <a:pt x="9013" y="4135"/>
                    <a:pt x="9006" y="4162"/>
                    <a:pt x="9000" y="4208"/>
                  </a:cubicBezTo>
                  <a:cubicBezTo>
                    <a:pt x="8959" y="4135"/>
                    <a:pt x="8926" y="4081"/>
                    <a:pt x="8899" y="4028"/>
                  </a:cubicBezTo>
                  <a:cubicBezTo>
                    <a:pt x="8906" y="4021"/>
                    <a:pt x="8906" y="4014"/>
                    <a:pt x="8913" y="4014"/>
                  </a:cubicBezTo>
                  <a:close/>
                  <a:moveTo>
                    <a:pt x="11589" y="4167"/>
                  </a:moveTo>
                  <a:cubicBezTo>
                    <a:pt x="11608" y="4167"/>
                    <a:pt x="11631" y="4191"/>
                    <a:pt x="11649" y="4208"/>
                  </a:cubicBezTo>
                  <a:cubicBezTo>
                    <a:pt x="11549" y="4235"/>
                    <a:pt x="11455" y="4262"/>
                    <a:pt x="11355" y="4289"/>
                  </a:cubicBezTo>
                  <a:cubicBezTo>
                    <a:pt x="11348" y="4255"/>
                    <a:pt x="11348" y="4242"/>
                    <a:pt x="11348" y="4222"/>
                  </a:cubicBezTo>
                  <a:lnTo>
                    <a:pt x="11348" y="4222"/>
                  </a:lnTo>
                  <a:lnTo>
                    <a:pt x="11355" y="4235"/>
                  </a:lnTo>
                  <a:cubicBezTo>
                    <a:pt x="11435" y="4215"/>
                    <a:pt x="11509" y="4188"/>
                    <a:pt x="11582" y="4168"/>
                  </a:cubicBezTo>
                  <a:cubicBezTo>
                    <a:pt x="11584" y="4168"/>
                    <a:pt x="11587" y="4167"/>
                    <a:pt x="11589" y="4167"/>
                  </a:cubicBezTo>
                  <a:close/>
                  <a:moveTo>
                    <a:pt x="7568" y="4354"/>
                  </a:moveTo>
                  <a:cubicBezTo>
                    <a:pt x="7574" y="4354"/>
                    <a:pt x="7581" y="4355"/>
                    <a:pt x="7588" y="4356"/>
                  </a:cubicBezTo>
                  <a:cubicBezTo>
                    <a:pt x="7521" y="4409"/>
                    <a:pt x="7461" y="4463"/>
                    <a:pt x="7394" y="4510"/>
                  </a:cubicBezTo>
                  <a:cubicBezTo>
                    <a:pt x="7451" y="4453"/>
                    <a:pt x="7466" y="4354"/>
                    <a:pt x="7568" y="4354"/>
                  </a:cubicBezTo>
                  <a:close/>
                  <a:moveTo>
                    <a:pt x="6190" y="2088"/>
                  </a:moveTo>
                  <a:cubicBezTo>
                    <a:pt x="6424" y="2108"/>
                    <a:pt x="6658" y="2128"/>
                    <a:pt x="6885" y="2148"/>
                  </a:cubicBezTo>
                  <a:cubicBezTo>
                    <a:pt x="7146" y="2174"/>
                    <a:pt x="7394" y="2241"/>
                    <a:pt x="7641" y="2315"/>
                  </a:cubicBezTo>
                  <a:cubicBezTo>
                    <a:pt x="7976" y="2415"/>
                    <a:pt x="8310" y="2529"/>
                    <a:pt x="8645" y="2636"/>
                  </a:cubicBezTo>
                  <a:cubicBezTo>
                    <a:pt x="8678" y="2650"/>
                    <a:pt x="8712" y="2670"/>
                    <a:pt x="8745" y="2690"/>
                  </a:cubicBezTo>
                  <a:cubicBezTo>
                    <a:pt x="8779" y="2710"/>
                    <a:pt x="8806" y="2743"/>
                    <a:pt x="8819" y="2790"/>
                  </a:cubicBezTo>
                  <a:cubicBezTo>
                    <a:pt x="8866" y="2944"/>
                    <a:pt x="8919" y="3091"/>
                    <a:pt x="8966" y="3245"/>
                  </a:cubicBezTo>
                  <a:cubicBezTo>
                    <a:pt x="8993" y="3319"/>
                    <a:pt x="9013" y="3392"/>
                    <a:pt x="9020" y="3479"/>
                  </a:cubicBezTo>
                  <a:cubicBezTo>
                    <a:pt x="8933" y="3419"/>
                    <a:pt x="8852" y="3359"/>
                    <a:pt x="8772" y="3312"/>
                  </a:cubicBezTo>
                  <a:cubicBezTo>
                    <a:pt x="8578" y="3185"/>
                    <a:pt x="8371" y="3098"/>
                    <a:pt x="8143" y="3031"/>
                  </a:cubicBezTo>
                  <a:cubicBezTo>
                    <a:pt x="8116" y="3024"/>
                    <a:pt x="8083" y="3024"/>
                    <a:pt x="8056" y="3018"/>
                  </a:cubicBezTo>
                  <a:lnTo>
                    <a:pt x="8050" y="3038"/>
                  </a:lnTo>
                  <a:cubicBezTo>
                    <a:pt x="8090" y="3091"/>
                    <a:pt x="8137" y="3138"/>
                    <a:pt x="8183" y="3198"/>
                  </a:cubicBezTo>
                  <a:cubicBezTo>
                    <a:pt x="8277" y="3319"/>
                    <a:pt x="8364" y="3439"/>
                    <a:pt x="8458" y="3559"/>
                  </a:cubicBezTo>
                  <a:cubicBezTo>
                    <a:pt x="8525" y="3640"/>
                    <a:pt x="8592" y="3720"/>
                    <a:pt x="8658" y="3807"/>
                  </a:cubicBezTo>
                  <a:cubicBezTo>
                    <a:pt x="8806" y="4001"/>
                    <a:pt x="8893" y="4222"/>
                    <a:pt x="8919" y="4463"/>
                  </a:cubicBezTo>
                  <a:cubicBezTo>
                    <a:pt x="8919" y="4476"/>
                    <a:pt x="8919" y="4483"/>
                    <a:pt x="8919" y="4496"/>
                  </a:cubicBezTo>
                  <a:cubicBezTo>
                    <a:pt x="8919" y="4496"/>
                    <a:pt x="8913" y="4503"/>
                    <a:pt x="8913" y="4510"/>
                  </a:cubicBezTo>
                  <a:cubicBezTo>
                    <a:pt x="8873" y="4510"/>
                    <a:pt x="8832" y="4496"/>
                    <a:pt x="8799" y="4476"/>
                  </a:cubicBezTo>
                  <a:cubicBezTo>
                    <a:pt x="8678" y="4396"/>
                    <a:pt x="8551" y="4322"/>
                    <a:pt x="8424" y="4242"/>
                  </a:cubicBezTo>
                  <a:cubicBezTo>
                    <a:pt x="8418" y="4235"/>
                    <a:pt x="8411" y="4235"/>
                    <a:pt x="8411" y="4229"/>
                  </a:cubicBezTo>
                  <a:cubicBezTo>
                    <a:pt x="8264" y="4075"/>
                    <a:pt x="8090" y="3948"/>
                    <a:pt x="7949" y="3794"/>
                  </a:cubicBezTo>
                  <a:cubicBezTo>
                    <a:pt x="7822" y="3653"/>
                    <a:pt x="7688" y="3519"/>
                    <a:pt x="7534" y="3399"/>
                  </a:cubicBezTo>
                  <a:cubicBezTo>
                    <a:pt x="7320" y="3232"/>
                    <a:pt x="7113" y="3051"/>
                    <a:pt x="6919" y="2857"/>
                  </a:cubicBezTo>
                  <a:cubicBezTo>
                    <a:pt x="6765" y="2703"/>
                    <a:pt x="6638" y="2522"/>
                    <a:pt x="6471" y="2375"/>
                  </a:cubicBezTo>
                  <a:cubicBezTo>
                    <a:pt x="6404" y="2308"/>
                    <a:pt x="6323" y="2248"/>
                    <a:pt x="6250" y="2188"/>
                  </a:cubicBezTo>
                  <a:cubicBezTo>
                    <a:pt x="6210" y="2161"/>
                    <a:pt x="6176" y="2134"/>
                    <a:pt x="6123" y="2094"/>
                  </a:cubicBezTo>
                  <a:cubicBezTo>
                    <a:pt x="6156" y="2094"/>
                    <a:pt x="6169" y="2088"/>
                    <a:pt x="6190" y="2088"/>
                  </a:cubicBezTo>
                  <a:close/>
                  <a:moveTo>
                    <a:pt x="9187" y="2837"/>
                  </a:moveTo>
                  <a:lnTo>
                    <a:pt x="9187" y="2837"/>
                  </a:lnTo>
                  <a:cubicBezTo>
                    <a:pt x="9843" y="3084"/>
                    <a:pt x="10465" y="3365"/>
                    <a:pt x="11040" y="3747"/>
                  </a:cubicBezTo>
                  <a:cubicBezTo>
                    <a:pt x="10913" y="3820"/>
                    <a:pt x="10793" y="3914"/>
                    <a:pt x="10632" y="3934"/>
                  </a:cubicBezTo>
                  <a:cubicBezTo>
                    <a:pt x="10585" y="3941"/>
                    <a:pt x="10545" y="3961"/>
                    <a:pt x="10512" y="4001"/>
                  </a:cubicBezTo>
                  <a:cubicBezTo>
                    <a:pt x="10498" y="4008"/>
                    <a:pt x="10492" y="4021"/>
                    <a:pt x="10478" y="4028"/>
                  </a:cubicBezTo>
                  <a:cubicBezTo>
                    <a:pt x="10365" y="4095"/>
                    <a:pt x="10291" y="4188"/>
                    <a:pt x="10211" y="4289"/>
                  </a:cubicBezTo>
                  <a:cubicBezTo>
                    <a:pt x="10157" y="4362"/>
                    <a:pt x="10090" y="4429"/>
                    <a:pt x="10023" y="4503"/>
                  </a:cubicBezTo>
                  <a:cubicBezTo>
                    <a:pt x="10010" y="4516"/>
                    <a:pt x="9983" y="4523"/>
                    <a:pt x="9963" y="4536"/>
                  </a:cubicBezTo>
                  <a:cubicBezTo>
                    <a:pt x="9869" y="4489"/>
                    <a:pt x="9829" y="4402"/>
                    <a:pt x="9796" y="4322"/>
                  </a:cubicBezTo>
                  <a:cubicBezTo>
                    <a:pt x="9709" y="4095"/>
                    <a:pt x="9615" y="3867"/>
                    <a:pt x="9542" y="3633"/>
                  </a:cubicBezTo>
                  <a:cubicBezTo>
                    <a:pt x="9481" y="3439"/>
                    <a:pt x="9381" y="3265"/>
                    <a:pt x="9294" y="3084"/>
                  </a:cubicBezTo>
                  <a:cubicBezTo>
                    <a:pt x="9267" y="3018"/>
                    <a:pt x="9234" y="2951"/>
                    <a:pt x="9200" y="2890"/>
                  </a:cubicBezTo>
                  <a:cubicBezTo>
                    <a:pt x="9200" y="2877"/>
                    <a:pt x="9194" y="2857"/>
                    <a:pt x="9187" y="2837"/>
                  </a:cubicBezTo>
                  <a:close/>
                  <a:moveTo>
                    <a:pt x="7742" y="4349"/>
                  </a:moveTo>
                  <a:cubicBezTo>
                    <a:pt x="7662" y="4436"/>
                    <a:pt x="7601" y="4516"/>
                    <a:pt x="7528" y="4603"/>
                  </a:cubicBezTo>
                  <a:cubicBezTo>
                    <a:pt x="7501" y="4596"/>
                    <a:pt x="7467" y="4596"/>
                    <a:pt x="7434" y="4596"/>
                  </a:cubicBezTo>
                  <a:cubicBezTo>
                    <a:pt x="7427" y="4590"/>
                    <a:pt x="7427" y="4583"/>
                    <a:pt x="7427" y="4576"/>
                  </a:cubicBezTo>
                  <a:cubicBezTo>
                    <a:pt x="7501" y="4510"/>
                    <a:pt x="7581" y="4436"/>
                    <a:pt x="7662" y="4369"/>
                  </a:cubicBezTo>
                  <a:cubicBezTo>
                    <a:pt x="7675" y="4356"/>
                    <a:pt x="7708" y="4356"/>
                    <a:pt x="7742" y="4349"/>
                  </a:cubicBezTo>
                  <a:close/>
                  <a:moveTo>
                    <a:pt x="10932" y="3923"/>
                  </a:moveTo>
                  <a:cubicBezTo>
                    <a:pt x="10954" y="3923"/>
                    <a:pt x="10975" y="3930"/>
                    <a:pt x="11000" y="3941"/>
                  </a:cubicBezTo>
                  <a:cubicBezTo>
                    <a:pt x="11067" y="3974"/>
                    <a:pt x="11134" y="4014"/>
                    <a:pt x="11187" y="4068"/>
                  </a:cubicBezTo>
                  <a:cubicBezTo>
                    <a:pt x="11241" y="4135"/>
                    <a:pt x="11261" y="4208"/>
                    <a:pt x="11274" y="4289"/>
                  </a:cubicBezTo>
                  <a:cubicBezTo>
                    <a:pt x="11281" y="4309"/>
                    <a:pt x="11268" y="4336"/>
                    <a:pt x="11261" y="4362"/>
                  </a:cubicBezTo>
                  <a:cubicBezTo>
                    <a:pt x="11261" y="4396"/>
                    <a:pt x="11248" y="4436"/>
                    <a:pt x="11254" y="4463"/>
                  </a:cubicBezTo>
                  <a:cubicBezTo>
                    <a:pt x="11261" y="4550"/>
                    <a:pt x="11208" y="4617"/>
                    <a:pt x="11121" y="4617"/>
                  </a:cubicBezTo>
                  <a:cubicBezTo>
                    <a:pt x="10993" y="4617"/>
                    <a:pt x="10893" y="4556"/>
                    <a:pt x="10806" y="4469"/>
                  </a:cubicBezTo>
                  <a:cubicBezTo>
                    <a:pt x="10746" y="4416"/>
                    <a:pt x="10692" y="4349"/>
                    <a:pt x="10639" y="4289"/>
                  </a:cubicBezTo>
                  <a:cubicBezTo>
                    <a:pt x="10605" y="4255"/>
                    <a:pt x="10585" y="4222"/>
                    <a:pt x="10579" y="4175"/>
                  </a:cubicBezTo>
                  <a:cubicBezTo>
                    <a:pt x="10579" y="4148"/>
                    <a:pt x="10552" y="4121"/>
                    <a:pt x="10532" y="4095"/>
                  </a:cubicBezTo>
                  <a:cubicBezTo>
                    <a:pt x="10585" y="4008"/>
                    <a:pt x="10686" y="4021"/>
                    <a:pt x="10759" y="3988"/>
                  </a:cubicBezTo>
                  <a:cubicBezTo>
                    <a:pt x="10799" y="3974"/>
                    <a:pt x="10840" y="3968"/>
                    <a:pt x="10873" y="3941"/>
                  </a:cubicBezTo>
                  <a:cubicBezTo>
                    <a:pt x="10895" y="3928"/>
                    <a:pt x="10914" y="3923"/>
                    <a:pt x="10932" y="3923"/>
                  </a:cubicBezTo>
                  <a:close/>
                  <a:moveTo>
                    <a:pt x="7851" y="4370"/>
                  </a:moveTo>
                  <a:cubicBezTo>
                    <a:pt x="7872" y="4370"/>
                    <a:pt x="7898" y="4382"/>
                    <a:pt x="7943" y="4402"/>
                  </a:cubicBezTo>
                  <a:cubicBezTo>
                    <a:pt x="7909" y="4429"/>
                    <a:pt x="7869" y="4456"/>
                    <a:pt x="7835" y="4489"/>
                  </a:cubicBezTo>
                  <a:cubicBezTo>
                    <a:pt x="7802" y="4523"/>
                    <a:pt x="7769" y="4556"/>
                    <a:pt x="7735" y="4590"/>
                  </a:cubicBezTo>
                  <a:cubicBezTo>
                    <a:pt x="7713" y="4612"/>
                    <a:pt x="7703" y="4622"/>
                    <a:pt x="7685" y="4622"/>
                  </a:cubicBezTo>
                  <a:cubicBezTo>
                    <a:pt x="7671" y="4622"/>
                    <a:pt x="7651" y="4615"/>
                    <a:pt x="7615" y="4603"/>
                  </a:cubicBezTo>
                  <a:cubicBezTo>
                    <a:pt x="7668" y="4543"/>
                    <a:pt x="7715" y="4483"/>
                    <a:pt x="7769" y="4429"/>
                  </a:cubicBezTo>
                  <a:cubicBezTo>
                    <a:pt x="7806" y="4388"/>
                    <a:pt x="7824" y="4370"/>
                    <a:pt x="7851" y="4370"/>
                  </a:cubicBezTo>
                  <a:close/>
                  <a:moveTo>
                    <a:pt x="7379" y="4354"/>
                  </a:moveTo>
                  <a:cubicBezTo>
                    <a:pt x="7393" y="4354"/>
                    <a:pt x="7406" y="4354"/>
                    <a:pt x="7421" y="4356"/>
                  </a:cubicBezTo>
                  <a:cubicBezTo>
                    <a:pt x="7387" y="4402"/>
                    <a:pt x="7354" y="4443"/>
                    <a:pt x="7320" y="4483"/>
                  </a:cubicBezTo>
                  <a:cubicBezTo>
                    <a:pt x="7307" y="4496"/>
                    <a:pt x="7294" y="4510"/>
                    <a:pt x="7287" y="4523"/>
                  </a:cubicBezTo>
                  <a:cubicBezTo>
                    <a:pt x="7220" y="4623"/>
                    <a:pt x="7200" y="4630"/>
                    <a:pt x="7059" y="4630"/>
                  </a:cubicBezTo>
                  <a:cubicBezTo>
                    <a:pt x="7093" y="4590"/>
                    <a:pt x="7120" y="4556"/>
                    <a:pt x="7153" y="4523"/>
                  </a:cubicBezTo>
                  <a:cubicBezTo>
                    <a:pt x="7180" y="4489"/>
                    <a:pt x="7220" y="4456"/>
                    <a:pt x="7247" y="4416"/>
                  </a:cubicBezTo>
                  <a:cubicBezTo>
                    <a:pt x="7279" y="4367"/>
                    <a:pt x="7324" y="4354"/>
                    <a:pt x="7379" y="4354"/>
                  </a:cubicBezTo>
                  <a:close/>
                  <a:moveTo>
                    <a:pt x="7983" y="4409"/>
                  </a:moveTo>
                  <a:cubicBezTo>
                    <a:pt x="8009" y="4436"/>
                    <a:pt x="8043" y="4463"/>
                    <a:pt x="8070" y="4483"/>
                  </a:cubicBezTo>
                  <a:cubicBezTo>
                    <a:pt x="8009" y="4550"/>
                    <a:pt x="7949" y="4617"/>
                    <a:pt x="7882" y="4683"/>
                  </a:cubicBezTo>
                  <a:cubicBezTo>
                    <a:pt x="7856" y="4670"/>
                    <a:pt x="7822" y="4663"/>
                    <a:pt x="7782" y="4650"/>
                  </a:cubicBezTo>
                  <a:cubicBezTo>
                    <a:pt x="7835" y="4556"/>
                    <a:pt x="7929" y="4503"/>
                    <a:pt x="7983" y="4409"/>
                  </a:cubicBezTo>
                  <a:close/>
                  <a:moveTo>
                    <a:pt x="7193" y="4382"/>
                  </a:moveTo>
                  <a:lnTo>
                    <a:pt x="7193" y="4382"/>
                  </a:lnTo>
                  <a:cubicBezTo>
                    <a:pt x="7140" y="4449"/>
                    <a:pt x="7093" y="4503"/>
                    <a:pt x="7039" y="4556"/>
                  </a:cubicBezTo>
                  <a:cubicBezTo>
                    <a:pt x="7033" y="4563"/>
                    <a:pt x="7026" y="4570"/>
                    <a:pt x="7019" y="4583"/>
                  </a:cubicBezTo>
                  <a:cubicBezTo>
                    <a:pt x="6979" y="4690"/>
                    <a:pt x="6879" y="4697"/>
                    <a:pt x="6778" y="4717"/>
                  </a:cubicBezTo>
                  <a:cubicBezTo>
                    <a:pt x="6818" y="4657"/>
                    <a:pt x="6859" y="4603"/>
                    <a:pt x="6905" y="4550"/>
                  </a:cubicBezTo>
                  <a:cubicBezTo>
                    <a:pt x="6912" y="4536"/>
                    <a:pt x="6926" y="4530"/>
                    <a:pt x="6926" y="4516"/>
                  </a:cubicBezTo>
                  <a:cubicBezTo>
                    <a:pt x="6986" y="4416"/>
                    <a:pt x="7086" y="4409"/>
                    <a:pt x="7193" y="4382"/>
                  </a:cubicBezTo>
                  <a:close/>
                  <a:moveTo>
                    <a:pt x="8116" y="4530"/>
                  </a:moveTo>
                  <a:cubicBezTo>
                    <a:pt x="8143" y="4556"/>
                    <a:pt x="8163" y="4576"/>
                    <a:pt x="8183" y="4596"/>
                  </a:cubicBezTo>
                  <a:cubicBezTo>
                    <a:pt x="8137" y="4643"/>
                    <a:pt x="8090" y="4683"/>
                    <a:pt x="8043" y="4724"/>
                  </a:cubicBezTo>
                  <a:cubicBezTo>
                    <a:pt x="8036" y="4728"/>
                    <a:pt x="8029" y="4730"/>
                    <a:pt x="8023" y="4730"/>
                  </a:cubicBezTo>
                  <a:cubicBezTo>
                    <a:pt x="8009" y="4730"/>
                    <a:pt x="7994" y="4721"/>
                    <a:pt x="7976" y="4704"/>
                  </a:cubicBezTo>
                  <a:cubicBezTo>
                    <a:pt x="8023" y="4650"/>
                    <a:pt x="8070" y="4596"/>
                    <a:pt x="8116" y="4530"/>
                  </a:cubicBezTo>
                  <a:close/>
                  <a:moveTo>
                    <a:pt x="6009" y="2563"/>
                  </a:moveTo>
                  <a:cubicBezTo>
                    <a:pt x="6042" y="2563"/>
                    <a:pt x="6076" y="2576"/>
                    <a:pt x="6096" y="2589"/>
                  </a:cubicBezTo>
                  <a:cubicBezTo>
                    <a:pt x="6263" y="2737"/>
                    <a:pt x="6430" y="2884"/>
                    <a:pt x="6591" y="3038"/>
                  </a:cubicBezTo>
                  <a:cubicBezTo>
                    <a:pt x="6711" y="3151"/>
                    <a:pt x="6825" y="3272"/>
                    <a:pt x="6946" y="3392"/>
                  </a:cubicBezTo>
                  <a:cubicBezTo>
                    <a:pt x="7039" y="3486"/>
                    <a:pt x="7140" y="3580"/>
                    <a:pt x="7240" y="3680"/>
                  </a:cubicBezTo>
                  <a:cubicBezTo>
                    <a:pt x="7267" y="3700"/>
                    <a:pt x="7294" y="3720"/>
                    <a:pt x="7314" y="3747"/>
                  </a:cubicBezTo>
                  <a:cubicBezTo>
                    <a:pt x="7387" y="3834"/>
                    <a:pt x="7474" y="3914"/>
                    <a:pt x="7561" y="3988"/>
                  </a:cubicBezTo>
                  <a:cubicBezTo>
                    <a:pt x="7608" y="4028"/>
                    <a:pt x="7655" y="4081"/>
                    <a:pt x="7695" y="4128"/>
                  </a:cubicBezTo>
                  <a:cubicBezTo>
                    <a:pt x="7748" y="4175"/>
                    <a:pt x="7795" y="4229"/>
                    <a:pt x="7856" y="4289"/>
                  </a:cubicBezTo>
                  <a:cubicBezTo>
                    <a:pt x="7762" y="4275"/>
                    <a:pt x="7688" y="4262"/>
                    <a:pt x="7608" y="4255"/>
                  </a:cubicBezTo>
                  <a:cubicBezTo>
                    <a:pt x="7608" y="4235"/>
                    <a:pt x="7615" y="4222"/>
                    <a:pt x="7615" y="4208"/>
                  </a:cubicBezTo>
                  <a:lnTo>
                    <a:pt x="7608" y="4208"/>
                  </a:lnTo>
                  <a:cubicBezTo>
                    <a:pt x="7554" y="4249"/>
                    <a:pt x="7501" y="4255"/>
                    <a:pt x="7441" y="4255"/>
                  </a:cubicBezTo>
                  <a:cubicBezTo>
                    <a:pt x="7053" y="4269"/>
                    <a:pt x="6725" y="4409"/>
                    <a:pt x="6457" y="4683"/>
                  </a:cubicBezTo>
                  <a:cubicBezTo>
                    <a:pt x="6437" y="4704"/>
                    <a:pt x="6417" y="4724"/>
                    <a:pt x="6397" y="4744"/>
                  </a:cubicBezTo>
                  <a:cubicBezTo>
                    <a:pt x="6384" y="4764"/>
                    <a:pt x="6364" y="4777"/>
                    <a:pt x="6350" y="4797"/>
                  </a:cubicBezTo>
                  <a:cubicBezTo>
                    <a:pt x="6283" y="4764"/>
                    <a:pt x="6216" y="4757"/>
                    <a:pt x="6143" y="4757"/>
                  </a:cubicBezTo>
                  <a:lnTo>
                    <a:pt x="6016" y="4757"/>
                  </a:lnTo>
                  <a:cubicBezTo>
                    <a:pt x="5982" y="4757"/>
                    <a:pt x="5955" y="4750"/>
                    <a:pt x="5929" y="4717"/>
                  </a:cubicBezTo>
                  <a:cubicBezTo>
                    <a:pt x="5942" y="4670"/>
                    <a:pt x="5969" y="4637"/>
                    <a:pt x="6016" y="4610"/>
                  </a:cubicBezTo>
                  <a:cubicBezTo>
                    <a:pt x="6042" y="4596"/>
                    <a:pt x="6069" y="4590"/>
                    <a:pt x="6096" y="4576"/>
                  </a:cubicBezTo>
                  <a:cubicBezTo>
                    <a:pt x="6123" y="4563"/>
                    <a:pt x="6149" y="4550"/>
                    <a:pt x="6176" y="4530"/>
                  </a:cubicBezTo>
                  <a:cubicBezTo>
                    <a:pt x="6223" y="4489"/>
                    <a:pt x="6216" y="4436"/>
                    <a:pt x="6163" y="4402"/>
                  </a:cubicBezTo>
                  <a:cubicBezTo>
                    <a:pt x="6103" y="4376"/>
                    <a:pt x="6042" y="4349"/>
                    <a:pt x="5982" y="4329"/>
                  </a:cubicBezTo>
                  <a:cubicBezTo>
                    <a:pt x="5860" y="4296"/>
                    <a:pt x="5732" y="4280"/>
                    <a:pt x="5604" y="4280"/>
                  </a:cubicBezTo>
                  <a:cubicBezTo>
                    <a:pt x="5549" y="4280"/>
                    <a:pt x="5494" y="4283"/>
                    <a:pt x="5440" y="4289"/>
                  </a:cubicBezTo>
                  <a:cubicBezTo>
                    <a:pt x="5326" y="4295"/>
                    <a:pt x="5213" y="4295"/>
                    <a:pt x="5106" y="4295"/>
                  </a:cubicBezTo>
                  <a:cubicBezTo>
                    <a:pt x="5019" y="4295"/>
                    <a:pt x="4958" y="4242"/>
                    <a:pt x="4912" y="4168"/>
                  </a:cubicBezTo>
                  <a:cubicBezTo>
                    <a:pt x="4878" y="4115"/>
                    <a:pt x="4872" y="4061"/>
                    <a:pt x="4912" y="4008"/>
                  </a:cubicBezTo>
                  <a:cubicBezTo>
                    <a:pt x="4945" y="3961"/>
                    <a:pt x="4985" y="3914"/>
                    <a:pt x="5032" y="3874"/>
                  </a:cubicBezTo>
                  <a:cubicBezTo>
                    <a:pt x="5166" y="3753"/>
                    <a:pt x="5246" y="3600"/>
                    <a:pt x="5320" y="3439"/>
                  </a:cubicBezTo>
                  <a:cubicBezTo>
                    <a:pt x="5347" y="3379"/>
                    <a:pt x="5347" y="3325"/>
                    <a:pt x="5320" y="3265"/>
                  </a:cubicBezTo>
                  <a:cubicBezTo>
                    <a:pt x="5306" y="3225"/>
                    <a:pt x="5293" y="3171"/>
                    <a:pt x="5273" y="3125"/>
                  </a:cubicBezTo>
                  <a:cubicBezTo>
                    <a:pt x="5219" y="2977"/>
                    <a:pt x="5260" y="2850"/>
                    <a:pt x="5367" y="2737"/>
                  </a:cubicBezTo>
                  <a:cubicBezTo>
                    <a:pt x="5454" y="2643"/>
                    <a:pt x="5561" y="2603"/>
                    <a:pt x="5681" y="2589"/>
                  </a:cubicBezTo>
                  <a:cubicBezTo>
                    <a:pt x="5795" y="2576"/>
                    <a:pt x="5902" y="2569"/>
                    <a:pt x="6009" y="2563"/>
                  </a:cubicBezTo>
                  <a:close/>
                  <a:moveTo>
                    <a:pt x="8210" y="4630"/>
                  </a:moveTo>
                  <a:cubicBezTo>
                    <a:pt x="8250" y="4670"/>
                    <a:pt x="8284" y="4704"/>
                    <a:pt x="8324" y="4737"/>
                  </a:cubicBezTo>
                  <a:cubicBezTo>
                    <a:pt x="8290" y="4770"/>
                    <a:pt x="8257" y="4797"/>
                    <a:pt x="8224" y="4831"/>
                  </a:cubicBezTo>
                  <a:cubicBezTo>
                    <a:pt x="8183" y="4811"/>
                    <a:pt x="8150" y="4791"/>
                    <a:pt x="8103" y="4770"/>
                  </a:cubicBezTo>
                  <a:cubicBezTo>
                    <a:pt x="8143" y="4724"/>
                    <a:pt x="8177" y="4683"/>
                    <a:pt x="8210" y="4630"/>
                  </a:cubicBezTo>
                  <a:close/>
                  <a:moveTo>
                    <a:pt x="6832" y="4530"/>
                  </a:moveTo>
                  <a:cubicBezTo>
                    <a:pt x="6778" y="4610"/>
                    <a:pt x="6725" y="4683"/>
                    <a:pt x="6671" y="4764"/>
                  </a:cubicBezTo>
                  <a:cubicBezTo>
                    <a:pt x="6658" y="4777"/>
                    <a:pt x="6645" y="4784"/>
                    <a:pt x="6631" y="4791"/>
                  </a:cubicBezTo>
                  <a:cubicBezTo>
                    <a:pt x="6584" y="4811"/>
                    <a:pt x="6537" y="4837"/>
                    <a:pt x="6477" y="4864"/>
                  </a:cubicBezTo>
                  <a:cubicBezTo>
                    <a:pt x="6564" y="4764"/>
                    <a:pt x="6638" y="4677"/>
                    <a:pt x="6711" y="4590"/>
                  </a:cubicBezTo>
                  <a:cubicBezTo>
                    <a:pt x="6745" y="4556"/>
                    <a:pt x="6785" y="4543"/>
                    <a:pt x="6832" y="4530"/>
                  </a:cubicBezTo>
                  <a:close/>
                  <a:moveTo>
                    <a:pt x="8364" y="4777"/>
                  </a:moveTo>
                  <a:cubicBezTo>
                    <a:pt x="8458" y="4864"/>
                    <a:pt x="8538" y="4958"/>
                    <a:pt x="8605" y="5051"/>
                  </a:cubicBezTo>
                  <a:cubicBezTo>
                    <a:pt x="8531" y="4991"/>
                    <a:pt x="8431" y="4971"/>
                    <a:pt x="8371" y="4891"/>
                  </a:cubicBezTo>
                  <a:cubicBezTo>
                    <a:pt x="8371" y="4891"/>
                    <a:pt x="8377" y="4884"/>
                    <a:pt x="8377" y="4878"/>
                  </a:cubicBezTo>
                  <a:cubicBezTo>
                    <a:pt x="8357" y="4871"/>
                    <a:pt x="8337" y="4864"/>
                    <a:pt x="8297" y="4851"/>
                  </a:cubicBezTo>
                  <a:cubicBezTo>
                    <a:pt x="8324" y="4824"/>
                    <a:pt x="8344" y="4804"/>
                    <a:pt x="8364" y="4777"/>
                  </a:cubicBezTo>
                  <a:close/>
                  <a:moveTo>
                    <a:pt x="11798" y="4307"/>
                  </a:moveTo>
                  <a:cubicBezTo>
                    <a:pt x="11810" y="4307"/>
                    <a:pt x="11826" y="4317"/>
                    <a:pt x="11836" y="4322"/>
                  </a:cubicBezTo>
                  <a:cubicBezTo>
                    <a:pt x="11997" y="4402"/>
                    <a:pt x="12158" y="4496"/>
                    <a:pt x="12325" y="4576"/>
                  </a:cubicBezTo>
                  <a:cubicBezTo>
                    <a:pt x="12485" y="4663"/>
                    <a:pt x="12633" y="4770"/>
                    <a:pt x="12766" y="4891"/>
                  </a:cubicBezTo>
                  <a:cubicBezTo>
                    <a:pt x="12874" y="4991"/>
                    <a:pt x="12981" y="5098"/>
                    <a:pt x="13088" y="5199"/>
                  </a:cubicBezTo>
                  <a:cubicBezTo>
                    <a:pt x="13108" y="5219"/>
                    <a:pt x="13128" y="5232"/>
                    <a:pt x="13148" y="5259"/>
                  </a:cubicBezTo>
                  <a:cubicBezTo>
                    <a:pt x="13101" y="5245"/>
                    <a:pt x="13054" y="5225"/>
                    <a:pt x="13014" y="5212"/>
                  </a:cubicBezTo>
                  <a:cubicBezTo>
                    <a:pt x="12880" y="5172"/>
                    <a:pt x="12753" y="5132"/>
                    <a:pt x="12626" y="5092"/>
                  </a:cubicBezTo>
                  <a:cubicBezTo>
                    <a:pt x="12459" y="5045"/>
                    <a:pt x="12285" y="5045"/>
                    <a:pt x="12111" y="5038"/>
                  </a:cubicBezTo>
                  <a:cubicBezTo>
                    <a:pt x="11984" y="5031"/>
                    <a:pt x="11850" y="5031"/>
                    <a:pt x="11716" y="5025"/>
                  </a:cubicBezTo>
                  <a:cubicBezTo>
                    <a:pt x="11688" y="5024"/>
                    <a:pt x="11661" y="5023"/>
                    <a:pt x="11633" y="5023"/>
                  </a:cubicBezTo>
                  <a:cubicBezTo>
                    <a:pt x="11500" y="5023"/>
                    <a:pt x="11367" y="5036"/>
                    <a:pt x="11234" y="5058"/>
                  </a:cubicBezTo>
                  <a:cubicBezTo>
                    <a:pt x="11214" y="5060"/>
                    <a:pt x="11194" y="5062"/>
                    <a:pt x="11174" y="5062"/>
                  </a:cubicBezTo>
                  <a:cubicBezTo>
                    <a:pt x="11134" y="5062"/>
                    <a:pt x="11094" y="5056"/>
                    <a:pt x="11054" y="5038"/>
                  </a:cubicBezTo>
                  <a:cubicBezTo>
                    <a:pt x="11107" y="4911"/>
                    <a:pt x="11167" y="4791"/>
                    <a:pt x="11274" y="4697"/>
                  </a:cubicBezTo>
                  <a:cubicBezTo>
                    <a:pt x="11315" y="4657"/>
                    <a:pt x="11348" y="4610"/>
                    <a:pt x="11368" y="4556"/>
                  </a:cubicBezTo>
                  <a:cubicBezTo>
                    <a:pt x="11388" y="4516"/>
                    <a:pt x="11381" y="4463"/>
                    <a:pt x="11388" y="4396"/>
                  </a:cubicBezTo>
                  <a:cubicBezTo>
                    <a:pt x="11515" y="4356"/>
                    <a:pt x="11649" y="4315"/>
                    <a:pt x="11790" y="4309"/>
                  </a:cubicBezTo>
                  <a:cubicBezTo>
                    <a:pt x="11792" y="4308"/>
                    <a:pt x="11795" y="4307"/>
                    <a:pt x="11798" y="4307"/>
                  </a:cubicBezTo>
                  <a:close/>
                  <a:moveTo>
                    <a:pt x="12870" y="5326"/>
                  </a:moveTo>
                  <a:cubicBezTo>
                    <a:pt x="12914" y="5326"/>
                    <a:pt x="12956" y="5335"/>
                    <a:pt x="13001" y="5353"/>
                  </a:cubicBezTo>
                  <a:cubicBezTo>
                    <a:pt x="13088" y="5386"/>
                    <a:pt x="13175" y="5413"/>
                    <a:pt x="13262" y="5440"/>
                  </a:cubicBezTo>
                  <a:cubicBezTo>
                    <a:pt x="13282" y="5446"/>
                    <a:pt x="13302" y="5453"/>
                    <a:pt x="13322" y="5473"/>
                  </a:cubicBezTo>
                  <a:cubicBezTo>
                    <a:pt x="13201" y="5460"/>
                    <a:pt x="13088" y="5453"/>
                    <a:pt x="12967" y="5440"/>
                  </a:cubicBezTo>
                  <a:cubicBezTo>
                    <a:pt x="12967" y="5440"/>
                    <a:pt x="12967" y="5433"/>
                    <a:pt x="12967" y="5426"/>
                  </a:cubicBezTo>
                  <a:cubicBezTo>
                    <a:pt x="12987" y="5419"/>
                    <a:pt x="13007" y="5413"/>
                    <a:pt x="13034" y="5406"/>
                  </a:cubicBezTo>
                  <a:cubicBezTo>
                    <a:pt x="13012" y="5400"/>
                    <a:pt x="12990" y="5398"/>
                    <a:pt x="12969" y="5398"/>
                  </a:cubicBezTo>
                  <a:cubicBezTo>
                    <a:pt x="12895" y="5398"/>
                    <a:pt x="12827" y="5426"/>
                    <a:pt x="12760" y="5426"/>
                  </a:cubicBezTo>
                  <a:cubicBezTo>
                    <a:pt x="12673" y="5426"/>
                    <a:pt x="12586" y="5413"/>
                    <a:pt x="12492" y="5413"/>
                  </a:cubicBezTo>
                  <a:lnTo>
                    <a:pt x="12492" y="5393"/>
                  </a:lnTo>
                  <a:cubicBezTo>
                    <a:pt x="12552" y="5379"/>
                    <a:pt x="12606" y="5366"/>
                    <a:pt x="12659" y="5359"/>
                  </a:cubicBezTo>
                  <a:cubicBezTo>
                    <a:pt x="12706" y="5346"/>
                    <a:pt x="12760" y="5346"/>
                    <a:pt x="12800" y="5332"/>
                  </a:cubicBezTo>
                  <a:cubicBezTo>
                    <a:pt x="12824" y="5328"/>
                    <a:pt x="12847" y="5326"/>
                    <a:pt x="12870" y="5326"/>
                  </a:cubicBezTo>
                  <a:close/>
                  <a:moveTo>
                    <a:pt x="12595" y="5517"/>
                  </a:moveTo>
                  <a:cubicBezTo>
                    <a:pt x="12652" y="5517"/>
                    <a:pt x="12718" y="5525"/>
                    <a:pt x="12793" y="5540"/>
                  </a:cubicBezTo>
                  <a:cubicBezTo>
                    <a:pt x="12659" y="5553"/>
                    <a:pt x="12526" y="5567"/>
                    <a:pt x="12378" y="5580"/>
                  </a:cubicBezTo>
                  <a:cubicBezTo>
                    <a:pt x="12429" y="5538"/>
                    <a:pt x="12500" y="5517"/>
                    <a:pt x="12595" y="5517"/>
                  </a:cubicBezTo>
                  <a:close/>
                  <a:moveTo>
                    <a:pt x="13035" y="5544"/>
                  </a:moveTo>
                  <a:cubicBezTo>
                    <a:pt x="13120" y="5544"/>
                    <a:pt x="13204" y="5567"/>
                    <a:pt x="13288" y="5567"/>
                  </a:cubicBezTo>
                  <a:cubicBezTo>
                    <a:pt x="13237" y="5583"/>
                    <a:pt x="13182" y="5591"/>
                    <a:pt x="13124" y="5591"/>
                  </a:cubicBezTo>
                  <a:cubicBezTo>
                    <a:pt x="13060" y="5591"/>
                    <a:pt x="12993" y="5581"/>
                    <a:pt x="12927" y="5560"/>
                  </a:cubicBezTo>
                  <a:cubicBezTo>
                    <a:pt x="12963" y="5548"/>
                    <a:pt x="12999" y="5544"/>
                    <a:pt x="13035" y="5544"/>
                  </a:cubicBezTo>
                  <a:close/>
                  <a:moveTo>
                    <a:pt x="13447" y="5589"/>
                  </a:moveTo>
                  <a:cubicBezTo>
                    <a:pt x="13554" y="5589"/>
                    <a:pt x="13658" y="5624"/>
                    <a:pt x="13763" y="5674"/>
                  </a:cubicBezTo>
                  <a:cubicBezTo>
                    <a:pt x="13609" y="5654"/>
                    <a:pt x="13449" y="5634"/>
                    <a:pt x="13295" y="5613"/>
                  </a:cubicBezTo>
                  <a:cubicBezTo>
                    <a:pt x="13346" y="5596"/>
                    <a:pt x="13397" y="5589"/>
                    <a:pt x="13447" y="5589"/>
                  </a:cubicBezTo>
                  <a:close/>
                  <a:moveTo>
                    <a:pt x="12423" y="5702"/>
                  </a:moveTo>
                  <a:cubicBezTo>
                    <a:pt x="12461" y="5702"/>
                    <a:pt x="12500" y="5704"/>
                    <a:pt x="12539" y="5707"/>
                  </a:cubicBezTo>
                  <a:cubicBezTo>
                    <a:pt x="12439" y="5727"/>
                    <a:pt x="12332" y="5747"/>
                    <a:pt x="12231" y="5774"/>
                  </a:cubicBezTo>
                  <a:cubicBezTo>
                    <a:pt x="12204" y="5781"/>
                    <a:pt x="12178" y="5781"/>
                    <a:pt x="12158" y="5794"/>
                  </a:cubicBezTo>
                  <a:cubicBezTo>
                    <a:pt x="12143" y="5802"/>
                    <a:pt x="12127" y="5805"/>
                    <a:pt x="12112" y="5805"/>
                  </a:cubicBezTo>
                  <a:cubicBezTo>
                    <a:pt x="12086" y="5805"/>
                    <a:pt x="12060" y="5795"/>
                    <a:pt x="12030" y="5774"/>
                  </a:cubicBezTo>
                  <a:cubicBezTo>
                    <a:pt x="12160" y="5722"/>
                    <a:pt x="12290" y="5702"/>
                    <a:pt x="12423" y="5702"/>
                  </a:cubicBezTo>
                  <a:close/>
                  <a:moveTo>
                    <a:pt x="12419" y="5888"/>
                  </a:moveTo>
                  <a:cubicBezTo>
                    <a:pt x="12419" y="5894"/>
                    <a:pt x="12419" y="5894"/>
                    <a:pt x="12419" y="5901"/>
                  </a:cubicBezTo>
                  <a:cubicBezTo>
                    <a:pt x="12398" y="5908"/>
                    <a:pt x="12372" y="5915"/>
                    <a:pt x="12345" y="5921"/>
                  </a:cubicBezTo>
                  <a:cubicBezTo>
                    <a:pt x="12345" y="5915"/>
                    <a:pt x="12345" y="5908"/>
                    <a:pt x="12345" y="5901"/>
                  </a:cubicBezTo>
                  <a:cubicBezTo>
                    <a:pt x="12365" y="5894"/>
                    <a:pt x="12392" y="5888"/>
                    <a:pt x="12419" y="5888"/>
                  </a:cubicBezTo>
                  <a:close/>
                  <a:moveTo>
                    <a:pt x="12780" y="5695"/>
                  </a:moveTo>
                  <a:cubicBezTo>
                    <a:pt x="12843" y="5695"/>
                    <a:pt x="12907" y="5700"/>
                    <a:pt x="12974" y="5700"/>
                  </a:cubicBezTo>
                  <a:cubicBezTo>
                    <a:pt x="13014" y="5707"/>
                    <a:pt x="13061" y="5714"/>
                    <a:pt x="13108" y="5721"/>
                  </a:cubicBezTo>
                  <a:cubicBezTo>
                    <a:pt x="13128" y="5727"/>
                    <a:pt x="13148" y="5741"/>
                    <a:pt x="13168" y="5747"/>
                  </a:cubicBezTo>
                  <a:cubicBezTo>
                    <a:pt x="13180" y="5733"/>
                    <a:pt x="13191" y="5728"/>
                    <a:pt x="13203" y="5728"/>
                  </a:cubicBezTo>
                  <a:cubicBezTo>
                    <a:pt x="13225" y="5728"/>
                    <a:pt x="13247" y="5745"/>
                    <a:pt x="13268" y="5754"/>
                  </a:cubicBezTo>
                  <a:cubicBezTo>
                    <a:pt x="13228" y="5767"/>
                    <a:pt x="13188" y="5781"/>
                    <a:pt x="13148" y="5794"/>
                  </a:cubicBezTo>
                  <a:cubicBezTo>
                    <a:pt x="13047" y="5828"/>
                    <a:pt x="12947" y="5861"/>
                    <a:pt x="12853" y="5894"/>
                  </a:cubicBezTo>
                  <a:cubicBezTo>
                    <a:pt x="12805" y="5914"/>
                    <a:pt x="12764" y="5929"/>
                    <a:pt x="12720" y="5929"/>
                  </a:cubicBezTo>
                  <a:cubicBezTo>
                    <a:pt x="12703" y="5929"/>
                    <a:pt x="12685" y="5927"/>
                    <a:pt x="12666" y="5921"/>
                  </a:cubicBezTo>
                  <a:cubicBezTo>
                    <a:pt x="12633" y="5915"/>
                    <a:pt x="12606" y="5915"/>
                    <a:pt x="12572" y="5908"/>
                  </a:cubicBezTo>
                  <a:cubicBezTo>
                    <a:pt x="12760" y="5854"/>
                    <a:pt x="12947" y="5807"/>
                    <a:pt x="13128" y="5761"/>
                  </a:cubicBezTo>
                  <a:cubicBezTo>
                    <a:pt x="13077" y="5752"/>
                    <a:pt x="13026" y="5749"/>
                    <a:pt x="12974" y="5749"/>
                  </a:cubicBezTo>
                  <a:cubicBezTo>
                    <a:pt x="12902" y="5749"/>
                    <a:pt x="12830" y="5756"/>
                    <a:pt x="12760" y="5767"/>
                  </a:cubicBezTo>
                  <a:cubicBezTo>
                    <a:pt x="12606" y="5801"/>
                    <a:pt x="12459" y="5828"/>
                    <a:pt x="12305" y="5861"/>
                  </a:cubicBezTo>
                  <a:cubicBezTo>
                    <a:pt x="12290" y="5864"/>
                    <a:pt x="12275" y="5866"/>
                    <a:pt x="12262" y="5866"/>
                  </a:cubicBezTo>
                  <a:cubicBezTo>
                    <a:pt x="12239" y="5866"/>
                    <a:pt x="12219" y="5859"/>
                    <a:pt x="12198" y="5834"/>
                  </a:cubicBezTo>
                  <a:cubicBezTo>
                    <a:pt x="12218" y="5828"/>
                    <a:pt x="12231" y="5814"/>
                    <a:pt x="12245" y="5814"/>
                  </a:cubicBezTo>
                  <a:cubicBezTo>
                    <a:pt x="12392" y="5774"/>
                    <a:pt x="12539" y="5727"/>
                    <a:pt x="12686" y="5700"/>
                  </a:cubicBezTo>
                  <a:cubicBezTo>
                    <a:pt x="12717" y="5696"/>
                    <a:pt x="12749" y="5695"/>
                    <a:pt x="12780" y="5695"/>
                  </a:cubicBezTo>
                  <a:close/>
                  <a:moveTo>
                    <a:pt x="8739" y="5540"/>
                  </a:moveTo>
                  <a:lnTo>
                    <a:pt x="8739" y="5540"/>
                  </a:lnTo>
                  <a:cubicBezTo>
                    <a:pt x="8745" y="5761"/>
                    <a:pt x="8719" y="5854"/>
                    <a:pt x="8578" y="6122"/>
                  </a:cubicBezTo>
                  <a:cubicBezTo>
                    <a:pt x="8545" y="6109"/>
                    <a:pt x="8545" y="6082"/>
                    <a:pt x="8545" y="6055"/>
                  </a:cubicBezTo>
                  <a:cubicBezTo>
                    <a:pt x="8545" y="5981"/>
                    <a:pt x="8565" y="5915"/>
                    <a:pt x="8598" y="5854"/>
                  </a:cubicBezTo>
                  <a:cubicBezTo>
                    <a:pt x="8645" y="5747"/>
                    <a:pt x="8692" y="5647"/>
                    <a:pt x="8739" y="5540"/>
                  </a:cubicBezTo>
                  <a:close/>
                  <a:moveTo>
                    <a:pt x="9604" y="6069"/>
                  </a:moveTo>
                  <a:cubicBezTo>
                    <a:pt x="9676" y="6069"/>
                    <a:pt x="9741" y="6080"/>
                    <a:pt x="9782" y="6102"/>
                  </a:cubicBezTo>
                  <a:cubicBezTo>
                    <a:pt x="9608" y="6115"/>
                    <a:pt x="9455" y="6122"/>
                    <a:pt x="9294" y="6129"/>
                  </a:cubicBezTo>
                  <a:cubicBezTo>
                    <a:pt x="9388" y="6090"/>
                    <a:pt x="9504" y="6069"/>
                    <a:pt x="9604" y="6069"/>
                  </a:cubicBezTo>
                  <a:close/>
                  <a:moveTo>
                    <a:pt x="9910" y="6143"/>
                  </a:moveTo>
                  <a:cubicBezTo>
                    <a:pt x="9939" y="6143"/>
                    <a:pt x="9957" y="6150"/>
                    <a:pt x="9990" y="6162"/>
                  </a:cubicBezTo>
                  <a:cubicBezTo>
                    <a:pt x="9926" y="6171"/>
                    <a:pt x="9869" y="6202"/>
                    <a:pt x="9805" y="6202"/>
                  </a:cubicBezTo>
                  <a:cubicBezTo>
                    <a:pt x="9775" y="6202"/>
                    <a:pt x="9743" y="6195"/>
                    <a:pt x="9709" y="6175"/>
                  </a:cubicBezTo>
                  <a:cubicBezTo>
                    <a:pt x="9823" y="6153"/>
                    <a:pt x="9874" y="6143"/>
                    <a:pt x="9910" y="6143"/>
                  </a:cubicBezTo>
                  <a:close/>
                  <a:moveTo>
                    <a:pt x="11803" y="6135"/>
                  </a:moveTo>
                  <a:cubicBezTo>
                    <a:pt x="11836" y="6142"/>
                    <a:pt x="11870" y="6149"/>
                    <a:pt x="11903" y="6155"/>
                  </a:cubicBezTo>
                  <a:cubicBezTo>
                    <a:pt x="11857" y="6216"/>
                    <a:pt x="11843" y="6222"/>
                    <a:pt x="11729" y="6222"/>
                  </a:cubicBezTo>
                  <a:cubicBezTo>
                    <a:pt x="11756" y="6189"/>
                    <a:pt x="11776" y="6162"/>
                    <a:pt x="11803" y="6135"/>
                  </a:cubicBezTo>
                  <a:close/>
                  <a:moveTo>
                    <a:pt x="11636" y="6115"/>
                  </a:moveTo>
                  <a:cubicBezTo>
                    <a:pt x="11662" y="6115"/>
                    <a:pt x="11689" y="6122"/>
                    <a:pt x="11723" y="6122"/>
                  </a:cubicBezTo>
                  <a:cubicBezTo>
                    <a:pt x="11700" y="6203"/>
                    <a:pt x="11652" y="6239"/>
                    <a:pt x="11579" y="6239"/>
                  </a:cubicBezTo>
                  <a:cubicBezTo>
                    <a:pt x="11568" y="6239"/>
                    <a:pt x="11555" y="6238"/>
                    <a:pt x="11542" y="6236"/>
                  </a:cubicBezTo>
                  <a:cubicBezTo>
                    <a:pt x="11576" y="6196"/>
                    <a:pt x="11602" y="6155"/>
                    <a:pt x="11636" y="6115"/>
                  </a:cubicBezTo>
                  <a:close/>
                  <a:moveTo>
                    <a:pt x="11979" y="6174"/>
                  </a:moveTo>
                  <a:cubicBezTo>
                    <a:pt x="12001" y="6174"/>
                    <a:pt x="12031" y="6186"/>
                    <a:pt x="12071" y="6209"/>
                  </a:cubicBezTo>
                  <a:cubicBezTo>
                    <a:pt x="12035" y="6219"/>
                    <a:pt x="12007" y="6253"/>
                    <a:pt x="11971" y="6253"/>
                  </a:cubicBezTo>
                  <a:cubicBezTo>
                    <a:pt x="11961" y="6253"/>
                    <a:pt x="11949" y="6250"/>
                    <a:pt x="11937" y="6242"/>
                  </a:cubicBezTo>
                  <a:cubicBezTo>
                    <a:pt x="11937" y="6196"/>
                    <a:pt x="11950" y="6174"/>
                    <a:pt x="11979" y="6174"/>
                  </a:cubicBezTo>
                  <a:close/>
                  <a:moveTo>
                    <a:pt x="11375" y="6135"/>
                  </a:moveTo>
                  <a:cubicBezTo>
                    <a:pt x="11348" y="6182"/>
                    <a:pt x="11335" y="6222"/>
                    <a:pt x="11315" y="6256"/>
                  </a:cubicBezTo>
                  <a:lnTo>
                    <a:pt x="11301" y="6256"/>
                  </a:lnTo>
                  <a:cubicBezTo>
                    <a:pt x="11295" y="6229"/>
                    <a:pt x="11295" y="6202"/>
                    <a:pt x="11288" y="6169"/>
                  </a:cubicBezTo>
                  <a:cubicBezTo>
                    <a:pt x="11315" y="6162"/>
                    <a:pt x="11341" y="6149"/>
                    <a:pt x="11375" y="6135"/>
                  </a:cubicBezTo>
                  <a:close/>
                  <a:moveTo>
                    <a:pt x="10080" y="6204"/>
                  </a:moveTo>
                  <a:cubicBezTo>
                    <a:pt x="10109" y="6204"/>
                    <a:pt x="10139" y="6212"/>
                    <a:pt x="10170" y="6236"/>
                  </a:cubicBezTo>
                  <a:cubicBezTo>
                    <a:pt x="10097" y="6255"/>
                    <a:pt x="10058" y="6265"/>
                    <a:pt x="10028" y="6265"/>
                  </a:cubicBezTo>
                  <a:cubicBezTo>
                    <a:pt x="9997" y="6265"/>
                    <a:pt x="9975" y="6253"/>
                    <a:pt x="9930" y="6229"/>
                  </a:cubicBezTo>
                  <a:cubicBezTo>
                    <a:pt x="9977" y="6229"/>
                    <a:pt x="10027" y="6204"/>
                    <a:pt x="10080" y="6204"/>
                  </a:cubicBezTo>
                  <a:close/>
                  <a:moveTo>
                    <a:pt x="13444" y="5763"/>
                  </a:moveTo>
                  <a:cubicBezTo>
                    <a:pt x="13457" y="5763"/>
                    <a:pt x="13470" y="5768"/>
                    <a:pt x="13482" y="5781"/>
                  </a:cubicBezTo>
                  <a:cubicBezTo>
                    <a:pt x="13549" y="5841"/>
                    <a:pt x="13616" y="5908"/>
                    <a:pt x="13683" y="5961"/>
                  </a:cubicBezTo>
                  <a:cubicBezTo>
                    <a:pt x="13783" y="6048"/>
                    <a:pt x="13857" y="6155"/>
                    <a:pt x="13931" y="6269"/>
                  </a:cubicBezTo>
                  <a:cubicBezTo>
                    <a:pt x="13857" y="6242"/>
                    <a:pt x="13797" y="6216"/>
                    <a:pt x="13723" y="6189"/>
                  </a:cubicBezTo>
                  <a:cubicBezTo>
                    <a:pt x="13737" y="6175"/>
                    <a:pt x="13743" y="6175"/>
                    <a:pt x="13750" y="6169"/>
                  </a:cubicBezTo>
                  <a:cubicBezTo>
                    <a:pt x="13757" y="6162"/>
                    <a:pt x="13763" y="6162"/>
                    <a:pt x="13777" y="6155"/>
                  </a:cubicBezTo>
                  <a:cubicBezTo>
                    <a:pt x="13751" y="6139"/>
                    <a:pt x="13723" y="6136"/>
                    <a:pt x="13695" y="6136"/>
                  </a:cubicBezTo>
                  <a:cubicBezTo>
                    <a:pt x="13674" y="6136"/>
                    <a:pt x="13653" y="6138"/>
                    <a:pt x="13632" y="6138"/>
                  </a:cubicBezTo>
                  <a:cubicBezTo>
                    <a:pt x="13599" y="6138"/>
                    <a:pt x="13566" y="6133"/>
                    <a:pt x="13536" y="6109"/>
                  </a:cubicBezTo>
                  <a:cubicBezTo>
                    <a:pt x="13583" y="6095"/>
                    <a:pt x="13616" y="6082"/>
                    <a:pt x="13656" y="6075"/>
                  </a:cubicBezTo>
                  <a:cubicBezTo>
                    <a:pt x="13626" y="6065"/>
                    <a:pt x="13598" y="6060"/>
                    <a:pt x="13569" y="6060"/>
                  </a:cubicBezTo>
                  <a:cubicBezTo>
                    <a:pt x="13541" y="6060"/>
                    <a:pt x="13512" y="6065"/>
                    <a:pt x="13482" y="6075"/>
                  </a:cubicBezTo>
                  <a:cubicBezTo>
                    <a:pt x="13471" y="6077"/>
                    <a:pt x="13459" y="6079"/>
                    <a:pt x="13447" y="6079"/>
                  </a:cubicBezTo>
                  <a:cubicBezTo>
                    <a:pt x="13422" y="6079"/>
                    <a:pt x="13395" y="6073"/>
                    <a:pt x="13369" y="6055"/>
                  </a:cubicBezTo>
                  <a:cubicBezTo>
                    <a:pt x="13456" y="6015"/>
                    <a:pt x="13536" y="5975"/>
                    <a:pt x="13609" y="5935"/>
                  </a:cubicBezTo>
                  <a:cubicBezTo>
                    <a:pt x="13609" y="5928"/>
                    <a:pt x="13609" y="5921"/>
                    <a:pt x="13609" y="5915"/>
                  </a:cubicBezTo>
                  <a:cubicBezTo>
                    <a:pt x="13583" y="5921"/>
                    <a:pt x="13549" y="5915"/>
                    <a:pt x="13529" y="5928"/>
                  </a:cubicBezTo>
                  <a:cubicBezTo>
                    <a:pt x="13462" y="5948"/>
                    <a:pt x="13395" y="5975"/>
                    <a:pt x="13335" y="6008"/>
                  </a:cubicBezTo>
                  <a:cubicBezTo>
                    <a:pt x="13309" y="6021"/>
                    <a:pt x="13286" y="6029"/>
                    <a:pt x="13262" y="6029"/>
                  </a:cubicBezTo>
                  <a:cubicBezTo>
                    <a:pt x="13249" y="6029"/>
                    <a:pt x="13236" y="6026"/>
                    <a:pt x="13221" y="6022"/>
                  </a:cubicBezTo>
                  <a:cubicBezTo>
                    <a:pt x="13188" y="6008"/>
                    <a:pt x="13161" y="6008"/>
                    <a:pt x="13128" y="5981"/>
                  </a:cubicBezTo>
                  <a:lnTo>
                    <a:pt x="13462" y="5848"/>
                  </a:lnTo>
                  <a:cubicBezTo>
                    <a:pt x="13445" y="5840"/>
                    <a:pt x="13429" y="5837"/>
                    <a:pt x="13413" y="5837"/>
                  </a:cubicBezTo>
                  <a:cubicBezTo>
                    <a:pt x="13385" y="5837"/>
                    <a:pt x="13358" y="5846"/>
                    <a:pt x="13328" y="5854"/>
                  </a:cubicBezTo>
                  <a:cubicBezTo>
                    <a:pt x="13228" y="5888"/>
                    <a:pt x="13128" y="5921"/>
                    <a:pt x="13027" y="5955"/>
                  </a:cubicBezTo>
                  <a:cubicBezTo>
                    <a:pt x="13004" y="5963"/>
                    <a:pt x="12991" y="5968"/>
                    <a:pt x="12978" y="5968"/>
                  </a:cubicBezTo>
                  <a:cubicBezTo>
                    <a:pt x="12962" y="5968"/>
                    <a:pt x="12948" y="5960"/>
                    <a:pt x="12914" y="5941"/>
                  </a:cubicBezTo>
                  <a:cubicBezTo>
                    <a:pt x="13034" y="5901"/>
                    <a:pt x="13155" y="5854"/>
                    <a:pt x="13275" y="5814"/>
                  </a:cubicBezTo>
                  <a:cubicBezTo>
                    <a:pt x="13322" y="5801"/>
                    <a:pt x="13375" y="5781"/>
                    <a:pt x="13422" y="5767"/>
                  </a:cubicBezTo>
                  <a:cubicBezTo>
                    <a:pt x="13429" y="5765"/>
                    <a:pt x="13437" y="5763"/>
                    <a:pt x="13444" y="5763"/>
                  </a:cubicBezTo>
                  <a:close/>
                  <a:moveTo>
                    <a:pt x="12134" y="6225"/>
                  </a:moveTo>
                  <a:cubicBezTo>
                    <a:pt x="12147" y="6225"/>
                    <a:pt x="12160" y="6234"/>
                    <a:pt x="12184" y="6249"/>
                  </a:cubicBezTo>
                  <a:cubicBezTo>
                    <a:pt x="12157" y="6265"/>
                    <a:pt x="12146" y="6271"/>
                    <a:pt x="12129" y="6271"/>
                  </a:cubicBezTo>
                  <a:cubicBezTo>
                    <a:pt x="12117" y="6271"/>
                    <a:pt x="12102" y="6268"/>
                    <a:pt x="12077" y="6262"/>
                  </a:cubicBezTo>
                  <a:cubicBezTo>
                    <a:pt x="12106" y="6237"/>
                    <a:pt x="12120" y="6225"/>
                    <a:pt x="12134" y="6225"/>
                  </a:cubicBezTo>
                  <a:close/>
                  <a:moveTo>
                    <a:pt x="11523" y="6119"/>
                  </a:moveTo>
                  <a:cubicBezTo>
                    <a:pt x="11543" y="6119"/>
                    <a:pt x="11565" y="6122"/>
                    <a:pt x="11589" y="6122"/>
                  </a:cubicBezTo>
                  <a:cubicBezTo>
                    <a:pt x="11555" y="6149"/>
                    <a:pt x="11529" y="6169"/>
                    <a:pt x="11509" y="6189"/>
                  </a:cubicBezTo>
                  <a:cubicBezTo>
                    <a:pt x="11482" y="6209"/>
                    <a:pt x="11468" y="6236"/>
                    <a:pt x="11442" y="6256"/>
                  </a:cubicBezTo>
                  <a:cubicBezTo>
                    <a:pt x="11428" y="6269"/>
                    <a:pt x="11402" y="6283"/>
                    <a:pt x="11381" y="6296"/>
                  </a:cubicBezTo>
                  <a:cubicBezTo>
                    <a:pt x="11381" y="6289"/>
                    <a:pt x="11375" y="6289"/>
                    <a:pt x="11368" y="6283"/>
                  </a:cubicBezTo>
                  <a:cubicBezTo>
                    <a:pt x="11402" y="6236"/>
                    <a:pt x="11428" y="6182"/>
                    <a:pt x="11462" y="6142"/>
                  </a:cubicBezTo>
                  <a:cubicBezTo>
                    <a:pt x="11477" y="6123"/>
                    <a:pt x="11498" y="6119"/>
                    <a:pt x="11523" y="6119"/>
                  </a:cubicBezTo>
                  <a:close/>
                  <a:moveTo>
                    <a:pt x="9151" y="6244"/>
                  </a:moveTo>
                  <a:cubicBezTo>
                    <a:pt x="9163" y="6244"/>
                    <a:pt x="9175" y="6246"/>
                    <a:pt x="9187" y="6249"/>
                  </a:cubicBezTo>
                  <a:cubicBezTo>
                    <a:pt x="9133" y="6269"/>
                    <a:pt x="9087" y="6289"/>
                    <a:pt x="9033" y="6309"/>
                  </a:cubicBezTo>
                  <a:cubicBezTo>
                    <a:pt x="9074" y="6263"/>
                    <a:pt x="9112" y="6244"/>
                    <a:pt x="9151" y="6244"/>
                  </a:cubicBezTo>
                  <a:close/>
                  <a:moveTo>
                    <a:pt x="8946" y="6216"/>
                  </a:moveTo>
                  <a:cubicBezTo>
                    <a:pt x="8902" y="6260"/>
                    <a:pt x="8785" y="6316"/>
                    <a:pt x="8716" y="6316"/>
                  </a:cubicBezTo>
                  <a:cubicBezTo>
                    <a:pt x="8712" y="6316"/>
                    <a:pt x="8709" y="6316"/>
                    <a:pt x="8705" y="6316"/>
                  </a:cubicBezTo>
                  <a:cubicBezTo>
                    <a:pt x="8779" y="6283"/>
                    <a:pt x="8852" y="6222"/>
                    <a:pt x="8946" y="6216"/>
                  </a:cubicBezTo>
                  <a:close/>
                  <a:moveTo>
                    <a:pt x="9147" y="6296"/>
                  </a:moveTo>
                  <a:cubicBezTo>
                    <a:pt x="9147" y="6303"/>
                    <a:pt x="9154" y="6303"/>
                    <a:pt x="9154" y="6309"/>
                  </a:cubicBezTo>
                  <a:lnTo>
                    <a:pt x="9107" y="6329"/>
                  </a:lnTo>
                  <a:cubicBezTo>
                    <a:pt x="9107" y="6323"/>
                    <a:pt x="9107" y="6316"/>
                    <a:pt x="9100" y="6316"/>
                  </a:cubicBezTo>
                  <a:cubicBezTo>
                    <a:pt x="9120" y="6309"/>
                    <a:pt x="9133" y="6303"/>
                    <a:pt x="9147" y="6296"/>
                  </a:cubicBezTo>
                  <a:close/>
                  <a:moveTo>
                    <a:pt x="12263" y="6282"/>
                  </a:moveTo>
                  <a:cubicBezTo>
                    <a:pt x="12291" y="6282"/>
                    <a:pt x="12315" y="6306"/>
                    <a:pt x="12338" y="6329"/>
                  </a:cubicBezTo>
                  <a:lnTo>
                    <a:pt x="12225" y="6296"/>
                  </a:lnTo>
                  <a:cubicBezTo>
                    <a:pt x="12238" y="6286"/>
                    <a:pt x="12251" y="6282"/>
                    <a:pt x="12263" y="6282"/>
                  </a:cubicBezTo>
                  <a:close/>
                  <a:moveTo>
                    <a:pt x="10226" y="6283"/>
                  </a:moveTo>
                  <a:cubicBezTo>
                    <a:pt x="10258" y="6283"/>
                    <a:pt x="10283" y="6299"/>
                    <a:pt x="10318" y="6329"/>
                  </a:cubicBezTo>
                  <a:cubicBezTo>
                    <a:pt x="10280" y="6341"/>
                    <a:pt x="10259" y="6347"/>
                    <a:pt x="10239" y="6347"/>
                  </a:cubicBezTo>
                  <a:cubicBezTo>
                    <a:pt x="10213" y="6347"/>
                    <a:pt x="10190" y="6336"/>
                    <a:pt x="10137" y="6309"/>
                  </a:cubicBezTo>
                  <a:cubicBezTo>
                    <a:pt x="10174" y="6292"/>
                    <a:pt x="10202" y="6283"/>
                    <a:pt x="10226" y="6283"/>
                  </a:cubicBezTo>
                  <a:close/>
                  <a:moveTo>
                    <a:pt x="10362" y="6378"/>
                  </a:moveTo>
                  <a:cubicBezTo>
                    <a:pt x="10380" y="6378"/>
                    <a:pt x="10383" y="6393"/>
                    <a:pt x="10391" y="6436"/>
                  </a:cubicBezTo>
                  <a:cubicBezTo>
                    <a:pt x="10365" y="6423"/>
                    <a:pt x="10344" y="6403"/>
                    <a:pt x="10318" y="6390"/>
                  </a:cubicBezTo>
                  <a:cubicBezTo>
                    <a:pt x="10339" y="6382"/>
                    <a:pt x="10353" y="6378"/>
                    <a:pt x="10362" y="6378"/>
                  </a:cubicBezTo>
                  <a:close/>
                  <a:moveTo>
                    <a:pt x="9080" y="6355"/>
                  </a:moveTo>
                  <a:cubicBezTo>
                    <a:pt x="9087" y="6355"/>
                    <a:pt x="9093" y="6356"/>
                    <a:pt x="9100" y="6356"/>
                  </a:cubicBezTo>
                  <a:cubicBezTo>
                    <a:pt x="9093" y="6403"/>
                    <a:pt x="9067" y="6416"/>
                    <a:pt x="9026" y="6423"/>
                  </a:cubicBezTo>
                  <a:cubicBezTo>
                    <a:pt x="8973" y="6423"/>
                    <a:pt x="8926" y="6436"/>
                    <a:pt x="8879" y="6443"/>
                  </a:cubicBezTo>
                  <a:cubicBezTo>
                    <a:pt x="8852" y="6443"/>
                    <a:pt x="8832" y="6436"/>
                    <a:pt x="8812" y="6436"/>
                  </a:cubicBezTo>
                  <a:cubicBezTo>
                    <a:pt x="8812" y="6430"/>
                    <a:pt x="8812" y="6423"/>
                    <a:pt x="8812" y="6423"/>
                  </a:cubicBezTo>
                  <a:cubicBezTo>
                    <a:pt x="8900" y="6398"/>
                    <a:pt x="8987" y="6355"/>
                    <a:pt x="9080" y="6355"/>
                  </a:cubicBezTo>
                  <a:close/>
                  <a:moveTo>
                    <a:pt x="11694" y="6347"/>
                  </a:moveTo>
                  <a:cubicBezTo>
                    <a:pt x="11759" y="6347"/>
                    <a:pt x="11828" y="6351"/>
                    <a:pt x="11903" y="6356"/>
                  </a:cubicBezTo>
                  <a:cubicBezTo>
                    <a:pt x="11709" y="6396"/>
                    <a:pt x="11522" y="6443"/>
                    <a:pt x="11335" y="6483"/>
                  </a:cubicBezTo>
                  <a:cubicBezTo>
                    <a:pt x="11321" y="6456"/>
                    <a:pt x="11341" y="6436"/>
                    <a:pt x="11368" y="6430"/>
                  </a:cubicBezTo>
                  <a:cubicBezTo>
                    <a:pt x="11448" y="6396"/>
                    <a:pt x="11529" y="6363"/>
                    <a:pt x="11616" y="6349"/>
                  </a:cubicBezTo>
                  <a:cubicBezTo>
                    <a:pt x="11641" y="6347"/>
                    <a:pt x="11667" y="6347"/>
                    <a:pt x="11694" y="6347"/>
                  </a:cubicBezTo>
                  <a:close/>
                  <a:moveTo>
                    <a:pt x="11994" y="6378"/>
                  </a:moveTo>
                  <a:cubicBezTo>
                    <a:pt x="12009" y="6378"/>
                    <a:pt x="12024" y="6380"/>
                    <a:pt x="12037" y="6383"/>
                  </a:cubicBezTo>
                  <a:cubicBezTo>
                    <a:pt x="11810" y="6450"/>
                    <a:pt x="11569" y="6477"/>
                    <a:pt x="11348" y="6590"/>
                  </a:cubicBezTo>
                  <a:cubicBezTo>
                    <a:pt x="11335" y="6557"/>
                    <a:pt x="11341" y="6543"/>
                    <a:pt x="11368" y="6537"/>
                  </a:cubicBezTo>
                  <a:cubicBezTo>
                    <a:pt x="11428" y="6523"/>
                    <a:pt x="11482" y="6503"/>
                    <a:pt x="11542" y="6490"/>
                  </a:cubicBezTo>
                  <a:cubicBezTo>
                    <a:pt x="11676" y="6450"/>
                    <a:pt x="11816" y="6416"/>
                    <a:pt x="11950" y="6383"/>
                  </a:cubicBezTo>
                  <a:cubicBezTo>
                    <a:pt x="11964" y="6380"/>
                    <a:pt x="11979" y="6378"/>
                    <a:pt x="11994" y="6378"/>
                  </a:cubicBezTo>
                  <a:close/>
                  <a:moveTo>
                    <a:pt x="12122" y="6402"/>
                  </a:moveTo>
                  <a:cubicBezTo>
                    <a:pt x="12172" y="6402"/>
                    <a:pt x="12221" y="6415"/>
                    <a:pt x="12271" y="6436"/>
                  </a:cubicBezTo>
                  <a:cubicBezTo>
                    <a:pt x="12265" y="6443"/>
                    <a:pt x="12258" y="6443"/>
                    <a:pt x="12251" y="6450"/>
                  </a:cubicBezTo>
                  <a:cubicBezTo>
                    <a:pt x="12071" y="6490"/>
                    <a:pt x="11883" y="6530"/>
                    <a:pt x="11703" y="6577"/>
                  </a:cubicBezTo>
                  <a:cubicBezTo>
                    <a:pt x="11683" y="6577"/>
                    <a:pt x="11662" y="6584"/>
                    <a:pt x="11642" y="6584"/>
                  </a:cubicBezTo>
                  <a:cubicBezTo>
                    <a:pt x="11589" y="6590"/>
                    <a:pt x="11529" y="6590"/>
                    <a:pt x="11475" y="6590"/>
                  </a:cubicBezTo>
                  <a:cubicBezTo>
                    <a:pt x="11475" y="6584"/>
                    <a:pt x="11475" y="6577"/>
                    <a:pt x="11475" y="6570"/>
                  </a:cubicBezTo>
                  <a:cubicBezTo>
                    <a:pt x="11542" y="6550"/>
                    <a:pt x="11609" y="6530"/>
                    <a:pt x="11676" y="6510"/>
                  </a:cubicBezTo>
                  <a:cubicBezTo>
                    <a:pt x="11790" y="6477"/>
                    <a:pt x="11917" y="6450"/>
                    <a:pt x="12030" y="6416"/>
                  </a:cubicBezTo>
                  <a:cubicBezTo>
                    <a:pt x="12062" y="6407"/>
                    <a:pt x="12093" y="6402"/>
                    <a:pt x="12122" y="6402"/>
                  </a:cubicBezTo>
                  <a:close/>
                  <a:moveTo>
                    <a:pt x="12337" y="6460"/>
                  </a:moveTo>
                  <a:cubicBezTo>
                    <a:pt x="12375" y="6460"/>
                    <a:pt x="12412" y="6472"/>
                    <a:pt x="12452" y="6490"/>
                  </a:cubicBezTo>
                  <a:cubicBezTo>
                    <a:pt x="12398" y="6523"/>
                    <a:pt x="12352" y="6517"/>
                    <a:pt x="12298" y="6530"/>
                  </a:cubicBezTo>
                  <a:cubicBezTo>
                    <a:pt x="12178" y="6557"/>
                    <a:pt x="12051" y="6577"/>
                    <a:pt x="11923" y="6604"/>
                  </a:cubicBezTo>
                  <a:cubicBezTo>
                    <a:pt x="11890" y="6604"/>
                    <a:pt x="11863" y="6604"/>
                    <a:pt x="11836" y="6610"/>
                  </a:cubicBezTo>
                  <a:cubicBezTo>
                    <a:pt x="11836" y="6604"/>
                    <a:pt x="11836" y="6597"/>
                    <a:pt x="11836" y="6590"/>
                  </a:cubicBezTo>
                  <a:cubicBezTo>
                    <a:pt x="11883" y="6577"/>
                    <a:pt x="11937" y="6564"/>
                    <a:pt x="11984" y="6550"/>
                  </a:cubicBezTo>
                  <a:cubicBezTo>
                    <a:pt x="12084" y="6523"/>
                    <a:pt x="12184" y="6503"/>
                    <a:pt x="12278" y="6470"/>
                  </a:cubicBezTo>
                  <a:cubicBezTo>
                    <a:pt x="12298" y="6463"/>
                    <a:pt x="12317" y="6460"/>
                    <a:pt x="12337" y="6460"/>
                  </a:cubicBezTo>
                  <a:close/>
                  <a:moveTo>
                    <a:pt x="8664" y="6458"/>
                  </a:moveTo>
                  <a:cubicBezTo>
                    <a:pt x="8680" y="6458"/>
                    <a:pt x="8696" y="6463"/>
                    <a:pt x="8712" y="6483"/>
                  </a:cubicBezTo>
                  <a:cubicBezTo>
                    <a:pt x="8525" y="6530"/>
                    <a:pt x="8344" y="6577"/>
                    <a:pt x="8150" y="6630"/>
                  </a:cubicBezTo>
                  <a:cubicBezTo>
                    <a:pt x="8157" y="6590"/>
                    <a:pt x="8183" y="6577"/>
                    <a:pt x="8210" y="6564"/>
                  </a:cubicBezTo>
                  <a:cubicBezTo>
                    <a:pt x="8351" y="6537"/>
                    <a:pt x="8491" y="6497"/>
                    <a:pt x="8632" y="6463"/>
                  </a:cubicBezTo>
                  <a:cubicBezTo>
                    <a:pt x="8643" y="6460"/>
                    <a:pt x="8653" y="6458"/>
                    <a:pt x="8664" y="6458"/>
                  </a:cubicBezTo>
                  <a:close/>
                  <a:moveTo>
                    <a:pt x="12518" y="6526"/>
                  </a:moveTo>
                  <a:cubicBezTo>
                    <a:pt x="12573" y="6526"/>
                    <a:pt x="12621" y="6550"/>
                    <a:pt x="12679" y="6584"/>
                  </a:cubicBezTo>
                  <a:cubicBezTo>
                    <a:pt x="12653" y="6590"/>
                    <a:pt x="12639" y="6597"/>
                    <a:pt x="12619" y="6604"/>
                  </a:cubicBezTo>
                  <a:cubicBezTo>
                    <a:pt x="12499" y="6630"/>
                    <a:pt x="12372" y="6657"/>
                    <a:pt x="12251" y="6684"/>
                  </a:cubicBezTo>
                  <a:cubicBezTo>
                    <a:pt x="12242" y="6689"/>
                    <a:pt x="12232" y="6693"/>
                    <a:pt x="12225" y="6693"/>
                  </a:cubicBezTo>
                  <a:cubicBezTo>
                    <a:pt x="12222" y="6693"/>
                    <a:pt x="12220" y="6693"/>
                    <a:pt x="12218" y="6691"/>
                  </a:cubicBezTo>
                  <a:cubicBezTo>
                    <a:pt x="12158" y="6677"/>
                    <a:pt x="12097" y="6657"/>
                    <a:pt x="12037" y="6644"/>
                  </a:cubicBezTo>
                  <a:cubicBezTo>
                    <a:pt x="12037" y="6637"/>
                    <a:pt x="12037" y="6637"/>
                    <a:pt x="12037" y="6630"/>
                  </a:cubicBezTo>
                  <a:cubicBezTo>
                    <a:pt x="12097" y="6617"/>
                    <a:pt x="12158" y="6597"/>
                    <a:pt x="12218" y="6584"/>
                  </a:cubicBezTo>
                  <a:cubicBezTo>
                    <a:pt x="12298" y="6570"/>
                    <a:pt x="12378" y="6564"/>
                    <a:pt x="12452" y="6537"/>
                  </a:cubicBezTo>
                  <a:cubicBezTo>
                    <a:pt x="12476" y="6529"/>
                    <a:pt x="12498" y="6526"/>
                    <a:pt x="12518" y="6526"/>
                  </a:cubicBezTo>
                  <a:close/>
                  <a:moveTo>
                    <a:pt x="12735" y="6628"/>
                  </a:moveTo>
                  <a:cubicBezTo>
                    <a:pt x="12773" y="6628"/>
                    <a:pt x="12808" y="6641"/>
                    <a:pt x="12840" y="6664"/>
                  </a:cubicBezTo>
                  <a:cubicBezTo>
                    <a:pt x="12860" y="6677"/>
                    <a:pt x="12880" y="6691"/>
                    <a:pt x="12900" y="6704"/>
                  </a:cubicBezTo>
                  <a:cubicBezTo>
                    <a:pt x="12900" y="6711"/>
                    <a:pt x="12900" y="6711"/>
                    <a:pt x="12900" y="6717"/>
                  </a:cubicBezTo>
                  <a:cubicBezTo>
                    <a:pt x="12800" y="6724"/>
                    <a:pt x="12706" y="6724"/>
                    <a:pt x="12613" y="6731"/>
                  </a:cubicBezTo>
                  <a:cubicBezTo>
                    <a:pt x="12566" y="6731"/>
                    <a:pt x="12512" y="6737"/>
                    <a:pt x="12459" y="6751"/>
                  </a:cubicBezTo>
                  <a:cubicBezTo>
                    <a:pt x="12450" y="6752"/>
                    <a:pt x="12441" y="6753"/>
                    <a:pt x="12432" y="6753"/>
                  </a:cubicBezTo>
                  <a:cubicBezTo>
                    <a:pt x="12400" y="6753"/>
                    <a:pt x="12368" y="6743"/>
                    <a:pt x="12332" y="6717"/>
                  </a:cubicBezTo>
                  <a:cubicBezTo>
                    <a:pt x="12398" y="6704"/>
                    <a:pt x="12459" y="6691"/>
                    <a:pt x="12519" y="6677"/>
                  </a:cubicBezTo>
                  <a:cubicBezTo>
                    <a:pt x="12572" y="6664"/>
                    <a:pt x="12626" y="6657"/>
                    <a:pt x="12679" y="6637"/>
                  </a:cubicBezTo>
                  <a:cubicBezTo>
                    <a:pt x="12699" y="6631"/>
                    <a:pt x="12717" y="6628"/>
                    <a:pt x="12735" y="6628"/>
                  </a:cubicBezTo>
                  <a:close/>
                  <a:moveTo>
                    <a:pt x="9040" y="6450"/>
                  </a:moveTo>
                  <a:lnTo>
                    <a:pt x="9040" y="6450"/>
                  </a:lnTo>
                  <a:cubicBezTo>
                    <a:pt x="9006" y="6503"/>
                    <a:pt x="8986" y="6543"/>
                    <a:pt x="8959" y="6577"/>
                  </a:cubicBezTo>
                  <a:cubicBezTo>
                    <a:pt x="8946" y="6590"/>
                    <a:pt x="8919" y="6597"/>
                    <a:pt x="8899" y="6604"/>
                  </a:cubicBezTo>
                  <a:cubicBezTo>
                    <a:pt x="8638" y="6671"/>
                    <a:pt x="8377" y="6731"/>
                    <a:pt x="8116" y="6791"/>
                  </a:cubicBezTo>
                  <a:cubicBezTo>
                    <a:pt x="8083" y="6798"/>
                    <a:pt x="8056" y="6811"/>
                    <a:pt x="8009" y="6818"/>
                  </a:cubicBezTo>
                  <a:cubicBezTo>
                    <a:pt x="8050" y="6737"/>
                    <a:pt x="8096" y="6691"/>
                    <a:pt x="8177" y="6671"/>
                  </a:cubicBezTo>
                  <a:cubicBezTo>
                    <a:pt x="8404" y="6617"/>
                    <a:pt x="8638" y="6543"/>
                    <a:pt x="8866" y="6483"/>
                  </a:cubicBezTo>
                  <a:cubicBezTo>
                    <a:pt x="8919" y="6470"/>
                    <a:pt x="8966" y="6463"/>
                    <a:pt x="9040" y="6450"/>
                  </a:cubicBezTo>
                  <a:close/>
                  <a:moveTo>
                    <a:pt x="12936" y="6733"/>
                  </a:moveTo>
                  <a:cubicBezTo>
                    <a:pt x="12953" y="6733"/>
                    <a:pt x="12970" y="6738"/>
                    <a:pt x="12987" y="6751"/>
                  </a:cubicBezTo>
                  <a:cubicBezTo>
                    <a:pt x="13041" y="6784"/>
                    <a:pt x="13094" y="6824"/>
                    <a:pt x="13148" y="6865"/>
                  </a:cubicBezTo>
                  <a:cubicBezTo>
                    <a:pt x="13154" y="6865"/>
                    <a:pt x="13155" y="6877"/>
                    <a:pt x="13155" y="6884"/>
                  </a:cubicBezTo>
                  <a:lnTo>
                    <a:pt x="13155" y="6884"/>
                  </a:lnTo>
                  <a:cubicBezTo>
                    <a:pt x="13043" y="6877"/>
                    <a:pt x="12931" y="6865"/>
                    <a:pt x="12820" y="6865"/>
                  </a:cubicBezTo>
                  <a:cubicBezTo>
                    <a:pt x="12760" y="6865"/>
                    <a:pt x="12713" y="6858"/>
                    <a:pt x="12659" y="6838"/>
                  </a:cubicBezTo>
                  <a:cubicBezTo>
                    <a:pt x="12619" y="6824"/>
                    <a:pt x="12586" y="6811"/>
                    <a:pt x="12532" y="6798"/>
                  </a:cubicBezTo>
                  <a:cubicBezTo>
                    <a:pt x="12559" y="6784"/>
                    <a:pt x="12572" y="6784"/>
                    <a:pt x="12592" y="6778"/>
                  </a:cubicBezTo>
                  <a:cubicBezTo>
                    <a:pt x="12693" y="6764"/>
                    <a:pt x="12800" y="6751"/>
                    <a:pt x="12907" y="6737"/>
                  </a:cubicBezTo>
                  <a:cubicBezTo>
                    <a:pt x="12917" y="6735"/>
                    <a:pt x="12927" y="6733"/>
                    <a:pt x="12936" y="6733"/>
                  </a:cubicBezTo>
                  <a:close/>
                  <a:moveTo>
                    <a:pt x="8886" y="6651"/>
                  </a:moveTo>
                  <a:cubicBezTo>
                    <a:pt x="8893" y="6657"/>
                    <a:pt x="8899" y="6657"/>
                    <a:pt x="8899" y="6664"/>
                  </a:cubicBezTo>
                  <a:cubicBezTo>
                    <a:pt x="8879" y="6697"/>
                    <a:pt x="8852" y="6737"/>
                    <a:pt x="8832" y="6771"/>
                  </a:cubicBezTo>
                  <a:cubicBezTo>
                    <a:pt x="8806" y="6818"/>
                    <a:pt x="8779" y="6865"/>
                    <a:pt x="8745" y="6905"/>
                  </a:cubicBezTo>
                  <a:cubicBezTo>
                    <a:pt x="8725" y="6932"/>
                    <a:pt x="8699" y="6945"/>
                    <a:pt x="8672" y="6965"/>
                  </a:cubicBezTo>
                  <a:cubicBezTo>
                    <a:pt x="8672" y="6965"/>
                    <a:pt x="8672" y="6966"/>
                    <a:pt x="8672" y="6966"/>
                  </a:cubicBezTo>
                  <a:lnTo>
                    <a:pt x="8672" y="6966"/>
                  </a:lnTo>
                  <a:cubicBezTo>
                    <a:pt x="8587" y="6978"/>
                    <a:pt x="8509" y="6979"/>
                    <a:pt x="8424" y="6992"/>
                  </a:cubicBezTo>
                  <a:cubicBezTo>
                    <a:pt x="8244" y="7025"/>
                    <a:pt x="8056" y="7065"/>
                    <a:pt x="7876" y="7099"/>
                  </a:cubicBezTo>
                  <a:lnTo>
                    <a:pt x="7849" y="7099"/>
                  </a:lnTo>
                  <a:cubicBezTo>
                    <a:pt x="7869" y="7019"/>
                    <a:pt x="7902" y="6958"/>
                    <a:pt x="7996" y="6945"/>
                  </a:cubicBezTo>
                  <a:cubicBezTo>
                    <a:pt x="8203" y="6905"/>
                    <a:pt x="8411" y="6851"/>
                    <a:pt x="8618" y="6804"/>
                  </a:cubicBezTo>
                  <a:cubicBezTo>
                    <a:pt x="8638" y="6804"/>
                    <a:pt x="8665" y="6798"/>
                    <a:pt x="8685" y="6778"/>
                  </a:cubicBezTo>
                  <a:lnTo>
                    <a:pt x="8685" y="6778"/>
                  </a:lnTo>
                  <a:cubicBezTo>
                    <a:pt x="8538" y="6798"/>
                    <a:pt x="8397" y="6818"/>
                    <a:pt x="8257" y="6838"/>
                  </a:cubicBezTo>
                  <a:cubicBezTo>
                    <a:pt x="8250" y="6831"/>
                    <a:pt x="8250" y="6831"/>
                    <a:pt x="8250" y="6824"/>
                  </a:cubicBezTo>
                  <a:cubicBezTo>
                    <a:pt x="8464" y="6764"/>
                    <a:pt x="8678" y="6711"/>
                    <a:pt x="8886" y="6651"/>
                  </a:cubicBezTo>
                  <a:close/>
                  <a:moveTo>
                    <a:pt x="8324" y="7366"/>
                  </a:moveTo>
                  <a:cubicBezTo>
                    <a:pt x="8331" y="7366"/>
                    <a:pt x="8331" y="7373"/>
                    <a:pt x="8331" y="7380"/>
                  </a:cubicBezTo>
                  <a:cubicBezTo>
                    <a:pt x="8297" y="7413"/>
                    <a:pt x="8264" y="7453"/>
                    <a:pt x="8230" y="7494"/>
                  </a:cubicBezTo>
                  <a:cubicBezTo>
                    <a:pt x="8143" y="7467"/>
                    <a:pt x="8063" y="7447"/>
                    <a:pt x="7989" y="7427"/>
                  </a:cubicBezTo>
                  <a:cubicBezTo>
                    <a:pt x="7989" y="7427"/>
                    <a:pt x="7989" y="7420"/>
                    <a:pt x="7989" y="7420"/>
                  </a:cubicBezTo>
                  <a:cubicBezTo>
                    <a:pt x="8103" y="7400"/>
                    <a:pt x="8210" y="7380"/>
                    <a:pt x="8324" y="7366"/>
                  </a:cubicBezTo>
                  <a:close/>
                  <a:moveTo>
                    <a:pt x="8672" y="6968"/>
                  </a:moveTo>
                  <a:cubicBezTo>
                    <a:pt x="8672" y="6986"/>
                    <a:pt x="8671" y="6999"/>
                    <a:pt x="8665" y="7012"/>
                  </a:cubicBezTo>
                  <a:cubicBezTo>
                    <a:pt x="8571" y="7112"/>
                    <a:pt x="8484" y="7219"/>
                    <a:pt x="8391" y="7320"/>
                  </a:cubicBezTo>
                  <a:cubicBezTo>
                    <a:pt x="8377" y="7333"/>
                    <a:pt x="8344" y="7340"/>
                    <a:pt x="8324" y="7340"/>
                  </a:cubicBezTo>
                  <a:cubicBezTo>
                    <a:pt x="8177" y="7353"/>
                    <a:pt x="8029" y="7360"/>
                    <a:pt x="7882" y="7373"/>
                  </a:cubicBezTo>
                  <a:cubicBezTo>
                    <a:pt x="7842" y="7380"/>
                    <a:pt x="7802" y="7386"/>
                    <a:pt x="7769" y="7393"/>
                  </a:cubicBezTo>
                  <a:cubicBezTo>
                    <a:pt x="7769" y="7447"/>
                    <a:pt x="7795" y="7453"/>
                    <a:pt x="7829" y="7453"/>
                  </a:cubicBezTo>
                  <a:cubicBezTo>
                    <a:pt x="7896" y="7460"/>
                    <a:pt x="7963" y="7467"/>
                    <a:pt x="8029" y="7480"/>
                  </a:cubicBezTo>
                  <a:cubicBezTo>
                    <a:pt x="8083" y="7487"/>
                    <a:pt x="8137" y="7500"/>
                    <a:pt x="8190" y="7520"/>
                  </a:cubicBezTo>
                  <a:cubicBezTo>
                    <a:pt x="8177" y="7527"/>
                    <a:pt x="8157" y="7540"/>
                    <a:pt x="8143" y="7540"/>
                  </a:cubicBezTo>
                  <a:cubicBezTo>
                    <a:pt x="8089" y="7546"/>
                    <a:pt x="8031" y="7556"/>
                    <a:pt x="7975" y="7556"/>
                  </a:cubicBezTo>
                  <a:cubicBezTo>
                    <a:pt x="7962" y="7556"/>
                    <a:pt x="7949" y="7555"/>
                    <a:pt x="7936" y="7554"/>
                  </a:cubicBezTo>
                  <a:cubicBezTo>
                    <a:pt x="7856" y="7547"/>
                    <a:pt x="7789" y="7500"/>
                    <a:pt x="7748" y="7433"/>
                  </a:cubicBezTo>
                  <a:cubicBezTo>
                    <a:pt x="7715" y="7393"/>
                    <a:pt x="7742" y="7340"/>
                    <a:pt x="7762" y="7300"/>
                  </a:cubicBezTo>
                  <a:cubicBezTo>
                    <a:pt x="7922" y="7273"/>
                    <a:pt x="8076" y="7253"/>
                    <a:pt x="8230" y="7226"/>
                  </a:cubicBezTo>
                  <a:cubicBezTo>
                    <a:pt x="8264" y="7219"/>
                    <a:pt x="8290" y="7213"/>
                    <a:pt x="8317" y="7206"/>
                  </a:cubicBezTo>
                  <a:lnTo>
                    <a:pt x="8317" y="7199"/>
                  </a:lnTo>
                  <a:cubicBezTo>
                    <a:pt x="8237" y="7199"/>
                    <a:pt x="8157" y="7206"/>
                    <a:pt x="8076" y="7206"/>
                  </a:cubicBezTo>
                  <a:cubicBezTo>
                    <a:pt x="7983" y="7213"/>
                    <a:pt x="7889" y="7226"/>
                    <a:pt x="7795" y="7233"/>
                  </a:cubicBezTo>
                  <a:cubicBezTo>
                    <a:pt x="7795" y="7166"/>
                    <a:pt x="7802" y="7172"/>
                    <a:pt x="7856" y="7159"/>
                  </a:cubicBezTo>
                  <a:cubicBezTo>
                    <a:pt x="8103" y="7099"/>
                    <a:pt x="8351" y="7045"/>
                    <a:pt x="8598" y="6992"/>
                  </a:cubicBezTo>
                  <a:cubicBezTo>
                    <a:pt x="8623" y="6986"/>
                    <a:pt x="8647" y="6979"/>
                    <a:pt x="8672" y="6968"/>
                  </a:cubicBezTo>
                  <a:close/>
                  <a:moveTo>
                    <a:pt x="12526" y="5988"/>
                  </a:moveTo>
                  <a:cubicBezTo>
                    <a:pt x="12633" y="6002"/>
                    <a:pt x="12740" y="6015"/>
                    <a:pt x="12847" y="6035"/>
                  </a:cubicBezTo>
                  <a:cubicBezTo>
                    <a:pt x="12860" y="6035"/>
                    <a:pt x="12867" y="6055"/>
                    <a:pt x="12874" y="6055"/>
                  </a:cubicBezTo>
                  <a:cubicBezTo>
                    <a:pt x="12940" y="6062"/>
                    <a:pt x="12987" y="6062"/>
                    <a:pt x="13034" y="6075"/>
                  </a:cubicBezTo>
                  <a:cubicBezTo>
                    <a:pt x="13315" y="6135"/>
                    <a:pt x="13589" y="6222"/>
                    <a:pt x="13857" y="6349"/>
                  </a:cubicBezTo>
                  <a:cubicBezTo>
                    <a:pt x="13924" y="6383"/>
                    <a:pt x="13984" y="6423"/>
                    <a:pt x="14051" y="6456"/>
                  </a:cubicBezTo>
                  <a:cubicBezTo>
                    <a:pt x="14078" y="6477"/>
                    <a:pt x="14098" y="6497"/>
                    <a:pt x="14111" y="6523"/>
                  </a:cubicBezTo>
                  <a:cubicBezTo>
                    <a:pt x="14265" y="6704"/>
                    <a:pt x="14379" y="6905"/>
                    <a:pt x="14499" y="7099"/>
                  </a:cubicBezTo>
                  <a:cubicBezTo>
                    <a:pt x="14580" y="7233"/>
                    <a:pt x="14667" y="7366"/>
                    <a:pt x="14754" y="7500"/>
                  </a:cubicBezTo>
                  <a:cubicBezTo>
                    <a:pt x="14774" y="7540"/>
                    <a:pt x="14794" y="7581"/>
                    <a:pt x="14814" y="7621"/>
                  </a:cubicBezTo>
                  <a:cubicBezTo>
                    <a:pt x="14814" y="7621"/>
                    <a:pt x="14807" y="7627"/>
                    <a:pt x="14800" y="7627"/>
                  </a:cubicBezTo>
                  <a:cubicBezTo>
                    <a:pt x="14707" y="7547"/>
                    <a:pt x="14620" y="7460"/>
                    <a:pt x="14526" y="7380"/>
                  </a:cubicBezTo>
                  <a:cubicBezTo>
                    <a:pt x="14339" y="7219"/>
                    <a:pt x="14158" y="7052"/>
                    <a:pt x="13964" y="6898"/>
                  </a:cubicBezTo>
                  <a:cubicBezTo>
                    <a:pt x="13877" y="6824"/>
                    <a:pt x="13777" y="6771"/>
                    <a:pt x="13683" y="6711"/>
                  </a:cubicBezTo>
                  <a:cubicBezTo>
                    <a:pt x="13670" y="6704"/>
                    <a:pt x="13663" y="6704"/>
                    <a:pt x="13650" y="6697"/>
                  </a:cubicBezTo>
                  <a:cubicBezTo>
                    <a:pt x="13295" y="6477"/>
                    <a:pt x="12940" y="6262"/>
                    <a:pt x="12579" y="6042"/>
                  </a:cubicBezTo>
                  <a:cubicBezTo>
                    <a:pt x="12559" y="6028"/>
                    <a:pt x="12539" y="6015"/>
                    <a:pt x="12519" y="6008"/>
                  </a:cubicBezTo>
                  <a:cubicBezTo>
                    <a:pt x="12526" y="6002"/>
                    <a:pt x="12526" y="5995"/>
                    <a:pt x="12526" y="5988"/>
                  </a:cubicBezTo>
                  <a:close/>
                  <a:moveTo>
                    <a:pt x="10973" y="7306"/>
                  </a:moveTo>
                  <a:lnTo>
                    <a:pt x="10973" y="7306"/>
                  </a:lnTo>
                  <a:cubicBezTo>
                    <a:pt x="11027" y="7340"/>
                    <a:pt x="11147" y="7540"/>
                    <a:pt x="11174" y="7634"/>
                  </a:cubicBezTo>
                  <a:cubicBezTo>
                    <a:pt x="11134" y="7601"/>
                    <a:pt x="11020" y="7407"/>
                    <a:pt x="10973" y="7306"/>
                  </a:cubicBezTo>
                  <a:close/>
                  <a:moveTo>
                    <a:pt x="13937" y="7152"/>
                  </a:moveTo>
                  <a:cubicBezTo>
                    <a:pt x="13991" y="7186"/>
                    <a:pt x="14044" y="7219"/>
                    <a:pt x="14098" y="7253"/>
                  </a:cubicBezTo>
                  <a:cubicBezTo>
                    <a:pt x="14218" y="7320"/>
                    <a:pt x="14339" y="7386"/>
                    <a:pt x="14452" y="7460"/>
                  </a:cubicBezTo>
                  <a:cubicBezTo>
                    <a:pt x="14533" y="7520"/>
                    <a:pt x="14606" y="7594"/>
                    <a:pt x="14680" y="7661"/>
                  </a:cubicBezTo>
                  <a:cubicBezTo>
                    <a:pt x="14687" y="7667"/>
                    <a:pt x="14693" y="7674"/>
                    <a:pt x="14700" y="7681"/>
                  </a:cubicBezTo>
                  <a:lnTo>
                    <a:pt x="14693" y="7688"/>
                  </a:lnTo>
                  <a:cubicBezTo>
                    <a:pt x="14439" y="7514"/>
                    <a:pt x="14185" y="7333"/>
                    <a:pt x="13931" y="7159"/>
                  </a:cubicBezTo>
                  <a:cubicBezTo>
                    <a:pt x="13931" y="7159"/>
                    <a:pt x="13931" y="7152"/>
                    <a:pt x="13937" y="7152"/>
                  </a:cubicBezTo>
                  <a:close/>
                  <a:moveTo>
                    <a:pt x="13156" y="6885"/>
                  </a:moveTo>
                  <a:cubicBezTo>
                    <a:pt x="13229" y="6899"/>
                    <a:pt x="13275" y="6952"/>
                    <a:pt x="13328" y="6992"/>
                  </a:cubicBezTo>
                  <a:cubicBezTo>
                    <a:pt x="13362" y="7012"/>
                    <a:pt x="13389" y="7039"/>
                    <a:pt x="13415" y="7059"/>
                  </a:cubicBezTo>
                  <a:cubicBezTo>
                    <a:pt x="13436" y="7079"/>
                    <a:pt x="13436" y="7092"/>
                    <a:pt x="13422" y="7105"/>
                  </a:cubicBezTo>
                  <a:cubicBezTo>
                    <a:pt x="13449" y="7112"/>
                    <a:pt x="13482" y="7119"/>
                    <a:pt x="13502" y="7139"/>
                  </a:cubicBezTo>
                  <a:cubicBezTo>
                    <a:pt x="13636" y="7266"/>
                    <a:pt x="13777" y="7393"/>
                    <a:pt x="13904" y="7527"/>
                  </a:cubicBezTo>
                  <a:cubicBezTo>
                    <a:pt x="13964" y="7587"/>
                    <a:pt x="14011" y="7661"/>
                    <a:pt x="14058" y="7734"/>
                  </a:cubicBezTo>
                  <a:cubicBezTo>
                    <a:pt x="13830" y="7514"/>
                    <a:pt x="13616" y="7273"/>
                    <a:pt x="13328" y="7126"/>
                  </a:cubicBezTo>
                  <a:cubicBezTo>
                    <a:pt x="13328" y="7119"/>
                    <a:pt x="13328" y="7119"/>
                    <a:pt x="13335" y="7112"/>
                  </a:cubicBezTo>
                  <a:cubicBezTo>
                    <a:pt x="13362" y="7112"/>
                    <a:pt x="13395" y="7105"/>
                    <a:pt x="13422" y="7105"/>
                  </a:cubicBezTo>
                  <a:cubicBezTo>
                    <a:pt x="13375" y="7092"/>
                    <a:pt x="13322" y="7079"/>
                    <a:pt x="13275" y="7065"/>
                  </a:cubicBezTo>
                  <a:cubicBezTo>
                    <a:pt x="13255" y="7059"/>
                    <a:pt x="13221" y="7059"/>
                    <a:pt x="13208" y="7052"/>
                  </a:cubicBezTo>
                  <a:cubicBezTo>
                    <a:pt x="13108" y="6978"/>
                    <a:pt x="12987" y="6972"/>
                    <a:pt x="12867" y="6911"/>
                  </a:cubicBezTo>
                  <a:cubicBezTo>
                    <a:pt x="12972" y="6898"/>
                    <a:pt x="13064" y="6892"/>
                    <a:pt x="13156" y="6885"/>
                  </a:cubicBezTo>
                  <a:close/>
                  <a:moveTo>
                    <a:pt x="15195" y="8230"/>
                  </a:moveTo>
                  <a:cubicBezTo>
                    <a:pt x="15249" y="8283"/>
                    <a:pt x="15309" y="8330"/>
                    <a:pt x="15356" y="8383"/>
                  </a:cubicBezTo>
                  <a:cubicBezTo>
                    <a:pt x="15403" y="8437"/>
                    <a:pt x="15436" y="8497"/>
                    <a:pt x="15463" y="8564"/>
                  </a:cubicBezTo>
                  <a:cubicBezTo>
                    <a:pt x="15510" y="8664"/>
                    <a:pt x="15550" y="8765"/>
                    <a:pt x="15590" y="8872"/>
                  </a:cubicBezTo>
                  <a:cubicBezTo>
                    <a:pt x="15610" y="8932"/>
                    <a:pt x="15630" y="8999"/>
                    <a:pt x="15637" y="9066"/>
                  </a:cubicBezTo>
                  <a:cubicBezTo>
                    <a:pt x="15650" y="9146"/>
                    <a:pt x="15637" y="9173"/>
                    <a:pt x="15563" y="9206"/>
                  </a:cubicBezTo>
                  <a:cubicBezTo>
                    <a:pt x="15503" y="9233"/>
                    <a:pt x="15443" y="9253"/>
                    <a:pt x="15382" y="9280"/>
                  </a:cubicBezTo>
                  <a:cubicBezTo>
                    <a:pt x="15369" y="8925"/>
                    <a:pt x="15296" y="8577"/>
                    <a:pt x="15182" y="8230"/>
                  </a:cubicBezTo>
                  <a:close/>
                  <a:moveTo>
                    <a:pt x="11616" y="8537"/>
                  </a:moveTo>
                  <a:cubicBezTo>
                    <a:pt x="11629" y="8557"/>
                    <a:pt x="11649" y="8571"/>
                    <a:pt x="11662" y="8591"/>
                  </a:cubicBezTo>
                  <a:cubicBezTo>
                    <a:pt x="11756" y="8718"/>
                    <a:pt x="11843" y="8852"/>
                    <a:pt x="11903" y="8999"/>
                  </a:cubicBezTo>
                  <a:cubicBezTo>
                    <a:pt x="11903" y="9006"/>
                    <a:pt x="11903" y="9019"/>
                    <a:pt x="11910" y="9019"/>
                  </a:cubicBezTo>
                  <a:cubicBezTo>
                    <a:pt x="12051" y="9240"/>
                    <a:pt x="12117" y="9494"/>
                    <a:pt x="12245" y="9722"/>
                  </a:cubicBezTo>
                  <a:cubicBezTo>
                    <a:pt x="12285" y="9795"/>
                    <a:pt x="12305" y="9882"/>
                    <a:pt x="12338" y="9962"/>
                  </a:cubicBezTo>
                  <a:cubicBezTo>
                    <a:pt x="12345" y="9982"/>
                    <a:pt x="12352" y="10009"/>
                    <a:pt x="12365" y="10029"/>
                  </a:cubicBezTo>
                  <a:cubicBezTo>
                    <a:pt x="12405" y="10143"/>
                    <a:pt x="12445" y="10257"/>
                    <a:pt x="12485" y="10377"/>
                  </a:cubicBezTo>
                  <a:cubicBezTo>
                    <a:pt x="12492" y="10384"/>
                    <a:pt x="12485" y="10391"/>
                    <a:pt x="12492" y="10404"/>
                  </a:cubicBezTo>
                  <a:lnTo>
                    <a:pt x="12479" y="10404"/>
                  </a:lnTo>
                  <a:cubicBezTo>
                    <a:pt x="12472" y="10384"/>
                    <a:pt x="12459" y="10357"/>
                    <a:pt x="12445" y="10337"/>
                  </a:cubicBezTo>
                  <a:cubicBezTo>
                    <a:pt x="12378" y="10183"/>
                    <a:pt x="12311" y="10023"/>
                    <a:pt x="12231" y="9875"/>
                  </a:cubicBezTo>
                  <a:cubicBezTo>
                    <a:pt x="12178" y="9775"/>
                    <a:pt x="12117" y="9675"/>
                    <a:pt x="12084" y="9561"/>
                  </a:cubicBezTo>
                  <a:cubicBezTo>
                    <a:pt x="12057" y="9494"/>
                    <a:pt x="12010" y="9434"/>
                    <a:pt x="11984" y="9367"/>
                  </a:cubicBezTo>
                  <a:cubicBezTo>
                    <a:pt x="11883" y="9166"/>
                    <a:pt x="11790" y="8965"/>
                    <a:pt x="11696" y="8771"/>
                  </a:cubicBezTo>
                  <a:cubicBezTo>
                    <a:pt x="11662" y="8698"/>
                    <a:pt x="11636" y="8618"/>
                    <a:pt x="11616" y="8537"/>
                  </a:cubicBezTo>
                  <a:close/>
                  <a:moveTo>
                    <a:pt x="12230" y="70"/>
                  </a:moveTo>
                  <a:cubicBezTo>
                    <a:pt x="12264" y="70"/>
                    <a:pt x="12298" y="74"/>
                    <a:pt x="12332" y="87"/>
                  </a:cubicBezTo>
                  <a:cubicBezTo>
                    <a:pt x="12318" y="141"/>
                    <a:pt x="12278" y="147"/>
                    <a:pt x="12238" y="154"/>
                  </a:cubicBezTo>
                  <a:cubicBezTo>
                    <a:pt x="12017" y="181"/>
                    <a:pt x="11810" y="248"/>
                    <a:pt x="11602" y="321"/>
                  </a:cubicBezTo>
                  <a:cubicBezTo>
                    <a:pt x="11295" y="428"/>
                    <a:pt x="10993" y="549"/>
                    <a:pt x="10726" y="729"/>
                  </a:cubicBezTo>
                  <a:cubicBezTo>
                    <a:pt x="10518" y="863"/>
                    <a:pt x="10324" y="1010"/>
                    <a:pt x="10130" y="1151"/>
                  </a:cubicBezTo>
                  <a:cubicBezTo>
                    <a:pt x="10023" y="1224"/>
                    <a:pt x="9930" y="1305"/>
                    <a:pt x="9823" y="1378"/>
                  </a:cubicBezTo>
                  <a:cubicBezTo>
                    <a:pt x="9762" y="1418"/>
                    <a:pt x="9702" y="1452"/>
                    <a:pt x="9635" y="1479"/>
                  </a:cubicBezTo>
                  <a:cubicBezTo>
                    <a:pt x="9401" y="1566"/>
                    <a:pt x="9187" y="1686"/>
                    <a:pt x="9000" y="1840"/>
                  </a:cubicBezTo>
                  <a:cubicBezTo>
                    <a:pt x="8919" y="1907"/>
                    <a:pt x="8859" y="1994"/>
                    <a:pt x="8866" y="2101"/>
                  </a:cubicBezTo>
                  <a:cubicBezTo>
                    <a:pt x="8873" y="2188"/>
                    <a:pt x="8893" y="2282"/>
                    <a:pt x="8926" y="2369"/>
                  </a:cubicBezTo>
                  <a:cubicBezTo>
                    <a:pt x="8953" y="2442"/>
                    <a:pt x="8993" y="2516"/>
                    <a:pt x="9026" y="2589"/>
                  </a:cubicBezTo>
                  <a:cubicBezTo>
                    <a:pt x="9040" y="2623"/>
                    <a:pt x="9053" y="2650"/>
                    <a:pt x="9053" y="2683"/>
                  </a:cubicBezTo>
                  <a:cubicBezTo>
                    <a:pt x="9073" y="2857"/>
                    <a:pt x="9154" y="3011"/>
                    <a:pt x="9227" y="3158"/>
                  </a:cubicBezTo>
                  <a:cubicBezTo>
                    <a:pt x="9281" y="3265"/>
                    <a:pt x="9334" y="3372"/>
                    <a:pt x="9388" y="3472"/>
                  </a:cubicBezTo>
                  <a:cubicBezTo>
                    <a:pt x="9408" y="3519"/>
                    <a:pt x="9414" y="3573"/>
                    <a:pt x="9428" y="3620"/>
                  </a:cubicBezTo>
                  <a:cubicBezTo>
                    <a:pt x="9495" y="3787"/>
                    <a:pt x="9548" y="3961"/>
                    <a:pt x="9615" y="4128"/>
                  </a:cubicBezTo>
                  <a:cubicBezTo>
                    <a:pt x="9662" y="4249"/>
                    <a:pt x="9695" y="4369"/>
                    <a:pt x="9769" y="4469"/>
                  </a:cubicBezTo>
                  <a:cubicBezTo>
                    <a:pt x="9803" y="4523"/>
                    <a:pt x="9849" y="4570"/>
                    <a:pt x="9889" y="4623"/>
                  </a:cubicBezTo>
                  <a:cubicBezTo>
                    <a:pt x="9883" y="4643"/>
                    <a:pt x="9876" y="4663"/>
                    <a:pt x="9863" y="4683"/>
                  </a:cubicBezTo>
                  <a:cubicBezTo>
                    <a:pt x="9762" y="4837"/>
                    <a:pt x="9669" y="4985"/>
                    <a:pt x="9575" y="5145"/>
                  </a:cubicBezTo>
                  <a:cubicBezTo>
                    <a:pt x="9542" y="5205"/>
                    <a:pt x="9515" y="5272"/>
                    <a:pt x="9481" y="5339"/>
                  </a:cubicBezTo>
                  <a:cubicBezTo>
                    <a:pt x="9468" y="5379"/>
                    <a:pt x="9475" y="5419"/>
                    <a:pt x="9501" y="5453"/>
                  </a:cubicBezTo>
                  <a:cubicBezTo>
                    <a:pt x="9635" y="5600"/>
                    <a:pt x="9789" y="5727"/>
                    <a:pt x="9997" y="5767"/>
                  </a:cubicBezTo>
                  <a:cubicBezTo>
                    <a:pt x="10003" y="5774"/>
                    <a:pt x="10017" y="5774"/>
                    <a:pt x="10023" y="5774"/>
                  </a:cubicBezTo>
                  <a:cubicBezTo>
                    <a:pt x="10035" y="5773"/>
                    <a:pt x="10047" y="5772"/>
                    <a:pt x="10059" y="5772"/>
                  </a:cubicBezTo>
                  <a:cubicBezTo>
                    <a:pt x="10121" y="5772"/>
                    <a:pt x="10181" y="5787"/>
                    <a:pt x="10237" y="5821"/>
                  </a:cubicBezTo>
                  <a:cubicBezTo>
                    <a:pt x="10291" y="5841"/>
                    <a:pt x="10351" y="5848"/>
                    <a:pt x="10411" y="5848"/>
                  </a:cubicBezTo>
                  <a:cubicBezTo>
                    <a:pt x="10478" y="5848"/>
                    <a:pt x="10532" y="5821"/>
                    <a:pt x="10572" y="5754"/>
                  </a:cubicBezTo>
                  <a:cubicBezTo>
                    <a:pt x="10632" y="5634"/>
                    <a:pt x="10712" y="5520"/>
                    <a:pt x="10779" y="5399"/>
                  </a:cubicBezTo>
                  <a:cubicBezTo>
                    <a:pt x="10819" y="5319"/>
                    <a:pt x="10846" y="5245"/>
                    <a:pt x="10880" y="5165"/>
                  </a:cubicBezTo>
                  <a:cubicBezTo>
                    <a:pt x="10886" y="5145"/>
                    <a:pt x="10886" y="5125"/>
                    <a:pt x="10893" y="5098"/>
                  </a:cubicBezTo>
                  <a:lnTo>
                    <a:pt x="10893" y="5098"/>
                  </a:lnTo>
                  <a:cubicBezTo>
                    <a:pt x="10846" y="5105"/>
                    <a:pt x="10833" y="5132"/>
                    <a:pt x="10813" y="5159"/>
                  </a:cubicBezTo>
                  <a:cubicBezTo>
                    <a:pt x="10746" y="5279"/>
                    <a:pt x="10672" y="5393"/>
                    <a:pt x="10599" y="5513"/>
                  </a:cubicBezTo>
                  <a:cubicBezTo>
                    <a:pt x="10559" y="5580"/>
                    <a:pt x="10512" y="5640"/>
                    <a:pt x="10472" y="5707"/>
                  </a:cubicBezTo>
                  <a:cubicBezTo>
                    <a:pt x="10451" y="5734"/>
                    <a:pt x="10438" y="5767"/>
                    <a:pt x="10418" y="5801"/>
                  </a:cubicBezTo>
                  <a:cubicBezTo>
                    <a:pt x="10409" y="5802"/>
                    <a:pt x="10401" y="5802"/>
                    <a:pt x="10392" y="5802"/>
                  </a:cubicBezTo>
                  <a:cubicBezTo>
                    <a:pt x="10256" y="5802"/>
                    <a:pt x="10135" y="5707"/>
                    <a:pt x="9997" y="5707"/>
                  </a:cubicBezTo>
                  <a:cubicBezTo>
                    <a:pt x="10003" y="5687"/>
                    <a:pt x="10010" y="5667"/>
                    <a:pt x="10017" y="5647"/>
                  </a:cubicBezTo>
                  <a:cubicBezTo>
                    <a:pt x="10037" y="5654"/>
                    <a:pt x="10057" y="5654"/>
                    <a:pt x="10097" y="5660"/>
                  </a:cubicBezTo>
                  <a:cubicBezTo>
                    <a:pt x="9990" y="5540"/>
                    <a:pt x="9856" y="5466"/>
                    <a:pt x="9742" y="5353"/>
                  </a:cubicBezTo>
                  <a:cubicBezTo>
                    <a:pt x="9736" y="5373"/>
                    <a:pt x="9729" y="5386"/>
                    <a:pt x="9729" y="5393"/>
                  </a:cubicBezTo>
                  <a:cubicBezTo>
                    <a:pt x="9720" y="5411"/>
                    <a:pt x="9711" y="5419"/>
                    <a:pt x="9698" y="5419"/>
                  </a:cubicBezTo>
                  <a:cubicBezTo>
                    <a:pt x="9692" y="5419"/>
                    <a:pt x="9684" y="5417"/>
                    <a:pt x="9675" y="5413"/>
                  </a:cubicBezTo>
                  <a:cubicBezTo>
                    <a:pt x="9655" y="5399"/>
                    <a:pt x="9629" y="5386"/>
                    <a:pt x="9602" y="5366"/>
                  </a:cubicBezTo>
                  <a:cubicBezTo>
                    <a:pt x="9622" y="5299"/>
                    <a:pt x="9655" y="5232"/>
                    <a:pt x="9695" y="5172"/>
                  </a:cubicBezTo>
                  <a:cubicBezTo>
                    <a:pt x="9742" y="5092"/>
                    <a:pt x="9796" y="5011"/>
                    <a:pt x="9836" y="4931"/>
                  </a:cubicBezTo>
                  <a:cubicBezTo>
                    <a:pt x="9883" y="4857"/>
                    <a:pt x="9916" y="4784"/>
                    <a:pt x="9956" y="4710"/>
                  </a:cubicBezTo>
                  <a:cubicBezTo>
                    <a:pt x="9970" y="4690"/>
                    <a:pt x="9976" y="4670"/>
                    <a:pt x="9990" y="4663"/>
                  </a:cubicBezTo>
                  <a:cubicBezTo>
                    <a:pt x="10037" y="4637"/>
                    <a:pt x="10063" y="4596"/>
                    <a:pt x="10097" y="4556"/>
                  </a:cubicBezTo>
                  <a:cubicBezTo>
                    <a:pt x="10184" y="4449"/>
                    <a:pt x="10264" y="4336"/>
                    <a:pt x="10358" y="4235"/>
                  </a:cubicBezTo>
                  <a:cubicBezTo>
                    <a:pt x="10398" y="4188"/>
                    <a:pt x="10445" y="4155"/>
                    <a:pt x="10492" y="4115"/>
                  </a:cubicBezTo>
                  <a:cubicBezTo>
                    <a:pt x="10498" y="4168"/>
                    <a:pt x="10498" y="4215"/>
                    <a:pt x="10505" y="4269"/>
                  </a:cubicBezTo>
                  <a:lnTo>
                    <a:pt x="10458" y="4269"/>
                  </a:lnTo>
                  <a:cubicBezTo>
                    <a:pt x="10458" y="4322"/>
                    <a:pt x="10492" y="4349"/>
                    <a:pt x="10525" y="4382"/>
                  </a:cubicBezTo>
                  <a:cubicBezTo>
                    <a:pt x="10686" y="4550"/>
                    <a:pt x="10806" y="4663"/>
                    <a:pt x="10886" y="4663"/>
                  </a:cubicBezTo>
                  <a:cubicBezTo>
                    <a:pt x="10893" y="4657"/>
                    <a:pt x="10893" y="4650"/>
                    <a:pt x="10893" y="4643"/>
                  </a:cubicBezTo>
                  <a:cubicBezTo>
                    <a:pt x="10953" y="4663"/>
                    <a:pt x="11020" y="4683"/>
                    <a:pt x="11080" y="4710"/>
                  </a:cubicBezTo>
                  <a:cubicBezTo>
                    <a:pt x="11034" y="4791"/>
                    <a:pt x="10987" y="4878"/>
                    <a:pt x="10947" y="4958"/>
                  </a:cubicBezTo>
                  <a:cubicBezTo>
                    <a:pt x="10940" y="4978"/>
                    <a:pt x="10927" y="4991"/>
                    <a:pt x="10927" y="5011"/>
                  </a:cubicBezTo>
                  <a:cubicBezTo>
                    <a:pt x="10906" y="5092"/>
                    <a:pt x="10933" y="5145"/>
                    <a:pt x="11020" y="5159"/>
                  </a:cubicBezTo>
                  <a:cubicBezTo>
                    <a:pt x="11068" y="5171"/>
                    <a:pt x="11115" y="5179"/>
                    <a:pt x="11165" y="5179"/>
                  </a:cubicBezTo>
                  <a:cubicBezTo>
                    <a:pt x="11192" y="5179"/>
                    <a:pt x="11219" y="5177"/>
                    <a:pt x="11248" y="5172"/>
                  </a:cubicBezTo>
                  <a:cubicBezTo>
                    <a:pt x="11271" y="5169"/>
                    <a:pt x="11293" y="5167"/>
                    <a:pt x="11315" y="5167"/>
                  </a:cubicBezTo>
                  <a:cubicBezTo>
                    <a:pt x="11338" y="5167"/>
                    <a:pt x="11361" y="5169"/>
                    <a:pt x="11388" y="5172"/>
                  </a:cubicBezTo>
                  <a:cubicBezTo>
                    <a:pt x="11361" y="5185"/>
                    <a:pt x="11335" y="5199"/>
                    <a:pt x="11295" y="5225"/>
                  </a:cubicBezTo>
                  <a:cubicBezTo>
                    <a:pt x="11305" y="5226"/>
                    <a:pt x="11314" y="5227"/>
                    <a:pt x="11324" y="5227"/>
                  </a:cubicBezTo>
                  <a:cubicBezTo>
                    <a:pt x="11383" y="5227"/>
                    <a:pt x="11428" y="5210"/>
                    <a:pt x="11468" y="5199"/>
                  </a:cubicBezTo>
                  <a:cubicBezTo>
                    <a:pt x="11506" y="5189"/>
                    <a:pt x="11540" y="5177"/>
                    <a:pt x="11580" y="5177"/>
                  </a:cubicBezTo>
                  <a:cubicBezTo>
                    <a:pt x="11597" y="5177"/>
                    <a:pt x="11615" y="5179"/>
                    <a:pt x="11636" y="5185"/>
                  </a:cubicBezTo>
                  <a:cubicBezTo>
                    <a:pt x="11555" y="5205"/>
                    <a:pt x="11489" y="5219"/>
                    <a:pt x="11415" y="5239"/>
                  </a:cubicBezTo>
                  <a:cubicBezTo>
                    <a:pt x="11415" y="5245"/>
                    <a:pt x="11422" y="5252"/>
                    <a:pt x="11422" y="5259"/>
                  </a:cubicBezTo>
                  <a:cubicBezTo>
                    <a:pt x="11529" y="5245"/>
                    <a:pt x="11642" y="5232"/>
                    <a:pt x="11749" y="5219"/>
                  </a:cubicBezTo>
                  <a:cubicBezTo>
                    <a:pt x="11836" y="5212"/>
                    <a:pt x="11923" y="5205"/>
                    <a:pt x="12010" y="5199"/>
                  </a:cubicBezTo>
                  <a:cubicBezTo>
                    <a:pt x="12030" y="5199"/>
                    <a:pt x="12044" y="5192"/>
                    <a:pt x="12057" y="5185"/>
                  </a:cubicBezTo>
                  <a:cubicBezTo>
                    <a:pt x="12117" y="5179"/>
                    <a:pt x="12178" y="5179"/>
                    <a:pt x="12238" y="5172"/>
                  </a:cubicBezTo>
                  <a:lnTo>
                    <a:pt x="12238" y="5172"/>
                  </a:lnTo>
                  <a:cubicBezTo>
                    <a:pt x="12217" y="5201"/>
                    <a:pt x="12192" y="5204"/>
                    <a:pt x="12164" y="5204"/>
                  </a:cubicBezTo>
                  <a:cubicBezTo>
                    <a:pt x="12155" y="5204"/>
                    <a:pt x="12146" y="5204"/>
                    <a:pt x="12137" y="5204"/>
                  </a:cubicBezTo>
                  <a:cubicBezTo>
                    <a:pt x="12128" y="5204"/>
                    <a:pt x="12119" y="5204"/>
                    <a:pt x="12111" y="5205"/>
                  </a:cubicBezTo>
                  <a:cubicBezTo>
                    <a:pt x="12111" y="5232"/>
                    <a:pt x="12077" y="5225"/>
                    <a:pt x="12057" y="5232"/>
                  </a:cubicBezTo>
                  <a:cubicBezTo>
                    <a:pt x="11950" y="5259"/>
                    <a:pt x="11843" y="5286"/>
                    <a:pt x="11736" y="5306"/>
                  </a:cubicBezTo>
                  <a:cubicBezTo>
                    <a:pt x="11716" y="5312"/>
                    <a:pt x="11689" y="5326"/>
                    <a:pt x="11662" y="5339"/>
                  </a:cubicBezTo>
                  <a:cubicBezTo>
                    <a:pt x="11677" y="5342"/>
                    <a:pt x="11691" y="5344"/>
                    <a:pt x="11705" y="5344"/>
                  </a:cubicBezTo>
                  <a:cubicBezTo>
                    <a:pt x="11749" y="5344"/>
                    <a:pt x="11791" y="5331"/>
                    <a:pt x="11836" y="5326"/>
                  </a:cubicBezTo>
                  <a:cubicBezTo>
                    <a:pt x="11997" y="5286"/>
                    <a:pt x="12164" y="5245"/>
                    <a:pt x="12332" y="5205"/>
                  </a:cubicBezTo>
                  <a:cubicBezTo>
                    <a:pt x="12360" y="5198"/>
                    <a:pt x="12388" y="5194"/>
                    <a:pt x="12415" y="5194"/>
                  </a:cubicBezTo>
                  <a:cubicBezTo>
                    <a:pt x="12482" y="5194"/>
                    <a:pt x="12546" y="5215"/>
                    <a:pt x="12613" y="5239"/>
                  </a:cubicBezTo>
                  <a:cubicBezTo>
                    <a:pt x="12338" y="5299"/>
                    <a:pt x="12064" y="5332"/>
                    <a:pt x="11796" y="5406"/>
                  </a:cubicBezTo>
                  <a:cubicBezTo>
                    <a:pt x="11796" y="5413"/>
                    <a:pt x="11796" y="5413"/>
                    <a:pt x="11803" y="5419"/>
                  </a:cubicBezTo>
                  <a:cubicBezTo>
                    <a:pt x="11857" y="5413"/>
                    <a:pt x="11903" y="5406"/>
                    <a:pt x="11957" y="5399"/>
                  </a:cubicBezTo>
                  <a:cubicBezTo>
                    <a:pt x="12178" y="5359"/>
                    <a:pt x="12398" y="5319"/>
                    <a:pt x="12613" y="5266"/>
                  </a:cubicBezTo>
                  <a:cubicBezTo>
                    <a:pt x="12632" y="5262"/>
                    <a:pt x="12650" y="5260"/>
                    <a:pt x="12668" y="5260"/>
                  </a:cubicBezTo>
                  <a:cubicBezTo>
                    <a:pt x="12719" y="5260"/>
                    <a:pt x="12767" y="5274"/>
                    <a:pt x="12827" y="5299"/>
                  </a:cubicBezTo>
                  <a:cubicBezTo>
                    <a:pt x="12693" y="5312"/>
                    <a:pt x="12579" y="5332"/>
                    <a:pt x="12465" y="5353"/>
                  </a:cubicBezTo>
                  <a:cubicBezTo>
                    <a:pt x="12278" y="5386"/>
                    <a:pt x="12091" y="5426"/>
                    <a:pt x="11903" y="5466"/>
                  </a:cubicBezTo>
                  <a:cubicBezTo>
                    <a:pt x="11810" y="5493"/>
                    <a:pt x="11729" y="5533"/>
                    <a:pt x="11636" y="5567"/>
                  </a:cubicBezTo>
                  <a:cubicBezTo>
                    <a:pt x="11656" y="5580"/>
                    <a:pt x="11662" y="5587"/>
                    <a:pt x="11676" y="5587"/>
                  </a:cubicBezTo>
                  <a:cubicBezTo>
                    <a:pt x="11716" y="5587"/>
                    <a:pt x="11756" y="5587"/>
                    <a:pt x="11796" y="5573"/>
                  </a:cubicBezTo>
                  <a:cubicBezTo>
                    <a:pt x="11955" y="5513"/>
                    <a:pt x="12122" y="5498"/>
                    <a:pt x="12291" y="5498"/>
                  </a:cubicBezTo>
                  <a:cubicBezTo>
                    <a:pt x="12329" y="5498"/>
                    <a:pt x="12367" y="5499"/>
                    <a:pt x="12405" y="5500"/>
                  </a:cubicBezTo>
                  <a:cubicBezTo>
                    <a:pt x="12204" y="5567"/>
                    <a:pt x="11990" y="5600"/>
                    <a:pt x="11790" y="5687"/>
                  </a:cubicBezTo>
                  <a:cubicBezTo>
                    <a:pt x="11796" y="5774"/>
                    <a:pt x="11863" y="5814"/>
                    <a:pt x="11930" y="5848"/>
                  </a:cubicBezTo>
                  <a:cubicBezTo>
                    <a:pt x="12030" y="5894"/>
                    <a:pt x="12131" y="5941"/>
                    <a:pt x="12231" y="5995"/>
                  </a:cubicBezTo>
                  <a:cubicBezTo>
                    <a:pt x="12285" y="6022"/>
                    <a:pt x="12345" y="6048"/>
                    <a:pt x="12398" y="6082"/>
                  </a:cubicBezTo>
                  <a:cubicBezTo>
                    <a:pt x="12552" y="6175"/>
                    <a:pt x="12706" y="6276"/>
                    <a:pt x="12860" y="6370"/>
                  </a:cubicBezTo>
                  <a:cubicBezTo>
                    <a:pt x="13001" y="6456"/>
                    <a:pt x="13155" y="6530"/>
                    <a:pt x="13295" y="6617"/>
                  </a:cubicBezTo>
                  <a:cubicBezTo>
                    <a:pt x="13429" y="6697"/>
                    <a:pt x="13563" y="6778"/>
                    <a:pt x="13690" y="6865"/>
                  </a:cubicBezTo>
                  <a:cubicBezTo>
                    <a:pt x="13790" y="6925"/>
                    <a:pt x="13884" y="6992"/>
                    <a:pt x="13984" y="7059"/>
                  </a:cubicBezTo>
                  <a:cubicBezTo>
                    <a:pt x="13977" y="7059"/>
                    <a:pt x="13977" y="7065"/>
                    <a:pt x="13977" y="7072"/>
                  </a:cubicBezTo>
                  <a:cubicBezTo>
                    <a:pt x="13864" y="7019"/>
                    <a:pt x="13757" y="6965"/>
                    <a:pt x="13650" y="6905"/>
                  </a:cubicBezTo>
                  <a:cubicBezTo>
                    <a:pt x="13442" y="6791"/>
                    <a:pt x="13241" y="6671"/>
                    <a:pt x="13034" y="6557"/>
                  </a:cubicBezTo>
                  <a:cubicBezTo>
                    <a:pt x="12746" y="6396"/>
                    <a:pt x="12459" y="6249"/>
                    <a:pt x="12158" y="6135"/>
                  </a:cubicBezTo>
                  <a:cubicBezTo>
                    <a:pt x="11989" y="6070"/>
                    <a:pt x="11817" y="6037"/>
                    <a:pt x="11644" y="6037"/>
                  </a:cubicBezTo>
                  <a:cubicBezTo>
                    <a:pt x="11570" y="6037"/>
                    <a:pt x="11496" y="6043"/>
                    <a:pt x="11422" y="6055"/>
                  </a:cubicBezTo>
                  <a:cubicBezTo>
                    <a:pt x="11288" y="6075"/>
                    <a:pt x="11221" y="6122"/>
                    <a:pt x="11141" y="6242"/>
                  </a:cubicBezTo>
                  <a:cubicBezTo>
                    <a:pt x="11161" y="6242"/>
                    <a:pt x="11174" y="6242"/>
                    <a:pt x="11181" y="6249"/>
                  </a:cubicBezTo>
                  <a:cubicBezTo>
                    <a:pt x="11181" y="6303"/>
                    <a:pt x="11181" y="6356"/>
                    <a:pt x="11187" y="6410"/>
                  </a:cubicBezTo>
                  <a:cubicBezTo>
                    <a:pt x="11194" y="6443"/>
                    <a:pt x="11187" y="6470"/>
                    <a:pt x="11161" y="6483"/>
                  </a:cubicBezTo>
                  <a:cubicBezTo>
                    <a:pt x="11167" y="6503"/>
                    <a:pt x="11181" y="6517"/>
                    <a:pt x="11181" y="6530"/>
                  </a:cubicBezTo>
                  <a:cubicBezTo>
                    <a:pt x="11181" y="6577"/>
                    <a:pt x="11181" y="6630"/>
                    <a:pt x="11174" y="6677"/>
                  </a:cubicBezTo>
                  <a:cubicBezTo>
                    <a:pt x="11161" y="6824"/>
                    <a:pt x="11194" y="6958"/>
                    <a:pt x="11261" y="7092"/>
                  </a:cubicBezTo>
                  <a:cubicBezTo>
                    <a:pt x="11315" y="7213"/>
                    <a:pt x="11375" y="7326"/>
                    <a:pt x="11428" y="7453"/>
                  </a:cubicBezTo>
                  <a:cubicBezTo>
                    <a:pt x="11502" y="7614"/>
                    <a:pt x="11602" y="7754"/>
                    <a:pt x="11696" y="7902"/>
                  </a:cubicBezTo>
                  <a:cubicBezTo>
                    <a:pt x="11743" y="7975"/>
                    <a:pt x="11776" y="8049"/>
                    <a:pt x="11810" y="8129"/>
                  </a:cubicBezTo>
                  <a:cubicBezTo>
                    <a:pt x="11836" y="8216"/>
                    <a:pt x="11883" y="8296"/>
                    <a:pt x="11923" y="8377"/>
                  </a:cubicBezTo>
                  <a:cubicBezTo>
                    <a:pt x="11944" y="8417"/>
                    <a:pt x="11970" y="8457"/>
                    <a:pt x="11984" y="8497"/>
                  </a:cubicBezTo>
                  <a:cubicBezTo>
                    <a:pt x="12044" y="8644"/>
                    <a:pt x="12097" y="8785"/>
                    <a:pt x="12158" y="8925"/>
                  </a:cubicBezTo>
                  <a:cubicBezTo>
                    <a:pt x="12204" y="9039"/>
                    <a:pt x="12265" y="9153"/>
                    <a:pt x="12311" y="9260"/>
                  </a:cubicBezTo>
                  <a:cubicBezTo>
                    <a:pt x="12412" y="9487"/>
                    <a:pt x="12459" y="9728"/>
                    <a:pt x="12526" y="9962"/>
                  </a:cubicBezTo>
                  <a:cubicBezTo>
                    <a:pt x="12586" y="10156"/>
                    <a:pt x="12639" y="10344"/>
                    <a:pt x="12760" y="10511"/>
                  </a:cubicBezTo>
                  <a:cubicBezTo>
                    <a:pt x="12880" y="10672"/>
                    <a:pt x="12954" y="10859"/>
                    <a:pt x="13021" y="11040"/>
                  </a:cubicBezTo>
                  <a:cubicBezTo>
                    <a:pt x="13068" y="11147"/>
                    <a:pt x="13121" y="11247"/>
                    <a:pt x="13168" y="11347"/>
                  </a:cubicBezTo>
                  <a:cubicBezTo>
                    <a:pt x="13195" y="11394"/>
                    <a:pt x="13221" y="11434"/>
                    <a:pt x="13235" y="11481"/>
                  </a:cubicBezTo>
                  <a:cubicBezTo>
                    <a:pt x="13215" y="11461"/>
                    <a:pt x="13201" y="11441"/>
                    <a:pt x="13188" y="11414"/>
                  </a:cubicBezTo>
                  <a:cubicBezTo>
                    <a:pt x="13148" y="11354"/>
                    <a:pt x="13121" y="11294"/>
                    <a:pt x="13081" y="11234"/>
                  </a:cubicBezTo>
                  <a:cubicBezTo>
                    <a:pt x="12960" y="11026"/>
                    <a:pt x="12833" y="10812"/>
                    <a:pt x="12706" y="10605"/>
                  </a:cubicBezTo>
                  <a:cubicBezTo>
                    <a:pt x="12613" y="10524"/>
                    <a:pt x="12592" y="10411"/>
                    <a:pt x="12559" y="10304"/>
                  </a:cubicBezTo>
                  <a:cubicBezTo>
                    <a:pt x="12506" y="10150"/>
                    <a:pt x="12459" y="9996"/>
                    <a:pt x="12398" y="9842"/>
                  </a:cubicBezTo>
                  <a:cubicBezTo>
                    <a:pt x="12352" y="9722"/>
                    <a:pt x="12291" y="9608"/>
                    <a:pt x="12231" y="9487"/>
                  </a:cubicBezTo>
                  <a:cubicBezTo>
                    <a:pt x="12211" y="9434"/>
                    <a:pt x="12184" y="9374"/>
                    <a:pt x="12164" y="9313"/>
                  </a:cubicBezTo>
                  <a:cubicBezTo>
                    <a:pt x="12144" y="9233"/>
                    <a:pt x="12097" y="9159"/>
                    <a:pt x="12051" y="9086"/>
                  </a:cubicBezTo>
                  <a:cubicBezTo>
                    <a:pt x="11977" y="8945"/>
                    <a:pt x="11903" y="8798"/>
                    <a:pt x="11823" y="8658"/>
                  </a:cubicBezTo>
                  <a:cubicBezTo>
                    <a:pt x="11816" y="8644"/>
                    <a:pt x="11810" y="8631"/>
                    <a:pt x="11803" y="8618"/>
                  </a:cubicBezTo>
                  <a:cubicBezTo>
                    <a:pt x="11689" y="8490"/>
                    <a:pt x="11636" y="8337"/>
                    <a:pt x="11555" y="8196"/>
                  </a:cubicBezTo>
                  <a:cubicBezTo>
                    <a:pt x="11542" y="8169"/>
                    <a:pt x="11529" y="8136"/>
                    <a:pt x="11522" y="8109"/>
                  </a:cubicBezTo>
                  <a:cubicBezTo>
                    <a:pt x="11515" y="8022"/>
                    <a:pt x="11468" y="7948"/>
                    <a:pt x="11428" y="7875"/>
                  </a:cubicBezTo>
                  <a:cubicBezTo>
                    <a:pt x="11335" y="7708"/>
                    <a:pt x="11248" y="7540"/>
                    <a:pt x="11154" y="7366"/>
                  </a:cubicBezTo>
                  <a:cubicBezTo>
                    <a:pt x="11134" y="7333"/>
                    <a:pt x="11100" y="7300"/>
                    <a:pt x="11074" y="7259"/>
                  </a:cubicBezTo>
                  <a:cubicBezTo>
                    <a:pt x="11034" y="7199"/>
                    <a:pt x="10993" y="7132"/>
                    <a:pt x="10947" y="7065"/>
                  </a:cubicBezTo>
                  <a:cubicBezTo>
                    <a:pt x="10873" y="6965"/>
                    <a:pt x="10813" y="6845"/>
                    <a:pt x="10753" y="6731"/>
                  </a:cubicBezTo>
                  <a:cubicBezTo>
                    <a:pt x="10706" y="6630"/>
                    <a:pt x="10625" y="6550"/>
                    <a:pt x="10565" y="6456"/>
                  </a:cubicBezTo>
                  <a:cubicBezTo>
                    <a:pt x="10552" y="6436"/>
                    <a:pt x="10532" y="6423"/>
                    <a:pt x="10525" y="6403"/>
                  </a:cubicBezTo>
                  <a:cubicBezTo>
                    <a:pt x="10438" y="6229"/>
                    <a:pt x="10278" y="6149"/>
                    <a:pt x="10104" y="6082"/>
                  </a:cubicBezTo>
                  <a:cubicBezTo>
                    <a:pt x="10050" y="6055"/>
                    <a:pt x="9990" y="6042"/>
                    <a:pt x="9930" y="6015"/>
                  </a:cubicBezTo>
                  <a:cubicBezTo>
                    <a:pt x="9903" y="6008"/>
                    <a:pt x="9863" y="6015"/>
                    <a:pt x="9849" y="5975"/>
                  </a:cubicBezTo>
                  <a:cubicBezTo>
                    <a:pt x="9843" y="5961"/>
                    <a:pt x="9803" y="5955"/>
                    <a:pt x="9776" y="5955"/>
                  </a:cubicBezTo>
                  <a:cubicBezTo>
                    <a:pt x="9635" y="5961"/>
                    <a:pt x="9495" y="5968"/>
                    <a:pt x="9354" y="5975"/>
                  </a:cubicBezTo>
                  <a:cubicBezTo>
                    <a:pt x="9281" y="5981"/>
                    <a:pt x="9207" y="6008"/>
                    <a:pt x="9140" y="6042"/>
                  </a:cubicBezTo>
                  <a:cubicBezTo>
                    <a:pt x="9000" y="6115"/>
                    <a:pt x="8859" y="6189"/>
                    <a:pt x="8719" y="6262"/>
                  </a:cubicBezTo>
                  <a:cubicBezTo>
                    <a:pt x="8705" y="6269"/>
                    <a:pt x="8699" y="6269"/>
                    <a:pt x="8678" y="6283"/>
                  </a:cubicBezTo>
                  <a:cubicBezTo>
                    <a:pt x="8678" y="6249"/>
                    <a:pt x="8672" y="6222"/>
                    <a:pt x="8678" y="6196"/>
                  </a:cubicBezTo>
                  <a:cubicBezTo>
                    <a:pt x="8705" y="6135"/>
                    <a:pt x="8725" y="6075"/>
                    <a:pt x="8759" y="6022"/>
                  </a:cubicBezTo>
                  <a:cubicBezTo>
                    <a:pt x="8806" y="5935"/>
                    <a:pt x="8832" y="5841"/>
                    <a:pt x="8832" y="5741"/>
                  </a:cubicBezTo>
                  <a:cubicBezTo>
                    <a:pt x="8839" y="5687"/>
                    <a:pt x="8839" y="5634"/>
                    <a:pt x="8852" y="5580"/>
                  </a:cubicBezTo>
                  <a:cubicBezTo>
                    <a:pt x="8886" y="5466"/>
                    <a:pt x="8886" y="5353"/>
                    <a:pt x="8839" y="5239"/>
                  </a:cubicBezTo>
                  <a:cubicBezTo>
                    <a:pt x="8832" y="5232"/>
                    <a:pt x="8832" y="5219"/>
                    <a:pt x="8826" y="5205"/>
                  </a:cubicBezTo>
                  <a:cubicBezTo>
                    <a:pt x="8826" y="5205"/>
                    <a:pt x="8826" y="5199"/>
                    <a:pt x="8826" y="5192"/>
                  </a:cubicBezTo>
                  <a:cubicBezTo>
                    <a:pt x="8873" y="5219"/>
                    <a:pt x="8879" y="5286"/>
                    <a:pt x="8939" y="5286"/>
                  </a:cubicBezTo>
                  <a:cubicBezTo>
                    <a:pt x="8939" y="5279"/>
                    <a:pt x="8946" y="5272"/>
                    <a:pt x="8946" y="5266"/>
                  </a:cubicBezTo>
                  <a:cubicBezTo>
                    <a:pt x="8893" y="5125"/>
                    <a:pt x="8839" y="4991"/>
                    <a:pt x="8725" y="4884"/>
                  </a:cubicBezTo>
                  <a:cubicBezTo>
                    <a:pt x="8632" y="4797"/>
                    <a:pt x="8558" y="4690"/>
                    <a:pt x="8471" y="4596"/>
                  </a:cubicBezTo>
                  <a:cubicBezTo>
                    <a:pt x="8431" y="4556"/>
                    <a:pt x="8377" y="4523"/>
                    <a:pt x="8331" y="4483"/>
                  </a:cubicBezTo>
                  <a:cubicBezTo>
                    <a:pt x="8264" y="4429"/>
                    <a:pt x="8190" y="4369"/>
                    <a:pt x="8123" y="4315"/>
                  </a:cubicBezTo>
                  <a:cubicBezTo>
                    <a:pt x="8043" y="4255"/>
                    <a:pt x="7963" y="4208"/>
                    <a:pt x="7889" y="4142"/>
                  </a:cubicBezTo>
                  <a:cubicBezTo>
                    <a:pt x="7802" y="4061"/>
                    <a:pt x="7722" y="3974"/>
                    <a:pt x="7648" y="3887"/>
                  </a:cubicBezTo>
                  <a:cubicBezTo>
                    <a:pt x="7575" y="3800"/>
                    <a:pt x="7488" y="3720"/>
                    <a:pt x="7401" y="3646"/>
                  </a:cubicBezTo>
                  <a:cubicBezTo>
                    <a:pt x="7280" y="3539"/>
                    <a:pt x="7166" y="3419"/>
                    <a:pt x="7053" y="3305"/>
                  </a:cubicBezTo>
                  <a:cubicBezTo>
                    <a:pt x="7019" y="3272"/>
                    <a:pt x="6986" y="3245"/>
                    <a:pt x="6946" y="3212"/>
                  </a:cubicBezTo>
                  <a:cubicBezTo>
                    <a:pt x="6892" y="3158"/>
                    <a:pt x="6832" y="3104"/>
                    <a:pt x="6778" y="3051"/>
                  </a:cubicBezTo>
                  <a:cubicBezTo>
                    <a:pt x="6658" y="2937"/>
                    <a:pt x="6544" y="2817"/>
                    <a:pt x="6424" y="2703"/>
                  </a:cubicBezTo>
                  <a:cubicBezTo>
                    <a:pt x="6337" y="2616"/>
                    <a:pt x="6250" y="2529"/>
                    <a:pt x="6163" y="2442"/>
                  </a:cubicBezTo>
                  <a:cubicBezTo>
                    <a:pt x="6056" y="2335"/>
                    <a:pt x="5935" y="2248"/>
                    <a:pt x="5808" y="2161"/>
                  </a:cubicBezTo>
                  <a:cubicBezTo>
                    <a:pt x="5561" y="1987"/>
                    <a:pt x="5286" y="1880"/>
                    <a:pt x="4985" y="1780"/>
                  </a:cubicBezTo>
                  <a:lnTo>
                    <a:pt x="5052" y="1780"/>
                  </a:lnTo>
                  <a:cubicBezTo>
                    <a:pt x="5320" y="1793"/>
                    <a:pt x="5561" y="1880"/>
                    <a:pt x="5788" y="2027"/>
                  </a:cubicBezTo>
                  <a:cubicBezTo>
                    <a:pt x="5922" y="2108"/>
                    <a:pt x="6042" y="2201"/>
                    <a:pt x="6169" y="2288"/>
                  </a:cubicBezTo>
                  <a:cubicBezTo>
                    <a:pt x="6350" y="2422"/>
                    <a:pt x="6497" y="2576"/>
                    <a:pt x="6638" y="2757"/>
                  </a:cubicBezTo>
                  <a:cubicBezTo>
                    <a:pt x="6658" y="2783"/>
                    <a:pt x="6685" y="2810"/>
                    <a:pt x="6711" y="2837"/>
                  </a:cubicBezTo>
                  <a:cubicBezTo>
                    <a:pt x="6852" y="2977"/>
                    <a:pt x="6992" y="3118"/>
                    <a:pt x="7146" y="3252"/>
                  </a:cubicBezTo>
                  <a:cubicBezTo>
                    <a:pt x="7260" y="3352"/>
                    <a:pt x="7394" y="3452"/>
                    <a:pt x="7514" y="3546"/>
                  </a:cubicBezTo>
                  <a:cubicBezTo>
                    <a:pt x="7528" y="3559"/>
                    <a:pt x="7541" y="3566"/>
                    <a:pt x="7554" y="3580"/>
                  </a:cubicBezTo>
                  <a:cubicBezTo>
                    <a:pt x="7668" y="3693"/>
                    <a:pt x="7782" y="3814"/>
                    <a:pt x="7896" y="3927"/>
                  </a:cubicBezTo>
                  <a:cubicBezTo>
                    <a:pt x="7989" y="4021"/>
                    <a:pt x="8090" y="4101"/>
                    <a:pt x="8183" y="4195"/>
                  </a:cubicBezTo>
                  <a:cubicBezTo>
                    <a:pt x="8317" y="4329"/>
                    <a:pt x="8478" y="4416"/>
                    <a:pt x="8645" y="4496"/>
                  </a:cubicBezTo>
                  <a:cubicBezTo>
                    <a:pt x="8719" y="4536"/>
                    <a:pt x="8792" y="4570"/>
                    <a:pt x="8866" y="4603"/>
                  </a:cubicBezTo>
                  <a:cubicBezTo>
                    <a:pt x="8880" y="4609"/>
                    <a:pt x="8894" y="4613"/>
                    <a:pt x="8909" y="4613"/>
                  </a:cubicBezTo>
                  <a:cubicBezTo>
                    <a:pt x="8930" y="4613"/>
                    <a:pt x="8950" y="4604"/>
                    <a:pt x="8966" y="4576"/>
                  </a:cubicBezTo>
                  <a:cubicBezTo>
                    <a:pt x="9046" y="4563"/>
                    <a:pt x="9046" y="4496"/>
                    <a:pt x="9053" y="4436"/>
                  </a:cubicBezTo>
                  <a:cubicBezTo>
                    <a:pt x="9080" y="4315"/>
                    <a:pt x="9100" y="4188"/>
                    <a:pt x="9127" y="4068"/>
                  </a:cubicBezTo>
                  <a:cubicBezTo>
                    <a:pt x="9133" y="4021"/>
                    <a:pt x="9133" y="3968"/>
                    <a:pt x="9140" y="3921"/>
                  </a:cubicBezTo>
                  <a:cubicBezTo>
                    <a:pt x="9147" y="3919"/>
                    <a:pt x="9153" y="3917"/>
                    <a:pt x="9158" y="3917"/>
                  </a:cubicBezTo>
                  <a:cubicBezTo>
                    <a:pt x="9168" y="3917"/>
                    <a:pt x="9176" y="3923"/>
                    <a:pt x="9180" y="3941"/>
                  </a:cubicBezTo>
                  <a:cubicBezTo>
                    <a:pt x="9207" y="4068"/>
                    <a:pt x="9220" y="4188"/>
                    <a:pt x="9167" y="4309"/>
                  </a:cubicBezTo>
                  <a:cubicBezTo>
                    <a:pt x="9147" y="4349"/>
                    <a:pt x="9133" y="4396"/>
                    <a:pt x="9120" y="4443"/>
                  </a:cubicBezTo>
                  <a:cubicBezTo>
                    <a:pt x="9093" y="4523"/>
                    <a:pt x="9060" y="4603"/>
                    <a:pt x="8986" y="4657"/>
                  </a:cubicBezTo>
                  <a:cubicBezTo>
                    <a:pt x="8999" y="4676"/>
                    <a:pt x="9013" y="4683"/>
                    <a:pt x="9027" y="4683"/>
                  </a:cubicBezTo>
                  <a:cubicBezTo>
                    <a:pt x="9042" y="4683"/>
                    <a:pt x="9056" y="4674"/>
                    <a:pt x="9067" y="4663"/>
                  </a:cubicBezTo>
                  <a:cubicBezTo>
                    <a:pt x="9113" y="4623"/>
                    <a:pt x="9160" y="4576"/>
                    <a:pt x="9187" y="4530"/>
                  </a:cubicBezTo>
                  <a:cubicBezTo>
                    <a:pt x="9227" y="4449"/>
                    <a:pt x="9254" y="4369"/>
                    <a:pt x="9287" y="4289"/>
                  </a:cubicBezTo>
                  <a:cubicBezTo>
                    <a:pt x="9314" y="4215"/>
                    <a:pt x="9327" y="4135"/>
                    <a:pt x="9307" y="4061"/>
                  </a:cubicBezTo>
                  <a:cubicBezTo>
                    <a:pt x="9294" y="3974"/>
                    <a:pt x="9281" y="3887"/>
                    <a:pt x="9267" y="3800"/>
                  </a:cubicBezTo>
                  <a:cubicBezTo>
                    <a:pt x="9247" y="3713"/>
                    <a:pt x="9234" y="3626"/>
                    <a:pt x="9214" y="3539"/>
                  </a:cubicBezTo>
                  <a:cubicBezTo>
                    <a:pt x="9200" y="3466"/>
                    <a:pt x="9174" y="3399"/>
                    <a:pt x="9160" y="3325"/>
                  </a:cubicBezTo>
                  <a:cubicBezTo>
                    <a:pt x="9140" y="3258"/>
                    <a:pt x="9127" y="3185"/>
                    <a:pt x="9107" y="3118"/>
                  </a:cubicBezTo>
                  <a:cubicBezTo>
                    <a:pt x="9087" y="3044"/>
                    <a:pt x="9060" y="2971"/>
                    <a:pt x="9040" y="2904"/>
                  </a:cubicBezTo>
                  <a:cubicBezTo>
                    <a:pt x="9000" y="2790"/>
                    <a:pt x="8953" y="2676"/>
                    <a:pt x="8913" y="2556"/>
                  </a:cubicBezTo>
                  <a:cubicBezTo>
                    <a:pt x="8879" y="2449"/>
                    <a:pt x="8852" y="2335"/>
                    <a:pt x="8819" y="2228"/>
                  </a:cubicBezTo>
                  <a:cubicBezTo>
                    <a:pt x="8812" y="2208"/>
                    <a:pt x="8806" y="2181"/>
                    <a:pt x="8799" y="2161"/>
                  </a:cubicBezTo>
                  <a:cubicBezTo>
                    <a:pt x="8779" y="2094"/>
                    <a:pt x="8779" y="2027"/>
                    <a:pt x="8832" y="1967"/>
                  </a:cubicBezTo>
                  <a:cubicBezTo>
                    <a:pt x="8866" y="1927"/>
                    <a:pt x="8886" y="1880"/>
                    <a:pt x="8913" y="1840"/>
                  </a:cubicBezTo>
                  <a:cubicBezTo>
                    <a:pt x="9046" y="1612"/>
                    <a:pt x="9240" y="1439"/>
                    <a:pt x="9461" y="1291"/>
                  </a:cubicBezTo>
                  <a:cubicBezTo>
                    <a:pt x="9602" y="1198"/>
                    <a:pt x="9756" y="1117"/>
                    <a:pt x="9910" y="1037"/>
                  </a:cubicBezTo>
                  <a:cubicBezTo>
                    <a:pt x="10043" y="963"/>
                    <a:pt x="10170" y="870"/>
                    <a:pt x="10304" y="783"/>
                  </a:cubicBezTo>
                  <a:cubicBezTo>
                    <a:pt x="10344" y="756"/>
                    <a:pt x="10391" y="729"/>
                    <a:pt x="10431" y="709"/>
                  </a:cubicBezTo>
                  <a:cubicBezTo>
                    <a:pt x="10512" y="662"/>
                    <a:pt x="10585" y="616"/>
                    <a:pt x="10666" y="575"/>
                  </a:cubicBezTo>
                  <a:cubicBezTo>
                    <a:pt x="10940" y="428"/>
                    <a:pt x="11214" y="281"/>
                    <a:pt x="11529" y="214"/>
                  </a:cubicBezTo>
                  <a:cubicBezTo>
                    <a:pt x="11649" y="187"/>
                    <a:pt x="11763" y="147"/>
                    <a:pt x="11883" y="114"/>
                  </a:cubicBezTo>
                  <a:cubicBezTo>
                    <a:pt x="11903" y="107"/>
                    <a:pt x="11930" y="100"/>
                    <a:pt x="11950" y="100"/>
                  </a:cubicBezTo>
                  <a:cubicBezTo>
                    <a:pt x="12024" y="87"/>
                    <a:pt x="12097" y="80"/>
                    <a:pt x="12171" y="74"/>
                  </a:cubicBezTo>
                  <a:cubicBezTo>
                    <a:pt x="12191" y="71"/>
                    <a:pt x="12210" y="70"/>
                    <a:pt x="12230" y="70"/>
                  </a:cubicBezTo>
                  <a:close/>
                  <a:moveTo>
                    <a:pt x="13843" y="13382"/>
                  </a:moveTo>
                  <a:cubicBezTo>
                    <a:pt x="13837" y="13395"/>
                    <a:pt x="13830" y="13408"/>
                    <a:pt x="13830" y="13415"/>
                  </a:cubicBezTo>
                  <a:lnTo>
                    <a:pt x="13824" y="13415"/>
                  </a:lnTo>
                  <a:cubicBezTo>
                    <a:pt x="13830" y="13408"/>
                    <a:pt x="13837" y="13395"/>
                    <a:pt x="13843" y="13382"/>
                  </a:cubicBezTo>
                  <a:close/>
                  <a:moveTo>
                    <a:pt x="5474" y="2100"/>
                  </a:moveTo>
                  <a:cubicBezTo>
                    <a:pt x="5490" y="2100"/>
                    <a:pt x="5504" y="2106"/>
                    <a:pt x="5521" y="2114"/>
                  </a:cubicBezTo>
                  <a:cubicBezTo>
                    <a:pt x="5574" y="2154"/>
                    <a:pt x="5634" y="2188"/>
                    <a:pt x="5688" y="2221"/>
                  </a:cubicBezTo>
                  <a:cubicBezTo>
                    <a:pt x="5808" y="2288"/>
                    <a:pt x="5895" y="2382"/>
                    <a:pt x="5982" y="2476"/>
                  </a:cubicBezTo>
                  <a:cubicBezTo>
                    <a:pt x="5989" y="2482"/>
                    <a:pt x="5996" y="2496"/>
                    <a:pt x="6009" y="2509"/>
                  </a:cubicBezTo>
                  <a:cubicBezTo>
                    <a:pt x="5982" y="2516"/>
                    <a:pt x="5962" y="2516"/>
                    <a:pt x="5942" y="2516"/>
                  </a:cubicBezTo>
                  <a:cubicBezTo>
                    <a:pt x="5802" y="2516"/>
                    <a:pt x="5654" y="2522"/>
                    <a:pt x="5521" y="2569"/>
                  </a:cubicBezTo>
                  <a:cubicBezTo>
                    <a:pt x="5373" y="2616"/>
                    <a:pt x="5280" y="2723"/>
                    <a:pt x="5213" y="2857"/>
                  </a:cubicBezTo>
                  <a:cubicBezTo>
                    <a:pt x="5173" y="2931"/>
                    <a:pt x="5179" y="3011"/>
                    <a:pt x="5193" y="3084"/>
                  </a:cubicBezTo>
                  <a:cubicBezTo>
                    <a:pt x="5206" y="3151"/>
                    <a:pt x="5226" y="3212"/>
                    <a:pt x="5246" y="3272"/>
                  </a:cubicBezTo>
                  <a:cubicBezTo>
                    <a:pt x="5260" y="3339"/>
                    <a:pt x="5260" y="3392"/>
                    <a:pt x="5226" y="3452"/>
                  </a:cubicBezTo>
                  <a:cubicBezTo>
                    <a:pt x="5146" y="3593"/>
                    <a:pt x="5066" y="3727"/>
                    <a:pt x="4938" y="3834"/>
                  </a:cubicBezTo>
                  <a:cubicBezTo>
                    <a:pt x="4885" y="3874"/>
                    <a:pt x="4845" y="3941"/>
                    <a:pt x="4811" y="4001"/>
                  </a:cubicBezTo>
                  <a:cubicBezTo>
                    <a:pt x="4764" y="4081"/>
                    <a:pt x="4791" y="4168"/>
                    <a:pt x="4845" y="4242"/>
                  </a:cubicBezTo>
                  <a:cubicBezTo>
                    <a:pt x="4918" y="4342"/>
                    <a:pt x="5019" y="4396"/>
                    <a:pt x="5139" y="4396"/>
                  </a:cubicBezTo>
                  <a:cubicBezTo>
                    <a:pt x="5233" y="4396"/>
                    <a:pt x="5326" y="4396"/>
                    <a:pt x="5420" y="4382"/>
                  </a:cubicBezTo>
                  <a:cubicBezTo>
                    <a:pt x="5481" y="4375"/>
                    <a:pt x="5542" y="4371"/>
                    <a:pt x="5602" y="4371"/>
                  </a:cubicBezTo>
                  <a:cubicBezTo>
                    <a:pt x="5752" y="4371"/>
                    <a:pt x="5899" y="4395"/>
                    <a:pt x="6042" y="4443"/>
                  </a:cubicBezTo>
                  <a:cubicBezTo>
                    <a:pt x="6062" y="4449"/>
                    <a:pt x="6083" y="4463"/>
                    <a:pt x="6116" y="4476"/>
                  </a:cubicBezTo>
                  <a:cubicBezTo>
                    <a:pt x="6069" y="4496"/>
                    <a:pt x="6036" y="4516"/>
                    <a:pt x="6002" y="4530"/>
                  </a:cubicBezTo>
                  <a:cubicBezTo>
                    <a:pt x="5949" y="4550"/>
                    <a:pt x="5909" y="4583"/>
                    <a:pt x="5875" y="4630"/>
                  </a:cubicBezTo>
                  <a:cubicBezTo>
                    <a:pt x="5815" y="4710"/>
                    <a:pt x="5848" y="4797"/>
                    <a:pt x="5942" y="4824"/>
                  </a:cubicBezTo>
                  <a:cubicBezTo>
                    <a:pt x="5975" y="4837"/>
                    <a:pt x="6009" y="4837"/>
                    <a:pt x="6042" y="4837"/>
                  </a:cubicBezTo>
                  <a:lnTo>
                    <a:pt x="6323" y="4837"/>
                  </a:lnTo>
                  <a:cubicBezTo>
                    <a:pt x="6310" y="4864"/>
                    <a:pt x="6297" y="4884"/>
                    <a:pt x="6277" y="4911"/>
                  </a:cubicBezTo>
                  <a:cubicBezTo>
                    <a:pt x="6283" y="4911"/>
                    <a:pt x="6283" y="4918"/>
                    <a:pt x="6283" y="4918"/>
                  </a:cubicBezTo>
                  <a:cubicBezTo>
                    <a:pt x="6330" y="4878"/>
                    <a:pt x="6377" y="4837"/>
                    <a:pt x="6424" y="4791"/>
                  </a:cubicBezTo>
                  <a:lnTo>
                    <a:pt x="6424" y="4791"/>
                  </a:lnTo>
                  <a:cubicBezTo>
                    <a:pt x="6424" y="4831"/>
                    <a:pt x="6424" y="4857"/>
                    <a:pt x="6417" y="4891"/>
                  </a:cubicBezTo>
                  <a:cubicBezTo>
                    <a:pt x="6337" y="4938"/>
                    <a:pt x="6250" y="4991"/>
                    <a:pt x="6163" y="5038"/>
                  </a:cubicBezTo>
                  <a:cubicBezTo>
                    <a:pt x="6163" y="5045"/>
                    <a:pt x="6163" y="5051"/>
                    <a:pt x="6163" y="5051"/>
                  </a:cubicBezTo>
                  <a:cubicBezTo>
                    <a:pt x="6190" y="5045"/>
                    <a:pt x="6210" y="5045"/>
                    <a:pt x="6236" y="5038"/>
                  </a:cubicBezTo>
                  <a:cubicBezTo>
                    <a:pt x="6457" y="4964"/>
                    <a:pt x="6678" y="4891"/>
                    <a:pt x="6899" y="4824"/>
                  </a:cubicBezTo>
                  <a:cubicBezTo>
                    <a:pt x="7053" y="4777"/>
                    <a:pt x="7207" y="4744"/>
                    <a:pt x="7367" y="4737"/>
                  </a:cubicBezTo>
                  <a:cubicBezTo>
                    <a:pt x="7389" y="4736"/>
                    <a:pt x="7410" y="4735"/>
                    <a:pt x="7431" y="4735"/>
                  </a:cubicBezTo>
                  <a:cubicBezTo>
                    <a:pt x="7613" y="4735"/>
                    <a:pt x="7781" y="4785"/>
                    <a:pt x="7949" y="4851"/>
                  </a:cubicBezTo>
                  <a:cubicBezTo>
                    <a:pt x="8150" y="4931"/>
                    <a:pt x="8344" y="5031"/>
                    <a:pt x="8525" y="5145"/>
                  </a:cubicBezTo>
                  <a:cubicBezTo>
                    <a:pt x="8585" y="5185"/>
                    <a:pt x="8638" y="5232"/>
                    <a:pt x="8705" y="5272"/>
                  </a:cubicBezTo>
                  <a:cubicBezTo>
                    <a:pt x="8692" y="5312"/>
                    <a:pt x="8685" y="5346"/>
                    <a:pt x="8678" y="5379"/>
                  </a:cubicBezTo>
                  <a:cubicBezTo>
                    <a:pt x="8638" y="5533"/>
                    <a:pt x="8565" y="5674"/>
                    <a:pt x="8498" y="5814"/>
                  </a:cubicBezTo>
                  <a:cubicBezTo>
                    <a:pt x="8458" y="5894"/>
                    <a:pt x="8444" y="5975"/>
                    <a:pt x="8438" y="6062"/>
                  </a:cubicBezTo>
                  <a:cubicBezTo>
                    <a:pt x="8431" y="6109"/>
                    <a:pt x="8451" y="6149"/>
                    <a:pt x="8484" y="6189"/>
                  </a:cubicBezTo>
                  <a:cubicBezTo>
                    <a:pt x="8505" y="6216"/>
                    <a:pt x="8518" y="6236"/>
                    <a:pt x="8545" y="6269"/>
                  </a:cubicBezTo>
                  <a:cubicBezTo>
                    <a:pt x="8458" y="6303"/>
                    <a:pt x="8364" y="6283"/>
                    <a:pt x="8284" y="6356"/>
                  </a:cubicBezTo>
                  <a:cubicBezTo>
                    <a:pt x="8290" y="6357"/>
                    <a:pt x="8296" y="6357"/>
                    <a:pt x="8301" y="6357"/>
                  </a:cubicBezTo>
                  <a:cubicBezTo>
                    <a:pt x="8388" y="6357"/>
                    <a:pt x="8460" y="6315"/>
                    <a:pt x="8542" y="6315"/>
                  </a:cubicBezTo>
                  <a:cubicBezTo>
                    <a:pt x="8547" y="6315"/>
                    <a:pt x="8553" y="6316"/>
                    <a:pt x="8558" y="6316"/>
                  </a:cubicBezTo>
                  <a:cubicBezTo>
                    <a:pt x="8565" y="6329"/>
                    <a:pt x="8571" y="6349"/>
                    <a:pt x="8585" y="6363"/>
                  </a:cubicBezTo>
                  <a:cubicBezTo>
                    <a:pt x="8578" y="6370"/>
                    <a:pt x="8571" y="6376"/>
                    <a:pt x="8565" y="6376"/>
                  </a:cubicBezTo>
                  <a:cubicBezTo>
                    <a:pt x="8511" y="6376"/>
                    <a:pt x="8458" y="6383"/>
                    <a:pt x="8404" y="6383"/>
                  </a:cubicBezTo>
                  <a:cubicBezTo>
                    <a:pt x="8377" y="6390"/>
                    <a:pt x="8351" y="6403"/>
                    <a:pt x="8324" y="6410"/>
                  </a:cubicBezTo>
                  <a:lnTo>
                    <a:pt x="8324" y="6423"/>
                  </a:lnTo>
                  <a:cubicBezTo>
                    <a:pt x="8344" y="6430"/>
                    <a:pt x="8364" y="6436"/>
                    <a:pt x="8384" y="6436"/>
                  </a:cubicBezTo>
                  <a:cubicBezTo>
                    <a:pt x="8357" y="6450"/>
                    <a:pt x="8331" y="6470"/>
                    <a:pt x="8304" y="6483"/>
                  </a:cubicBezTo>
                  <a:cubicBezTo>
                    <a:pt x="8351" y="6477"/>
                    <a:pt x="8397" y="6470"/>
                    <a:pt x="8444" y="6470"/>
                  </a:cubicBezTo>
                  <a:cubicBezTo>
                    <a:pt x="8444" y="6470"/>
                    <a:pt x="8444" y="6477"/>
                    <a:pt x="8444" y="6477"/>
                  </a:cubicBezTo>
                  <a:cubicBezTo>
                    <a:pt x="8371" y="6497"/>
                    <a:pt x="8297" y="6510"/>
                    <a:pt x="8224" y="6530"/>
                  </a:cubicBezTo>
                  <a:cubicBezTo>
                    <a:pt x="8224" y="6490"/>
                    <a:pt x="8250" y="6483"/>
                    <a:pt x="8277" y="6483"/>
                  </a:cubicBezTo>
                  <a:cubicBezTo>
                    <a:pt x="8277" y="6456"/>
                    <a:pt x="8284" y="6436"/>
                    <a:pt x="8284" y="6403"/>
                  </a:cubicBezTo>
                  <a:lnTo>
                    <a:pt x="8284" y="6403"/>
                  </a:lnTo>
                  <a:cubicBezTo>
                    <a:pt x="8244" y="6436"/>
                    <a:pt x="8203" y="6463"/>
                    <a:pt x="8177" y="6503"/>
                  </a:cubicBezTo>
                  <a:cubicBezTo>
                    <a:pt x="8150" y="6537"/>
                    <a:pt x="8116" y="6557"/>
                    <a:pt x="8076" y="6564"/>
                  </a:cubicBezTo>
                  <a:cubicBezTo>
                    <a:pt x="8009" y="6570"/>
                    <a:pt x="7943" y="6584"/>
                    <a:pt x="7876" y="6597"/>
                  </a:cubicBezTo>
                  <a:cubicBezTo>
                    <a:pt x="7862" y="6597"/>
                    <a:pt x="7856" y="6604"/>
                    <a:pt x="7842" y="6610"/>
                  </a:cubicBezTo>
                  <a:cubicBezTo>
                    <a:pt x="7860" y="6616"/>
                    <a:pt x="7878" y="6619"/>
                    <a:pt x="7897" y="6619"/>
                  </a:cubicBezTo>
                  <a:cubicBezTo>
                    <a:pt x="7954" y="6619"/>
                    <a:pt x="8011" y="6596"/>
                    <a:pt x="8072" y="6596"/>
                  </a:cubicBezTo>
                  <a:cubicBezTo>
                    <a:pt x="8078" y="6596"/>
                    <a:pt x="8084" y="6597"/>
                    <a:pt x="8090" y="6597"/>
                  </a:cubicBezTo>
                  <a:cubicBezTo>
                    <a:pt x="8070" y="6644"/>
                    <a:pt x="8043" y="6664"/>
                    <a:pt x="8003" y="6677"/>
                  </a:cubicBezTo>
                  <a:cubicBezTo>
                    <a:pt x="7969" y="6684"/>
                    <a:pt x="7929" y="6697"/>
                    <a:pt x="7889" y="6717"/>
                  </a:cubicBezTo>
                  <a:cubicBezTo>
                    <a:pt x="7904" y="6736"/>
                    <a:pt x="7918" y="6740"/>
                    <a:pt x="7932" y="6740"/>
                  </a:cubicBezTo>
                  <a:cubicBezTo>
                    <a:pt x="7945" y="6740"/>
                    <a:pt x="7957" y="6736"/>
                    <a:pt x="7971" y="6736"/>
                  </a:cubicBezTo>
                  <a:cubicBezTo>
                    <a:pt x="7975" y="6736"/>
                    <a:pt x="7979" y="6737"/>
                    <a:pt x="7983" y="6737"/>
                  </a:cubicBezTo>
                  <a:cubicBezTo>
                    <a:pt x="7976" y="6751"/>
                    <a:pt x="7976" y="6764"/>
                    <a:pt x="7963" y="6778"/>
                  </a:cubicBezTo>
                  <a:cubicBezTo>
                    <a:pt x="7929" y="6838"/>
                    <a:pt x="7882" y="6898"/>
                    <a:pt x="7849" y="6958"/>
                  </a:cubicBezTo>
                  <a:cubicBezTo>
                    <a:pt x="7815" y="7012"/>
                    <a:pt x="7789" y="7072"/>
                    <a:pt x="7762" y="7132"/>
                  </a:cubicBezTo>
                  <a:cubicBezTo>
                    <a:pt x="7742" y="7199"/>
                    <a:pt x="7722" y="7273"/>
                    <a:pt x="7702" y="7340"/>
                  </a:cubicBezTo>
                  <a:cubicBezTo>
                    <a:pt x="7682" y="7413"/>
                    <a:pt x="7702" y="7473"/>
                    <a:pt x="7769" y="7514"/>
                  </a:cubicBezTo>
                  <a:cubicBezTo>
                    <a:pt x="7782" y="7527"/>
                    <a:pt x="7795" y="7540"/>
                    <a:pt x="7809" y="7554"/>
                  </a:cubicBezTo>
                  <a:cubicBezTo>
                    <a:pt x="7795" y="7621"/>
                    <a:pt x="7802" y="7627"/>
                    <a:pt x="7862" y="7634"/>
                  </a:cubicBezTo>
                  <a:cubicBezTo>
                    <a:pt x="7922" y="7641"/>
                    <a:pt x="7989" y="7647"/>
                    <a:pt x="8056" y="7654"/>
                  </a:cubicBezTo>
                  <a:cubicBezTo>
                    <a:pt x="8083" y="7661"/>
                    <a:pt x="8116" y="7674"/>
                    <a:pt x="8150" y="7681"/>
                  </a:cubicBezTo>
                  <a:cubicBezTo>
                    <a:pt x="8143" y="7701"/>
                    <a:pt x="8143" y="7714"/>
                    <a:pt x="8137" y="7734"/>
                  </a:cubicBezTo>
                  <a:cubicBezTo>
                    <a:pt x="8150" y="7721"/>
                    <a:pt x="8177" y="7721"/>
                    <a:pt x="8177" y="7708"/>
                  </a:cubicBezTo>
                  <a:cubicBezTo>
                    <a:pt x="8183" y="7688"/>
                    <a:pt x="8177" y="7661"/>
                    <a:pt x="8177" y="7634"/>
                  </a:cubicBezTo>
                  <a:cubicBezTo>
                    <a:pt x="8391" y="7453"/>
                    <a:pt x="8585" y="7239"/>
                    <a:pt x="8765" y="7012"/>
                  </a:cubicBezTo>
                  <a:cubicBezTo>
                    <a:pt x="8846" y="6911"/>
                    <a:pt x="8906" y="6791"/>
                    <a:pt x="8986" y="6684"/>
                  </a:cubicBezTo>
                  <a:cubicBezTo>
                    <a:pt x="9067" y="6564"/>
                    <a:pt x="9133" y="6436"/>
                    <a:pt x="9220" y="6323"/>
                  </a:cubicBezTo>
                  <a:cubicBezTo>
                    <a:pt x="9275" y="6258"/>
                    <a:pt x="9329" y="6223"/>
                    <a:pt x="9404" y="6223"/>
                  </a:cubicBezTo>
                  <a:cubicBezTo>
                    <a:pt x="9422" y="6223"/>
                    <a:pt x="9441" y="6225"/>
                    <a:pt x="9461" y="6229"/>
                  </a:cubicBezTo>
                  <a:cubicBezTo>
                    <a:pt x="9729" y="6276"/>
                    <a:pt x="9997" y="6336"/>
                    <a:pt x="10237" y="6456"/>
                  </a:cubicBezTo>
                  <a:cubicBezTo>
                    <a:pt x="10425" y="6550"/>
                    <a:pt x="10572" y="6684"/>
                    <a:pt x="10666" y="6878"/>
                  </a:cubicBezTo>
                  <a:cubicBezTo>
                    <a:pt x="10739" y="7039"/>
                    <a:pt x="10806" y="7192"/>
                    <a:pt x="10893" y="7346"/>
                  </a:cubicBezTo>
                  <a:cubicBezTo>
                    <a:pt x="10980" y="7514"/>
                    <a:pt x="11080" y="7667"/>
                    <a:pt x="11167" y="7828"/>
                  </a:cubicBezTo>
                  <a:cubicBezTo>
                    <a:pt x="11268" y="8002"/>
                    <a:pt x="11381" y="8169"/>
                    <a:pt x="11448" y="8357"/>
                  </a:cubicBezTo>
                  <a:cubicBezTo>
                    <a:pt x="11482" y="8450"/>
                    <a:pt x="11509" y="8551"/>
                    <a:pt x="11549" y="8651"/>
                  </a:cubicBezTo>
                  <a:cubicBezTo>
                    <a:pt x="11596" y="8765"/>
                    <a:pt x="11656" y="8878"/>
                    <a:pt x="11709" y="8992"/>
                  </a:cubicBezTo>
                  <a:cubicBezTo>
                    <a:pt x="11770" y="9126"/>
                    <a:pt x="11830" y="9260"/>
                    <a:pt x="11890" y="9394"/>
                  </a:cubicBezTo>
                  <a:cubicBezTo>
                    <a:pt x="11910" y="9434"/>
                    <a:pt x="11930" y="9474"/>
                    <a:pt x="11950" y="9507"/>
                  </a:cubicBezTo>
                  <a:cubicBezTo>
                    <a:pt x="11970" y="9561"/>
                    <a:pt x="11997" y="9621"/>
                    <a:pt x="12017" y="9675"/>
                  </a:cubicBezTo>
                  <a:cubicBezTo>
                    <a:pt x="12044" y="9722"/>
                    <a:pt x="12057" y="9775"/>
                    <a:pt x="12084" y="9815"/>
                  </a:cubicBezTo>
                  <a:cubicBezTo>
                    <a:pt x="12204" y="10009"/>
                    <a:pt x="12285" y="10210"/>
                    <a:pt x="12378" y="10417"/>
                  </a:cubicBezTo>
                  <a:cubicBezTo>
                    <a:pt x="12425" y="10531"/>
                    <a:pt x="12492" y="10645"/>
                    <a:pt x="12552" y="10752"/>
                  </a:cubicBezTo>
                  <a:cubicBezTo>
                    <a:pt x="12666" y="10966"/>
                    <a:pt x="12807" y="11153"/>
                    <a:pt x="12940" y="11347"/>
                  </a:cubicBezTo>
                  <a:cubicBezTo>
                    <a:pt x="12994" y="11414"/>
                    <a:pt x="13041" y="11481"/>
                    <a:pt x="13088" y="11555"/>
                  </a:cubicBezTo>
                  <a:cubicBezTo>
                    <a:pt x="13188" y="11702"/>
                    <a:pt x="13308" y="11822"/>
                    <a:pt x="13442" y="11943"/>
                  </a:cubicBezTo>
                  <a:cubicBezTo>
                    <a:pt x="13449" y="11949"/>
                    <a:pt x="13462" y="11963"/>
                    <a:pt x="13476" y="11970"/>
                  </a:cubicBezTo>
                  <a:cubicBezTo>
                    <a:pt x="13498" y="11983"/>
                    <a:pt x="13519" y="11996"/>
                    <a:pt x="13543" y="11996"/>
                  </a:cubicBezTo>
                  <a:cubicBezTo>
                    <a:pt x="13556" y="11996"/>
                    <a:pt x="13569" y="11992"/>
                    <a:pt x="13583" y="11983"/>
                  </a:cubicBezTo>
                  <a:cubicBezTo>
                    <a:pt x="13609" y="11956"/>
                    <a:pt x="13630" y="11896"/>
                    <a:pt x="13609" y="11856"/>
                  </a:cubicBezTo>
                  <a:cubicBezTo>
                    <a:pt x="13583" y="11802"/>
                    <a:pt x="13563" y="11749"/>
                    <a:pt x="13522" y="11702"/>
                  </a:cubicBezTo>
                  <a:cubicBezTo>
                    <a:pt x="13369" y="11528"/>
                    <a:pt x="13262" y="11334"/>
                    <a:pt x="13168" y="11120"/>
                  </a:cubicBezTo>
                  <a:cubicBezTo>
                    <a:pt x="13121" y="11013"/>
                    <a:pt x="13081" y="10899"/>
                    <a:pt x="13027" y="10792"/>
                  </a:cubicBezTo>
                  <a:cubicBezTo>
                    <a:pt x="12981" y="10678"/>
                    <a:pt x="12927" y="10571"/>
                    <a:pt x="12860" y="10464"/>
                  </a:cubicBezTo>
                  <a:cubicBezTo>
                    <a:pt x="12787" y="10344"/>
                    <a:pt x="12733" y="10210"/>
                    <a:pt x="12693" y="10069"/>
                  </a:cubicBezTo>
                  <a:cubicBezTo>
                    <a:pt x="12653" y="9916"/>
                    <a:pt x="12599" y="9762"/>
                    <a:pt x="12559" y="9608"/>
                  </a:cubicBezTo>
                  <a:cubicBezTo>
                    <a:pt x="12512" y="9414"/>
                    <a:pt x="12439" y="9226"/>
                    <a:pt x="12358" y="9046"/>
                  </a:cubicBezTo>
                  <a:cubicBezTo>
                    <a:pt x="12325" y="8965"/>
                    <a:pt x="12291" y="8892"/>
                    <a:pt x="12258" y="8812"/>
                  </a:cubicBezTo>
                  <a:cubicBezTo>
                    <a:pt x="12164" y="8611"/>
                    <a:pt x="12104" y="8397"/>
                    <a:pt x="11984" y="8216"/>
                  </a:cubicBezTo>
                  <a:cubicBezTo>
                    <a:pt x="11957" y="8176"/>
                    <a:pt x="11944" y="8129"/>
                    <a:pt x="11930" y="8089"/>
                  </a:cubicBezTo>
                  <a:cubicBezTo>
                    <a:pt x="11910" y="7995"/>
                    <a:pt x="11863" y="7915"/>
                    <a:pt x="11810" y="7841"/>
                  </a:cubicBezTo>
                  <a:cubicBezTo>
                    <a:pt x="11743" y="7734"/>
                    <a:pt x="11669" y="7627"/>
                    <a:pt x="11609" y="7520"/>
                  </a:cubicBezTo>
                  <a:cubicBezTo>
                    <a:pt x="11562" y="7433"/>
                    <a:pt x="11529" y="7346"/>
                    <a:pt x="11489" y="7259"/>
                  </a:cubicBezTo>
                  <a:cubicBezTo>
                    <a:pt x="11462" y="7206"/>
                    <a:pt x="11435" y="7152"/>
                    <a:pt x="11408" y="7099"/>
                  </a:cubicBezTo>
                  <a:cubicBezTo>
                    <a:pt x="11355" y="7005"/>
                    <a:pt x="11315" y="6905"/>
                    <a:pt x="11301" y="6798"/>
                  </a:cubicBezTo>
                  <a:cubicBezTo>
                    <a:pt x="11301" y="6737"/>
                    <a:pt x="11301" y="6724"/>
                    <a:pt x="11335" y="6657"/>
                  </a:cubicBezTo>
                  <a:cubicBezTo>
                    <a:pt x="11462" y="6664"/>
                    <a:pt x="11596" y="6664"/>
                    <a:pt x="11723" y="6677"/>
                  </a:cubicBezTo>
                  <a:cubicBezTo>
                    <a:pt x="12030" y="6711"/>
                    <a:pt x="12318" y="6818"/>
                    <a:pt x="12606" y="6911"/>
                  </a:cubicBezTo>
                  <a:cubicBezTo>
                    <a:pt x="12760" y="6958"/>
                    <a:pt x="12907" y="7019"/>
                    <a:pt x="13061" y="7079"/>
                  </a:cubicBezTo>
                  <a:cubicBezTo>
                    <a:pt x="13208" y="7139"/>
                    <a:pt x="13335" y="7219"/>
                    <a:pt x="13462" y="7306"/>
                  </a:cubicBezTo>
                  <a:cubicBezTo>
                    <a:pt x="13643" y="7433"/>
                    <a:pt x="13783" y="7594"/>
                    <a:pt x="13937" y="7748"/>
                  </a:cubicBezTo>
                  <a:cubicBezTo>
                    <a:pt x="14024" y="7835"/>
                    <a:pt x="14098" y="7935"/>
                    <a:pt x="14158" y="8049"/>
                  </a:cubicBezTo>
                  <a:cubicBezTo>
                    <a:pt x="14185" y="8109"/>
                    <a:pt x="14225" y="8163"/>
                    <a:pt x="14265" y="8216"/>
                  </a:cubicBezTo>
                  <a:cubicBezTo>
                    <a:pt x="14271" y="8228"/>
                    <a:pt x="14297" y="8244"/>
                    <a:pt x="14308" y="8244"/>
                  </a:cubicBezTo>
                  <a:cubicBezTo>
                    <a:pt x="14310" y="8244"/>
                    <a:pt x="14311" y="8244"/>
                    <a:pt x="14312" y="8243"/>
                  </a:cubicBezTo>
                  <a:cubicBezTo>
                    <a:pt x="14332" y="8230"/>
                    <a:pt x="14345" y="8203"/>
                    <a:pt x="14345" y="8183"/>
                  </a:cubicBezTo>
                  <a:cubicBezTo>
                    <a:pt x="14352" y="8156"/>
                    <a:pt x="14339" y="8129"/>
                    <a:pt x="14325" y="8102"/>
                  </a:cubicBezTo>
                  <a:cubicBezTo>
                    <a:pt x="14205" y="7748"/>
                    <a:pt x="13991" y="7447"/>
                    <a:pt x="13696" y="7199"/>
                  </a:cubicBezTo>
                  <a:cubicBezTo>
                    <a:pt x="13676" y="7186"/>
                    <a:pt x="13663" y="7166"/>
                    <a:pt x="13643" y="7152"/>
                  </a:cubicBezTo>
                  <a:cubicBezTo>
                    <a:pt x="13643" y="7146"/>
                    <a:pt x="13643" y="7139"/>
                    <a:pt x="13636" y="7126"/>
                  </a:cubicBezTo>
                  <a:lnTo>
                    <a:pt x="13636" y="7126"/>
                  </a:lnTo>
                  <a:cubicBezTo>
                    <a:pt x="13703" y="7172"/>
                    <a:pt x="13763" y="7206"/>
                    <a:pt x="13824" y="7246"/>
                  </a:cubicBezTo>
                  <a:cubicBezTo>
                    <a:pt x="14038" y="7380"/>
                    <a:pt x="14245" y="7520"/>
                    <a:pt x="14452" y="7667"/>
                  </a:cubicBezTo>
                  <a:cubicBezTo>
                    <a:pt x="14553" y="7748"/>
                    <a:pt x="14667" y="7815"/>
                    <a:pt x="14767" y="7888"/>
                  </a:cubicBezTo>
                  <a:cubicBezTo>
                    <a:pt x="14854" y="7948"/>
                    <a:pt x="14934" y="8009"/>
                    <a:pt x="15008" y="8069"/>
                  </a:cubicBezTo>
                  <a:cubicBezTo>
                    <a:pt x="15028" y="8082"/>
                    <a:pt x="15041" y="8109"/>
                    <a:pt x="15048" y="8129"/>
                  </a:cubicBezTo>
                  <a:cubicBezTo>
                    <a:pt x="15095" y="8323"/>
                    <a:pt x="15148" y="8511"/>
                    <a:pt x="15182" y="8698"/>
                  </a:cubicBezTo>
                  <a:cubicBezTo>
                    <a:pt x="15296" y="9307"/>
                    <a:pt x="15242" y="9902"/>
                    <a:pt x="15115" y="10498"/>
                  </a:cubicBezTo>
                  <a:cubicBezTo>
                    <a:pt x="15015" y="10966"/>
                    <a:pt x="14861" y="11414"/>
                    <a:pt x="14673" y="11849"/>
                  </a:cubicBezTo>
                  <a:cubicBezTo>
                    <a:pt x="14660" y="11876"/>
                    <a:pt x="14647" y="11903"/>
                    <a:pt x="14626" y="11923"/>
                  </a:cubicBezTo>
                  <a:cubicBezTo>
                    <a:pt x="14526" y="12036"/>
                    <a:pt x="14473" y="12170"/>
                    <a:pt x="14412" y="12304"/>
                  </a:cubicBezTo>
                  <a:cubicBezTo>
                    <a:pt x="14352" y="12438"/>
                    <a:pt x="14272" y="12565"/>
                    <a:pt x="14165" y="12665"/>
                  </a:cubicBezTo>
                  <a:cubicBezTo>
                    <a:pt x="14044" y="12772"/>
                    <a:pt x="13944" y="12900"/>
                    <a:pt x="13850" y="13020"/>
                  </a:cubicBezTo>
                  <a:cubicBezTo>
                    <a:pt x="13783" y="13114"/>
                    <a:pt x="13703" y="13194"/>
                    <a:pt x="13616" y="13274"/>
                  </a:cubicBezTo>
                  <a:cubicBezTo>
                    <a:pt x="13489" y="13388"/>
                    <a:pt x="13389" y="13522"/>
                    <a:pt x="13302" y="13669"/>
                  </a:cubicBezTo>
                  <a:cubicBezTo>
                    <a:pt x="13188" y="13863"/>
                    <a:pt x="13074" y="14057"/>
                    <a:pt x="12927" y="14224"/>
                  </a:cubicBezTo>
                  <a:cubicBezTo>
                    <a:pt x="12827" y="14345"/>
                    <a:pt x="12733" y="14472"/>
                    <a:pt x="12639" y="14599"/>
                  </a:cubicBezTo>
                  <a:cubicBezTo>
                    <a:pt x="12546" y="14726"/>
                    <a:pt x="12439" y="14840"/>
                    <a:pt x="12318" y="14940"/>
                  </a:cubicBezTo>
                  <a:cubicBezTo>
                    <a:pt x="12184" y="15061"/>
                    <a:pt x="12057" y="15181"/>
                    <a:pt x="11910" y="15288"/>
                  </a:cubicBezTo>
                  <a:cubicBezTo>
                    <a:pt x="11703" y="15449"/>
                    <a:pt x="11462" y="15569"/>
                    <a:pt x="11221" y="15676"/>
                  </a:cubicBezTo>
                  <a:cubicBezTo>
                    <a:pt x="10993" y="15770"/>
                    <a:pt x="10766" y="15857"/>
                    <a:pt x="10532" y="15944"/>
                  </a:cubicBezTo>
                  <a:cubicBezTo>
                    <a:pt x="10298" y="16031"/>
                    <a:pt x="10057" y="16078"/>
                    <a:pt x="9809" y="16118"/>
                  </a:cubicBezTo>
                  <a:cubicBezTo>
                    <a:pt x="9508" y="16165"/>
                    <a:pt x="9207" y="16211"/>
                    <a:pt x="8906" y="16245"/>
                  </a:cubicBezTo>
                  <a:cubicBezTo>
                    <a:pt x="8672" y="16272"/>
                    <a:pt x="8431" y="16285"/>
                    <a:pt x="8197" y="16298"/>
                  </a:cubicBezTo>
                  <a:cubicBezTo>
                    <a:pt x="8111" y="16304"/>
                    <a:pt x="8024" y="16307"/>
                    <a:pt x="7938" y="16307"/>
                  </a:cubicBezTo>
                  <a:cubicBezTo>
                    <a:pt x="7617" y="16307"/>
                    <a:pt x="7296" y="16269"/>
                    <a:pt x="6979" y="16211"/>
                  </a:cubicBezTo>
                  <a:cubicBezTo>
                    <a:pt x="6691" y="16158"/>
                    <a:pt x="6397" y="16111"/>
                    <a:pt x="6109" y="16044"/>
                  </a:cubicBezTo>
                  <a:cubicBezTo>
                    <a:pt x="5788" y="15971"/>
                    <a:pt x="5487" y="15850"/>
                    <a:pt x="5199" y="15703"/>
                  </a:cubicBezTo>
                  <a:cubicBezTo>
                    <a:pt x="4885" y="15536"/>
                    <a:pt x="4591" y="15342"/>
                    <a:pt x="4283" y="15154"/>
                  </a:cubicBezTo>
                  <a:cubicBezTo>
                    <a:pt x="3861" y="14900"/>
                    <a:pt x="3466" y="14592"/>
                    <a:pt x="3092" y="14264"/>
                  </a:cubicBezTo>
                  <a:cubicBezTo>
                    <a:pt x="2804" y="14010"/>
                    <a:pt x="2516" y="13756"/>
                    <a:pt x="2229" y="13502"/>
                  </a:cubicBezTo>
                  <a:cubicBezTo>
                    <a:pt x="1928" y="13241"/>
                    <a:pt x="1647" y="12960"/>
                    <a:pt x="1392" y="12645"/>
                  </a:cubicBezTo>
                  <a:cubicBezTo>
                    <a:pt x="1218" y="12438"/>
                    <a:pt x="1071" y="12204"/>
                    <a:pt x="944" y="11970"/>
                  </a:cubicBezTo>
                  <a:cubicBezTo>
                    <a:pt x="770" y="11648"/>
                    <a:pt x="610" y="11334"/>
                    <a:pt x="449" y="11013"/>
                  </a:cubicBezTo>
                  <a:cubicBezTo>
                    <a:pt x="349" y="10819"/>
                    <a:pt x="288" y="10618"/>
                    <a:pt x="275" y="10397"/>
                  </a:cubicBezTo>
                  <a:cubicBezTo>
                    <a:pt x="262" y="10156"/>
                    <a:pt x="222" y="9922"/>
                    <a:pt x="161" y="9688"/>
                  </a:cubicBezTo>
                  <a:cubicBezTo>
                    <a:pt x="114" y="9501"/>
                    <a:pt x="108" y="9307"/>
                    <a:pt x="128" y="9106"/>
                  </a:cubicBezTo>
                  <a:cubicBezTo>
                    <a:pt x="141" y="8952"/>
                    <a:pt x="148" y="8798"/>
                    <a:pt x="128" y="8644"/>
                  </a:cubicBezTo>
                  <a:cubicBezTo>
                    <a:pt x="108" y="8484"/>
                    <a:pt x="121" y="8323"/>
                    <a:pt x="148" y="8163"/>
                  </a:cubicBezTo>
                  <a:cubicBezTo>
                    <a:pt x="222" y="7627"/>
                    <a:pt x="342" y="7099"/>
                    <a:pt x="516" y="6590"/>
                  </a:cubicBezTo>
                  <a:cubicBezTo>
                    <a:pt x="603" y="6323"/>
                    <a:pt x="717" y="6062"/>
                    <a:pt x="844" y="5814"/>
                  </a:cubicBezTo>
                  <a:cubicBezTo>
                    <a:pt x="951" y="5607"/>
                    <a:pt x="1058" y="5406"/>
                    <a:pt x="1192" y="5219"/>
                  </a:cubicBezTo>
                  <a:cubicBezTo>
                    <a:pt x="1312" y="5038"/>
                    <a:pt x="1446" y="4864"/>
                    <a:pt x="1573" y="4690"/>
                  </a:cubicBezTo>
                  <a:cubicBezTo>
                    <a:pt x="1680" y="4556"/>
                    <a:pt x="1794" y="4423"/>
                    <a:pt x="1901" y="4295"/>
                  </a:cubicBezTo>
                  <a:cubicBezTo>
                    <a:pt x="2095" y="4061"/>
                    <a:pt x="2296" y="3840"/>
                    <a:pt x="2510" y="3626"/>
                  </a:cubicBezTo>
                  <a:cubicBezTo>
                    <a:pt x="2664" y="3466"/>
                    <a:pt x="2824" y="3299"/>
                    <a:pt x="3005" y="3171"/>
                  </a:cubicBezTo>
                  <a:cubicBezTo>
                    <a:pt x="3266" y="2997"/>
                    <a:pt x="3520" y="2817"/>
                    <a:pt x="3801" y="2676"/>
                  </a:cubicBezTo>
                  <a:cubicBezTo>
                    <a:pt x="3942" y="2603"/>
                    <a:pt x="4089" y="2549"/>
                    <a:pt x="4223" y="2482"/>
                  </a:cubicBezTo>
                  <a:cubicBezTo>
                    <a:pt x="4256" y="2522"/>
                    <a:pt x="4283" y="2549"/>
                    <a:pt x="4309" y="2583"/>
                  </a:cubicBezTo>
                  <a:cubicBezTo>
                    <a:pt x="4363" y="2542"/>
                    <a:pt x="4363" y="2489"/>
                    <a:pt x="4350" y="2435"/>
                  </a:cubicBezTo>
                  <a:cubicBezTo>
                    <a:pt x="4457" y="2395"/>
                    <a:pt x="4564" y="2355"/>
                    <a:pt x="4671" y="2322"/>
                  </a:cubicBezTo>
                  <a:cubicBezTo>
                    <a:pt x="4925" y="2248"/>
                    <a:pt x="5186" y="2181"/>
                    <a:pt x="5440" y="2108"/>
                  </a:cubicBezTo>
                  <a:cubicBezTo>
                    <a:pt x="5453" y="2102"/>
                    <a:pt x="5464" y="2100"/>
                    <a:pt x="5474" y="2100"/>
                  </a:cubicBezTo>
                  <a:close/>
                  <a:moveTo>
                    <a:pt x="12325" y="0"/>
                  </a:moveTo>
                  <a:cubicBezTo>
                    <a:pt x="12298" y="3"/>
                    <a:pt x="12271" y="3"/>
                    <a:pt x="12245" y="3"/>
                  </a:cubicBezTo>
                  <a:cubicBezTo>
                    <a:pt x="12219" y="3"/>
                    <a:pt x="12194" y="3"/>
                    <a:pt x="12171" y="7"/>
                  </a:cubicBezTo>
                  <a:cubicBezTo>
                    <a:pt x="12030" y="27"/>
                    <a:pt x="11890" y="54"/>
                    <a:pt x="11749" y="74"/>
                  </a:cubicBezTo>
                  <a:cubicBezTo>
                    <a:pt x="11703" y="87"/>
                    <a:pt x="11662" y="100"/>
                    <a:pt x="11616" y="107"/>
                  </a:cubicBezTo>
                  <a:cubicBezTo>
                    <a:pt x="11361" y="147"/>
                    <a:pt x="11121" y="234"/>
                    <a:pt x="10893" y="348"/>
                  </a:cubicBezTo>
                  <a:cubicBezTo>
                    <a:pt x="10793" y="401"/>
                    <a:pt x="10692" y="455"/>
                    <a:pt x="10592" y="515"/>
                  </a:cubicBezTo>
                  <a:cubicBezTo>
                    <a:pt x="10545" y="535"/>
                    <a:pt x="10498" y="562"/>
                    <a:pt x="10458" y="589"/>
                  </a:cubicBezTo>
                  <a:cubicBezTo>
                    <a:pt x="10371" y="642"/>
                    <a:pt x="10278" y="689"/>
                    <a:pt x="10197" y="749"/>
                  </a:cubicBezTo>
                  <a:cubicBezTo>
                    <a:pt x="10050" y="850"/>
                    <a:pt x="9903" y="943"/>
                    <a:pt x="9742" y="1017"/>
                  </a:cubicBezTo>
                  <a:cubicBezTo>
                    <a:pt x="9562" y="1104"/>
                    <a:pt x="9388" y="1211"/>
                    <a:pt x="9234" y="1338"/>
                  </a:cubicBezTo>
                  <a:cubicBezTo>
                    <a:pt x="9194" y="1372"/>
                    <a:pt x="9154" y="1412"/>
                    <a:pt x="9113" y="1445"/>
                  </a:cubicBezTo>
                  <a:cubicBezTo>
                    <a:pt x="9111" y="1447"/>
                    <a:pt x="9109" y="1448"/>
                    <a:pt x="9106" y="1448"/>
                  </a:cubicBezTo>
                  <a:cubicBezTo>
                    <a:pt x="9098" y="1448"/>
                    <a:pt x="9087" y="1443"/>
                    <a:pt x="9073" y="1439"/>
                  </a:cubicBezTo>
                  <a:cubicBezTo>
                    <a:pt x="9067" y="1445"/>
                    <a:pt x="9060" y="1459"/>
                    <a:pt x="9046" y="1465"/>
                  </a:cubicBezTo>
                  <a:cubicBezTo>
                    <a:pt x="8913" y="1592"/>
                    <a:pt x="8806" y="1746"/>
                    <a:pt x="8705" y="1907"/>
                  </a:cubicBezTo>
                  <a:cubicBezTo>
                    <a:pt x="8692" y="1934"/>
                    <a:pt x="8672" y="1960"/>
                    <a:pt x="8672" y="1987"/>
                  </a:cubicBezTo>
                  <a:cubicBezTo>
                    <a:pt x="8665" y="2114"/>
                    <a:pt x="8652" y="2235"/>
                    <a:pt x="8685" y="2362"/>
                  </a:cubicBezTo>
                  <a:cubicBezTo>
                    <a:pt x="8699" y="2422"/>
                    <a:pt x="8699" y="2482"/>
                    <a:pt x="8705" y="2536"/>
                  </a:cubicBezTo>
                  <a:cubicBezTo>
                    <a:pt x="8658" y="2516"/>
                    <a:pt x="8598" y="2496"/>
                    <a:pt x="8531" y="2476"/>
                  </a:cubicBezTo>
                  <a:cubicBezTo>
                    <a:pt x="8505" y="2469"/>
                    <a:pt x="8471" y="2456"/>
                    <a:pt x="8444" y="2442"/>
                  </a:cubicBezTo>
                  <a:cubicBezTo>
                    <a:pt x="8304" y="2402"/>
                    <a:pt x="8170" y="2355"/>
                    <a:pt x="8036" y="2308"/>
                  </a:cubicBezTo>
                  <a:cubicBezTo>
                    <a:pt x="7809" y="2241"/>
                    <a:pt x="7581" y="2174"/>
                    <a:pt x="7354" y="2101"/>
                  </a:cubicBezTo>
                  <a:cubicBezTo>
                    <a:pt x="7166" y="2041"/>
                    <a:pt x="6979" y="1980"/>
                    <a:pt x="6785" y="1967"/>
                  </a:cubicBezTo>
                  <a:cubicBezTo>
                    <a:pt x="6631" y="1954"/>
                    <a:pt x="6484" y="1947"/>
                    <a:pt x="6337" y="1947"/>
                  </a:cubicBezTo>
                  <a:cubicBezTo>
                    <a:pt x="6322" y="1945"/>
                    <a:pt x="6308" y="1944"/>
                    <a:pt x="6294" y="1944"/>
                  </a:cubicBezTo>
                  <a:cubicBezTo>
                    <a:pt x="6255" y="1944"/>
                    <a:pt x="6215" y="1951"/>
                    <a:pt x="6176" y="1960"/>
                  </a:cubicBezTo>
                  <a:cubicBezTo>
                    <a:pt x="6124" y="1975"/>
                    <a:pt x="6074" y="1986"/>
                    <a:pt x="6025" y="1986"/>
                  </a:cubicBezTo>
                  <a:cubicBezTo>
                    <a:pt x="5960" y="1986"/>
                    <a:pt x="5899" y="1967"/>
                    <a:pt x="5842" y="1914"/>
                  </a:cubicBezTo>
                  <a:cubicBezTo>
                    <a:pt x="5822" y="1893"/>
                    <a:pt x="5802" y="1880"/>
                    <a:pt x="5781" y="1873"/>
                  </a:cubicBezTo>
                  <a:cubicBezTo>
                    <a:pt x="5614" y="1786"/>
                    <a:pt x="5454" y="1699"/>
                    <a:pt x="5266" y="1679"/>
                  </a:cubicBezTo>
                  <a:cubicBezTo>
                    <a:pt x="5186" y="1666"/>
                    <a:pt x="5112" y="1653"/>
                    <a:pt x="5032" y="1653"/>
                  </a:cubicBezTo>
                  <a:cubicBezTo>
                    <a:pt x="4731" y="1653"/>
                    <a:pt x="4470" y="1733"/>
                    <a:pt x="4316" y="2021"/>
                  </a:cubicBezTo>
                  <a:cubicBezTo>
                    <a:pt x="4303" y="2041"/>
                    <a:pt x="4289" y="2074"/>
                    <a:pt x="4276" y="2101"/>
                  </a:cubicBezTo>
                  <a:cubicBezTo>
                    <a:pt x="4256" y="2174"/>
                    <a:pt x="4229" y="2248"/>
                    <a:pt x="4202" y="2322"/>
                  </a:cubicBezTo>
                  <a:cubicBezTo>
                    <a:pt x="4035" y="2395"/>
                    <a:pt x="3868" y="2456"/>
                    <a:pt x="3707" y="2542"/>
                  </a:cubicBezTo>
                  <a:cubicBezTo>
                    <a:pt x="3500" y="2656"/>
                    <a:pt x="3299" y="2783"/>
                    <a:pt x="3098" y="2910"/>
                  </a:cubicBezTo>
                  <a:cubicBezTo>
                    <a:pt x="2971" y="2991"/>
                    <a:pt x="2851" y="3078"/>
                    <a:pt x="2731" y="3171"/>
                  </a:cubicBezTo>
                  <a:cubicBezTo>
                    <a:pt x="2530" y="3332"/>
                    <a:pt x="2363" y="3513"/>
                    <a:pt x="2195" y="3700"/>
                  </a:cubicBezTo>
                  <a:cubicBezTo>
                    <a:pt x="1934" y="3974"/>
                    <a:pt x="1687" y="4262"/>
                    <a:pt x="1453" y="4556"/>
                  </a:cubicBezTo>
                  <a:cubicBezTo>
                    <a:pt x="1352" y="4690"/>
                    <a:pt x="1252" y="4824"/>
                    <a:pt x="1152" y="4958"/>
                  </a:cubicBezTo>
                  <a:cubicBezTo>
                    <a:pt x="1145" y="4964"/>
                    <a:pt x="1131" y="4964"/>
                    <a:pt x="1125" y="4971"/>
                  </a:cubicBezTo>
                  <a:cubicBezTo>
                    <a:pt x="1011" y="5152"/>
                    <a:pt x="897" y="5332"/>
                    <a:pt x="784" y="5520"/>
                  </a:cubicBezTo>
                  <a:cubicBezTo>
                    <a:pt x="757" y="5580"/>
                    <a:pt x="730" y="5647"/>
                    <a:pt x="697" y="5714"/>
                  </a:cubicBezTo>
                  <a:cubicBezTo>
                    <a:pt x="516" y="6068"/>
                    <a:pt x="369" y="6436"/>
                    <a:pt x="262" y="6824"/>
                  </a:cubicBezTo>
                  <a:cubicBezTo>
                    <a:pt x="175" y="7112"/>
                    <a:pt x="101" y="7400"/>
                    <a:pt x="61" y="7701"/>
                  </a:cubicBezTo>
                  <a:cubicBezTo>
                    <a:pt x="14" y="8035"/>
                    <a:pt x="1" y="8377"/>
                    <a:pt x="7" y="8718"/>
                  </a:cubicBezTo>
                  <a:cubicBezTo>
                    <a:pt x="14" y="8838"/>
                    <a:pt x="21" y="8959"/>
                    <a:pt x="27" y="9079"/>
                  </a:cubicBezTo>
                  <a:cubicBezTo>
                    <a:pt x="27" y="9153"/>
                    <a:pt x="21" y="9220"/>
                    <a:pt x="21" y="9287"/>
                  </a:cubicBezTo>
                  <a:cubicBezTo>
                    <a:pt x="14" y="9427"/>
                    <a:pt x="34" y="9568"/>
                    <a:pt x="68" y="9708"/>
                  </a:cubicBezTo>
                  <a:cubicBezTo>
                    <a:pt x="121" y="9936"/>
                    <a:pt x="161" y="10170"/>
                    <a:pt x="175" y="10404"/>
                  </a:cubicBezTo>
                  <a:cubicBezTo>
                    <a:pt x="188" y="10665"/>
                    <a:pt x="275" y="10912"/>
                    <a:pt x="395" y="11147"/>
                  </a:cubicBezTo>
                  <a:cubicBezTo>
                    <a:pt x="569" y="11488"/>
                    <a:pt x="743" y="11829"/>
                    <a:pt x="931" y="12164"/>
                  </a:cubicBezTo>
                  <a:cubicBezTo>
                    <a:pt x="1098" y="12478"/>
                    <a:pt x="1312" y="12752"/>
                    <a:pt x="1553" y="13013"/>
                  </a:cubicBezTo>
                  <a:cubicBezTo>
                    <a:pt x="1887" y="13368"/>
                    <a:pt x="2249" y="13696"/>
                    <a:pt x="2617" y="14017"/>
                  </a:cubicBezTo>
                  <a:cubicBezTo>
                    <a:pt x="2831" y="14204"/>
                    <a:pt x="3038" y="14398"/>
                    <a:pt x="3259" y="14579"/>
                  </a:cubicBezTo>
                  <a:cubicBezTo>
                    <a:pt x="3413" y="14713"/>
                    <a:pt x="3580" y="14833"/>
                    <a:pt x="3747" y="14960"/>
                  </a:cubicBezTo>
                  <a:cubicBezTo>
                    <a:pt x="3808" y="15007"/>
                    <a:pt x="3868" y="15054"/>
                    <a:pt x="3928" y="15101"/>
                  </a:cubicBezTo>
                  <a:cubicBezTo>
                    <a:pt x="4263" y="15308"/>
                    <a:pt x="4591" y="15516"/>
                    <a:pt x="4918" y="15723"/>
                  </a:cubicBezTo>
                  <a:cubicBezTo>
                    <a:pt x="4979" y="15750"/>
                    <a:pt x="5039" y="15777"/>
                    <a:pt x="5092" y="15803"/>
                  </a:cubicBezTo>
                  <a:cubicBezTo>
                    <a:pt x="5541" y="16051"/>
                    <a:pt x="6022" y="16198"/>
                    <a:pt x="6524" y="16285"/>
                  </a:cubicBezTo>
                  <a:cubicBezTo>
                    <a:pt x="6778" y="16325"/>
                    <a:pt x="7033" y="16365"/>
                    <a:pt x="7294" y="16405"/>
                  </a:cubicBezTo>
                  <a:cubicBezTo>
                    <a:pt x="7509" y="16438"/>
                    <a:pt x="7728" y="16455"/>
                    <a:pt x="7945" y="16455"/>
                  </a:cubicBezTo>
                  <a:cubicBezTo>
                    <a:pt x="8038" y="16455"/>
                    <a:pt x="8131" y="16452"/>
                    <a:pt x="8224" y="16446"/>
                  </a:cubicBezTo>
                  <a:cubicBezTo>
                    <a:pt x="8498" y="16426"/>
                    <a:pt x="8772" y="16405"/>
                    <a:pt x="9046" y="16372"/>
                  </a:cubicBezTo>
                  <a:cubicBezTo>
                    <a:pt x="9354" y="16332"/>
                    <a:pt x="9662" y="16285"/>
                    <a:pt x="9970" y="16238"/>
                  </a:cubicBezTo>
                  <a:cubicBezTo>
                    <a:pt x="10284" y="16191"/>
                    <a:pt x="10585" y="16091"/>
                    <a:pt x="10873" y="15971"/>
                  </a:cubicBezTo>
                  <a:cubicBezTo>
                    <a:pt x="11094" y="15884"/>
                    <a:pt x="11315" y="15803"/>
                    <a:pt x="11522" y="15696"/>
                  </a:cubicBezTo>
                  <a:cubicBezTo>
                    <a:pt x="11796" y="15549"/>
                    <a:pt x="12057" y="15382"/>
                    <a:pt x="12285" y="15168"/>
                  </a:cubicBezTo>
                  <a:cubicBezTo>
                    <a:pt x="12372" y="15081"/>
                    <a:pt x="12472" y="15007"/>
                    <a:pt x="12552" y="14920"/>
                  </a:cubicBezTo>
                  <a:cubicBezTo>
                    <a:pt x="12646" y="14820"/>
                    <a:pt x="12740" y="14719"/>
                    <a:pt x="12820" y="14606"/>
                  </a:cubicBezTo>
                  <a:cubicBezTo>
                    <a:pt x="12920" y="14465"/>
                    <a:pt x="13047" y="14345"/>
                    <a:pt x="13161" y="14218"/>
                  </a:cubicBezTo>
                  <a:cubicBezTo>
                    <a:pt x="13302" y="14064"/>
                    <a:pt x="13429" y="13910"/>
                    <a:pt x="13556" y="13756"/>
                  </a:cubicBezTo>
                  <a:cubicBezTo>
                    <a:pt x="13609" y="13696"/>
                    <a:pt x="13650" y="13622"/>
                    <a:pt x="13703" y="13569"/>
                  </a:cubicBezTo>
                  <a:cubicBezTo>
                    <a:pt x="13937" y="13355"/>
                    <a:pt x="14111" y="13094"/>
                    <a:pt x="14279" y="12826"/>
                  </a:cubicBezTo>
                  <a:cubicBezTo>
                    <a:pt x="14299" y="12799"/>
                    <a:pt x="14319" y="12779"/>
                    <a:pt x="14339" y="12752"/>
                  </a:cubicBezTo>
                  <a:cubicBezTo>
                    <a:pt x="14359" y="12719"/>
                    <a:pt x="14379" y="12685"/>
                    <a:pt x="14399" y="12652"/>
                  </a:cubicBezTo>
                  <a:cubicBezTo>
                    <a:pt x="14412" y="12632"/>
                    <a:pt x="14412" y="12612"/>
                    <a:pt x="14426" y="12592"/>
                  </a:cubicBezTo>
                  <a:cubicBezTo>
                    <a:pt x="14560" y="12378"/>
                    <a:pt x="14680" y="12164"/>
                    <a:pt x="14780" y="11936"/>
                  </a:cubicBezTo>
                  <a:cubicBezTo>
                    <a:pt x="14968" y="11528"/>
                    <a:pt x="15122" y="11106"/>
                    <a:pt x="15222" y="10665"/>
                  </a:cubicBezTo>
                  <a:cubicBezTo>
                    <a:pt x="15322" y="10257"/>
                    <a:pt x="15382" y="9842"/>
                    <a:pt x="15382" y="9420"/>
                  </a:cubicBezTo>
                  <a:cubicBezTo>
                    <a:pt x="15382" y="9387"/>
                    <a:pt x="15382" y="9360"/>
                    <a:pt x="15382" y="9333"/>
                  </a:cubicBezTo>
                  <a:cubicBezTo>
                    <a:pt x="15410" y="9339"/>
                    <a:pt x="15437" y="9349"/>
                    <a:pt x="15460" y="9349"/>
                  </a:cubicBezTo>
                  <a:cubicBezTo>
                    <a:pt x="15466" y="9349"/>
                    <a:pt x="15471" y="9348"/>
                    <a:pt x="15476" y="9347"/>
                  </a:cubicBezTo>
                  <a:cubicBezTo>
                    <a:pt x="15603" y="9300"/>
                    <a:pt x="15724" y="9253"/>
                    <a:pt x="15777" y="9099"/>
                  </a:cubicBezTo>
                  <a:cubicBezTo>
                    <a:pt x="15817" y="8965"/>
                    <a:pt x="15804" y="8852"/>
                    <a:pt x="15730" y="8738"/>
                  </a:cubicBezTo>
                  <a:cubicBezTo>
                    <a:pt x="15663" y="8638"/>
                    <a:pt x="15603" y="8531"/>
                    <a:pt x="15536" y="8430"/>
                  </a:cubicBezTo>
                  <a:cubicBezTo>
                    <a:pt x="15510" y="8383"/>
                    <a:pt x="15476" y="8337"/>
                    <a:pt x="15436" y="8296"/>
                  </a:cubicBezTo>
                  <a:cubicBezTo>
                    <a:pt x="15322" y="8169"/>
                    <a:pt x="15195" y="8042"/>
                    <a:pt x="15081" y="7922"/>
                  </a:cubicBezTo>
                  <a:cubicBezTo>
                    <a:pt x="15055" y="7895"/>
                    <a:pt x="15041" y="7868"/>
                    <a:pt x="15028" y="7841"/>
                  </a:cubicBezTo>
                  <a:cubicBezTo>
                    <a:pt x="15008" y="7801"/>
                    <a:pt x="15008" y="7761"/>
                    <a:pt x="15001" y="7728"/>
                  </a:cubicBezTo>
                  <a:cubicBezTo>
                    <a:pt x="14981" y="7661"/>
                    <a:pt x="14954" y="7601"/>
                    <a:pt x="14921" y="7547"/>
                  </a:cubicBezTo>
                  <a:cubicBezTo>
                    <a:pt x="14807" y="7353"/>
                    <a:pt x="14693" y="7159"/>
                    <a:pt x="14580" y="6972"/>
                  </a:cubicBezTo>
                  <a:cubicBezTo>
                    <a:pt x="14486" y="6824"/>
                    <a:pt x="14399" y="6684"/>
                    <a:pt x="14299" y="6543"/>
                  </a:cubicBezTo>
                  <a:cubicBezTo>
                    <a:pt x="14198" y="6390"/>
                    <a:pt x="14091" y="6249"/>
                    <a:pt x="13977" y="6102"/>
                  </a:cubicBezTo>
                  <a:cubicBezTo>
                    <a:pt x="13924" y="6028"/>
                    <a:pt x="13870" y="5961"/>
                    <a:pt x="13810" y="5901"/>
                  </a:cubicBezTo>
                  <a:cubicBezTo>
                    <a:pt x="13783" y="5861"/>
                    <a:pt x="13743" y="5834"/>
                    <a:pt x="13703" y="5807"/>
                  </a:cubicBezTo>
                  <a:cubicBezTo>
                    <a:pt x="13710" y="5801"/>
                    <a:pt x="13710" y="5794"/>
                    <a:pt x="13710" y="5794"/>
                  </a:cubicBezTo>
                  <a:cubicBezTo>
                    <a:pt x="13857" y="5821"/>
                    <a:pt x="14004" y="5854"/>
                    <a:pt x="14158" y="5888"/>
                  </a:cubicBezTo>
                  <a:cubicBezTo>
                    <a:pt x="14245" y="5908"/>
                    <a:pt x="14325" y="5948"/>
                    <a:pt x="14392" y="6008"/>
                  </a:cubicBezTo>
                  <a:cubicBezTo>
                    <a:pt x="14406" y="6015"/>
                    <a:pt x="14419" y="6022"/>
                    <a:pt x="14432" y="6035"/>
                  </a:cubicBezTo>
                  <a:cubicBezTo>
                    <a:pt x="14593" y="6149"/>
                    <a:pt x="14760" y="6262"/>
                    <a:pt x="14907" y="6396"/>
                  </a:cubicBezTo>
                  <a:cubicBezTo>
                    <a:pt x="15035" y="6517"/>
                    <a:pt x="15162" y="6637"/>
                    <a:pt x="15262" y="6778"/>
                  </a:cubicBezTo>
                  <a:cubicBezTo>
                    <a:pt x="15309" y="6845"/>
                    <a:pt x="15316" y="6911"/>
                    <a:pt x="15275" y="6985"/>
                  </a:cubicBezTo>
                  <a:cubicBezTo>
                    <a:pt x="15255" y="7019"/>
                    <a:pt x="15229" y="7045"/>
                    <a:pt x="15202" y="7079"/>
                  </a:cubicBezTo>
                  <a:cubicBezTo>
                    <a:pt x="15182" y="7105"/>
                    <a:pt x="15175" y="7126"/>
                    <a:pt x="15188" y="7152"/>
                  </a:cubicBezTo>
                  <a:cubicBezTo>
                    <a:pt x="15202" y="7186"/>
                    <a:pt x="15222" y="7192"/>
                    <a:pt x="15255" y="7192"/>
                  </a:cubicBezTo>
                  <a:cubicBezTo>
                    <a:pt x="15282" y="7192"/>
                    <a:pt x="15302" y="7186"/>
                    <a:pt x="15329" y="7186"/>
                  </a:cubicBezTo>
                  <a:cubicBezTo>
                    <a:pt x="15429" y="7166"/>
                    <a:pt x="15469" y="7126"/>
                    <a:pt x="15476" y="7025"/>
                  </a:cubicBezTo>
                  <a:cubicBezTo>
                    <a:pt x="15483" y="6945"/>
                    <a:pt x="15463" y="6871"/>
                    <a:pt x="15429" y="6798"/>
                  </a:cubicBezTo>
                  <a:cubicBezTo>
                    <a:pt x="15409" y="6758"/>
                    <a:pt x="15396" y="6717"/>
                    <a:pt x="15382" y="6677"/>
                  </a:cubicBezTo>
                  <a:cubicBezTo>
                    <a:pt x="15356" y="6584"/>
                    <a:pt x="15309" y="6497"/>
                    <a:pt x="15242" y="6430"/>
                  </a:cubicBezTo>
                  <a:cubicBezTo>
                    <a:pt x="15182" y="6370"/>
                    <a:pt x="15128" y="6316"/>
                    <a:pt x="15068" y="6262"/>
                  </a:cubicBezTo>
                  <a:cubicBezTo>
                    <a:pt x="14928" y="6129"/>
                    <a:pt x="14774" y="6015"/>
                    <a:pt x="14606" y="5935"/>
                  </a:cubicBezTo>
                  <a:cubicBezTo>
                    <a:pt x="14439" y="5854"/>
                    <a:pt x="14279" y="5767"/>
                    <a:pt x="14118" y="5680"/>
                  </a:cubicBezTo>
                  <a:cubicBezTo>
                    <a:pt x="13904" y="5553"/>
                    <a:pt x="13676" y="5453"/>
                    <a:pt x="13449" y="5359"/>
                  </a:cubicBezTo>
                  <a:cubicBezTo>
                    <a:pt x="13429" y="5353"/>
                    <a:pt x="13415" y="5346"/>
                    <a:pt x="13402" y="5332"/>
                  </a:cubicBezTo>
                  <a:cubicBezTo>
                    <a:pt x="13342" y="5286"/>
                    <a:pt x="13282" y="5232"/>
                    <a:pt x="13228" y="5179"/>
                  </a:cubicBezTo>
                  <a:cubicBezTo>
                    <a:pt x="13121" y="5078"/>
                    <a:pt x="13021" y="4964"/>
                    <a:pt x="12920" y="4864"/>
                  </a:cubicBezTo>
                  <a:cubicBezTo>
                    <a:pt x="12726" y="4663"/>
                    <a:pt x="12499" y="4510"/>
                    <a:pt x="12245" y="4396"/>
                  </a:cubicBezTo>
                  <a:cubicBezTo>
                    <a:pt x="12178" y="4362"/>
                    <a:pt x="12117" y="4336"/>
                    <a:pt x="12051" y="4302"/>
                  </a:cubicBezTo>
                  <a:cubicBezTo>
                    <a:pt x="12077" y="4289"/>
                    <a:pt x="12097" y="4289"/>
                    <a:pt x="12124" y="4282"/>
                  </a:cubicBezTo>
                  <a:cubicBezTo>
                    <a:pt x="12345" y="4269"/>
                    <a:pt x="12566" y="4262"/>
                    <a:pt x="12787" y="4242"/>
                  </a:cubicBezTo>
                  <a:cubicBezTo>
                    <a:pt x="12967" y="4222"/>
                    <a:pt x="13141" y="4188"/>
                    <a:pt x="13322" y="4162"/>
                  </a:cubicBezTo>
                  <a:cubicBezTo>
                    <a:pt x="13395" y="4149"/>
                    <a:pt x="13469" y="4146"/>
                    <a:pt x="13544" y="4146"/>
                  </a:cubicBezTo>
                  <a:cubicBezTo>
                    <a:pt x="13634" y="4146"/>
                    <a:pt x="13725" y="4151"/>
                    <a:pt x="13817" y="4155"/>
                  </a:cubicBezTo>
                  <a:cubicBezTo>
                    <a:pt x="13870" y="4155"/>
                    <a:pt x="13911" y="4188"/>
                    <a:pt x="13944" y="4222"/>
                  </a:cubicBezTo>
                  <a:cubicBezTo>
                    <a:pt x="13977" y="4249"/>
                    <a:pt x="13951" y="4282"/>
                    <a:pt x="13951" y="4309"/>
                  </a:cubicBezTo>
                  <a:cubicBezTo>
                    <a:pt x="13944" y="4349"/>
                    <a:pt x="13964" y="4369"/>
                    <a:pt x="13991" y="4376"/>
                  </a:cubicBezTo>
                  <a:cubicBezTo>
                    <a:pt x="13999" y="4379"/>
                    <a:pt x="14008" y="4381"/>
                    <a:pt x="14016" y="4381"/>
                  </a:cubicBezTo>
                  <a:cubicBezTo>
                    <a:pt x="14040" y="4381"/>
                    <a:pt x="14059" y="4367"/>
                    <a:pt x="14064" y="4342"/>
                  </a:cubicBezTo>
                  <a:cubicBezTo>
                    <a:pt x="14105" y="4262"/>
                    <a:pt x="14118" y="4175"/>
                    <a:pt x="14078" y="4088"/>
                  </a:cubicBezTo>
                  <a:cubicBezTo>
                    <a:pt x="14018" y="3948"/>
                    <a:pt x="13904" y="3854"/>
                    <a:pt x="13750" y="3820"/>
                  </a:cubicBezTo>
                  <a:cubicBezTo>
                    <a:pt x="13636" y="3794"/>
                    <a:pt x="13509" y="3780"/>
                    <a:pt x="13389" y="3767"/>
                  </a:cubicBezTo>
                  <a:cubicBezTo>
                    <a:pt x="13121" y="3747"/>
                    <a:pt x="12847" y="3727"/>
                    <a:pt x="12572" y="3707"/>
                  </a:cubicBezTo>
                  <a:cubicBezTo>
                    <a:pt x="12454" y="3702"/>
                    <a:pt x="12333" y="3697"/>
                    <a:pt x="12210" y="3697"/>
                  </a:cubicBezTo>
                  <a:cubicBezTo>
                    <a:pt x="12159" y="3697"/>
                    <a:pt x="12108" y="3698"/>
                    <a:pt x="12057" y="3700"/>
                  </a:cubicBezTo>
                  <a:cubicBezTo>
                    <a:pt x="11783" y="3700"/>
                    <a:pt x="11515" y="3713"/>
                    <a:pt x="11241" y="3720"/>
                  </a:cubicBezTo>
                  <a:cubicBezTo>
                    <a:pt x="11221" y="3720"/>
                    <a:pt x="11194" y="3713"/>
                    <a:pt x="11181" y="3707"/>
                  </a:cubicBezTo>
                  <a:cubicBezTo>
                    <a:pt x="11067" y="3626"/>
                    <a:pt x="10953" y="3546"/>
                    <a:pt x="10840" y="3472"/>
                  </a:cubicBezTo>
                  <a:cubicBezTo>
                    <a:pt x="10619" y="3319"/>
                    <a:pt x="10378" y="3191"/>
                    <a:pt x="10124" y="3078"/>
                  </a:cubicBezTo>
                  <a:cubicBezTo>
                    <a:pt x="9803" y="2937"/>
                    <a:pt x="9481" y="2803"/>
                    <a:pt x="9160" y="2670"/>
                  </a:cubicBezTo>
                  <a:cubicBezTo>
                    <a:pt x="9133" y="2603"/>
                    <a:pt x="9107" y="2542"/>
                    <a:pt x="9080" y="2482"/>
                  </a:cubicBezTo>
                  <a:cubicBezTo>
                    <a:pt x="9040" y="2375"/>
                    <a:pt x="8980" y="2282"/>
                    <a:pt x="8966" y="2168"/>
                  </a:cubicBezTo>
                  <a:cubicBezTo>
                    <a:pt x="8953" y="2074"/>
                    <a:pt x="8973" y="2001"/>
                    <a:pt x="9033" y="1940"/>
                  </a:cubicBezTo>
                  <a:cubicBezTo>
                    <a:pt x="9067" y="1907"/>
                    <a:pt x="9107" y="1880"/>
                    <a:pt x="9147" y="1853"/>
                  </a:cubicBezTo>
                  <a:cubicBezTo>
                    <a:pt x="9307" y="1726"/>
                    <a:pt x="9488" y="1639"/>
                    <a:pt x="9675" y="1559"/>
                  </a:cubicBezTo>
                  <a:cubicBezTo>
                    <a:pt x="9756" y="1532"/>
                    <a:pt x="9823" y="1485"/>
                    <a:pt x="9889" y="1439"/>
                  </a:cubicBezTo>
                  <a:cubicBezTo>
                    <a:pt x="10164" y="1238"/>
                    <a:pt x="10438" y="1030"/>
                    <a:pt x="10719" y="836"/>
                  </a:cubicBezTo>
                  <a:cubicBezTo>
                    <a:pt x="11020" y="629"/>
                    <a:pt x="11348" y="495"/>
                    <a:pt x="11696" y="381"/>
                  </a:cubicBezTo>
                  <a:cubicBezTo>
                    <a:pt x="11883" y="315"/>
                    <a:pt x="12071" y="268"/>
                    <a:pt x="12265" y="221"/>
                  </a:cubicBezTo>
                  <a:cubicBezTo>
                    <a:pt x="12352" y="194"/>
                    <a:pt x="12405" y="154"/>
                    <a:pt x="12412" y="60"/>
                  </a:cubicBezTo>
                  <a:cubicBezTo>
                    <a:pt x="12385" y="40"/>
                    <a:pt x="12352" y="20"/>
                    <a:pt x="123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0"/>
            <p:cNvSpPr/>
            <p:nvPr/>
          </p:nvSpPr>
          <p:spPr>
            <a:xfrm>
              <a:off x="3484289" y="3150288"/>
              <a:ext cx="289708" cy="193502"/>
            </a:xfrm>
            <a:custGeom>
              <a:rect b="b" l="l" r="r" t="t"/>
              <a:pathLst>
                <a:path extrusionOk="0" h="6382" w="9555">
                  <a:moveTo>
                    <a:pt x="9534" y="0"/>
                  </a:moveTo>
                  <a:cubicBezTo>
                    <a:pt x="9494" y="47"/>
                    <a:pt x="9501" y="87"/>
                    <a:pt x="9494" y="127"/>
                  </a:cubicBezTo>
                  <a:cubicBezTo>
                    <a:pt x="9487" y="254"/>
                    <a:pt x="9494" y="381"/>
                    <a:pt x="9474" y="502"/>
                  </a:cubicBezTo>
                  <a:cubicBezTo>
                    <a:pt x="9447" y="689"/>
                    <a:pt x="9407" y="883"/>
                    <a:pt x="9367" y="1071"/>
                  </a:cubicBezTo>
                  <a:cubicBezTo>
                    <a:pt x="9280" y="1512"/>
                    <a:pt x="9166" y="1947"/>
                    <a:pt x="9019" y="2375"/>
                  </a:cubicBezTo>
                  <a:cubicBezTo>
                    <a:pt x="8939" y="2609"/>
                    <a:pt x="8845" y="2844"/>
                    <a:pt x="8718" y="3058"/>
                  </a:cubicBezTo>
                  <a:cubicBezTo>
                    <a:pt x="8557" y="3345"/>
                    <a:pt x="8383" y="3626"/>
                    <a:pt x="8189" y="3894"/>
                  </a:cubicBezTo>
                  <a:cubicBezTo>
                    <a:pt x="8056" y="4081"/>
                    <a:pt x="7908" y="4255"/>
                    <a:pt x="7741" y="4416"/>
                  </a:cubicBezTo>
                  <a:cubicBezTo>
                    <a:pt x="7293" y="4858"/>
                    <a:pt x="6805" y="5252"/>
                    <a:pt x="6276" y="5600"/>
                  </a:cubicBezTo>
                  <a:cubicBezTo>
                    <a:pt x="5828" y="5901"/>
                    <a:pt x="5333" y="6095"/>
                    <a:pt x="4804" y="6196"/>
                  </a:cubicBezTo>
                  <a:cubicBezTo>
                    <a:pt x="4576" y="6237"/>
                    <a:pt x="4349" y="6258"/>
                    <a:pt x="4123" y="6258"/>
                  </a:cubicBezTo>
                  <a:cubicBezTo>
                    <a:pt x="3879" y="6258"/>
                    <a:pt x="3635" y="6234"/>
                    <a:pt x="3392" y="6189"/>
                  </a:cubicBezTo>
                  <a:cubicBezTo>
                    <a:pt x="3125" y="6135"/>
                    <a:pt x="2857" y="6082"/>
                    <a:pt x="2589" y="6015"/>
                  </a:cubicBezTo>
                  <a:cubicBezTo>
                    <a:pt x="2255" y="5941"/>
                    <a:pt x="1920" y="5854"/>
                    <a:pt x="1599" y="5727"/>
                  </a:cubicBezTo>
                  <a:cubicBezTo>
                    <a:pt x="1392" y="5647"/>
                    <a:pt x="1198" y="5547"/>
                    <a:pt x="1004" y="5440"/>
                  </a:cubicBezTo>
                  <a:cubicBezTo>
                    <a:pt x="803" y="5333"/>
                    <a:pt x="609" y="5219"/>
                    <a:pt x="408" y="5112"/>
                  </a:cubicBezTo>
                  <a:cubicBezTo>
                    <a:pt x="274" y="5038"/>
                    <a:pt x="134" y="4971"/>
                    <a:pt x="0" y="4904"/>
                  </a:cubicBezTo>
                  <a:lnTo>
                    <a:pt x="0" y="4904"/>
                  </a:lnTo>
                  <a:cubicBezTo>
                    <a:pt x="74" y="4965"/>
                    <a:pt x="147" y="5018"/>
                    <a:pt x="228" y="5072"/>
                  </a:cubicBezTo>
                  <a:cubicBezTo>
                    <a:pt x="375" y="5172"/>
                    <a:pt x="522" y="5266"/>
                    <a:pt x="676" y="5359"/>
                  </a:cubicBezTo>
                  <a:cubicBezTo>
                    <a:pt x="877" y="5480"/>
                    <a:pt x="1077" y="5593"/>
                    <a:pt x="1285" y="5701"/>
                  </a:cubicBezTo>
                  <a:cubicBezTo>
                    <a:pt x="1546" y="5848"/>
                    <a:pt x="1820" y="5955"/>
                    <a:pt x="2108" y="6028"/>
                  </a:cubicBezTo>
                  <a:cubicBezTo>
                    <a:pt x="2422" y="6102"/>
                    <a:pt x="2737" y="6176"/>
                    <a:pt x="3051" y="6249"/>
                  </a:cubicBezTo>
                  <a:cubicBezTo>
                    <a:pt x="3325" y="6309"/>
                    <a:pt x="3606" y="6356"/>
                    <a:pt x="3894" y="6376"/>
                  </a:cubicBezTo>
                  <a:cubicBezTo>
                    <a:pt x="3961" y="6380"/>
                    <a:pt x="4027" y="6381"/>
                    <a:pt x="4094" y="6381"/>
                  </a:cubicBezTo>
                  <a:cubicBezTo>
                    <a:pt x="4551" y="6381"/>
                    <a:pt x="4995" y="6302"/>
                    <a:pt x="5433" y="6155"/>
                  </a:cubicBezTo>
                  <a:cubicBezTo>
                    <a:pt x="5861" y="6008"/>
                    <a:pt x="6249" y="5788"/>
                    <a:pt x="6610" y="5520"/>
                  </a:cubicBezTo>
                  <a:cubicBezTo>
                    <a:pt x="6965" y="5259"/>
                    <a:pt x="7300" y="4985"/>
                    <a:pt x="7621" y="4684"/>
                  </a:cubicBezTo>
                  <a:cubicBezTo>
                    <a:pt x="7949" y="4376"/>
                    <a:pt x="8243" y="4048"/>
                    <a:pt x="8470" y="3660"/>
                  </a:cubicBezTo>
                  <a:cubicBezTo>
                    <a:pt x="8551" y="3526"/>
                    <a:pt x="8638" y="3392"/>
                    <a:pt x="8711" y="3258"/>
                  </a:cubicBezTo>
                  <a:cubicBezTo>
                    <a:pt x="8785" y="3125"/>
                    <a:pt x="8859" y="2991"/>
                    <a:pt x="8925" y="2850"/>
                  </a:cubicBezTo>
                  <a:cubicBezTo>
                    <a:pt x="9079" y="2502"/>
                    <a:pt x="9186" y="2134"/>
                    <a:pt x="9280" y="1766"/>
                  </a:cubicBezTo>
                  <a:cubicBezTo>
                    <a:pt x="9347" y="1485"/>
                    <a:pt x="9400" y="1198"/>
                    <a:pt x="9461" y="917"/>
                  </a:cubicBezTo>
                  <a:cubicBezTo>
                    <a:pt x="9521" y="642"/>
                    <a:pt x="9554" y="368"/>
                    <a:pt x="9541" y="87"/>
                  </a:cubicBezTo>
                  <a:cubicBezTo>
                    <a:pt x="9541" y="67"/>
                    <a:pt x="9541" y="40"/>
                    <a:pt x="95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0"/>
            <p:cNvSpPr/>
            <p:nvPr/>
          </p:nvSpPr>
          <p:spPr>
            <a:xfrm>
              <a:off x="3345727" y="3155564"/>
              <a:ext cx="18071" cy="21163"/>
            </a:xfrm>
            <a:custGeom>
              <a:rect b="b" l="l" r="r" t="t"/>
              <a:pathLst>
                <a:path extrusionOk="0" h="698" w="596">
                  <a:moveTo>
                    <a:pt x="596" y="0"/>
                  </a:moveTo>
                  <a:lnTo>
                    <a:pt x="596" y="0"/>
                  </a:lnTo>
                  <a:cubicBezTo>
                    <a:pt x="409" y="114"/>
                    <a:pt x="235" y="248"/>
                    <a:pt x="107" y="428"/>
                  </a:cubicBezTo>
                  <a:cubicBezTo>
                    <a:pt x="67" y="482"/>
                    <a:pt x="41" y="542"/>
                    <a:pt x="14" y="602"/>
                  </a:cubicBezTo>
                  <a:cubicBezTo>
                    <a:pt x="0" y="636"/>
                    <a:pt x="7" y="669"/>
                    <a:pt x="41" y="689"/>
                  </a:cubicBezTo>
                  <a:cubicBezTo>
                    <a:pt x="50" y="695"/>
                    <a:pt x="58" y="697"/>
                    <a:pt x="67" y="697"/>
                  </a:cubicBezTo>
                  <a:cubicBezTo>
                    <a:pt x="88" y="697"/>
                    <a:pt x="106" y="680"/>
                    <a:pt x="121" y="656"/>
                  </a:cubicBezTo>
                  <a:cubicBezTo>
                    <a:pt x="114" y="649"/>
                    <a:pt x="107" y="642"/>
                    <a:pt x="94" y="636"/>
                  </a:cubicBezTo>
                  <a:cubicBezTo>
                    <a:pt x="161" y="515"/>
                    <a:pt x="241" y="408"/>
                    <a:pt x="328" y="308"/>
                  </a:cubicBezTo>
                  <a:cubicBezTo>
                    <a:pt x="422" y="207"/>
                    <a:pt x="509" y="107"/>
                    <a:pt x="5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0"/>
            <p:cNvSpPr/>
            <p:nvPr/>
          </p:nvSpPr>
          <p:spPr>
            <a:xfrm>
              <a:off x="3348759" y="3168328"/>
              <a:ext cx="12219" cy="17282"/>
            </a:xfrm>
            <a:custGeom>
              <a:rect b="b" l="l" r="r" t="t"/>
              <a:pathLst>
                <a:path extrusionOk="0" h="570" w="403">
                  <a:moveTo>
                    <a:pt x="402" y="1"/>
                  </a:moveTo>
                  <a:lnTo>
                    <a:pt x="402" y="1"/>
                  </a:lnTo>
                  <a:cubicBezTo>
                    <a:pt x="268" y="74"/>
                    <a:pt x="161" y="175"/>
                    <a:pt x="81" y="308"/>
                  </a:cubicBezTo>
                  <a:cubicBezTo>
                    <a:pt x="34" y="382"/>
                    <a:pt x="1" y="462"/>
                    <a:pt x="21" y="556"/>
                  </a:cubicBezTo>
                  <a:cubicBezTo>
                    <a:pt x="21" y="563"/>
                    <a:pt x="28" y="563"/>
                    <a:pt x="34" y="569"/>
                  </a:cubicBezTo>
                  <a:cubicBezTo>
                    <a:pt x="101" y="476"/>
                    <a:pt x="168" y="382"/>
                    <a:pt x="228" y="288"/>
                  </a:cubicBezTo>
                  <a:cubicBezTo>
                    <a:pt x="288" y="195"/>
                    <a:pt x="355" y="101"/>
                    <a:pt x="4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0"/>
            <p:cNvSpPr/>
            <p:nvPr/>
          </p:nvSpPr>
          <p:spPr>
            <a:xfrm>
              <a:off x="3356278" y="3198770"/>
              <a:ext cx="6307" cy="13220"/>
            </a:xfrm>
            <a:custGeom>
              <a:rect b="b" l="l" r="r" t="t"/>
              <a:pathLst>
                <a:path extrusionOk="0" h="436" w="208">
                  <a:moveTo>
                    <a:pt x="208" y="0"/>
                  </a:moveTo>
                  <a:lnTo>
                    <a:pt x="208" y="0"/>
                  </a:lnTo>
                  <a:cubicBezTo>
                    <a:pt x="47" y="134"/>
                    <a:pt x="0" y="288"/>
                    <a:pt x="101" y="435"/>
                  </a:cubicBezTo>
                  <a:cubicBezTo>
                    <a:pt x="141" y="288"/>
                    <a:pt x="174" y="147"/>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0"/>
            <p:cNvSpPr/>
            <p:nvPr/>
          </p:nvSpPr>
          <p:spPr>
            <a:xfrm>
              <a:off x="3354247" y="3184155"/>
              <a:ext cx="6731" cy="12795"/>
            </a:xfrm>
            <a:custGeom>
              <a:rect b="b" l="l" r="r" t="t"/>
              <a:pathLst>
                <a:path extrusionOk="0" h="422" w="222">
                  <a:moveTo>
                    <a:pt x="208" y="0"/>
                  </a:moveTo>
                  <a:cubicBezTo>
                    <a:pt x="161" y="61"/>
                    <a:pt x="107" y="114"/>
                    <a:pt x="61" y="174"/>
                  </a:cubicBezTo>
                  <a:cubicBezTo>
                    <a:pt x="27" y="221"/>
                    <a:pt x="0" y="275"/>
                    <a:pt x="0" y="335"/>
                  </a:cubicBezTo>
                  <a:cubicBezTo>
                    <a:pt x="7" y="395"/>
                    <a:pt x="34" y="422"/>
                    <a:pt x="94" y="422"/>
                  </a:cubicBezTo>
                  <a:cubicBezTo>
                    <a:pt x="67" y="382"/>
                    <a:pt x="74" y="342"/>
                    <a:pt x="94" y="302"/>
                  </a:cubicBezTo>
                  <a:cubicBezTo>
                    <a:pt x="107" y="261"/>
                    <a:pt x="128" y="221"/>
                    <a:pt x="148" y="181"/>
                  </a:cubicBezTo>
                  <a:cubicBezTo>
                    <a:pt x="168" y="121"/>
                    <a:pt x="194" y="61"/>
                    <a:pt x="221" y="7"/>
                  </a:cubicBezTo>
                  <a:cubicBezTo>
                    <a:pt x="215" y="7"/>
                    <a:pt x="215" y="0"/>
                    <a:pt x="2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0"/>
            <p:cNvSpPr/>
            <p:nvPr/>
          </p:nvSpPr>
          <p:spPr>
            <a:xfrm>
              <a:off x="3362372" y="3217629"/>
              <a:ext cx="1425" cy="7519"/>
            </a:xfrm>
            <a:custGeom>
              <a:rect b="b" l="l" r="r" t="t"/>
              <a:pathLst>
                <a:path extrusionOk="0" h="248" w="47">
                  <a:moveTo>
                    <a:pt x="34" y="0"/>
                  </a:moveTo>
                  <a:lnTo>
                    <a:pt x="34" y="0"/>
                  </a:lnTo>
                  <a:cubicBezTo>
                    <a:pt x="0" y="81"/>
                    <a:pt x="0" y="168"/>
                    <a:pt x="27" y="248"/>
                  </a:cubicBezTo>
                  <a:cubicBezTo>
                    <a:pt x="40" y="168"/>
                    <a:pt x="47" y="87"/>
                    <a:pt x="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10"/>
          <p:cNvGrpSpPr/>
          <p:nvPr/>
        </p:nvGrpSpPr>
        <p:grpSpPr>
          <a:xfrm rot="-1064330">
            <a:off x="-93028" y="715880"/>
            <a:ext cx="1612255" cy="2908267"/>
            <a:chOff x="6100663" y="2011159"/>
            <a:chExt cx="485059" cy="874975"/>
          </a:xfrm>
        </p:grpSpPr>
        <p:sp>
          <p:nvSpPr>
            <p:cNvPr id="1747" name="Google Shape;1747;p10"/>
            <p:cNvSpPr/>
            <p:nvPr/>
          </p:nvSpPr>
          <p:spPr>
            <a:xfrm>
              <a:off x="6100663" y="2011159"/>
              <a:ext cx="485059" cy="874975"/>
            </a:xfrm>
            <a:custGeom>
              <a:rect b="b" l="l" r="r" t="t"/>
              <a:pathLst>
                <a:path extrusionOk="0" h="28858" w="15998">
                  <a:moveTo>
                    <a:pt x="2636" y="15925"/>
                  </a:moveTo>
                  <a:cubicBezTo>
                    <a:pt x="3473" y="15537"/>
                    <a:pt x="6711" y="13924"/>
                    <a:pt x="8103" y="11743"/>
                  </a:cubicBezTo>
                  <a:cubicBezTo>
                    <a:pt x="7996" y="11877"/>
                    <a:pt x="7882" y="12011"/>
                    <a:pt x="7755" y="12138"/>
                  </a:cubicBezTo>
                  <a:cubicBezTo>
                    <a:pt x="7066" y="12820"/>
                    <a:pt x="6149" y="13369"/>
                    <a:pt x="5152" y="13670"/>
                  </a:cubicBezTo>
                  <a:cubicBezTo>
                    <a:pt x="3633" y="14132"/>
                    <a:pt x="2877" y="15430"/>
                    <a:pt x="2636" y="15925"/>
                  </a:cubicBezTo>
                  <a:close/>
                  <a:moveTo>
                    <a:pt x="15021" y="20969"/>
                  </a:moveTo>
                  <a:cubicBezTo>
                    <a:pt x="15001" y="20849"/>
                    <a:pt x="14519" y="18360"/>
                    <a:pt x="12840" y="16607"/>
                  </a:cubicBezTo>
                  <a:cubicBezTo>
                    <a:pt x="11963" y="15704"/>
                    <a:pt x="11200" y="14854"/>
                    <a:pt x="10792" y="13877"/>
                  </a:cubicBezTo>
                  <a:cubicBezTo>
                    <a:pt x="10404" y="12954"/>
                    <a:pt x="10331" y="11924"/>
                    <a:pt x="10766" y="10612"/>
                  </a:cubicBezTo>
                  <a:cubicBezTo>
                    <a:pt x="10605" y="10773"/>
                    <a:pt x="10485" y="10940"/>
                    <a:pt x="10444" y="10987"/>
                  </a:cubicBezTo>
                  <a:cubicBezTo>
                    <a:pt x="10197" y="12693"/>
                    <a:pt x="10197" y="13864"/>
                    <a:pt x="10478" y="15001"/>
                  </a:cubicBezTo>
                  <a:cubicBezTo>
                    <a:pt x="10752" y="16139"/>
                    <a:pt x="11314" y="17249"/>
                    <a:pt x="12177" y="18815"/>
                  </a:cubicBezTo>
                  <a:cubicBezTo>
                    <a:pt x="13676" y="21518"/>
                    <a:pt x="13321" y="23793"/>
                    <a:pt x="13181" y="24415"/>
                  </a:cubicBezTo>
                  <a:cubicBezTo>
                    <a:pt x="15315" y="23431"/>
                    <a:pt x="15027" y="21009"/>
                    <a:pt x="15021" y="20969"/>
                  </a:cubicBezTo>
                  <a:close/>
                  <a:moveTo>
                    <a:pt x="10244" y="10713"/>
                  </a:moveTo>
                  <a:cubicBezTo>
                    <a:pt x="10244" y="10713"/>
                    <a:pt x="10244" y="10713"/>
                    <a:pt x="10237" y="10713"/>
                  </a:cubicBezTo>
                  <a:cubicBezTo>
                    <a:pt x="10117" y="10077"/>
                    <a:pt x="9876" y="9562"/>
                    <a:pt x="9628" y="9301"/>
                  </a:cubicBezTo>
                  <a:cubicBezTo>
                    <a:pt x="9541" y="9207"/>
                    <a:pt x="9454" y="9147"/>
                    <a:pt x="9374" y="9127"/>
                  </a:cubicBezTo>
                  <a:cubicBezTo>
                    <a:pt x="9307" y="9114"/>
                    <a:pt x="9247" y="9127"/>
                    <a:pt x="9193" y="9174"/>
                  </a:cubicBezTo>
                  <a:cubicBezTo>
                    <a:pt x="9086" y="9274"/>
                    <a:pt x="8999" y="9495"/>
                    <a:pt x="8959" y="9856"/>
                  </a:cubicBezTo>
                  <a:cubicBezTo>
                    <a:pt x="8939" y="10017"/>
                    <a:pt x="8912" y="10171"/>
                    <a:pt x="8865" y="10325"/>
                  </a:cubicBezTo>
                  <a:cubicBezTo>
                    <a:pt x="8283" y="13603"/>
                    <a:pt x="2717" y="16079"/>
                    <a:pt x="2509" y="16165"/>
                  </a:cubicBezTo>
                  <a:cubicBezTo>
                    <a:pt x="569" y="17403"/>
                    <a:pt x="870" y="19524"/>
                    <a:pt x="1064" y="20314"/>
                  </a:cubicBezTo>
                  <a:cubicBezTo>
                    <a:pt x="1251" y="19645"/>
                    <a:pt x="1907" y="18092"/>
                    <a:pt x="4128" y="16955"/>
                  </a:cubicBezTo>
                  <a:cubicBezTo>
                    <a:pt x="5560" y="16226"/>
                    <a:pt x="6624" y="15550"/>
                    <a:pt x="7400" y="14660"/>
                  </a:cubicBezTo>
                  <a:cubicBezTo>
                    <a:pt x="8176" y="13764"/>
                    <a:pt x="8665" y="12646"/>
                    <a:pt x="8932" y="11034"/>
                  </a:cubicBezTo>
                  <a:cubicBezTo>
                    <a:pt x="8939" y="10987"/>
                    <a:pt x="8986" y="10960"/>
                    <a:pt x="9033" y="10967"/>
                  </a:cubicBezTo>
                  <a:cubicBezTo>
                    <a:pt x="9073" y="10974"/>
                    <a:pt x="9106" y="11020"/>
                    <a:pt x="9100" y="11061"/>
                  </a:cubicBezTo>
                  <a:cubicBezTo>
                    <a:pt x="8825" y="12706"/>
                    <a:pt x="8323" y="13851"/>
                    <a:pt x="7527" y="14767"/>
                  </a:cubicBezTo>
                  <a:cubicBezTo>
                    <a:pt x="6738" y="15684"/>
                    <a:pt x="5654" y="16366"/>
                    <a:pt x="4209" y="17109"/>
                  </a:cubicBezTo>
                  <a:cubicBezTo>
                    <a:pt x="1379" y="18554"/>
                    <a:pt x="1158" y="20662"/>
                    <a:pt x="1158" y="20668"/>
                  </a:cubicBezTo>
                  <a:cubicBezTo>
                    <a:pt x="1158" y="20668"/>
                    <a:pt x="1158" y="20668"/>
                    <a:pt x="1158" y="20675"/>
                  </a:cubicBezTo>
                  <a:cubicBezTo>
                    <a:pt x="509" y="25291"/>
                    <a:pt x="4637" y="25486"/>
                    <a:pt x="5386" y="25486"/>
                  </a:cubicBezTo>
                  <a:cubicBezTo>
                    <a:pt x="5246" y="25064"/>
                    <a:pt x="4898" y="23485"/>
                    <a:pt x="6109" y="20374"/>
                  </a:cubicBezTo>
                  <a:cubicBezTo>
                    <a:pt x="6724" y="18795"/>
                    <a:pt x="7273" y="17765"/>
                    <a:pt x="7735" y="16908"/>
                  </a:cubicBezTo>
                  <a:cubicBezTo>
                    <a:pt x="8330" y="15784"/>
                    <a:pt x="8778" y="14954"/>
                    <a:pt x="9013" y="13536"/>
                  </a:cubicBezTo>
                  <a:cubicBezTo>
                    <a:pt x="9019" y="13496"/>
                    <a:pt x="9066" y="13462"/>
                    <a:pt x="9113" y="13469"/>
                  </a:cubicBezTo>
                  <a:cubicBezTo>
                    <a:pt x="9153" y="13476"/>
                    <a:pt x="9187" y="13523"/>
                    <a:pt x="9180" y="13570"/>
                  </a:cubicBezTo>
                  <a:cubicBezTo>
                    <a:pt x="8939" y="15008"/>
                    <a:pt x="8491" y="15851"/>
                    <a:pt x="7882" y="16988"/>
                  </a:cubicBezTo>
                  <a:cubicBezTo>
                    <a:pt x="7427" y="17838"/>
                    <a:pt x="6878" y="18862"/>
                    <a:pt x="6269" y="20434"/>
                  </a:cubicBezTo>
                  <a:cubicBezTo>
                    <a:pt x="4945" y="23820"/>
                    <a:pt x="5493" y="25318"/>
                    <a:pt x="5574" y="25506"/>
                  </a:cubicBezTo>
                  <a:cubicBezTo>
                    <a:pt x="10063" y="28664"/>
                    <a:pt x="12820" y="24756"/>
                    <a:pt x="12980" y="24522"/>
                  </a:cubicBezTo>
                  <a:cubicBezTo>
                    <a:pt x="13034" y="24341"/>
                    <a:pt x="13689" y="21893"/>
                    <a:pt x="12030" y="18895"/>
                  </a:cubicBezTo>
                  <a:cubicBezTo>
                    <a:pt x="11160" y="17316"/>
                    <a:pt x="10598" y="16199"/>
                    <a:pt x="10311" y="15041"/>
                  </a:cubicBezTo>
                  <a:cubicBezTo>
                    <a:pt x="10030" y="13884"/>
                    <a:pt x="10030" y="12686"/>
                    <a:pt x="10284" y="10960"/>
                  </a:cubicBezTo>
                  <a:cubicBezTo>
                    <a:pt x="10270" y="10873"/>
                    <a:pt x="10257" y="10793"/>
                    <a:pt x="10244" y="10713"/>
                  </a:cubicBezTo>
                  <a:close/>
                  <a:moveTo>
                    <a:pt x="10899" y="3386"/>
                  </a:moveTo>
                  <a:cubicBezTo>
                    <a:pt x="10899" y="3386"/>
                    <a:pt x="10899" y="3380"/>
                    <a:pt x="10899" y="3380"/>
                  </a:cubicBezTo>
                  <a:cubicBezTo>
                    <a:pt x="10866" y="2410"/>
                    <a:pt x="10598" y="1299"/>
                    <a:pt x="10351" y="670"/>
                  </a:cubicBezTo>
                  <a:cubicBezTo>
                    <a:pt x="10270" y="476"/>
                    <a:pt x="10197" y="329"/>
                    <a:pt x="10130" y="255"/>
                  </a:cubicBezTo>
                  <a:cubicBezTo>
                    <a:pt x="10117" y="242"/>
                    <a:pt x="10103" y="235"/>
                    <a:pt x="10103" y="235"/>
                  </a:cubicBezTo>
                  <a:cubicBezTo>
                    <a:pt x="10063" y="329"/>
                    <a:pt x="10043" y="563"/>
                    <a:pt x="10070" y="964"/>
                  </a:cubicBezTo>
                  <a:cubicBezTo>
                    <a:pt x="10197" y="3199"/>
                    <a:pt x="9468" y="8170"/>
                    <a:pt x="9347" y="8953"/>
                  </a:cubicBezTo>
                  <a:cubicBezTo>
                    <a:pt x="9374" y="8953"/>
                    <a:pt x="9394" y="8960"/>
                    <a:pt x="9414" y="8966"/>
                  </a:cubicBezTo>
                  <a:cubicBezTo>
                    <a:pt x="9528" y="8993"/>
                    <a:pt x="9642" y="9067"/>
                    <a:pt x="9749" y="9187"/>
                  </a:cubicBezTo>
                  <a:cubicBezTo>
                    <a:pt x="9949" y="9401"/>
                    <a:pt x="10143" y="9763"/>
                    <a:pt x="10284" y="10211"/>
                  </a:cubicBezTo>
                  <a:cubicBezTo>
                    <a:pt x="10404" y="8973"/>
                    <a:pt x="10725" y="5634"/>
                    <a:pt x="10886" y="4022"/>
                  </a:cubicBezTo>
                  <a:cubicBezTo>
                    <a:pt x="10906" y="3821"/>
                    <a:pt x="10906" y="3607"/>
                    <a:pt x="10899" y="3386"/>
                  </a:cubicBezTo>
                  <a:close/>
                  <a:moveTo>
                    <a:pt x="11221" y="10305"/>
                  </a:moveTo>
                  <a:cubicBezTo>
                    <a:pt x="11214" y="10311"/>
                    <a:pt x="11200" y="10311"/>
                    <a:pt x="11194" y="10311"/>
                  </a:cubicBezTo>
                  <a:cubicBezTo>
                    <a:pt x="11134" y="10331"/>
                    <a:pt x="11073" y="10365"/>
                    <a:pt x="11020" y="10405"/>
                  </a:cubicBezTo>
                  <a:cubicBezTo>
                    <a:pt x="10498" y="11797"/>
                    <a:pt x="10551" y="12867"/>
                    <a:pt x="10946" y="13810"/>
                  </a:cubicBezTo>
                  <a:cubicBezTo>
                    <a:pt x="11348" y="14767"/>
                    <a:pt x="12097" y="15597"/>
                    <a:pt x="12960" y="16493"/>
                  </a:cubicBezTo>
                  <a:cubicBezTo>
                    <a:pt x="14318" y="17912"/>
                    <a:pt x="14907" y="19805"/>
                    <a:pt x="15108" y="20588"/>
                  </a:cubicBezTo>
                  <a:cubicBezTo>
                    <a:pt x="15676" y="17791"/>
                    <a:pt x="14010" y="16500"/>
                    <a:pt x="12666" y="15463"/>
                  </a:cubicBezTo>
                  <a:cubicBezTo>
                    <a:pt x="12311" y="15189"/>
                    <a:pt x="11983" y="14934"/>
                    <a:pt x="11716" y="14667"/>
                  </a:cubicBezTo>
                  <a:cubicBezTo>
                    <a:pt x="10839" y="13804"/>
                    <a:pt x="11134" y="12245"/>
                    <a:pt x="11328" y="11208"/>
                  </a:cubicBezTo>
                  <a:cubicBezTo>
                    <a:pt x="11428" y="10679"/>
                    <a:pt x="11495" y="10305"/>
                    <a:pt x="11408" y="10291"/>
                  </a:cubicBezTo>
                  <a:cubicBezTo>
                    <a:pt x="11348" y="10278"/>
                    <a:pt x="11287" y="10284"/>
                    <a:pt x="11221" y="10305"/>
                  </a:cubicBezTo>
                  <a:close/>
                  <a:moveTo>
                    <a:pt x="11067" y="3380"/>
                  </a:moveTo>
                  <a:cubicBezTo>
                    <a:pt x="11073" y="3614"/>
                    <a:pt x="11073" y="3835"/>
                    <a:pt x="11053" y="4035"/>
                  </a:cubicBezTo>
                  <a:cubicBezTo>
                    <a:pt x="10859" y="5989"/>
                    <a:pt x="10431" y="10438"/>
                    <a:pt x="10404" y="10693"/>
                  </a:cubicBezTo>
                  <a:cubicBezTo>
                    <a:pt x="10411" y="10713"/>
                    <a:pt x="10418" y="10733"/>
                    <a:pt x="10418" y="10753"/>
                  </a:cubicBezTo>
                  <a:cubicBezTo>
                    <a:pt x="10525" y="10619"/>
                    <a:pt x="10692" y="10438"/>
                    <a:pt x="10886" y="10298"/>
                  </a:cubicBezTo>
                  <a:cubicBezTo>
                    <a:pt x="10893" y="10291"/>
                    <a:pt x="10906" y="10284"/>
                    <a:pt x="10919" y="10278"/>
                  </a:cubicBezTo>
                  <a:cubicBezTo>
                    <a:pt x="10980" y="10238"/>
                    <a:pt x="11040" y="10197"/>
                    <a:pt x="11107" y="10171"/>
                  </a:cubicBezTo>
                  <a:cubicBezTo>
                    <a:pt x="11187" y="9555"/>
                    <a:pt x="12077" y="2992"/>
                    <a:pt x="12793" y="1547"/>
                  </a:cubicBezTo>
                  <a:cubicBezTo>
                    <a:pt x="12913" y="1312"/>
                    <a:pt x="12947" y="1165"/>
                    <a:pt x="12920" y="1092"/>
                  </a:cubicBezTo>
                  <a:cubicBezTo>
                    <a:pt x="12907" y="1051"/>
                    <a:pt x="12853" y="1045"/>
                    <a:pt x="12779" y="1058"/>
                  </a:cubicBezTo>
                  <a:cubicBezTo>
                    <a:pt x="12672" y="1078"/>
                    <a:pt x="12525" y="1152"/>
                    <a:pt x="12371" y="1265"/>
                  </a:cubicBezTo>
                  <a:cubicBezTo>
                    <a:pt x="11823" y="1647"/>
                    <a:pt x="11134" y="2476"/>
                    <a:pt x="11067" y="3380"/>
                  </a:cubicBezTo>
                  <a:close/>
                  <a:moveTo>
                    <a:pt x="5487" y="25646"/>
                  </a:moveTo>
                  <a:cubicBezTo>
                    <a:pt x="5079" y="25659"/>
                    <a:pt x="295" y="25706"/>
                    <a:pt x="991" y="20668"/>
                  </a:cubicBezTo>
                  <a:cubicBezTo>
                    <a:pt x="904" y="20414"/>
                    <a:pt x="0" y="17584"/>
                    <a:pt x="2402" y="16038"/>
                  </a:cubicBezTo>
                  <a:cubicBezTo>
                    <a:pt x="2496" y="15811"/>
                    <a:pt x="3265" y="14071"/>
                    <a:pt x="5105" y="13516"/>
                  </a:cubicBezTo>
                  <a:cubicBezTo>
                    <a:pt x="6075" y="13222"/>
                    <a:pt x="6965" y="12686"/>
                    <a:pt x="7634" y="12017"/>
                  </a:cubicBezTo>
                  <a:cubicBezTo>
                    <a:pt x="8277" y="11375"/>
                    <a:pt x="8705" y="10619"/>
                    <a:pt x="8792" y="9843"/>
                  </a:cubicBezTo>
                  <a:cubicBezTo>
                    <a:pt x="8839" y="9435"/>
                    <a:pt x="8939" y="9180"/>
                    <a:pt x="9080" y="9053"/>
                  </a:cubicBezTo>
                  <a:cubicBezTo>
                    <a:pt x="9106" y="9027"/>
                    <a:pt x="9140" y="9000"/>
                    <a:pt x="9173" y="8986"/>
                  </a:cubicBezTo>
                  <a:cubicBezTo>
                    <a:pt x="9260" y="8438"/>
                    <a:pt x="10030" y="3259"/>
                    <a:pt x="9902" y="971"/>
                  </a:cubicBezTo>
                  <a:cubicBezTo>
                    <a:pt x="9876" y="543"/>
                    <a:pt x="9896" y="282"/>
                    <a:pt x="9949" y="168"/>
                  </a:cubicBezTo>
                  <a:cubicBezTo>
                    <a:pt x="10030" y="1"/>
                    <a:pt x="10137" y="8"/>
                    <a:pt x="10257" y="148"/>
                  </a:cubicBezTo>
                  <a:cubicBezTo>
                    <a:pt x="10331" y="235"/>
                    <a:pt x="10418" y="396"/>
                    <a:pt x="10505" y="610"/>
                  </a:cubicBezTo>
                  <a:cubicBezTo>
                    <a:pt x="10705" y="1125"/>
                    <a:pt x="10926" y="1961"/>
                    <a:pt x="11020" y="2791"/>
                  </a:cubicBezTo>
                  <a:cubicBezTo>
                    <a:pt x="11267" y="2068"/>
                    <a:pt x="11816" y="1446"/>
                    <a:pt x="12278" y="1125"/>
                  </a:cubicBezTo>
                  <a:cubicBezTo>
                    <a:pt x="12452" y="1005"/>
                    <a:pt x="12612" y="924"/>
                    <a:pt x="12746" y="898"/>
                  </a:cubicBezTo>
                  <a:cubicBezTo>
                    <a:pt x="12907" y="857"/>
                    <a:pt x="13027" y="904"/>
                    <a:pt x="13074" y="1038"/>
                  </a:cubicBezTo>
                  <a:cubicBezTo>
                    <a:pt x="13114" y="1152"/>
                    <a:pt x="13081" y="1346"/>
                    <a:pt x="12947" y="1620"/>
                  </a:cubicBezTo>
                  <a:cubicBezTo>
                    <a:pt x="12258" y="2998"/>
                    <a:pt x="11408" y="9187"/>
                    <a:pt x="11281" y="10124"/>
                  </a:cubicBezTo>
                  <a:cubicBezTo>
                    <a:pt x="11334" y="10117"/>
                    <a:pt x="11381" y="10117"/>
                    <a:pt x="11435" y="10124"/>
                  </a:cubicBezTo>
                  <a:cubicBezTo>
                    <a:pt x="11696" y="10164"/>
                    <a:pt x="11609" y="10612"/>
                    <a:pt x="11488" y="11235"/>
                  </a:cubicBezTo>
                  <a:cubicBezTo>
                    <a:pt x="11301" y="12238"/>
                    <a:pt x="11020" y="13743"/>
                    <a:pt x="11829" y="14553"/>
                  </a:cubicBezTo>
                  <a:cubicBezTo>
                    <a:pt x="12090" y="14807"/>
                    <a:pt x="12418" y="15062"/>
                    <a:pt x="12766" y="15329"/>
                  </a:cubicBezTo>
                  <a:cubicBezTo>
                    <a:pt x="14205" y="16440"/>
                    <a:pt x="15998" y="17831"/>
                    <a:pt x="15188" y="20969"/>
                  </a:cubicBezTo>
                  <a:cubicBezTo>
                    <a:pt x="15215" y="21177"/>
                    <a:pt x="15429" y="23672"/>
                    <a:pt x="13114" y="24629"/>
                  </a:cubicBezTo>
                  <a:cubicBezTo>
                    <a:pt x="12893" y="24944"/>
                    <a:pt x="10056" y="28858"/>
                    <a:pt x="5487" y="25646"/>
                  </a:cubicBezTo>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0"/>
            <p:cNvSpPr/>
            <p:nvPr/>
          </p:nvSpPr>
          <p:spPr>
            <a:xfrm>
              <a:off x="6362749" y="2510196"/>
              <a:ext cx="4700" cy="4518"/>
            </a:xfrm>
            <a:custGeom>
              <a:rect b="b" l="l" r="r" t="t"/>
              <a:pathLst>
                <a:path extrusionOk="0" h="149" w="155">
                  <a:moveTo>
                    <a:pt x="121" y="81"/>
                  </a:moveTo>
                  <a:cubicBezTo>
                    <a:pt x="154" y="1"/>
                    <a:pt x="128" y="68"/>
                    <a:pt x="108" y="8"/>
                  </a:cubicBezTo>
                  <a:cubicBezTo>
                    <a:pt x="27" y="61"/>
                    <a:pt x="1" y="21"/>
                    <a:pt x="41" y="148"/>
                  </a:cubicBezTo>
                  <a:cubicBezTo>
                    <a:pt x="47" y="135"/>
                    <a:pt x="88" y="148"/>
                    <a:pt x="121" y="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0"/>
            <p:cNvSpPr/>
            <p:nvPr/>
          </p:nvSpPr>
          <p:spPr>
            <a:xfrm>
              <a:off x="6553250" y="2574110"/>
              <a:ext cx="15827" cy="50543"/>
            </a:xfrm>
            <a:custGeom>
              <a:rect b="b" l="l" r="r" t="t"/>
              <a:pathLst>
                <a:path extrusionOk="0" h="1667" w="522">
                  <a:moveTo>
                    <a:pt x="0" y="0"/>
                  </a:moveTo>
                  <a:cubicBezTo>
                    <a:pt x="40" y="241"/>
                    <a:pt x="194" y="496"/>
                    <a:pt x="261" y="803"/>
                  </a:cubicBezTo>
                  <a:cubicBezTo>
                    <a:pt x="315" y="1011"/>
                    <a:pt x="301" y="1559"/>
                    <a:pt x="368" y="1666"/>
                  </a:cubicBezTo>
                  <a:cubicBezTo>
                    <a:pt x="522" y="1084"/>
                    <a:pt x="288" y="255"/>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0"/>
            <p:cNvSpPr/>
            <p:nvPr/>
          </p:nvSpPr>
          <p:spPr>
            <a:xfrm>
              <a:off x="6410412" y="2193534"/>
              <a:ext cx="6125" cy="14857"/>
            </a:xfrm>
            <a:custGeom>
              <a:rect b="b" l="l" r="r" t="t"/>
              <a:pathLst>
                <a:path extrusionOk="0" h="490" w="202">
                  <a:moveTo>
                    <a:pt x="61" y="489"/>
                  </a:moveTo>
                  <a:cubicBezTo>
                    <a:pt x="141" y="382"/>
                    <a:pt x="202" y="141"/>
                    <a:pt x="141" y="1"/>
                  </a:cubicBezTo>
                  <a:cubicBezTo>
                    <a:pt x="21" y="115"/>
                    <a:pt x="1" y="362"/>
                    <a:pt x="61" y="4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0"/>
            <p:cNvSpPr/>
            <p:nvPr/>
          </p:nvSpPr>
          <p:spPr>
            <a:xfrm>
              <a:off x="6520777" y="2591969"/>
              <a:ext cx="7550" cy="6701"/>
            </a:xfrm>
            <a:custGeom>
              <a:rect b="b" l="l" r="r" t="t"/>
              <a:pathLst>
                <a:path extrusionOk="0" h="221" w="249">
                  <a:moveTo>
                    <a:pt x="88" y="0"/>
                  </a:moveTo>
                  <a:cubicBezTo>
                    <a:pt x="154" y="141"/>
                    <a:pt x="1" y="147"/>
                    <a:pt x="221" y="221"/>
                  </a:cubicBezTo>
                  <a:cubicBezTo>
                    <a:pt x="228" y="27"/>
                    <a:pt x="248" y="74"/>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0"/>
            <p:cNvSpPr/>
            <p:nvPr/>
          </p:nvSpPr>
          <p:spPr>
            <a:xfrm>
              <a:off x="6390552" y="2386066"/>
              <a:ext cx="19102" cy="131468"/>
            </a:xfrm>
            <a:custGeom>
              <a:rect b="b" l="l" r="r" t="t"/>
              <a:pathLst>
                <a:path extrusionOk="0" h="4336" w="630">
                  <a:moveTo>
                    <a:pt x="629" y="54"/>
                  </a:moveTo>
                  <a:cubicBezTo>
                    <a:pt x="562" y="101"/>
                    <a:pt x="609" y="0"/>
                    <a:pt x="535" y="161"/>
                  </a:cubicBezTo>
                  <a:cubicBezTo>
                    <a:pt x="529" y="181"/>
                    <a:pt x="509" y="275"/>
                    <a:pt x="502" y="295"/>
                  </a:cubicBezTo>
                  <a:lnTo>
                    <a:pt x="355" y="1205"/>
                  </a:lnTo>
                  <a:cubicBezTo>
                    <a:pt x="234" y="2034"/>
                    <a:pt x="0" y="3673"/>
                    <a:pt x="288" y="4336"/>
                  </a:cubicBezTo>
                  <a:cubicBezTo>
                    <a:pt x="308" y="4055"/>
                    <a:pt x="234" y="3714"/>
                    <a:pt x="248" y="3379"/>
                  </a:cubicBezTo>
                  <a:cubicBezTo>
                    <a:pt x="268" y="2656"/>
                    <a:pt x="475" y="596"/>
                    <a:pt x="629"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0"/>
            <p:cNvSpPr/>
            <p:nvPr/>
          </p:nvSpPr>
          <p:spPr>
            <a:xfrm>
              <a:off x="6266392" y="2384641"/>
              <a:ext cx="100662" cy="101663"/>
            </a:xfrm>
            <a:custGeom>
              <a:rect b="b" l="l" r="r" t="t"/>
              <a:pathLst>
                <a:path extrusionOk="0" h="3353" w="3320">
                  <a:moveTo>
                    <a:pt x="1" y="3352"/>
                  </a:moveTo>
                  <a:cubicBezTo>
                    <a:pt x="569" y="3232"/>
                    <a:pt x="3299" y="1151"/>
                    <a:pt x="3319" y="0"/>
                  </a:cubicBezTo>
                  <a:cubicBezTo>
                    <a:pt x="3038" y="248"/>
                    <a:pt x="3312" y="582"/>
                    <a:pt x="1840" y="1934"/>
                  </a:cubicBezTo>
                  <a:cubicBezTo>
                    <a:pt x="944" y="2757"/>
                    <a:pt x="402" y="2998"/>
                    <a:pt x="1" y="33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0"/>
            <p:cNvSpPr/>
            <p:nvPr/>
          </p:nvSpPr>
          <p:spPr>
            <a:xfrm>
              <a:off x="6379395" y="2280764"/>
              <a:ext cx="7944" cy="27015"/>
            </a:xfrm>
            <a:custGeom>
              <a:rect b="b" l="l" r="r" t="t"/>
              <a:pathLst>
                <a:path extrusionOk="0" h="891" w="262">
                  <a:moveTo>
                    <a:pt x="121" y="242"/>
                  </a:moveTo>
                  <a:cubicBezTo>
                    <a:pt x="94" y="349"/>
                    <a:pt x="60" y="449"/>
                    <a:pt x="47" y="563"/>
                  </a:cubicBezTo>
                  <a:cubicBezTo>
                    <a:pt x="0" y="891"/>
                    <a:pt x="60" y="810"/>
                    <a:pt x="81" y="837"/>
                  </a:cubicBezTo>
                  <a:lnTo>
                    <a:pt x="214" y="302"/>
                  </a:lnTo>
                  <a:cubicBezTo>
                    <a:pt x="254" y="1"/>
                    <a:pt x="261" y="215"/>
                    <a:pt x="174"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0"/>
            <p:cNvSpPr/>
            <p:nvPr/>
          </p:nvSpPr>
          <p:spPr>
            <a:xfrm>
              <a:off x="6406380" y="2540243"/>
              <a:ext cx="36930" cy="280975"/>
            </a:xfrm>
            <a:custGeom>
              <a:rect b="b" l="l" r="r" t="t"/>
              <a:pathLst>
                <a:path extrusionOk="0" h="9267" w="1218">
                  <a:moveTo>
                    <a:pt x="622" y="1967"/>
                  </a:moveTo>
                  <a:cubicBezTo>
                    <a:pt x="515" y="1004"/>
                    <a:pt x="221" y="669"/>
                    <a:pt x="20" y="0"/>
                  </a:cubicBezTo>
                  <a:cubicBezTo>
                    <a:pt x="0" y="207"/>
                    <a:pt x="241" y="736"/>
                    <a:pt x="315" y="984"/>
                  </a:cubicBezTo>
                  <a:cubicBezTo>
                    <a:pt x="609" y="1894"/>
                    <a:pt x="522" y="2302"/>
                    <a:pt x="636" y="3192"/>
                  </a:cubicBezTo>
                  <a:cubicBezTo>
                    <a:pt x="683" y="3573"/>
                    <a:pt x="770" y="3901"/>
                    <a:pt x="816" y="4262"/>
                  </a:cubicBezTo>
                  <a:cubicBezTo>
                    <a:pt x="1144" y="6644"/>
                    <a:pt x="422" y="7473"/>
                    <a:pt x="254" y="9267"/>
                  </a:cubicBezTo>
                  <a:cubicBezTo>
                    <a:pt x="489" y="8644"/>
                    <a:pt x="736" y="7447"/>
                    <a:pt x="870" y="6731"/>
                  </a:cubicBezTo>
                  <a:cubicBezTo>
                    <a:pt x="1218" y="4891"/>
                    <a:pt x="877" y="4443"/>
                    <a:pt x="736" y="3125"/>
                  </a:cubicBezTo>
                  <a:cubicBezTo>
                    <a:pt x="689" y="2743"/>
                    <a:pt x="669" y="2362"/>
                    <a:pt x="622" y="19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0"/>
            <p:cNvSpPr/>
            <p:nvPr/>
          </p:nvSpPr>
          <p:spPr>
            <a:xfrm>
              <a:off x="6454043" y="2614466"/>
              <a:ext cx="5912" cy="10582"/>
            </a:xfrm>
            <a:custGeom>
              <a:rect b="b" l="l" r="r" t="t"/>
              <a:pathLst>
                <a:path extrusionOk="0" h="349" w="195">
                  <a:moveTo>
                    <a:pt x="67" y="315"/>
                  </a:moveTo>
                  <a:cubicBezTo>
                    <a:pt x="194" y="88"/>
                    <a:pt x="67" y="74"/>
                    <a:pt x="61" y="54"/>
                  </a:cubicBezTo>
                  <a:cubicBezTo>
                    <a:pt x="41" y="81"/>
                    <a:pt x="0" y="1"/>
                    <a:pt x="0" y="195"/>
                  </a:cubicBezTo>
                  <a:cubicBezTo>
                    <a:pt x="0" y="349"/>
                    <a:pt x="47" y="295"/>
                    <a:pt x="67" y="3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0"/>
            <p:cNvSpPr/>
            <p:nvPr/>
          </p:nvSpPr>
          <p:spPr>
            <a:xfrm>
              <a:off x="6415294" y="2034293"/>
              <a:ext cx="10188" cy="149144"/>
            </a:xfrm>
            <a:custGeom>
              <a:rect b="b" l="l" r="r" t="t"/>
              <a:pathLst>
                <a:path extrusionOk="0" h="4919" w="336">
                  <a:moveTo>
                    <a:pt x="0" y="4918"/>
                  </a:moveTo>
                  <a:cubicBezTo>
                    <a:pt x="201" y="4671"/>
                    <a:pt x="248" y="2777"/>
                    <a:pt x="261" y="2329"/>
                  </a:cubicBezTo>
                  <a:cubicBezTo>
                    <a:pt x="268" y="2035"/>
                    <a:pt x="335" y="221"/>
                    <a:pt x="41" y="1"/>
                  </a:cubicBezTo>
                  <a:cubicBezTo>
                    <a:pt x="322" y="2362"/>
                    <a:pt x="41" y="2797"/>
                    <a:pt x="0" y="49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0"/>
            <p:cNvSpPr/>
            <p:nvPr/>
          </p:nvSpPr>
          <p:spPr>
            <a:xfrm>
              <a:off x="6449767" y="2444068"/>
              <a:ext cx="90111" cy="122553"/>
            </a:xfrm>
            <a:custGeom>
              <a:rect b="b" l="l" r="r" t="t"/>
              <a:pathLst>
                <a:path extrusionOk="0" h="4042" w="2972">
                  <a:moveTo>
                    <a:pt x="1" y="1"/>
                  </a:moveTo>
                  <a:cubicBezTo>
                    <a:pt x="21" y="34"/>
                    <a:pt x="128" y="268"/>
                    <a:pt x="168" y="329"/>
                  </a:cubicBezTo>
                  <a:cubicBezTo>
                    <a:pt x="422" y="757"/>
                    <a:pt x="516" y="777"/>
                    <a:pt x="737" y="1078"/>
                  </a:cubicBezTo>
                  <a:cubicBezTo>
                    <a:pt x="998" y="1433"/>
                    <a:pt x="1265" y="1687"/>
                    <a:pt x="1533" y="2028"/>
                  </a:cubicBezTo>
                  <a:lnTo>
                    <a:pt x="2323" y="3025"/>
                  </a:lnTo>
                  <a:cubicBezTo>
                    <a:pt x="2436" y="3185"/>
                    <a:pt x="2557" y="3346"/>
                    <a:pt x="2664" y="3540"/>
                  </a:cubicBezTo>
                  <a:cubicBezTo>
                    <a:pt x="2764" y="3721"/>
                    <a:pt x="2864" y="3921"/>
                    <a:pt x="2972" y="4042"/>
                  </a:cubicBezTo>
                  <a:cubicBezTo>
                    <a:pt x="2818" y="3406"/>
                    <a:pt x="2021" y="2416"/>
                    <a:pt x="1620" y="1968"/>
                  </a:cubicBezTo>
                  <a:lnTo>
                    <a:pt x="416" y="509"/>
                  </a:lnTo>
                  <a:cubicBezTo>
                    <a:pt x="295" y="302"/>
                    <a:pt x="175" y="10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0"/>
            <p:cNvSpPr/>
            <p:nvPr/>
          </p:nvSpPr>
          <p:spPr>
            <a:xfrm>
              <a:off x="6182193" y="2659097"/>
              <a:ext cx="21558" cy="116489"/>
            </a:xfrm>
            <a:custGeom>
              <a:rect b="b" l="l" r="r" t="t"/>
              <a:pathLst>
                <a:path extrusionOk="0" h="3842" w="711">
                  <a:moveTo>
                    <a:pt x="710" y="3841"/>
                  </a:moveTo>
                  <a:cubicBezTo>
                    <a:pt x="630" y="3480"/>
                    <a:pt x="1" y="2971"/>
                    <a:pt x="396" y="1038"/>
                  </a:cubicBezTo>
                  <a:cubicBezTo>
                    <a:pt x="469" y="656"/>
                    <a:pt x="610" y="349"/>
                    <a:pt x="683" y="1"/>
                  </a:cubicBezTo>
                  <a:cubicBezTo>
                    <a:pt x="329" y="302"/>
                    <a:pt x="175" y="1667"/>
                    <a:pt x="175" y="2082"/>
                  </a:cubicBezTo>
                  <a:cubicBezTo>
                    <a:pt x="175" y="2530"/>
                    <a:pt x="282" y="3614"/>
                    <a:pt x="710" y="38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0"/>
            <p:cNvSpPr/>
            <p:nvPr/>
          </p:nvSpPr>
          <p:spPr>
            <a:xfrm>
              <a:off x="6378970" y="2310599"/>
              <a:ext cx="4305" cy="8550"/>
            </a:xfrm>
            <a:custGeom>
              <a:rect b="b" l="l" r="r" t="t"/>
              <a:pathLst>
                <a:path extrusionOk="0" h="282" w="142">
                  <a:moveTo>
                    <a:pt x="68" y="261"/>
                  </a:moveTo>
                  <a:cubicBezTo>
                    <a:pt x="141" y="148"/>
                    <a:pt x="141" y="188"/>
                    <a:pt x="108" y="40"/>
                  </a:cubicBezTo>
                  <a:cubicBezTo>
                    <a:pt x="61" y="81"/>
                    <a:pt x="54" y="0"/>
                    <a:pt x="34" y="127"/>
                  </a:cubicBezTo>
                  <a:cubicBezTo>
                    <a:pt x="1" y="281"/>
                    <a:pt x="54" y="241"/>
                    <a:pt x="68"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0"/>
            <p:cNvSpPr/>
            <p:nvPr/>
          </p:nvSpPr>
          <p:spPr>
            <a:xfrm>
              <a:off x="6265998" y="2389310"/>
              <a:ext cx="109758" cy="201871"/>
            </a:xfrm>
            <a:custGeom>
              <a:rect b="b" l="l" r="r" t="t"/>
              <a:pathLst>
                <a:path extrusionOk="0" h="6658" w="3620">
                  <a:moveTo>
                    <a:pt x="602" y="5962"/>
                  </a:moveTo>
                  <a:cubicBezTo>
                    <a:pt x="1204" y="5139"/>
                    <a:pt x="1606" y="4389"/>
                    <a:pt x="2121" y="3667"/>
                  </a:cubicBezTo>
                  <a:cubicBezTo>
                    <a:pt x="2482" y="3152"/>
                    <a:pt x="2777" y="2590"/>
                    <a:pt x="3004" y="1941"/>
                  </a:cubicBezTo>
                  <a:lnTo>
                    <a:pt x="3620" y="0"/>
                  </a:lnTo>
                  <a:cubicBezTo>
                    <a:pt x="3285" y="509"/>
                    <a:pt x="3111" y="1332"/>
                    <a:pt x="2891" y="1954"/>
                  </a:cubicBezTo>
                  <a:cubicBezTo>
                    <a:pt x="2529" y="2958"/>
                    <a:pt x="1653" y="4209"/>
                    <a:pt x="1031" y="5165"/>
                  </a:cubicBezTo>
                  <a:lnTo>
                    <a:pt x="0" y="665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0"/>
            <p:cNvSpPr/>
            <p:nvPr/>
          </p:nvSpPr>
          <p:spPr>
            <a:xfrm>
              <a:off x="6454649" y="2638207"/>
              <a:ext cx="17464" cy="149963"/>
            </a:xfrm>
            <a:custGeom>
              <a:rect b="b" l="l" r="r" t="t"/>
              <a:pathLst>
                <a:path extrusionOk="0" h="4946" w="576">
                  <a:moveTo>
                    <a:pt x="502" y="2235"/>
                  </a:moveTo>
                  <a:cubicBezTo>
                    <a:pt x="429" y="1633"/>
                    <a:pt x="208" y="516"/>
                    <a:pt x="27" y="1"/>
                  </a:cubicBezTo>
                  <a:cubicBezTo>
                    <a:pt x="0" y="469"/>
                    <a:pt x="322" y="1693"/>
                    <a:pt x="402" y="2269"/>
                  </a:cubicBezTo>
                  <a:cubicBezTo>
                    <a:pt x="522" y="3125"/>
                    <a:pt x="375" y="4048"/>
                    <a:pt x="275" y="4945"/>
                  </a:cubicBezTo>
                  <a:cubicBezTo>
                    <a:pt x="569" y="4524"/>
                    <a:pt x="576" y="2777"/>
                    <a:pt x="502" y="22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0"/>
            <p:cNvSpPr/>
            <p:nvPr/>
          </p:nvSpPr>
          <p:spPr>
            <a:xfrm>
              <a:off x="6127830" y="2506770"/>
              <a:ext cx="82410" cy="104695"/>
            </a:xfrm>
            <a:custGeom>
              <a:rect b="b" l="l" r="r" t="t"/>
              <a:pathLst>
                <a:path extrusionOk="0" h="3453" w="2718">
                  <a:moveTo>
                    <a:pt x="8" y="3319"/>
                  </a:moveTo>
                  <a:lnTo>
                    <a:pt x="1" y="3452"/>
                  </a:lnTo>
                  <a:cubicBezTo>
                    <a:pt x="463" y="2389"/>
                    <a:pt x="469" y="1940"/>
                    <a:pt x="1446" y="970"/>
                  </a:cubicBezTo>
                  <a:cubicBezTo>
                    <a:pt x="1633" y="783"/>
                    <a:pt x="2035" y="435"/>
                    <a:pt x="2256" y="321"/>
                  </a:cubicBezTo>
                  <a:cubicBezTo>
                    <a:pt x="2383" y="254"/>
                    <a:pt x="2637" y="134"/>
                    <a:pt x="2717" y="20"/>
                  </a:cubicBezTo>
                  <a:lnTo>
                    <a:pt x="2704" y="0"/>
                  </a:lnTo>
                  <a:cubicBezTo>
                    <a:pt x="2570" y="80"/>
                    <a:pt x="2416" y="134"/>
                    <a:pt x="2262" y="221"/>
                  </a:cubicBezTo>
                  <a:cubicBezTo>
                    <a:pt x="1158" y="836"/>
                    <a:pt x="282" y="1987"/>
                    <a:pt x="8" y="33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0"/>
            <p:cNvSpPr/>
            <p:nvPr/>
          </p:nvSpPr>
          <p:spPr>
            <a:xfrm>
              <a:off x="6368419" y="2342253"/>
              <a:ext cx="28652" cy="161090"/>
            </a:xfrm>
            <a:custGeom>
              <a:rect b="b" l="l" r="r" t="t"/>
              <a:pathLst>
                <a:path extrusionOk="0" h="5313" w="945">
                  <a:moveTo>
                    <a:pt x="690" y="2629"/>
                  </a:moveTo>
                  <a:cubicBezTo>
                    <a:pt x="750" y="2141"/>
                    <a:pt x="944" y="321"/>
                    <a:pt x="777" y="0"/>
                  </a:cubicBezTo>
                  <a:cubicBezTo>
                    <a:pt x="657" y="80"/>
                    <a:pt x="737" y="569"/>
                    <a:pt x="730" y="769"/>
                  </a:cubicBezTo>
                  <a:cubicBezTo>
                    <a:pt x="710" y="1505"/>
                    <a:pt x="596" y="2690"/>
                    <a:pt x="483" y="3385"/>
                  </a:cubicBezTo>
                  <a:lnTo>
                    <a:pt x="1" y="5312"/>
                  </a:lnTo>
                  <a:cubicBezTo>
                    <a:pt x="409" y="4463"/>
                    <a:pt x="576" y="3620"/>
                    <a:pt x="690" y="26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0"/>
            <p:cNvSpPr/>
            <p:nvPr/>
          </p:nvSpPr>
          <p:spPr>
            <a:xfrm>
              <a:off x="6384064" y="2675137"/>
              <a:ext cx="7519" cy="147901"/>
            </a:xfrm>
            <a:custGeom>
              <a:rect b="b" l="l" r="r" t="t"/>
              <a:pathLst>
                <a:path extrusionOk="0" h="4878" w="248">
                  <a:moveTo>
                    <a:pt x="234" y="1158"/>
                  </a:moveTo>
                  <a:cubicBezTo>
                    <a:pt x="228" y="930"/>
                    <a:pt x="228" y="214"/>
                    <a:pt x="121" y="0"/>
                  </a:cubicBezTo>
                  <a:cubicBezTo>
                    <a:pt x="60" y="723"/>
                    <a:pt x="141" y="1666"/>
                    <a:pt x="134" y="2422"/>
                  </a:cubicBezTo>
                  <a:cubicBezTo>
                    <a:pt x="134" y="2810"/>
                    <a:pt x="0" y="4711"/>
                    <a:pt x="60" y="4878"/>
                  </a:cubicBezTo>
                  <a:cubicBezTo>
                    <a:pt x="234" y="4115"/>
                    <a:pt x="241" y="3118"/>
                    <a:pt x="241" y="2349"/>
                  </a:cubicBezTo>
                  <a:cubicBezTo>
                    <a:pt x="248" y="1954"/>
                    <a:pt x="241" y="1553"/>
                    <a:pt x="234" y="115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0"/>
            <p:cNvSpPr/>
            <p:nvPr/>
          </p:nvSpPr>
          <p:spPr>
            <a:xfrm>
              <a:off x="6509831" y="2599064"/>
              <a:ext cx="21527" cy="151570"/>
            </a:xfrm>
            <a:custGeom>
              <a:rect b="b" l="l" r="r" t="t"/>
              <a:pathLst>
                <a:path extrusionOk="0" h="4999" w="710">
                  <a:moveTo>
                    <a:pt x="609" y="3734"/>
                  </a:moveTo>
                  <a:cubicBezTo>
                    <a:pt x="710" y="2730"/>
                    <a:pt x="388" y="683"/>
                    <a:pt x="0" y="0"/>
                  </a:cubicBezTo>
                  <a:cubicBezTo>
                    <a:pt x="0" y="382"/>
                    <a:pt x="643" y="2088"/>
                    <a:pt x="515" y="3687"/>
                  </a:cubicBezTo>
                  <a:cubicBezTo>
                    <a:pt x="442" y="4604"/>
                    <a:pt x="241" y="4577"/>
                    <a:pt x="87" y="4971"/>
                  </a:cubicBezTo>
                  <a:cubicBezTo>
                    <a:pt x="161" y="4931"/>
                    <a:pt x="154" y="4998"/>
                    <a:pt x="308" y="4744"/>
                  </a:cubicBezTo>
                  <a:cubicBezTo>
                    <a:pt x="515" y="4409"/>
                    <a:pt x="569" y="4142"/>
                    <a:pt x="609" y="37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0"/>
            <p:cNvSpPr/>
            <p:nvPr/>
          </p:nvSpPr>
          <p:spPr>
            <a:xfrm>
              <a:off x="6279975" y="2659916"/>
              <a:ext cx="30472" cy="141837"/>
            </a:xfrm>
            <a:custGeom>
              <a:rect b="b" l="l" r="r" t="t"/>
              <a:pathLst>
                <a:path extrusionOk="0" h="4678" w="1005">
                  <a:moveTo>
                    <a:pt x="496" y="4677"/>
                  </a:moveTo>
                  <a:cubicBezTo>
                    <a:pt x="496" y="4008"/>
                    <a:pt x="262" y="3928"/>
                    <a:pt x="429" y="2436"/>
                  </a:cubicBezTo>
                  <a:cubicBezTo>
                    <a:pt x="590" y="971"/>
                    <a:pt x="770" y="997"/>
                    <a:pt x="1004" y="1"/>
                  </a:cubicBezTo>
                  <a:cubicBezTo>
                    <a:pt x="871" y="121"/>
                    <a:pt x="824" y="275"/>
                    <a:pt x="743" y="502"/>
                  </a:cubicBezTo>
                  <a:cubicBezTo>
                    <a:pt x="369" y="1499"/>
                    <a:pt x="1" y="4102"/>
                    <a:pt x="496" y="46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0"/>
            <p:cNvSpPr/>
            <p:nvPr/>
          </p:nvSpPr>
          <p:spPr>
            <a:xfrm>
              <a:off x="6453830" y="2467202"/>
              <a:ext cx="64127" cy="117884"/>
            </a:xfrm>
            <a:custGeom>
              <a:rect b="b" l="l" r="r" t="t"/>
              <a:pathLst>
                <a:path extrusionOk="0" h="3888" w="2115">
                  <a:moveTo>
                    <a:pt x="1" y="0"/>
                  </a:moveTo>
                  <a:cubicBezTo>
                    <a:pt x="34" y="188"/>
                    <a:pt x="21" y="87"/>
                    <a:pt x="128" y="295"/>
                  </a:cubicBezTo>
                  <a:cubicBezTo>
                    <a:pt x="188" y="395"/>
                    <a:pt x="195" y="409"/>
                    <a:pt x="262" y="516"/>
                  </a:cubicBezTo>
                  <a:lnTo>
                    <a:pt x="1051" y="1954"/>
                  </a:lnTo>
                  <a:cubicBezTo>
                    <a:pt x="1225" y="2269"/>
                    <a:pt x="1392" y="2603"/>
                    <a:pt x="1573" y="2938"/>
                  </a:cubicBezTo>
                  <a:cubicBezTo>
                    <a:pt x="1687" y="3158"/>
                    <a:pt x="1941" y="3767"/>
                    <a:pt x="2115" y="3888"/>
                  </a:cubicBezTo>
                  <a:cubicBezTo>
                    <a:pt x="2061" y="3560"/>
                    <a:pt x="1305" y="2228"/>
                    <a:pt x="1131" y="1894"/>
                  </a:cubicBezTo>
                  <a:cubicBezTo>
                    <a:pt x="944" y="1526"/>
                    <a:pt x="242" y="18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0"/>
            <p:cNvSpPr/>
            <p:nvPr/>
          </p:nvSpPr>
          <p:spPr>
            <a:xfrm>
              <a:off x="6235769" y="2654428"/>
              <a:ext cx="28622" cy="131104"/>
            </a:xfrm>
            <a:custGeom>
              <a:rect b="b" l="l" r="r" t="t"/>
              <a:pathLst>
                <a:path extrusionOk="0" h="4324" w="944">
                  <a:moveTo>
                    <a:pt x="562" y="4323"/>
                  </a:moveTo>
                  <a:cubicBezTo>
                    <a:pt x="368" y="3641"/>
                    <a:pt x="362" y="2998"/>
                    <a:pt x="435" y="2189"/>
                  </a:cubicBezTo>
                  <a:cubicBezTo>
                    <a:pt x="469" y="1794"/>
                    <a:pt x="522" y="1399"/>
                    <a:pt x="609" y="1011"/>
                  </a:cubicBezTo>
                  <a:cubicBezTo>
                    <a:pt x="696" y="616"/>
                    <a:pt x="863" y="342"/>
                    <a:pt x="944" y="1"/>
                  </a:cubicBezTo>
                  <a:cubicBezTo>
                    <a:pt x="395" y="416"/>
                    <a:pt x="0" y="3888"/>
                    <a:pt x="562" y="43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0"/>
            <p:cNvSpPr/>
            <p:nvPr/>
          </p:nvSpPr>
          <p:spPr>
            <a:xfrm>
              <a:off x="6233950" y="2383003"/>
              <a:ext cx="97994" cy="59882"/>
            </a:xfrm>
            <a:custGeom>
              <a:rect b="b" l="l" r="r" t="t"/>
              <a:pathLst>
                <a:path extrusionOk="0" h="1975" w="3232">
                  <a:moveTo>
                    <a:pt x="0" y="1968"/>
                  </a:moveTo>
                  <a:cubicBezTo>
                    <a:pt x="830" y="1975"/>
                    <a:pt x="3018" y="376"/>
                    <a:pt x="3232" y="1"/>
                  </a:cubicBezTo>
                  <a:cubicBezTo>
                    <a:pt x="3044" y="74"/>
                    <a:pt x="2997" y="155"/>
                    <a:pt x="2844" y="282"/>
                  </a:cubicBezTo>
                  <a:cubicBezTo>
                    <a:pt x="2730" y="376"/>
                    <a:pt x="2596" y="442"/>
                    <a:pt x="2476" y="543"/>
                  </a:cubicBezTo>
                  <a:cubicBezTo>
                    <a:pt x="977" y="1714"/>
                    <a:pt x="248" y="1794"/>
                    <a:pt x="0" y="19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0"/>
            <p:cNvSpPr/>
            <p:nvPr/>
          </p:nvSpPr>
          <p:spPr>
            <a:xfrm>
              <a:off x="6426057" y="2228826"/>
              <a:ext cx="10976" cy="99450"/>
            </a:xfrm>
            <a:custGeom>
              <a:rect b="b" l="l" r="r" t="t"/>
              <a:pathLst>
                <a:path extrusionOk="0" h="3280" w="362">
                  <a:moveTo>
                    <a:pt x="0" y="3279"/>
                  </a:moveTo>
                  <a:cubicBezTo>
                    <a:pt x="127" y="2798"/>
                    <a:pt x="361" y="349"/>
                    <a:pt x="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0"/>
            <p:cNvSpPr/>
            <p:nvPr/>
          </p:nvSpPr>
          <p:spPr>
            <a:xfrm>
              <a:off x="6441066" y="2144658"/>
              <a:ext cx="5094" cy="14645"/>
            </a:xfrm>
            <a:custGeom>
              <a:rect b="b" l="l" r="r" t="t"/>
              <a:pathLst>
                <a:path extrusionOk="0" h="483" w="168">
                  <a:moveTo>
                    <a:pt x="34" y="395"/>
                  </a:moveTo>
                  <a:cubicBezTo>
                    <a:pt x="40" y="388"/>
                    <a:pt x="101" y="482"/>
                    <a:pt x="134" y="228"/>
                  </a:cubicBezTo>
                  <a:cubicBezTo>
                    <a:pt x="167" y="0"/>
                    <a:pt x="107" y="74"/>
                    <a:pt x="80" y="34"/>
                  </a:cubicBezTo>
                  <a:cubicBezTo>
                    <a:pt x="27" y="161"/>
                    <a:pt x="0" y="241"/>
                    <a:pt x="34"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0"/>
            <p:cNvSpPr/>
            <p:nvPr/>
          </p:nvSpPr>
          <p:spPr>
            <a:xfrm>
              <a:off x="6152389" y="2510196"/>
              <a:ext cx="136743" cy="250170"/>
            </a:xfrm>
            <a:custGeom>
              <a:rect b="b" l="l" r="r" t="t"/>
              <a:pathLst>
                <a:path extrusionOk="0" h="8251" w="4510">
                  <a:moveTo>
                    <a:pt x="4376" y="235"/>
                  </a:moveTo>
                  <a:cubicBezTo>
                    <a:pt x="4015" y="710"/>
                    <a:pt x="3446" y="1399"/>
                    <a:pt x="3025" y="1807"/>
                  </a:cubicBezTo>
                  <a:cubicBezTo>
                    <a:pt x="2730" y="2095"/>
                    <a:pt x="2489" y="2222"/>
                    <a:pt x="2088" y="2617"/>
                  </a:cubicBezTo>
                  <a:cubicBezTo>
                    <a:pt x="1733" y="2972"/>
                    <a:pt x="1352" y="3453"/>
                    <a:pt x="1044" y="3955"/>
                  </a:cubicBezTo>
                  <a:cubicBezTo>
                    <a:pt x="723" y="4477"/>
                    <a:pt x="542" y="4852"/>
                    <a:pt x="342" y="5420"/>
                  </a:cubicBezTo>
                  <a:cubicBezTo>
                    <a:pt x="328" y="5447"/>
                    <a:pt x="308" y="5514"/>
                    <a:pt x="302" y="5534"/>
                  </a:cubicBezTo>
                  <a:lnTo>
                    <a:pt x="221" y="5675"/>
                  </a:lnTo>
                  <a:cubicBezTo>
                    <a:pt x="248" y="6029"/>
                    <a:pt x="0" y="6397"/>
                    <a:pt x="114" y="7180"/>
                  </a:cubicBezTo>
                  <a:cubicBezTo>
                    <a:pt x="174" y="7568"/>
                    <a:pt x="388" y="8070"/>
                    <a:pt x="636" y="8250"/>
                  </a:cubicBezTo>
                  <a:cubicBezTo>
                    <a:pt x="556" y="7849"/>
                    <a:pt x="275" y="7802"/>
                    <a:pt x="201" y="7160"/>
                  </a:cubicBezTo>
                  <a:cubicBezTo>
                    <a:pt x="47" y="5869"/>
                    <a:pt x="790" y="4437"/>
                    <a:pt x="1506" y="3473"/>
                  </a:cubicBezTo>
                  <a:cubicBezTo>
                    <a:pt x="2302" y="2396"/>
                    <a:pt x="2422" y="2530"/>
                    <a:pt x="3105" y="1854"/>
                  </a:cubicBezTo>
                  <a:cubicBezTo>
                    <a:pt x="3426" y="1540"/>
                    <a:pt x="4416" y="503"/>
                    <a:pt x="45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0"/>
            <p:cNvSpPr/>
            <p:nvPr/>
          </p:nvSpPr>
          <p:spPr>
            <a:xfrm>
              <a:off x="6341252" y="2561133"/>
              <a:ext cx="30259" cy="260479"/>
            </a:xfrm>
            <a:custGeom>
              <a:rect b="b" l="l" r="r" t="t"/>
              <a:pathLst>
                <a:path extrusionOk="0" h="8591" w="998">
                  <a:moveTo>
                    <a:pt x="215" y="4503"/>
                  </a:moveTo>
                  <a:cubicBezTo>
                    <a:pt x="107" y="5199"/>
                    <a:pt x="0" y="8149"/>
                    <a:pt x="121" y="8591"/>
                  </a:cubicBezTo>
                  <a:cubicBezTo>
                    <a:pt x="288" y="7969"/>
                    <a:pt x="74" y="6002"/>
                    <a:pt x="335" y="4429"/>
                  </a:cubicBezTo>
                  <a:cubicBezTo>
                    <a:pt x="455" y="3707"/>
                    <a:pt x="997" y="495"/>
                    <a:pt x="8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0"/>
            <p:cNvSpPr/>
            <p:nvPr/>
          </p:nvSpPr>
          <p:spPr>
            <a:xfrm>
              <a:off x="6146719" y="2539637"/>
              <a:ext cx="92719" cy="117066"/>
            </a:xfrm>
            <a:custGeom>
              <a:rect b="b" l="l" r="r" t="t"/>
              <a:pathLst>
                <a:path extrusionOk="0" h="3861" w="3058">
                  <a:moveTo>
                    <a:pt x="60" y="3860"/>
                  </a:moveTo>
                  <a:cubicBezTo>
                    <a:pt x="462" y="2877"/>
                    <a:pt x="402" y="2536"/>
                    <a:pt x="1238" y="1525"/>
                  </a:cubicBezTo>
                  <a:cubicBezTo>
                    <a:pt x="1512" y="1191"/>
                    <a:pt x="1773" y="943"/>
                    <a:pt x="2081" y="703"/>
                  </a:cubicBezTo>
                  <a:lnTo>
                    <a:pt x="3058" y="0"/>
                  </a:lnTo>
                  <a:cubicBezTo>
                    <a:pt x="2710" y="74"/>
                    <a:pt x="1880" y="709"/>
                    <a:pt x="1599" y="977"/>
                  </a:cubicBezTo>
                  <a:cubicBezTo>
                    <a:pt x="1459" y="1111"/>
                    <a:pt x="1332" y="1258"/>
                    <a:pt x="1191" y="1418"/>
                  </a:cubicBezTo>
                  <a:cubicBezTo>
                    <a:pt x="816" y="1853"/>
                    <a:pt x="0" y="3098"/>
                    <a:pt x="60" y="38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0"/>
            <p:cNvSpPr/>
            <p:nvPr/>
          </p:nvSpPr>
          <p:spPr>
            <a:xfrm>
              <a:off x="6394403" y="2256630"/>
              <a:ext cx="13220" cy="142443"/>
            </a:xfrm>
            <a:custGeom>
              <a:rect b="b" l="l" r="r" t="t"/>
              <a:pathLst>
                <a:path extrusionOk="0" h="4698" w="436">
                  <a:moveTo>
                    <a:pt x="34" y="850"/>
                  </a:moveTo>
                  <a:lnTo>
                    <a:pt x="61" y="931"/>
                  </a:lnTo>
                  <a:cubicBezTo>
                    <a:pt x="101" y="1272"/>
                    <a:pt x="47" y="683"/>
                    <a:pt x="67" y="1018"/>
                  </a:cubicBezTo>
                  <a:cubicBezTo>
                    <a:pt x="87" y="1479"/>
                    <a:pt x="101" y="1185"/>
                    <a:pt x="181" y="1526"/>
                  </a:cubicBezTo>
                  <a:cubicBezTo>
                    <a:pt x="235" y="1754"/>
                    <a:pt x="228" y="1988"/>
                    <a:pt x="261" y="2215"/>
                  </a:cubicBezTo>
                  <a:cubicBezTo>
                    <a:pt x="241" y="2637"/>
                    <a:pt x="228" y="3031"/>
                    <a:pt x="188" y="3460"/>
                  </a:cubicBezTo>
                  <a:cubicBezTo>
                    <a:pt x="161" y="3741"/>
                    <a:pt x="0" y="4510"/>
                    <a:pt x="87" y="4697"/>
                  </a:cubicBezTo>
                  <a:cubicBezTo>
                    <a:pt x="295" y="3968"/>
                    <a:pt x="435" y="2429"/>
                    <a:pt x="295" y="1647"/>
                  </a:cubicBezTo>
                  <a:cubicBezTo>
                    <a:pt x="268" y="1473"/>
                    <a:pt x="168" y="1285"/>
                    <a:pt x="154" y="1198"/>
                  </a:cubicBezTo>
                  <a:cubicBezTo>
                    <a:pt x="107" y="824"/>
                    <a:pt x="288" y="355"/>
                    <a:pt x="181" y="1"/>
                  </a:cubicBezTo>
                  <a:cubicBezTo>
                    <a:pt x="14" y="215"/>
                    <a:pt x="148" y="596"/>
                    <a:pt x="34" y="85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0"/>
            <p:cNvSpPr/>
            <p:nvPr/>
          </p:nvSpPr>
          <p:spPr>
            <a:xfrm>
              <a:off x="6409412" y="2378546"/>
              <a:ext cx="49725" cy="144475"/>
            </a:xfrm>
            <a:custGeom>
              <a:rect b="b" l="l" r="r" t="t"/>
              <a:pathLst>
                <a:path extrusionOk="0" h="4765" w="1640">
                  <a:moveTo>
                    <a:pt x="362" y="302"/>
                  </a:moveTo>
                  <a:cubicBezTo>
                    <a:pt x="362" y="275"/>
                    <a:pt x="362" y="181"/>
                    <a:pt x="355" y="148"/>
                  </a:cubicBezTo>
                  <a:cubicBezTo>
                    <a:pt x="348" y="1"/>
                    <a:pt x="355" y="81"/>
                    <a:pt x="328" y="21"/>
                  </a:cubicBezTo>
                  <a:cubicBezTo>
                    <a:pt x="0" y="1198"/>
                    <a:pt x="977" y="3359"/>
                    <a:pt x="1492" y="4530"/>
                  </a:cubicBezTo>
                  <a:lnTo>
                    <a:pt x="1640" y="4764"/>
                  </a:lnTo>
                  <a:cubicBezTo>
                    <a:pt x="1606" y="4490"/>
                    <a:pt x="1319" y="3868"/>
                    <a:pt x="1211" y="3614"/>
                  </a:cubicBezTo>
                  <a:cubicBezTo>
                    <a:pt x="716" y="2456"/>
                    <a:pt x="375" y="1560"/>
                    <a:pt x="362" y="3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0"/>
            <p:cNvSpPr/>
            <p:nvPr/>
          </p:nvSpPr>
          <p:spPr>
            <a:xfrm>
              <a:off x="6412656" y="2462139"/>
              <a:ext cx="36960" cy="128011"/>
            </a:xfrm>
            <a:custGeom>
              <a:rect b="b" l="l" r="r" t="t"/>
              <a:pathLst>
                <a:path extrusionOk="0" h="4222" w="1219">
                  <a:moveTo>
                    <a:pt x="268" y="1091"/>
                  </a:moveTo>
                  <a:cubicBezTo>
                    <a:pt x="221" y="857"/>
                    <a:pt x="141" y="208"/>
                    <a:pt x="34" y="0"/>
                  </a:cubicBezTo>
                  <a:cubicBezTo>
                    <a:pt x="1" y="502"/>
                    <a:pt x="315" y="1793"/>
                    <a:pt x="462" y="2228"/>
                  </a:cubicBezTo>
                  <a:cubicBezTo>
                    <a:pt x="583" y="2583"/>
                    <a:pt x="690" y="2884"/>
                    <a:pt x="817" y="3218"/>
                  </a:cubicBezTo>
                  <a:lnTo>
                    <a:pt x="1151" y="4102"/>
                  </a:lnTo>
                  <a:cubicBezTo>
                    <a:pt x="1218" y="4222"/>
                    <a:pt x="1158" y="4115"/>
                    <a:pt x="1212" y="4189"/>
                  </a:cubicBezTo>
                  <a:cubicBezTo>
                    <a:pt x="1185" y="3847"/>
                    <a:pt x="469" y="2034"/>
                    <a:pt x="268" y="10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0"/>
            <p:cNvSpPr/>
            <p:nvPr/>
          </p:nvSpPr>
          <p:spPr>
            <a:xfrm>
              <a:off x="6308779" y="2321545"/>
              <a:ext cx="61095" cy="117884"/>
            </a:xfrm>
            <a:custGeom>
              <a:rect b="b" l="l" r="r" t="t"/>
              <a:pathLst>
                <a:path extrusionOk="0" h="3888" w="2015">
                  <a:moveTo>
                    <a:pt x="1165" y="2075"/>
                  </a:moveTo>
                  <a:cubicBezTo>
                    <a:pt x="1091" y="2543"/>
                    <a:pt x="115" y="3587"/>
                    <a:pt x="1" y="3888"/>
                  </a:cubicBezTo>
                  <a:cubicBezTo>
                    <a:pt x="396" y="3573"/>
                    <a:pt x="931" y="2797"/>
                    <a:pt x="1225" y="2262"/>
                  </a:cubicBezTo>
                  <a:cubicBezTo>
                    <a:pt x="1881" y="1044"/>
                    <a:pt x="1707" y="991"/>
                    <a:pt x="2015" y="1"/>
                  </a:cubicBezTo>
                  <a:cubicBezTo>
                    <a:pt x="1868" y="114"/>
                    <a:pt x="1774" y="723"/>
                    <a:pt x="1633" y="1098"/>
                  </a:cubicBezTo>
                  <a:cubicBezTo>
                    <a:pt x="1533" y="1372"/>
                    <a:pt x="1359" y="1928"/>
                    <a:pt x="1165" y="20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0"/>
            <p:cNvSpPr/>
            <p:nvPr/>
          </p:nvSpPr>
          <p:spPr>
            <a:xfrm>
              <a:off x="6442491" y="2043238"/>
              <a:ext cx="48694" cy="88868"/>
            </a:xfrm>
            <a:custGeom>
              <a:rect b="b" l="l" r="r" t="t"/>
              <a:pathLst>
                <a:path extrusionOk="0" h="2931" w="1606">
                  <a:moveTo>
                    <a:pt x="107" y="2931"/>
                  </a:moveTo>
                  <a:cubicBezTo>
                    <a:pt x="335" y="1853"/>
                    <a:pt x="294" y="957"/>
                    <a:pt x="1077" y="348"/>
                  </a:cubicBezTo>
                  <a:cubicBezTo>
                    <a:pt x="1231" y="228"/>
                    <a:pt x="1472" y="127"/>
                    <a:pt x="1606" y="20"/>
                  </a:cubicBezTo>
                  <a:cubicBezTo>
                    <a:pt x="1258" y="0"/>
                    <a:pt x="656" y="502"/>
                    <a:pt x="442" y="970"/>
                  </a:cubicBezTo>
                  <a:cubicBezTo>
                    <a:pt x="274" y="1338"/>
                    <a:pt x="0" y="2583"/>
                    <a:pt x="107" y="29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0"/>
            <p:cNvSpPr/>
            <p:nvPr/>
          </p:nvSpPr>
          <p:spPr>
            <a:xfrm>
              <a:off x="6538635" y="2632325"/>
              <a:ext cx="9975" cy="87473"/>
            </a:xfrm>
            <a:custGeom>
              <a:rect b="b" l="l" r="r" t="t"/>
              <a:pathLst>
                <a:path extrusionOk="0" h="2885" w="329">
                  <a:moveTo>
                    <a:pt x="295" y="2403"/>
                  </a:moveTo>
                  <a:cubicBezTo>
                    <a:pt x="241" y="2255"/>
                    <a:pt x="328" y="1332"/>
                    <a:pt x="315" y="1064"/>
                  </a:cubicBezTo>
                  <a:cubicBezTo>
                    <a:pt x="301" y="630"/>
                    <a:pt x="281" y="215"/>
                    <a:pt x="0" y="1"/>
                  </a:cubicBezTo>
                  <a:lnTo>
                    <a:pt x="54" y="134"/>
                  </a:lnTo>
                  <a:cubicBezTo>
                    <a:pt x="148" y="335"/>
                    <a:pt x="148" y="349"/>
                    <a:pt x="181" y="603"/>
                  </a:cubicBezTo>
                  <a:cubicBezTo>
                    <a:pt x="281" y="1319"/>
                    <a:pt x="101" y="2724"/>
                    <a:pt x="154" y="2884"/>
                  </a:cubicBezTo>
                  <a:cubicBezTo>
                    <a:pt x="241" y="2791"/>
                    <a:pt x="228" y="2577"/>
                    <a:pt x="295" y="24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0"/>
            <p:cNvSpPr/>
            <p:nvPr/>
          </p:nvSpPr>
          <p:spPr>
            <a:xfrm>
              <a:off x="6430514" y="2317088"/>
              <a:ext cx="14614" cy="79135"/>
            </a:xfrm>
            <a:custGeom>
              <a:rect b="b" l="l" r="r" t="t"/>
              <a:pathLst>
                <a:path extrusionOk="0" h="2610" w="482">
                  <a:moveTo>
                    <a:pt x="147" y="2610"/>
                  </a:moveTo>
                  <a:cubicBezTo>
                    <a:pt x="308" y="1760"/>
                    <a:pt x="0" y="897"/>
                    <a:pt x="482" y="74"/>
                  </a:cubicBezTo>
                  <a:cubicBezTo>
                    <a:pt x="368" y="114"/>
                    <a:pt x="462" y="0"/>
                    <a:pt x="335" y="181"/>
                  </a:cubicBezTo>
                  <a:cubicBezTo>
                    <a:pt x="154" y="442"/>
                    <a:pt x="94" y="1051"/>
                    <a:pt x="87" y="1345"/>
                  </a:cubicBezTo>
                  <a:cubicBezTo>
                    <a:pt x="74" y="1633"/>
                    <a:pt x="20" y="2369"/>
                    <a:pt x="147" y="26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0"/>
            <p:cNvSpPr/>
            <p:nvPr/>
          </p:nvSpPr>
          <p:spPr>
            <a:xfrm>
              <a:off x="6212241" y="2638813"/>
              <a:ext cx="5488" cy="9369"/>
            </a:xfrm>
            <a:custGeom>
              <a:rect b="b" l="l" r="r" t="t"/>
              <a:pathLst>
                <a:path extrusionOk="0" h="309" w="181">
                  <a:moveTo>
                    <a:pt x="67" y="308"/>
                  </a:moveTo>
                  <a:cubicBezTo>
                    <a:pt x="101" y="275"/>
                    <a:pt x="134" y="242"/>
                    <a:pt x="167" y="168"/>
                  </a:cubicBezTo>
                  <a:lnTo>
                    <a:pt x="181" y="34"/>
                  </a:lnTo>
                  <a:cubicBezTo>
                    <a:pt x="181" y="14"/>
                    <a:pt x="174" y="7"/>
                    <a:pt x="174" y="1"/>
                  </a:cubicBezTo>
                  <a:cubicBezTo>
                    <a:pt x="67" y="88"/>
                    <a:pt x="0" y="155"/>
                    <a:pt x="67" y="3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0"/>
            <p:cNvSpPr/>
            <p:nvPr/>
          </p:nvSpPr>
          <p:spPr>
            <a:xfrm>
              <a:off x="6228856" y="2491337"/>
              <a:ext cx="5518" cy="6943"/>
            </a:xfrm>
            <a:custGeom>
              <a:rect b="b" l="l" r="r" t="t"/>
              <a:pathLst>
                <a:path extrusionOk="0" h="229" w="182">
                  <a:moveTo>
                    <a:pt x="181" y="1"/>
                  </a:moveTo>
                  <a:cubicBezTo>
                    <a:pt x="1" y="41"/>
                    <a:pt x="7" y="1"/>
                    <a:pt x="1" y="2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0"/>
            <p:cNvSpPr/>
            <p:nvPr/>
          </p:nvSpPr>
          <p:spPr>
            <a:xfrm>
              <a:off x="6357079" y="2730925"/>
              <a:ext cx="16039" cy="16039"/>
            </a:xfrm>
            <a:custGeom>
              <a:rect b="b" l="l" r="r" t="t"/>
              <a:pathLst>
                <a:path extrusionOk="0" h="529" w="529">
                  <a:moveTo>
                    <a:pt x="0" y="529"/>
                  </a:moveTo>
                  <a:cubicBezTo>
                    <a:pt x="74" y="495"/>
                    <a:pt x="94" y="455"/>
                    <a:pt x="147" y="402"/>
                  </a:cubicBezTo>
                  <a:cubicBezTo>
                    <a:pt x="221" y="328"/>
                    <a:pt x="502" y="67"/>
                    <a:pt x="529" y="0"/>
                  </a:cubicBezTo>
                  <a:cubicBezTo>
                    <a:pt x="482" y="27"/>
                    <a:pt x="422" y="81"/>
                    <a:pt x="388" y="121"/>
                  </a:cubicBezTo>
                  <a:cubicBezTo>
                    <a:pt x="295" y="241"/>
                    <a:pt x="34" y="449"/>
                    <a:pt x="0" y="5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0"/>
            <p:cNvSpPr/>
            <p:nvPr/>
          </p:nvSpPr>
          <p:spPr>
            <a:xfrm>
              <a:off x="6286888" y="2446312"/>
              <a:ext cx="4275" cy="19920"/>
            </a:xfrm>
            <a:custGeom>
              <a:rect b="b" l="l" r="r" t="t"/>
              <a:pathLst>
                <a:path extrusionOk="0" h="657" w="141">
                  <a:moveTo>
                    <a:pt x="0" y="656"/>
                  </a:moveTo>
                  <a:cubicBezTo>
                    <a:pt x="34" y="623"/>
                    <a:pt x="40" y="556"/>
                    <a:pt x="47" y="509"/>
                  </a:cubicBezTo>
                  <a:cubicBezTo>
                    <a:pt x="74" y="388"/>
                    <a:pt x="141" y="94"/>
                    <a:pt x="141" y="0"/>
                  </a:cubicBezTo>
                  <a:cubicBezTo>
                    <a:pt x="94" y="47"/>
                    <a:pt x="0" y="589"/>
                    <a:pt x="0" y="6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0"/>
            <p:cNvSpPr/>
            <p:nvPr/>
          </p:nvSpPr>
          <p:spPr>
            <a:xfrm>
              <a:off x="6359111" y="2720981"/>
              <a:ext cx="14008" cy="12007"/>
            </a:xfrm>
            <a:custGeom>
              <a:rect b="b" l="l" r="r" t="t"/>
              <a:pathLst>
                <a:path extrusionOk="0" h="396" w="462">
                  <a:moveTo>
                    <a:pt x="0" y="395"/>
                  </a:moveTo>
                  <a:cubicBezTo>
                    <a:pt x="54" y="382"/>
                    <a:pt x="194" y="248"/>
                    <a:pt x="248" y="208"/>
                  </a:cubicBezTo>
                  <a:lnTo>
                    <a:pt x="361" y="107"/>
                  </a:lnTo>
                  <a:cubicBezTo>
                    <a:pt x="388" y="87"/>
                    <a:pt x="402" y="74"/>
                    <a:pt x="422" y="54"/>
                  </a:cubicBezTo>
                  <a:cubicBezTo>
                    <a:pt x="442" y="34"/>
                    <a:pt x="455" y="27"/>
                    <a:pt x="462" y="0"/>
                  </a:cubicBezTo>
                  <a:cubicBezTo>
                    <a:pt x="422" y="14"/>
                    <a:pt x="254" y="154"/>
                    <a:pt x="221" y="181"/>
                  </a:cubicBezTo>
                  <a:cubicBezTo>
                    <a:pt x="154" y="248"/>
                    <a:pt x="47" y="322"/>
                    <a:pt x="0"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0"/>
            <p:cNvSpPr/>
            <p:nvPr/>
          </p:nvSpPr>
          <p:spPr>
            <a:xfrm>
              <a:off x="6311023" y="2778983"/>
              <a:ext cx="14038" cy="14038"/>
            </a:xfrm>
            <a:custGeom>
              <a:rect b="b" l="l" r="r" t="t"/>
              <a:pathLst>
                <a:path extrusionOk="0" h="463" w="463">
                  <a:moveTo>
                    <a:pt x="1" y="463"/>
                  </a:moveTo>
                  <a:cubicBezTo>
                    <a:pt x="54" y="443"/>
                    <a:pt x="188" y="302"/>
                    <a:pt x="241" y="248"/>
                  </a:cubicBezTo>
                  <a:cubicBezTo>
                    <a:pt x="302" y="188"/>
                    <a:pt x="435" y="61"/>
                    <a:pt x="462" y="1"/>
                  </a:cubicBezTo>
                  <a:cubicBezTo>
                    <a:pt x="415" y="28"/>
                    <a:pt x="362" y="75"/>
                    <a:pt x="335" y="115"/>
                  </a:cubicBezTo>
                  <a:cubicBezTo>
                    <a:pt x="241" y="222"/>
                    <a:pt x="41" y="376"/>
                    <a:pt x="1" y="4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0"/>
            <p:cNvSpPr/>
            <p:nvPr/>
          </p:nvSpPr>
          <p:spPr>
            <a:xfrm>
              <a:off x="6298865" y="2440217"/>
              <a:ext cx="4275" cy="14038"/>
            </a:xfrm>
            <a:custGeom>
              <a:rect b="b" l="l" r="r" t="t"/>
              <a:pathLst>
                <a:path extrusionOk="0" h="463" w="141">
                  <a:moveTo>
                    <a:pt x="0" y="462"/>
                  </a:moveTo>
                  <a:cubicBezTo>
                    <a:pt x="13" y="456"/>
                    <a:pt x="13" y="462"/>
                    <a:pt x="27" y="442"/>
                  </a:cubicBezTo>
                  <a:lnTo>
                    <a:pt x="87" y="241"/>
                  </a:lnTo>
                  <a:cubicBezTo>
                    <a:pt x="107" y="175"/>
                    <a:pt x="141" y="74"/>
                    <a:pt x="141" y="1"/>
                  </a:cubicBezTo>
                  <a:cubicBezTo>
                    <a:pt x="94" y="41"/>
                    <a:pt x="7" y="402"/>
                    <a:pt x="0" y="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0"/>
            <p:cNvSpPr/>
            <p:nvPr/>
          </p:nvSpPr>
          <p:spPr>
            <a:xfrm>
              <a:off x="6315086" y="2700909"/>
              <a:ext cx="6125" cy="6094"/>
            </a:xfrm>
            <a:custGeom>
              <a:rect b="b" l="l" r="r" t="t"/>
              <a:pathLst>
                <a:path extrusionOk="0" h="201" w="202">
                  <a:moveTo>
                    <a:pt x="0" y="201"/>
                  </a:moveTo>
                  <a:cubicBezTo>
                    <a:pt x="47" y="187"/>
                    <a:pt x="54" y="167"/>
                    <a:pt x="114" y="107"/>
                  </a:cubicBezTo>
                  <a:cubicBezTo>
                    <a:pt x="168" y="47"/>
                    <a:pt x="188" y="40"/>
                    <a:pt x="201" y="0"/>
                  </a:cubicBezTo>
                  <a:cubicBezTo>
                    <a:pt x="154" y="13"/>
                    <a:pt x="14" y="154"/>
                    <a:pt x="0" y="2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0"/>
            <p:cNvSpPr/>
            <p:nvPr/>
          </p:nvSpPr>
          <p:spPr>
            <a:xfrm>
              <a:off x="6308992" y="2753029"/>
              <a:ext cx="16070" cy="14432"/>
            </a:xfrm>
            <a:custGeom>
              <a:rect b="b" l="l" r="r" t="t"/>
              <a:pathLst>
                <a:path extrusionOk="0" h="476" w="530">
                  <a:moveTo>
                    <a:pt x="34" y="435"/>
                  </a:moveTo>
                  <a:cubicBezTo>
                    <a:pt x="61" y="302"/>
                    <a:pt x="476" y="101"/>
                    <a:pt x="529" y="1"/>
                  </a:cubicBezTo>
                  <a:cubicBezTo>
                    <a:pt x="469" y="7"/>
                    <a:pt x="175" y="241"/>
                    <a:pt x="101" y="302"/>
                  </a:cubicBezTo>
                  <a:cubicBezTo>
                    <a:pt x="61" y="328"/>
                    <a:pt x="1" y="382"/>
                    <a:pt x="14" y="455"/>
                  </a:cubicBezTo>
                  <a:cubicBezTo>
                    <a:pt x="47" y="469"/>
                    <a:pt x="88" y="476"/>
                    <a:pt x="134" y="469"/>
                  </a:cubicBezTo>
                  <a:lnTo>
                    <a:pt x="88" y="449"/>
                  </a:lnTo>
                  <a:cubicBezTo>
                    <a:pt x="61" y="449"/>
                    <a:pt x="54" y="442"/>
                    <a:pt x="34" y="4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0"/>
            <p:cNvSpPr/>
            <p:nvPr/>
          </p:nvSpPr>
          <p:spPr>
            <a:xfrm>
              <a:off x="6306960" y="2765187"/>
              <a:ext cx="18101" cy="15857"/>
            </a:xfrm>
            <a:custGeom>
              <a:rect b="b" l="l" r="r" t="t"/>
              <a:pathLst>
                <a:path extrusionOk="0" h="523" w="597">
                  <a:moveTo>
                    <a:pt x="1" y="523"/>
                  </a:moveTo>
                  <a:cubicBezTo>
                    <a:pt x="54" y="516"/>
                    <a:pt x="569" y="48"/>
                    <a:pt x="596" y="1"/>
                  </a:cubicBezTo>
                  <a:cubicBezTo>
                    <a:pt x="543" y="1"/>
                    <a:pt x="34" y="469"/>
                    <a:pt x="1" y="5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0"/>
            <p:cNvSpPr/>
            <p:nvPr/>
          </p:nvSpPr>
          <p:spPr>
            <a:xfrm>
              <a:off x="6313055" y="2699059"/>
              <a:ext cx="18071" cy="15857"/>
            </a:xfrm>
            <a:custGeom>
              <a:rect b="b" l="l" r="r" t="t"/>
              <a:pathLst>
                <a:path extrusionOk="0" h="523" w="596">
                  <a:moveTo>
                    <a:pt x="0" y="523"/>
                  </a:moveTo>
                  <a:cubicBezTo>
                    <a:pt x="74" y="496"/>
                    <a:pt x="248" y="322"/>
                    <a:pt x="315" y="262"/>
                  </a:cubicBezTo>
                  <a:lnTo>
                    <a:pt x="596" y="1"/>
                  </a:lnTo>
                  <a:cubicBezTo>
                    <a:pt x="556" y="1"/>
                    <a:pt x="536" y="28"/>
                    <a:pt x="509" y="54"/>
                  </a:cubicBezTo>
                  <a:cubicBezTo>
                    <a:pt x="442" y="115"/>
                    <a:pt x="34" y="449"/>
                    <a:pt x="0" y="5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0"/>
            <p:cNvSpPr/>
            <p:nvPr/>
          </p:nvSpPr>
          <p:spPr>
            <a:xfrm>
              <a:off x="6403317" y="2181770"/>
              <a:ext cx="16070" cy="12219"/>
            </a:xfrm>
            <a:custGeom>
              <a:rect b="b" l="l" r="r" t="t"/>
              <a:pathLst>
                <a:path extrusionOk="0" h="403" w="530">
                  <a:moveTo>
                    <a:pt x="1" y="402"/>
                  </a:moveTo>
                  <a:cubicBezTo>
                    <a:pt x="94" y="382"/>
                    <a:pt x="255" y="282"/>
                    <a:pt x="309" y="235"/>
                  </a:cubicBezTo>
                  <a:cubicBezTo>
                    <a:pt x="349" y="195"/>
                    <a:pt x="389" y="168"/>
                    <a:pt x="429" y="128"/>
                  </a:cubicBezTo>
                  <a:cubicBezTo>
                    <a:pt x="456" y="94"/>
                    <a:pt x="516" y="41"/>
                    <a:pt x="529" y="1"/>
                  </a:cubicBezTo>
                  <a:cubicBezTo>
                    <a:pt x="469" y="14"/>
                    <a:pt x="322" y="175"/>
                    <a:pt x="288" y="222"/>
                  </a:cubicBezTo>
                  <a:cubicBezTo>
                    <a:pt x="222" y="302"/>
                    <a:pt x="41" y="309"/>
                    <a:pt x="1" y="4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0"/>
            <p:cNvSpPr/>
            <p:nvPr/>
          </p:nvSpPr>
          <p:spPr>
            <a:xfrm>
              <a:off x="6311023" y="2714886"/>
              <a:ext cx="12007" cy="12007"/>
            </a:xfrm>
            <a:custGeom>
              <a:rect b="b" l="l" r="r" t="t"/>
              <a:pathLst>
                <a:path extrusionOk="0" h="396" w="396">
                  <a:moveTo>
                    <a:pt x="1" y="395"/>
                  </a:moveTo>
                  <a:cubicBezTo>
                    <a:pt x="47" y="382"/>
                    <a:pt x="368" y="81"/>
                    <a:pt x="395" y="1"/>
                  </a:cubicBezTo>
                  <a:cubicBezTo>
                    <a:pt x="335" y="27"/>
                    <a:pt x="14" y="355"/>
                    <a:pt x="1"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0"/>
            <p:cNvSpPr/>
            <p:nvPr/>
          </p:nvSpPr>
          <p:spPr>
            <a:xfrm>
              <a:off x="6359111" y="2712855"/>
              <a:ext cx="12189" cy="8156"/>
            </a:xfrm>
            <a:custGeom>
              <a:rect b="b" l="l" r="r" t="t"/>
              <a:pathLst>
                <a:path extrusionOk="0" h="269" w="402">
                  <a:moveTo>
                    <a:pt x="7" y="268"/>
                  </a:moveTo>
                  <a:cubicBezTo>
                    <a:pt x="67" y="248"/>
                    <a:pt x="368" y="54"/>
                    <a:pt x="402" y="1"/>
                  </a:cubicBezTo>
                  <a:cubicBezTo>
                    <a:pt x="348" y="14"/>
                    <a:pt x="40" y="215"/>
                    <a:pt x="20" y="242"/>
                  </a:cubicBezTo>
                  <a:cubicBezTo>
                    <a:pt x="0" y="262"/>
                    <a:pt x="20" y="228"/>
                    <a:pt x="7"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0"/>
            <p:cNvSpPr/>
            <p:nvPr/>
          </p:nvSpPr>
          <p:spPr>
            <a:xfrm>
              <a:off x="6306960" y="2730925"/>
              <a:ext cx="8156" cy="9975"/>
            </a:xfrm>
            <a:custGeom>
              <a:rect b="b" l="l" r="r" t="t"/>
              <a:pathLst>
                <a:path extrusionOk="0" h="329" w="269">
                  <a:moveTo>
                    <a:pt x="1" y="328"/>
                  </a:moveTo>
                  <a:cubicBezTo>
                    <a:pt x="34" y="321"/>
                    <a:pt x="54" y="295"/>
                    <a:pt x="81" y="261"/>
                  </a:cubicBezTo>
                  <a:cubicBezTo>
                    <a:pt x="121" y="214"/>
                    <a:pt x="262" y="40"/>
                    <a:pt x="268" y="0"/>
                  </a:cubicBezTo>
                  <a:cubicBezTo>
                    <a:pt x="215" y="27"/>
                    <a:pt x="14" y="288"/>
                    <a:pt x="1" y="3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0"/>
            <p:cNvSpPr/>
            <p:nvPr/>
          </p:nvSpPr>
          <p:spPr>
            <a:xfrm>
              <a:off x="6407380" y="2195777"/>
              <a:ext cx="9975" cy="8156"/>
            </a:xfrm>
            <a:custGeom>
              <a:rect b="b" l="l" r="r" t="t"/>
              <a:pathLst>
                <a:path extrusionOk="0" h="269" w="329">
                  <a:moveTo>
                    <a:pt x="1" y="268"/>
                  </a:moveTo>
                  <a:cubicBezTo>
                    <a:pt x="61" y="241"/>
                    <a:pt x="308" y="47"/>
                    <a:pt x="328" y="0"/>
                  </a:cubicBezTo>
                  <a:cubicBezTo>
                    <a:pt x="268" y="14"/>
                    <a:pt x="34" y="201"/>
                    <a:pt x="1"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0"/>
            <p:cNvSpPr/>
            <p:nvPr/>
          </p:nvSpPr>
          <p:spPr>
            <a:xfrm>
              <a:off x="6409412" y="2207754"/>
              <a:ext cx="5912" cy="8126"/>
            </a:xfrm>
            <a:custGeom>
              <a:rect b="b" l="l" r="r" t="t"/>
              <a:pathLst>
                <a:path extrusionOk="0" h="268" w="195">
                  <a:moveTo>
                    <a:pt x="0" y="268"/>
                  </a:moveTo>
                  <a:cubicBezTo>
                    <a:pt x="27" y="248"/>
                    <a:pt x="81" y="181"/>
                    <a:pt x="108" y="141"/>
                  </a:cubicBezTo>
                  <a:cubicBezTo>
                    <a:pt x="134" y="107"/>
                    <a:pt x="188" y="47"/>
                    <a:pt x="194" y="0"/>
                  </a:cubicBezTo>
                  <a:cubicBezTo>
                    <a:pt x="148" y="14"/>
                    <a:pt x="0" y="221"/>
                    <a:pt x="0"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0" name="Google Shape;1800;p10"/>
          <p:cNvSpPr txBox="1"/>
          <p:nvPr>
            <p:ph type="title"/>
          </p:nvPr>
        </p:nvSpPr>
        <p:spPr>
          <a:xfrm>
            <a:off x="5588700" y="1219800"/>
            <a:ext cx="2842200" cy="2703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500"/>
              <a:buNone/>
              <a:defRPr sz="44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801" name="Google Shape;1801;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100" y="445025"/>
            <a:ext cx="7717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3500"/>
              <a:buFont typeface="Italiana"/>
              <a:buNone/>
              <a:defRPr b="1" sz="3500">
                <a:solidFill>
                  <a:schemeClr val="dk1"/>
                </a:solidFill>
                <a:latin typeface="Italiana"/>
                <a:ea typeface="Italiana"/>
                <a:cs typeface="Italiana"/>
                <a:sym typeface="Italian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100" y="1152475"/>
            <a:ext cx="7717800" cy="3416400"/>
          </a:xfrm>
          <a:prstGeom prst="rect">
            <a:avLst/>
          </a:prstGeom>
          <a:noFill/>
          <a:ln>
            <a:noFill/>
          </a:ln>
        </p:spPr>
        <p:txBody>
          <a:bodyPr anchorCtr="0" anchor="ctr"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1pPr>
            <a:lvl2pPr indent="-317500" lvl="1" marL="9144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2pPr>
            <a:lvl3pPr indent="-317500" lvl="2" marL="13716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3pPr>
            <a:lvl4pPr indent="-317500" lvl="3" marL="18288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4pPr>
            <a:lvl5pPr indent="-317500" lvl="4" marL="22860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5pPr>
            <a:lvl6pPr indent="-317500" lvl="5" marL="27432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6pPr>
            <a:lvl7pPr indent="-317500" lvl="6" marL="32004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7pPr>
            <a:lvl8pPr indent="-317500" lvl="7" marL="36576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8pPr>
            <a:lvl9pPr indent="-317500" lvl="8" marL="4114800">
              <a:lnSpc>
                <a:spcPct val="115000"/>
              </a:lnSpc>
              <a:spcBef>
                <a:spcPts val="1600"/>
              </a:spcBef>
              <a:spcAft>
                <a:spcPts val="1600"/>
              </a:spcAft>
              <a:buClr>
                <a:schemeClr val="dk1"/>
              </a:buClr>
              <a:buSzPts val="1400"/>
              <a:buFont typeface="Actor"/>
              <a:buChar char="■"/>
              <a:defRPr>
                <a:solidFill>
                  <a:schemeClr val="dk1"/>
                </a:solidFill>
                <a:latin typeface="Actor"/>
                <a:ea typeface="Actor"/>
                <a:cs typeface="Actor"/>
                <a:sym typeface="Actor"/>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ctor"/>
                <a:ea typeface="Actor"/>
                <a:cs typeface="Actor"/>
                <a:sym typeface="Actor"/>
              </a:defRPr>
            </a:lvl1pPr>
            <a:lvl2pPr lvl="1" algn="r">
              <a:buNone/>
              <a:defRPr sz="1300">
                <a:solidFill>
                  <a:schemeClr val="dk1"/>
                </a:solidFill>
                <a:latin typeface="Actor"/>
                <a:ea typeface="Actor"/>
                <a:cs typeface="Actor"/>
                <a:sym typeface="Actor"/>
              </a:defRPr>
            </a:lvl2pPr>
            <a:lvl3pPr lvl="2" algn="r">
              <a:buNone/>
              <a:defRPr sz="1300">
                <a:solidFill>
                  <a:schemeClr val="dk1"/>
                </a:solidFill>
                <a:latin typeface="Actor"/>
                <a:ea typeface="Actor"/>
                <a:cs typeface="Actor"/>
                <a:sym typeface="Actor"/>
              </a:defRPr>
            </a:lvl3pPr>
            <a:lvl4pPr lvl="3" algn="r">
              <a:buNone/>
              <a:defRPr sz="1300">
                <a:solidFill>
                  <a:schemeClr val="dk1"/>
                </a:solidFill>
                <a:latin typeface="Actor"/>
                <a:ea typeface="Actor"/>
                <a:cs typeface="Actor"/>
                <a:sym typeface="Actor"/>
              </a:defRPr>
            </a:lvl4pPr>
            <a:lvl5pPr lvl="4" algn="r">
              <a:buNone/>
              <a:defRPr sz="1300">
                <a:solidFill>
                  <a:schemeClr val="dk1"/>
                </a:solidFill>
                <a:latin typeface="Actor"/>
                <a:ea typeface="Actor"/>
                <a:cs typeface="Actor"/>
                <a:sym typeface="Actor"/>
              </a:defRPr>
            </a:lvl5pPr>
            <a:lvl6pPr lvl="5" algn="r">
              <a:buNone/>
              <a:defRPr sz="1300">
                <a:solidFill>
                  <a:schemeClr val="dk1"/>
                </a:solidFill>
                <a:latin typeface="Actor"/>
                <a:ea typeface="Actor"/>
                <a:cs typeface="Actor"/>
                <a:sym typeface="Actor"/>
              </a:defRPr>
            </a:lvl6pPr>
            <a:lvl7pPr lvl="6" algn="r">
              <a:buNone/>
              <a:defRPr sz="1300">
                <a:solidFill>
                  <a:schemeClr val="dk1"/>
                </a:solidFill>
                <a:latin typeface="Actor"/>
                <a:ea typeface="Actor"/>
                <a:cs typeface="Actor"/>
                <a:sym typeface="Actor"/>
              </a:defRPr>
            </a:lvl7pPr>
            <a:lvl8pPr lvl="7" algn="r">
              <a:buNone/>
              <a:defRPr sz="1300">
                <a:solidFill>
                  <a:schemeClr val="dk1"/>
                </a:solidFill>
                <a:latin typeface="Actor"/>
                <a:ea typeface="Actor"/>
                <a:cs typeface="Actor"/>
                <a:sym typeface="Actor"/>
              </a:defRPr>
            </a:lvl8pPr>
            <a:lvl9pPr lvl="8" algn="r">
              <a:buNone/>
              <a:defRPr sz="1300">
                <a:solidFill>
                  <a:schemeClr val="dk1"/>
                </a:solidFill>
                <a:latin typeface="Actor"/>
                <a:ea typeface="Actor"/>
                <a:cs typeface="Actor"/>
                <a:sym typeface="Actor"/>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9" name="Shape 4869"/>
        <p:cNvGrpSpPr/>
        <p:nvPr/>
      </p:nvGrpSpPr>
      <p:grpSpPr>
        <a:xfrm>
          <a:off x="0" y="0"/>
          <a:ext cx="0" cy="0"/>
          <a:chOff x="0" y="0"/>
          <a:chExt cx="0" cy="0"/>
        </a:xfrm>
      </p:grpSpPr>
      <p:sp>
        <p:nvSpPr>
          <p:cNvPr id="4870" name="Google Shape;4870;p26"/>
          <p:cNvSpPr txBox="1"/>
          <p:nvPr>
            <p:ph type="ctrTitle"/>
          </p:nvPr>
        </p:nvSpPr>
        <p:spPr>
          <a:xfrm>
            <a:off x="584862" y="923338"/>
            <a:ext cx="5012400" cy="1948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4000"/>
              <a:t>Increasing A</a:t>
            </a:r>
            <a:r>
              <a:rPr lang="en" sz="4000"/>
              <a:t>ttendance</a:t>
            </a:r>
            <a:r>
              <a:rPr lang="en" sz="4000"/>
              <a:t> at the Pollards Hill Lunch Club</a:t>
            </a:r>
            <a:endParaRPr sz="3900"/>
          </a:p>
        </p:txBody>
      </p:sp>
      <p:sp>
        <p:nvSpPr>
          <p:cNvPr id="4871" name="Google Shape;4871;p26"/>
          <p:cNvSpPr txBox="1"/>
          <p:nvPr>
            <p:ph idx="1" type="subTitle"/>
          </p:nvPr>
        </p:nvSpPr>
        <p:spPr>
          <a:xfrm>
            <a:off x="1738425" y="3178063"/>
            <a:ext cx="3858900" cy="475800"/>
          </a:xfrm>
          <a:prstGeom prst="rect">
            <a:avLst/>
          </a:prstGeom>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Binh </a:t>
            </a:r>
            <a:r>
              <a:rPr lang="en"/>
              <a:t>Diec, Patrick Leach, </a:t>
            </a:r>
            <a:endParaRPr/>
          </a:p>
          <a:p>
            <a:pPr indent="0" lvl="0" marL="0" rtl="0" algn="r">
              <a:spcBef>
                <a:spcPts val="0"/>
              </a:spcBef>
              <a:spcAft>
                <a:spcPts val="0"/>
              </a:spcAft>
              <a:buNone/>
            </a:pPr>
            <a:r>
              <a:rPr lang="en"/>
              <a:t>John Parenteau, Tiffany Saunders </a:t>
            </a:r>
            <a:endParaRPr/>
          </a:p>
        </p:txBody>
      </p:sp>
      <p:grpSp>
        <p:nvGrpSpPr>
          <p:cNvPr id="4872" name="Google Shape;4872;p26"/>
          <p:cNvGrpSpPr/>
          <p:nvPr/>
        </p:nvGrpSpPr>
        <p:grpSpPr>
          <a:xfrm>
            <a:off x="7781272" y="-279729"/>
            <a:ext cx="1601813" cy="1571424"/>
            <a:chOff x="5128950" y="1787875"/>
            <a:chExt cx="581125" cy="570100"/>
          </a:xfrm>
        </p:grpSpPr>
        <p:sp>
          <p:nvSpPr>
            <p:cNvPr id="4873" name="Google Shape;4873;p26"/>
            <p:cNvSpPr/>
            <p:nvPr/>
          </p:nvSpPr>
          <p:spPr>
            <a:xfrm>
              <a:off x="5128950" y="1787875"/>
              <a:ext cx="581125" cy="570100"/>
            </a:xfrm>
            <a:custGeom>
              <a:rect b="b" l="l" r="r" t="t"/>
              <a:pathLst>
                <a:path extrusionOk="0" h="22804" w="23245">
                  <a:moveTo>
                    <a:pt x="10900" y="249"/>
                  </a:moveTo>
                  <a:cubicBezTo>
                    <a:pt x="12987" y="249"/>
                    <a:pt x="15055" y="711"/>
                    <a:pt x="16714" y="1360"/>
                  </a:cubicBezTo>
                  <a:cubicBezTo>
                    <a:pt x="19330" y="2377"/>
                    <a:pt x="21224" y="4371"/>
                    <a:pt x="22053" y="6960"/>
                  </a:cubicBezTo>
                  <a:cubicBezTo>
                    <a:pt x="22990" y="9877"/>
                    <a:pt x="22816" y="13109"/>
                    <a:pt x="21578" y="15812"/>
                  </a:cubicBezTo>
                  <a:cubicBezTo>
                    <a:pt x="20862" y="17391"/>
                    <a:pt x="19772" y="18823"/>
                    <a:pt x="18434" y="19967"/>
                  </a:cubicBezTo>
                  <a:cubicBezTo>
                    <a:pt x="16449" y="21654"/>
                    <a:pt x="13890" y="22555"/>
                    <a:pt x="11250" y="22555"/>
                  </a:cubicBezTo>
                  <a:cubicBezTo>
                    <a:pt x="10320" y="22555"/>
                    <a:pt x="9380" y="22443"/>
                    <a:pt x="8451" y="22215"/>
                  </a:cubicBezTo>
                  <a:cubicBezTo>
                    <a:pt x="5113" y="21392"/>
                    <a:pt x="2497" y="19191"/>
                    <a:pt x="1279" y="16166"/>
                  </a:cubicBezTo>
                  <a:cubicBezTo>
                    <a:pt x="456" y="14126"/>
                    <a:pt x="255" y="11690"/>
                    <a:pt x="697" y="9135"/>
                  </a:cubicBezTo>
                  <a:cubicBezTo>
                    <a:pt x="1025" y="7228"/>
                    <a:pt x="1654" y="5582"/>
                    <a:pt x="2550" y="4244"/>
                  </a:cubicBezTo>
                  <a:cubicBezTo>
                    <a:pt x="2965" y="3635"/>
                    <a:pt x="3447" y="3080"/>
                    <a:pt x="3989" y="2605"/>
                  </a:cubicBezTo>
                  <a:cubicBezTo>
                    <a:pt x="5936" y="885"/>
                    <a:pt x="8438" y="249"/>
                    <a:pt x="10900" y="249"/>
                  </a:cubicBezTo>
                  <a:close/>
                  <a:moveTo>
                    <a:pt x="10904" y="1"/>
                  </a:moveTo>
                  <a:cubicBezTo>
                    <a:pt x="8389" y="1"/>
                    <a:pt x="5826" y="655"/>
                    <a:pt x="3828" y="2417"/>
                  </a:cubicBezTo>
                  <a:cubicBezTo>
                    <a:pt x="3266" y="2906"/>
                    <a:pt x="2771" y="3474"/>
                    <a:pt x="2343" y="4103"/>
                  </a:cubicBezTo>
                  <a:cubicBezTo>
                    <a:pt x="1426" y="5468"/>
                    <a:pt x="790" y="7147"/>
                    <a:pt x="449" y="9088"/>
                  </a:cubicBezTo>
                  <a:cubicBezTo>
                    <a:pt x="1" y="11697"/>
                    <a:pt x="208" y="14173"/>
                    <a:pt x="1051" y="16260"/>
                  </a:cubicBezTo>
                  <a:cubicBezTo>
                    <a:pt x="2296" y="19358"/>
                    <a:pt x="4972" y="21619"/>
                    <a:pt x="8391" y="22456"/>
                  </a:cubicBezTo>
                  <a:cubicBezTo>
                    <a:pt x="9341" y="22690"/>
                    <a:pt x="10298" y="22803"/>
                    <a:pt x="11248" y="22803"/>
                  </a:cubicBezTo>
                  <a:cubicBezTo>
                    <a:pt x="13951" y="22803"/>
                    <a:pt x="16567" y="21887"/>
                    <a:pt x="18594" y="20154"/>
                  </a:cubicBezTo>
                  <a:cubicBezTo>
                    <a:pt x="19966" y="18990"/>
                    <a:pt x="21076" y="17525"/>
                    <a:pt x="21806" y="15919"/>
                  </a:cubicBezTo>
                  <a:cubicBezTo>
                    <a:pt x="23064" y="13156"/>
                    <a:pt x="23244" y="9864"/>
                    <a:pt x="22294" y="6887"/>
                  </a:cubicBezTo>
                  <a:cubicBezTo>
                    <a:pt x="21438" y="4217"/>
                    <a:pt x="19491" y="2176"/>
                    <a:pt x="16808" y="1126"/>
                  </a:cubicBezTo>
                  <a:cubicBezTo>
                    <a:pt x="15120" y="467"/>
                    <a:pt x="13029" y="1"/>
                    <a:pt x="10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26"/>
            <p:cNvSpPr/>
            <p:nvPr/>
          </p:nvSpPr>
          <p:spPr>
            <a:xfrm>
              <a:off x="5148200" y="1806750"/>
              <a:ext cx="542475" cy="532325"/>
            </a:xfrm>
            <a:custGeom>
              <a:rect b="b" l="l" r="r" t="t"/>
              <a:pathLst>
                <a:path extrusionOk="0" h="21293" w="21699">
                  <a:moveTo>
                    <a:pt x="10170" y="251"/>
                  </a:moveTo>
                  <a:cubicBezTo>
                    <a:pt x="12122" y="251"/>
                    <a:pt x="14045" y="681"/>
                    <a:pt x="15596" y="1288"/>
                  </a:cubicBezTo>
                  <a:cubicBezTo>
                    <a:pt x="18032" y="2238"/>
                    <a:pt x="19798" y="4091"/>
                    <a:pt x="20574" y="6506"/>
                  </a:cubicBezTo>
                  <a:cubicBezTo>
                    <a:pt x="21444" y="9229"/>
                    <a:pt x="21283" y="12233"/>
                    <a:pt x="20132" y="14756"/>
                  </a:cubicBezTo>
                  <a:cubicBezTo>
                    <a:pt x="19463" y="16228"/>
                    <a:pt x="18446" y="17566"/>
                    <a:pt x="17195" y="18630"/>
                  </a:cubicBezTo>
                  <a:cubicBezTo>
                    <a:pt x="15346" y="20202"/>
                    <a:pt x="12963" y="21043"/>
                    <a:pt x="10503" y="21043"/>
                  </a:cubicBezTo>
                  <a:cubicBezTo>
                    <a:pt x="9635" y="21043"/>
                    <a:pt x="8756" y="20939"/>
                    <a:pt x="7889" y="20724"/>
                  </a:cubicBezTo>
                  <a:cubicBezTo>
                    <a:pt x="4777" y="19961"/>
                    <a:pt x="2342" y="17907"/>
                    <a:pt x="1205" y="15084"/>
                  </a:cubicBezTo>
                  <a:cubicBezTo>
                    <a:pt x="442" y="13183"/>
                    <a:pt x="255" y="10915"/>
                    <a:pt x="663" y="8533"/>
                  </a:cubicBezTo>
                  <a:cubicBezTo>
                    <a:pt x="971" y="6754"/>
                    <a:pt x="1553" y="5222"/>
                    <a:pt x="2396" y="3977"/>
                  </a:cubicBezTo>
                  <a:cubicBezTo>
                    <a:pt x="2777" y="3402"/>
                    <a:pt x="3225" y="2887"/>
                    <a:pt x="3734" y="2445"/>
                  </a:cubicBezTo>
                  <a:cubicBezTo>
                    <a:pt x="5548" y="844"/>
                    <a:pt x="7879" y="251"/>
                    <a:pt x="10170" y="251"/>
                  </a:cubicBezTo>
                  <a:close/>
                  <a:moveTo>
                    <a:pt x="10176" y="1"/>
                  </a:moveTo>
                  <a:cubicBezTo>
                    <a:pt x="7828" y="1"/>
                    <a:pt x="5434" y="612"/>
                    <a:pt x="3566" y="2258"/>
                  </a:cubicBezTo>
                  <a:cubicBezTo>
                    <a:pt x="3045" y="2719"/>
                    <a:pt x="2583" y="3248"/>
                    <a:pt x="2188" y="3837"/>
                  </a:cubicBezTo>
                  <a:cubicBezTo>
                    <a:pt x="1325" y="5108"/>
                    <a:pt x="730" y="6673"/>
                    <a:pt x="422" y="8487"/>
                  </a:cubicBezTo>
                  <a:cubicBezTo>
                    <a:pt x="0" y="10922"/>
                    <a:pt x="194" y="13237"/>
                    <a:pt x="977" y="15177"/>
                  </a:cubicBezTo>
                  <a:cubicBezTo>
                    <a:pt x="2141" y="18074"/>
                    <a:pt x="4644" y="20182"/>
                    <a:pt x="7828" y="20971"/>
                  </a:cubicBezTo>
                  <a:cubicBezTo>
                    <a:pt x="8718" y="21185"/>
                    <a:pt x="9615" y="21292"/>
                    <a:pt x="10498" y="21292"/>
                  </a:cubicBezTo>
                  <a:cubicBezTo>
                    <a:pt x="13020" y="21292"/>
                    <a:pt x="15462" y="20436"/>
                    <a:pt x="17356" y="18817"/>
                  </a:cubicBezTo>
                  <a:cubicBezTo>
                    <a:pt x="18634" y="17733"/>
                    <a:pt x="19671" y="16361"/>
                    <a:pt x="20353" y="14863"/>
                  </a:cubicBezTo>
                  <a:cubicBezTo>
                    <a:pt x="21531" y="12280"/>
                    <a:pt x="21698" y="9209"/>
                    <a:pt x="20808" y="6433"/>
                  </a:cubicBezTo>
                  <a:cubicBezTo>
                    <a:pt x="20012" y="3944"/>
                    <a:pt x="18192" y="2030"/>
                    <a:pt x="15690" y="1053"/>
                  </a:cubicBezTo>
                  <a:cubicBezTo>
                    <a:pt x="14115" y="437"/>
                    <a:pt x="12161" y="1"/>
                    <a:pt x="101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26"/>
            <p:cNvSpPr/>
            <p:nvPr/>
          </p:nvSpPr>
          <p:spPr>
            <a:xfrm>
              <a:off x="5387225" y="1837975"/>
              <a:ext cx="158925" cy="210725"/>
            </a:xfrm>
            <a:custGeom>
              <a:rect b="b" l="l" r="r" t="t"/>
              <a:pathLst>
                <a:path extrusionOk="0" h="8429" w="6357">
                  <a:moveTo>
                    <a:pt x="1358" y="427"/>
                  </a:moveTo>
                  <a:lnTo>
                    <a:pt x="1358" y="427"/>
                  </a:lnTo>
                  <a:cubicBezTo>
                    <a:pt x="830" y="1029"/>
                    <a:pt x="462" y="1771"/>
                    <a:pt x="281" y="2554"/>
                  </a:cubicBezTo>
                  <a:cubicBezTo>
                    <a:pt x="301" y="1838"/>
                    <a:pt x="435" y="1136"/>
                    <a:pt x="937" y="694"/>
                  </a:cubicBezTo>
                  <a:cubicBezTo>
                    <a:pt x="1064" y="580"/>
                    <a:pt x="1205" y="493"/>
                    <a:pt x="1358" y="427"/>
                  </a:cubicBezTo>
                  <a:close/>
                  <a:moveTo>
                    <a:pt x="5600" y="1283"/>
                  </a:moveTo>
                  <a:cubicBezTo>
                    <a:pt x="5768" y="1470"/>
                    <a:pt x="5895" y="1671"/>
                    <a:pt x="5968" y="1892"/>
                  </a:cubicBezTo>
                  <a:cubicBezTo>
                    <a:pt x="6102" y="2300"/>
                    <a:pt x="6055" y="2795"/>
                    <a:pt x="5835" y="3283"/>
                  </a:cubicBezTo>
                  <a:cubicBezTo>
                    <a:pt x="5634" y="3738"/>
                    <a:pt x="5313" y="4140"/>
                    <a:pt x="4998" y="4508"/>
                  </a:cubicBezTo>
                  <a:cubicBezTo>
                    <a:pt x="4316" y="5324"/>
                    <a:pt x="3586" y="6107"/>
                    <a:pt x="2817" y="6843"/>
                  </a:cubicBezTo>
                  <a:cubicBezTo>
                    <a:pt x="4128" y="5251"/>
                    <a:pt x="5045" y="3417"/>
                    <a:pt x="5600" y="1283"/>
                  </a:cubicBezTo>
                  <a:close/>
                  <a:moveTo>
                    <a:pt x="2262" y="253"/>
                  </a:moveTo>
                  <a:cubicBezTo>
                    <a:pt x="1084" y="2621"/>
                    <a:pt x="616" y="5351"/>
                    <a:pt x="930" y="7980"/>
                  </a:cubicBezTo>
                  <a:cubicBezTo>
                    <a:pt x="917" y="7960"/>
                    <a:pt x="904" y="7933"/>
                    <a:pt x="890" y="7913"/>
                  </a:cubicBezTo>
                  <a:cubicBezTo>
                    <a:pt x="663" y="7472"/>
                    <a:pt x="609" y="6836"/>
                    <a:pt x="562" y="6274"/>
                  </a:cubicBezTo>
                  <a:cubicBezTo>
                    <a:pt x="549" y="6087"/>
                    <a:pt x="529" y="5913"/>
                    <a:pt x="509" y="5752"/>
                  </a:cubicBezTo>
                  <a:cubicBezTo>
                    <a:pt x="408" y="4936"/>
                    <a:pt x="341" y="4100"/>
                    <a:pt x="301" y="3277"/>
                  </a:cubicBezTo>
                  <a:cubicBezTo>
                    <a:pt x="382" y="2186"/>
                    <a:pt x="850" y="1122"/>
                    <a:pt x="1613" y="340"/>
                  </a:cubicBezTo>
                  <a:cubicBezTo>
                    <a:pt x="1820" y="279"/>
                    <a:pt x="2041" y="253"/>
                    <a:pt x="2262" y="253"/>
                  </a:cubicBezTo>
                  <a:close/>
                  <a:moveTo>
                    <a:pt x="4764" y="721"/>
                  </a:moveTo>
                  <a:cubicBezTo>
                    <a:pt x="4824" y="748"/>
                    <a:pt x="4891" y="774"/>
                    <a:pt x="4951" y="808"/>
                  </a:cubicBezTo>
                  <a:cubicBezTo>
                    <a:pt x="5159" y="915"/>
                    <a:pt x="5339" y="1042"/>
                    <a:pt x="5493" y="1183"/>
                  </a:cubicBezTo>
                  <a:cubicBezTo>
                    <a:pt x="4804" y="3872"/>
                    <a:pt x="3540" y="6087"/>
                    <a:pt x="1639" y="7940"/>
                  </a:cubicBezTo>
                  <a:cubicBezTo>
                    <a:pt x="1613" y="7954"/>
                    <a:pt x="1593" y="7974"/>
                    <a:pt x="1573" y="7994"/>
                  </a:cubicBezTo>
                  <a:lnTo>
                    <a:pt x="4764" y="721"/>
                  </a:lnTo>
                  <a:close/>
                  <a:moveTo>
                    <a:pt x="3647" y="407"/>
                  </a:moveTo>
                  <a:cubicBezTo>
                    <a:pt x="3981" y="467"/>
                    <a:pt x="4322" y="547"/>
                    <a:pt x="4650" y="674"/>
                  </a:cubicBezTo>
                  <a:lnTo>
                    <a:pt x="1379" y="8121"/>
                  </a:lnTo>
                  <a:cubicBezTo>
                    <a:pt x="1358" y="8134"/>
                    <a:pt x="1332" y="8148"/>
                    <a:pt x="1312" y="8154"/>
                  </a:cubicBezTo>
                  <a:cubicBezTo>
                    <a:pt x="1720" y="5471"/>
                    <a:pt x="2503" y="2869"/>
                    <a:pt x="3647" y="407"/>
                  </a:cubicBezTo>
                  <a:close/>
                  <a:moveTo>
                    <a:pt x="2402" y="253"/>
                  </a:moveTo>
                  <a:cubicBezTo>
                    <a:pt x="2743" y="259"/>
                    <a:pt x="3098" y="306"/>
                    <a:pt x="3433" y="366"/>
                  </a:cubicBezTo>
                  <a:cubicBezTo>
                    <a:pt x="3459" y="373"/>
                    <a:pt x="3493" y="380"/>
                    <a:pt x="3520" y="380"/>
                  </a:cubicBezTo>
                  <a:cubicBezTo>
                    <a:pt x="2375" y="2855"/>
                    <a:pt x="1586" y="5478"/>
                    <a:pt x="1178" y="8174"/>
                  </a:cubicBezTo>
                  <a:lnTo>
                    <a:pt x="1158" y="8174"/>
                  </a:lnTo>
                  <a:cubicBezTo>
                    <a:pt x="1131" y="8168"/>
                    <a:pt x="1104" y="8154"/>
                    <a:pt x="1077" y="8141"/>
                  </a:cubicBezTo>
                  <a:cubicBezTo>
                    <a:pt x="716" y="5458"/>
                    <a:pt x="1191" y="2668"/>
                    <a:pt x="2402" y="253"/>
                  </a:cubicBezTo>
                  <a:close/>
                  <a:moveTo>
                    <a:pt x="2342" y="0"/>
                  </a:moveTo>
                  <a:cubicBezTo>
                    <a:pt x="1763" y="0"/>
                    <a:pt x="1206" y="123"/>
                    <a:pt x="770" y="507"/>
                  </a:cubicBezTo>
                  <a:cubicBezTo>
                    <a:pt x="54" y="1136"/>
                    <a:pt x="0" y="2180"/>
                    <a:pt x="40" y="3123"/>
                  </a:cubicBezTo>
                  <a:cubicBezTo>
                    <a:pt x="81" y="4006"/>
                    <a:pt x="154" y="4903"/>
                    <a:pt x="261" y="5779"/>
                  </a:cubicBezTo>
                  <a:cubicBezTo>
                    <a:pt x="281" y="5940"/>
                    <a:pt x="301" y="6114"/>
                    <a:pt x="315" y="6294"/>
                  </a:cubicBezTo>
                  <a:cubicBezTo>
                    <a:pt x="362" y="6876"/>
                    <a:pt x="415" y="7539"/>
                    <a:pt x="669" y="8027"/>
                  </a:cubicBezTo>
                  <a:cubicBezTo>
                    <a:pt x="790" y="8255"/>
                    <a:pt x="937" y="8388"/>
                    <a:pt x="1118" y="8422"/>
                  </a:cubicBezTo>
                  <a:cubicBezTo>
                    <a:pt x="1144" y="8422"/>
                    <a:pt x="1171" y="8429"/>
                    <a:pt x="1198" y="8429"/>
                  </a:cubicBezTo>
                  <a:cubicBezTo>
                    <a:pt x="1492" y="8429"/>
                    <a:pt x="1780" y="8154"/>
                    <a:pt x="2034" y="7907"/>
                  </a:cubicBezTo>
                  <a:cubicBezTo>
                    <a:pt x="2088" y="7860"/>
                    <a:pt x="2141" y="7806"/>
                    <a:pt x="2195" y="7766"/>
                  </a:cubicBezTo>
                  <a:cubicBezTo>
                    <a:pt x="3259" y="6809"/>
                    <a:pt x="4269" y="5766"/>
                    <a:pt x="5192" y="4668"/>
                  </a:cubicBezTo>
                  <a:cubicBezTo>
                    <a:pt x="5513" y="4287"/>
                    <a:pt x="5848" y="3872"/>
                    <a:pt x="6062" y="3384"/>
                  </a:cubicBezTo>
                  <a:cubicBezTo>
                    <a:pt x="6303" y="2842"/>
                    <a:pt x="6356" y="2287"/>
                    <a:pt x="6202" y="1818"/>
                  </a:cubicBezTo>
                  <a:cubicBezTo>
                    <a:pt x="6035" y="1310"/>
                    <a:pt x="5634" y="875"/>
                    <a:pt x="5065" y="587"/>
                  </a:cubicBezTo>
                  <a:cubicBezTo>
                    <a:pt x="4563" y="333"/>
                    <a:pt x="4008" y="219"/>
                    <a:pt x="3479" y="119"/>
                  </a:cubicBezTo>
                  <a:cubicBezTo>
                    <a:pt x="3109" y="53"/>
                    <a:pt x="2720" y="0"/>
                    <a:pt x="23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26"/>
            <p:cNvSpPr/>
            <p:nvPr/>
          </p:nvSpPr>
          <p:spPr>
            <a:xfrm>
              <a:off x="5193025" y="1867800"/>
              <a:ext cx="191050" cy="172700"/>
            </a:xfrm>
            <a:custGeom>
              <a:rect b="b" l="l" r="r" t="t"/>
              <a:pathLst>
                <a:path extrusionOk="0" h="6908" w="7642">
                  <a:moveTo>
                    <a:pt x="4289" y="251"/>
                  </a:moveTo>
                  <a:lnTo>
                    <a:pt x="4289" y="251"/>
                  </a:lnTo>
                  <a:cubicBezTo>
                    <a:pt x="4584" y="264"/>
                    <a:pt x="4851" y="351"/>
                    <a:pt x="5072" y="511"/>
                  </a:cubicBezTo>
                  <a:cubicBezTo>
                    <a:pt x="5346" y="712"/>
                    <a:pt x="5527" y="1013"/>
                    <a:pt x="5687" y="1348"/>
                  </a:cubicBezTo>
                  <a:cubicBezTo>
                    <a:pt x="5467" y="1013"/>
                    <a:pt x="5212" y="706"/>
                    <a:pt x="4871" y="491"/>
                  </a:cubicBezTo>
                  <a:cubicBezTo>
                    <a:pt x="4691" y="384"/>
                    <a:pt x="4497" y="304"/>
                    <a:pt x="4289" y="251"/>
                  </a:cubicBezTo>
                  <a:close/>
                  <a:moveTo>
                    <a:pt x="3803" y="315"/>
                  </a:moveTo>
                  <a:cubicBezTo>
                    <a:pt x="4154" y="315"/>
                    <a:pt x="4510" y="415"/>
                    <a:pt x="4804" y="598"/>
                  </a:cubicBezTo>
                  <a:cubicBezTo>
                    <a:pt x="5299" y="913"/>
                    <a:pt x="5621" y="1441"/>
                    <a:pt x="5895" y="1963"/>
                  </a:cubicBezTo>
                  <a:cubicBezTo>
                    <a:pt x="6022" y="2211"/>
                    <a:pt x="6142" y="2472"/>
                    <a:pt x="6263" y="2726"/>
                  </a:cubicBezTo>
                  <a:cubicBezTo>
                    <a:pt x="6430" y="3161"/>
                    <a:pt x="6597" y="3603"/>
                    <a:pt x="6751" y="4044"/>
                  </a:cubicBezTo>
                  <a:cubicBezTo>
                    <a:pt x="6798" y="4158"/>
                    <a:pt x="6838" y="4272"/>
                    <a:pt x="6885" y="4392"/>
                  </a:cubicBezTo>
                  <a:cubicBezTo>
                    <a:pt x="7066" y="4874"/>
                    <a:pt x="7253" y="5362"/>
                    <a:pt x="7226" y="5744"/>
                  </a:cubicBezTo>
                  <a:cubicBezTo>
                    <a:pt x="6985" y="5148"/>
                    <a:pt x="6617" y="4606"/>
                    <a:pt x="6256" y="4091"/>
                  </a:cubicBezTo>
                  <a:lnTo>
                    <a:pt x="4918" y="2151"/>
                  </a:lnTo>
                  <a:cubicBezTo>
                    <a:pt x="4517" y="1569"/>
                    <a:pt x="4022" y="853"/>
                    <a:pt x="3306" y="471"/>
                  </a:cubicBezTo>
                  <a:cubicBezTo>
                    <a:pt x="3319" y="465"/>
                    <a:pt x="3332" y="458"/>
                    <a:pt x="3346" y="451"/>
                  </a:cubicBezTo>
                  <a:cubicBezTo>
                    <a:pt x="3466" y="398"/>
                    <a:pt x="3587" y="351"/>
                    <a:pt x="3707" y="317"/>
                  </a:cubicBezTo>
                  <a:cubicBezTo>
                    <a:pt x="3739" y="316"/>
                    <a:pt x="3771" y="315"/>
                    <a:pt x="3803" y="315"/>
                  </a:cubicBezTo>
                  <a:close/>
                  <a:moveTo>
                    <a:pt x="3172" y="545"/>
                  </a:moveTo>
                  <a:cubicBezTo>
                    <a:pt x="3901" y="900"/>
                    <a:pt x="4403" y="1629"/>
                    <a:pt x="4811" y="2224"/>
                  </a:cubicBezTo>
                  <a:lnTo>
                    <a:pt x="6156" y="4158"/>
                  </a:lnTo>
                  <a:cubicBezTo>
                    <a:pt x="6551" y="4727"/>
                    <a:pt x="6952" y="5315"/>
                    <a:pt x="7180" y="5978"/>
                  </a:cubicBezTo>
                  <a:cubicBezTo>
                    <a:pt x="7166" y="6011"/>
                    <a:pt x="7153" y="6038"/>
                    <a:pt x="7133" y="6065"/>
                  </a:cubicBezTo>
                  <a:cubicBezTo>
                    <a:pt x="7126" y="6085"/>
                    <a:pt x="7113" y="6105"/>
                    <a:pt x="7099" y="6125"/>
                  </a:cubicBezTo>
                  <a:cubicBezTo>
                    <a:pt x="5687" y="4339"/>
                    <a:pt x="3988" y="2833"/>
                    <a:pt x="2041" y="1656"/>
                  </a:cubicBezTo>
                  <a:cubicBezTo>
                    <a:pt x="2315" y="1274"/>
                    <a:pt x="2690" y="839"/>
                    <a:pt x="3172" y="545"/>
                  </a:cubicBezTo>
                  <a:close/>
                  <a:moveTo>
                    <a:pt x="1968" y="1756"/>
                  </a:moveTo>
                  <a:cubicBezTo>
                    <a:pt x="3881" y="2913"/>
                    <a:pt x="5554" y="4385"/>
                    <a:pt x="6945" y="6132"/>
                  </a:cubicBezTo>
                  <a:cubicBezTo>
                    <a:pt x="4865" y="5469"/>
                    <a:pt x="2891" y="4385"/>
                    <a:pt x="1218" y="2987"/>
                  </a:cubicBezTo>
                  <a:cubicBezTo>
                    <a:pt x="1439" y="2559"/>
                    <a:pt x="1686" y="2151"/>
                    <a:pt x="1968" y="1756"/>
                  </a:cubicBezTo>
                  <a:close/>
                  <a:moveTo>
                    <a:pt x="1158" y="3101"/>
                  </a:moveTo>
                  <a:cubicBezTo>
                    <a:pt x="2851" y="4506"/>
                    <a:pt x="4851" y="5603"/>
                    <a:pt x="6952" y="6265"/>
                  </a:cubicBezTo>
                  <a:cubicBezTo>
                    <a:pt x="6945" y="6272"/>
                    <a:pt x="6939" y="6272"/>
                    <a:pt x="6939" y="6279"/>
                  </a:cubicBezTo>
                  <a:cubicBezTo>
                    <a:pt x="5835" y="6185"/>
                    <a:pt x="4691" y="6091"/>
                    <a:pt x="3587" y="5884"/>
                  </a:cubicBezTo>
                  <a:cubicBezTo>
                    <a:pt x="2376" y="5657"/>
                    <a:pt x="1359" y="5322"/>
                    <a:pt x="475" y="4867"/>
                  </a:cubicBezTo>
                  <a:cubicBezTo>
                    <a:pt x="649" y="4252"/>
                    <a:pt x="877" y="3663"/>
                    <a:pt x="1158" y="3101"/>
                  </a:cubicBezTo>
                  <a:close/>
                  <a:moveTo>
                    <a:pt x="322" y="5663"/>
                  </a:moveTo>
                  <a:cubicBezTo>
                    <a:pt x="342" y="5697"/>
                    <a:pt x="368" y="5723"/>
                    <a:pt x="389" y="5750"/>
                  </a:cubicBezTo>
                  <a:cubicBezTo>
                    <a:pt x="475" y="5857"/>
                    <a:pt x="589" y="5944"/>
                    <a:pt x="676" y="6004"/>
                  </a:cubicBezTo>
                  <a:cubicBezTo>
                    <a:pt x="1051" y="6265"/>
                    <a:pt x="1506" y="6453"/>
                    <a:pt x="2061" y="6593"/>
                  </a:cubicBezTo>
                  <a:cubicBezTo>
                    <a:pt x="2081" y="6593"/>
                    <a:pt x="2095" y="6600"/>
                    <a:pt x="2115" y="6607"/>
                  </a:cubicBezTo>
                  <a:cubicBezTo>
                    <a:pt x="1947" y="6593"/>
                    <a:pt x="1787" y="6587"/>
                    <a:pt x="1620" y="6573"/>
                  </a:cubicBezTo>
                  <a:cubicBezTo>
                    <a:pt x="1178" y="6540"/>
                    <a:pt x="636" y="6459"/>
                    <a:pt x="422" y="6078"/>
                  </a:cubicBezTo>
                  <a:cubicBezTo>
                    <a:pt x="348" y="5958"/>
                    <a:pt x="322" y="5810"/>
                    <a:pt x="322" y="5663"/>
                  </a:cubicBezTo>
                  <a:close/>
                  <a:moveTo>
                    <a:pt x="442" y="4988"/>
                  </a:moveTo>
                  <a:cubicBezTo>
                    <a:pt x="1325" y="5449"/>
                    <a:pt x="2349" y="5777"/>
                    <a:pt x="3567" y="6004"/>
                  </a:cubicBezTo>
                  <a:cubicBezTo>
                    <a:pt x="4610" y="6205"/>
                    <a:pt x="5687" y="6299"/>
                    <a:pt x="6731" y="6386"/>
                  </a:cubicBezTo>
                  <a:cubicBezTo>
                    <a:pt x="6617" y="6433"/>
                    <a:pt x="6484" y="6466"/>
                    <a:pt x="6323" y="6486"/>
                  </a:cubicBezTo>
                  <a:cubicBezTo>
                    <a:pt x="5514" y="6613"/>
                    <a:pt x="4678" y="6659"/>
                    <a:pt x="3859" y="6659"/>
                  </a:cubicBezTo>
                  <a:cubicBezTo>
                    <a:pt x="3601" y="6659"/>
                    <a:pt x="3345" y="6655"/>
                    <a:pt x="3092" y="6647"/>
                  </a:cubicBezTo>
                  <a:cubicBezTo>
                    <a:pt x="2757" y="6607"/>
                    <a:pt x="2416" y="6553"/>
                    <a:pt x="2088" y="6473"/>
                  </a:cubicBezTo>
                  <a:cubicBezTo>
                    <a:pt x="1553" y="6339"/>
                    <a:pt x="1111" y="6152"/>
                    <a:pt x="743" y="5904"/>
                  </a:cubicBezTo>
                  <a:cubicBezTo>
                    <a:pt x="656" y="5844"/>
                    <a:pt x="562" y="5770"/>
                    <a:pt x="482" y="5670"/>
                  </a:cubicBezTo>
                  <a:cubicBezTo>
                    <a:pt x="415" y="5590"/>
                    <a:pt x="368" y="5509"/>
                    <a:pt x="342" y="5442"/>
                  </a:cubicBezTo>
                  <a:cubicBezTo>
                    <a:pt x="355" y="5329"/>
                    <a:pt x="382" y="5215"/>
                    <a:pt x="409" y="5108"/>
                  </a:cubicBezTo>
                  <a:cubicBezTo>
                    <a:pt x="422" y="5068"/>
                    <a:pt x="429" y="5028"/>
                    <a:pt x="442" y="4988"/>
                  </a:cubicBezTo>
                  <a:close/>
                  <a:moveTo>
                    <a:pt x="4207" y="0"/>
                  </a:moveTo>
                  <a:cubicBezTo>
                    <a:pt x="3887" y="0"/>
                    <a:pt x="3553" y="76"/>
                    <a:pt x="3239" y="230"/>
                  </a:cubicBezTo>
                  <a:cubicBezTo>
                    <a:pt x="2583" y="552"/>
                    <a:pt x="2115" y="1127"/>
                    <a:pt x="1780" y="1589"/>
                  </a:cubicBezTo>
                  <a:cubicBezTo>
                    <a:pt x="1031" y="2632"/>
                    <a:pt x="489" y="3797"/>
                    <a:pt x="168" y="5048"/>
                  </a:cubicBezTo>
                  <a:cubicBezTo>
                    <a:pt x="74" y="5416"/>
                    <a:pt x="0" y="5844"/>
                    <a:pt x="201" y="6199"/>
                  </a:cubicBezTo>
                  <a:cubicBezTo>
                    <a:pt x="475" y="6687"/>
                    <a:pt x="1098" y="6787"/>
                    <a:pt x="1606" y="6821"/>
                  </a:cubicBezTo>
                  <a:cubicBezTo>
                    <a:pt x="2315" y="6868"/>
                    <a:pt x="3078" y="6908"/>
                    <a:pt x="3861" y="6908"/>
                  </a:cubicBezTo>
                  <a:cubicBezTo>
                    <a:pt x="4691" y="6908"/>
                    <a:pt x="5540" y="6868"/>
                    <a:pt x="6363" y="6734"/>
                  </a:cubicBezTo>
                  <a:cubicBezTo>
                    <a:pt x="6858" y="6653"/>
                    <a:pt x="7186" y="6480"/>
                    <a:pt x="7353" y="6192"/>
                  </a:cubicBezTo>
                  <a:cubicBezTo>
                    <a:pt x="7641" y="5697"/>
                    <a:pt x="7374" y="4988"/>
                    <a:pt x="7119" y="4305"/>
                  </a:cubicBezTo>
                  <a:cubicBezTo>
                    <a:pt x="7072" y="4185"/>
                    <a:pt x="7032" y="4071"/>
                    <a:pt x="6992" y="3957"/>
                  </a:cubicBezTo>
                  <a:cubicBezTo>
                    <a:pt x="6704" y="3148"/>
                    <a:pt x="6383" y="2338"/>
                    <a:pt x="6049" y="1549"/>
                  </a:cubicBezTo>
                  <a:cubicBezTo>
                    <a:pt x="5841" y="1067"/>
                    <a:pt x="5621" y="612"/>
                    <a:pt x="5219" y="311"/>
                  </a:cubicBezTo>
                  <a:cubicBezTo>
                    <a:pt x="4938" y="105"/>
                    <a:pt x="4582" y="0"/>
                    <a:pt x="42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26"/>
            <p:cNvSpPr/>
            <p:nvPr/>
          </p:nvSpPr>
          <p:spPr>
            <a:xfrm>
              <a:off x="5198550" y="2069125"/>
              <a:ext cx="192375" cy="206400"/>
            </a:xfrm>
            <a:custGeom>
              <a:rect b="b" l="l" r="r" t="t"/>
              <a:pathLst>
                <a:path extrusionOk="0" h="8256" w="7695">
                  <a:moveTo>
                    <a:pt x="6508" y="249"/>
                  </a:moveTo>
                  <a:cubicBezTo>
                    <a:pt x="6550" y="249"/>
                    <a:pt x="6591" y="250"/>
                    <a:pt x="6631" y="253"/>
                  </a:cubicBezTo>
                  <a:cubicBezTo>
                    <a:pt x="4784" y="788"/>
                    <a:pt x="3044" y="1618"/>
                    <a:pt x="1459" y="2722"/>
                  </a:cubicBezTo>
                  <a:cubicBezTo>
                    <a:pt x="1024" y="3023"/>
                    <a:pt x="602" y="3371"/>
                    <a:pt x="395" y="3826"/>
                  </a:cubicBezTo>
                  <a:cubicBezTo>
                    <a:pt x="288" y="3210"/>
                    <a:pt x="402" y="2608"/>
                    <a:pt x="716" y="2193"/>
                  </a:cubicBezTo>
                  <a:cubicBezTo>
                    <a:pt x="1091" y="1698"/>
                    <a:pt x="1713" y="1451"/>
                    <a:pt x="2268" y="1257"/>
                  </a:cubicBezTo>
                  <a:cubicBezTo>
                    <a:pt x="3198" y="929"/>
                    <a:pt x="4169" y="668"/>
                    <a:pt x="5145" y="487"/>
                  </a:cubicBezTo>
                  <a:cubicBezTo>
                    <a:pt x="5246" y="467"/>
                    <a:pt x="5366" y="440"/>
                    <a:pt x="5487" y="414"/>
                  </a:cubicBezTo>
                  <a:cubicBezTo>
                    <a:pt x="5801" y="336"/>
                    <a:pt x="6179" y="249"/>
                    <a:pt x="6508" y="249"/>
                  </a:cubicBezTo>
                  <a:close/>
                  <a:moveTo>
                    <a:pt x="6878" y="300"/>
                  </a:moveTo>
                  <a:cubicBezTo>
                    <a:pt x="6912" y="307"/>
                    <a:pt x="6938" y="320"/>
                    <a:pt x="6972" y="333"/>
                  </a:cubicBezTo>
                  <a:cubicBezTo>
                    <a:pt x="4764" y="1805"/>
                    <a:pt x="2850" y="3625"/>
                    <a:pt x="1271" y="5753"/>
                  </a:cubicBezTo>
                  <a:cubicBezTo>
                    <a:pt x="930" y="5231"/>
                    <a:pt x="596" y="4669"/>
                    <a:pt x="442" y="4060"/>
                  </a:cubicBezTo>
                  <a:cubicBezTo>
                    <a:pt x="442" y="4060"/>
                    <a:pt x="442" y="4053"/>
                    <a:pt x="442" y="4053"/>
                  </a:cubicBezTo>
                  <a:cubicBezTo>
                    <a:pt x="596" y="3531"/>
                    <a:pt x="1057" y="3157"/>
                    <a:pt x="1532" y="2822"/>
                  </a:cubicBezTo>
                  <a:cubicBezTo>
                    <a:pt x="3152" y="1692"/>
                    <a:pt x="4938" y="849"/>
                    <a:pt x="6845" y="320"/>
                  </a:cubicBezTo>
                  <a:cubicBezTo>
                    <a:pt x="6858" y="320"/>
                    <a:pt x="6872" y="307"/>
                    <a:pt x="6878" y="300"/>
                  </a:cubicBezTo>
                  <a:close/>
                  <a:moveTo>
                    <a:pt x="7092" y="407"/>
                  </a:moveTo>
                  <a:cubicBezTo>
                    <a:pt x="7139" y="440"/>
                    <a:pt x="7173" y="487"/>
                    <a:pt x="7213" y="534"/>
                  </a:cubicBezTo>
                  <a:cubicBezTo>
                    <a:pt x="6878" y="1738"/>
                    <a:pt x="6189" y="2909"/>
                    <a:pt x="5159" y="4027"/>
                  </a:cubicBezTo>
                  <a:cubicBezTo>
                    <a:pt x="4182" y="5090"/>
                    <a:pt x="3004" y="5980"/>
                    <a:pt x="1967" y="6730"/>
                  </a:cubicBezTo>
                  <a:cubicBezTo>
                    <a:pt x="1740" y="6455"/>
                    <a:pt x="1539" y="6154"/>
                    <a:pt x="1345" y="5860"/>
                  </a:cubicBezTo>
                  <a:cubicBezTo>
                    <a:pt x="2931" y="3719"/>
                    <a:pt x="4864" y="1879"/>
                    <a:pt x="7086" y="407"/>
                  </a:cubicBezTo>
                  <a:close/>
                  <a:moveTo>
                    <a:pt x="7300" y="688"/>
                  </a:moveTo>
                  <a:cubicBezTo>
                    <a:pt x="7320" y="735"/>
                    <a:pt x="7333" y="788"/>
                    <a:pt x="7353" y="835"/>
                  </a:cubicBezTo>
                  <a:cubicBezTo>
                    <a:pt x="7347" y="842"/>
                    <a:pt x="7347" y="849"/>
                    <a:pt x="7347" y="849"/>
                  </a:cubicBezTo>
                  <a:cubicBezTo>
                    <a:pt x="7166" y="3605"/>
                    <a:pt x="5734" y="6241"/>
                    <a:pt x="3520" y="7894"/>
                  </a:cubicBezTo>
                  <a:cubicBezTo>
                    <a:pt x="3252" y="7813"/>
                    <a:pt x="2984" y="7673"/>
                    <a:pt x="2737" y="7492"/>
                  </a:cubicBezTo>
                  <a:cubicBezTo>
                    <a:pt x="2482" y="7298"/>
                    <a:pt x="2255" y="7071"/>
                    <a:pt x="2048" y="6830"/>
                  </a:cubicBezTo>
                  <a:cubicBezTo>
                    <a:pt x="3085" y="6074"/>
                    <a:pt x="4262" y="5177"/>
                    <a:pt x="5252" y="4114"/>
                  </a:cubicBezTo>
                  <a:cubicBezTo>
                    <a:pt x="6256" y="3016"/>
                    <a:pt x="6945" y="1865"/>
                    <a:pt x="7300" y="688"/>
                  </a:cubicBezTo>
                  <a:close/>
                  <a:moveTo>
                    <a:pt x="7427" y="1344"/>
                  </a:moveTo>
                  <a:cubicBezTo>
                    <a:pt x="7434" y="1511"/>
                    <a:pt x="7434" y="1671"/>
                    <a:pt x="7434" y="1819"/>
                  </a:cubicBezTo>
                  <a:cubicBezTo>
                    <a:pt x="7434" y="1865"/>
                    <a:pt x="7434" y="1912"/>
                    <a:pt x="7434" y="1952"/>
                  </a:cubicBezTo>
                  <a:cubicBezTo>
                    <a:pt x="7427" y="3565"/>
                    <a:pt x="6999" y="5137"/>
                    <a:pt x="6196" y="6509"/>
                  </a:cubicBezTo>
                  <a:cubicBezTo>
                    <a:pt x="5727" y="7305"/>
                    <a:pt x="5252" y="7753"/>
                    <a:pt x="4697" y="7927"/>
                  </a:cubicBezTo>
                  <a:cubicBezTo>
                    <a:pt x="4531" y="7979"/>
                    <a:pt x="4357" y="8004"/>
                    <a:pt x="4178" y="8004"/>
                  </a:cubicBezTo>
                  <a:cubicBezTo>
                    <a:pt x="4012" y="8004"/>
                    <a:pt x="3841" y="7982"/>
                    <a:pt x="3667" y="7941"/>
                  </a:cubicBezTo>
                  <a:cubicBezTo>
                    <a:pt x="5741" y="6355"/>
                    <a:pt x="7119" y="3926"/>
                    <a:pt x="7427" y="1344"/>
                  </a:cubicBezTo>
                  <a:close/>
                  <a:moveTo>
                    <a:pt x="6506" y="1"/>
                  </a:moveTo>
                  <a:cubicBezTo>
                    <a:pt x="6146" y="1"/>
                    <a:pt x="5757" y="91"/>
                    <a:pt x="5433" y="166"/>
                  </a:cubicBezTo>
                  <a:cubicBezTo>
                    <a:pt x="5313" y="200"/>
                    <a:pt x="5192" y="226"/>
                    <a:pt x="5099" y="240"/>
                  </a:cubicBezTo>
                  <a:cubicBezTo>
                    <a:pt x="4108" y="427"/>
                    <a:pt x="3131" y="688"/>
                    <a:pt x="2181" y="1022"/>
                  </a:cubicBezTo>
                  <a:cubicBezTo>
                    <a:pt x="1552" y="1237"/>
                    <a:pt x="917" y="1518"/>
                    <a:pt x="515" y="2039"/>
                  </a:cubicBezTo>
                  <a:cubicBezTo>
                    <a:pt x="121" y="2568"/>
                    <a:pt x="0" y="3351"/>
                    <a:pt x="201" y="4120"/>
                  </a:cubicBezTo>
                  <a:cubicBezTo>
                    <a:pt x="375" y="4809"/>
                    <a:pt x="756" y="5425"/>
                    <a:pt x="1138" y="5994"/>
                  </a:cubicBezTo>
                  <a:cubicBezTo>
                    <a:pt x="1539" y="6602"/>
                    <a:pt x="1981" y="7238"/>
                    <a:pt x="2590" y="7693"/>
                  </a:cubicBezTo>
                  <a:cubicBezTo>
                    <a:pt x="3085" y="8061"/>
                    <a:pt x="3653" y="8255"/>
                    <a:pt x="4182" y="8255"/>
                  </a:cubicBezTo>
                  <a:cubicBezTo>
                    <a:pt x="4383" y="8255"/>
                    <a:pt x="4583" y="8228"/>
                    <a:pt x="4771" y="8168"/>
                  </a:cubicBezTo>
                  <a:cubicBezTo>
                    <a:pt x="5393" y="7974"/>
                    <a:pt x="5908" y="7486"/>
                    <a:pt x="6410" y="6636"/>
                  </a:cubicBezTo>
                  <a:cubicBezTo>
                    <a:pt x="7233" y="5224"/>
                    <a:pt x="7674" y="3605"/>
                    <a:pt x="7681" y="1952"/>
                  </a:cubicBezTo>
                  <a:cubicBezTo>
                    <a:pt x="7681" y="1912"/>
                    <a:pt x="7681" y="1865"/>
                    <a:pt x="7681" y="1825"/>
                  </a:cubicBezTo>
                  <a:cubicBezTo>
                    <a:pt x="7688" y="1297"/>
                    <a:pt x="7694" y="568"/>
                    <a:pt x="7246" y="213"/>
                  </a:cubicBezTo>
                  <a:cubicBezTo>
                    <a:pt x="7047" y="55"/>
                    <a:pt x="6786" y="1"/>
                    <a:pt x="65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26"/>
            <p:cNvSpPr/>
            <p:nvPr/>
          </p:nvSpPr>
          <p:spPr>
            <a:xfrm>
              <a:off x="5404625" y="2089600"/>
              <a:ext cx="168125" cy="205650"/>
            </a:xfrm>
            <a:custGeom>
              <a:rect b="b" l="l" r="r" t="t"/>
              <a:pathLst>
                <a:path extrusionOk="0" h="8226" w="6725">
                  <a:moveTo>
                    <a:pt x="1315" y="255"/>
                  </a:moveTo>
                  <a:cubicBezTo>
                    <a:pt x="2064" y="255"/>
                    <a:pt x="3050" y="685"/>
                    <a:pt x="3519" y="893"/>
                  </a:cubicBezTo>
                  <a:lnTo>
                    <a:pt x="3580" y="919"/>
                  </a:lnTo>
                  <a:cubicBezTo>
                    <a:pt x="4316" y="1241"/>
                    <a:pt x="5312" y="1843"/>
                    <a:pt x="5874" y="2866"/>
                  </a:cubicBezTo>
                  <a:cubicBezTo>
                    <a:pt x="6309" y="3676"/>
                    <a:pt x="6390" y="4666"/>
                    <a:pt x="6129" y="5549"/>
                  </a:cubicBezTo>
                  <a:cubicBezTo>
                    <a:pt x="5861" y="4278"/>
                    <a:pt x="5225" y="3087"/>
                    <a:pt x="4322" y="2164"/>
                  </a:cubicBezTo>
                  <a:cubicBezTo>
                    <a:pt x="3432" y="1247"/>
                    <a:pt x="2282" y="585"/>
                    <a:pt x="1044" y="277"/>
                  </a:cubicBezTo>
                  <a:cubicBezTo>
                    <a:pt x="1129" y="262"/>
                    <a:pt x="1220" y="255"/>
                    <a:pt x="1315" y="255"/>
                  </a:cubicBezTo>
                  <a:close/>
                  <a:moveTo>
                    <a:pt x="803" y="351"/>
                  </a:moveTo>
                  <a:cubicBezTo>
                    <a:pt x="2094" y="632"/>
                    <a:pt x="3312" y="1301"/>
                    <a:pt x="4235" y="2251"/>
                  </a:cubicBezTo>
                  <a:cubicBezTo>
                    <a:pt x="5172" y="3214"/>
                    <a:pt x="5808" y="4465"/>
                    <a:pt x="6048" y="5783"/>
                  </a:cubicBezTo>
                  <a:cubicBezTo>
                    <a:pt x="5961" y="6004"/>
                    <a:pt x="5861" y="6212"/>
                    <a:pt x="5734" y="6406"/>
                  </a:cubicBezTo>
                  <a:cubicBezTo>
                    <a:pt x="5607" y="6600"/>
                    <a:pt x="5466" y="6774"/>
                    <a:pt x="5306" y="6934"/>
                  </a:cubicBezTo>
                  <a:cubicBezTo>
                    <a:pt x="4831" y="4766"/>
                    <a:pt x="3673" y="2773"/>
                    <a:pt x="2021" y="1294"/>
                  </a:cubicBezTo>
                  <a:cubicBezTo>
                    <a:pt x="1666" y="973"/>
                    <a:pt x="1191" y="598"/>
                    <a:pt x="636" y="451"/>
                  </a:cubicBezTo>
                  <a:cubicBezTo>
                    <a:pt x="683" y="411"/>
                    <a:pt x="743" y="377"/>
                    <a:pt x="803" y="351"/>
                  </a:cubicBezTo>
                  <a:close/>
                  <a:moveTo>
                    <a:pt x="535" y="551"/>
                  </a:moveTo>
                  <a:cubicBezTo>
                    <a:pt x="1091" y="685"/>
                    <a:pt x="1579" y="1067"/>
                    <a:pt x="1940" y="1388"/>
                  </a:cubicBezTo>
                  <a:cubicBezTo>
                    <a:pt x="3593" y="2866"/>
                    <a:pt x="4744" y="4867"/>
                    <a:pt x="5199" y="7035"/>
                  </a:cubicBezTo>
                  <a:cubicBezTo>
                    <a:pt x="4824" y="7376"/>
                    <a:pt x="4376" y="7637"/>
                    <a:pt x="3894" y="7797"/>
                  </a:cubicBezTo>
                  <a:cubicBezTo>
                    <a:pt x="3452" y="6078"/>
                    <a:pt x="2837" y="4405"/>
                    <a:pt x="2047" y="2813"/>
                  </a:cubicBezTo>
                  <a:cubicBezTo>
                    <a:pt x="1653" y="2003"/>
                    <a:pt x="1178" y="1200"/>
                    <a:pt x="408" y="772"/>
                  </a:cubicBezTo>
                  <a:cubicBezTo>
                    <a:pt x="422" y="739"/>
                    <a:pt x="442" y="699"/>
                    <a:pt x="462" y="665"/>
                  </a:cubicBezTo>
                  <a:cubicBezTo>
                    <a:pt x="482" y="625"/>
                    <a:pt x="509" y="585"/>
                    <a:pt x="535" y="551"/>
                  </a:cubicBezTo>
                  <a:close/>
                  <a:moveTo>
                    <a:pt x="315" y="1381"/>
                  </a:moveTo>
                  <a:cubicBezTo>
                    <a:pt x="763" y="1896"/>
                    <a:pt x="997" y="2552"/>
                    <a:pt x="1198" y="3187"/>
                  </a:cubicBezTo>
                  <a:cubicBezTo>
                    <a:pt x="1693" y="4733"/>
                    <a:pt x="2061" y="6325"/>
                    <a:pt x="2295" y="7931"/>
                  </a:cubicBezTo>
                  <a:cubicBezTo>
                    <a:pt x="1626" y="7817"/>
                    <a:pt x="1071" y="7483"/>
                    <a:pt x="776" y="7015"/>
                  </a:cubicBezTo>
                  <a:cubicBezTo>
                    <a:pt x="442" y="6479"/>
                    <a:pt x="435" y="5777"/>
                    <a:pt x="422" y="5208"/>
                  </a:cubicBezTo>
                  <a:lnTo>
                    <a:pt x="388" y="2686"/>
                  </a:lnTo>
                  <a:cubicBezTo>
                    <a:pt x="381" y="2525"/>
                    <a:pt x="368" y="2344"/>
                    <a:pt x="355" y="2157"/>
                  </a:cubicBezTo>
                  <a:cubicBezTo>
                    <a:pt x="335" y="1903"/>
                    <a:pt x="308" y="1635"/>
                    <a:pt x="315" y="1381"/>
                  </a:cubicBezTo>
                  <a:close/>
                  <a:moveTo>
                    <a:pt x="368" y="893"/>
                  </a:moveTo>
                  <a:cubicBezTo>
                    <a:pt x="1097" y="1307"/>
                    <a:pt x="1552" y="2084"/>
                    <a:pt x="1940" y="2866"/>
                  </a:cubicBezTo>
                  <a:cubicBezTo>
                    <a:pt x="2716" y="4452"/>
                    <a:pt x="3332" y="6125"/>
                    <a:pt x="3774" y="7831"/>
                  </a:cubicBezTo>
                  <a:cubicBezTo>
                    <a:pt x="3462" y="7926"/>
                    <a:pt x="3133" y="7975"/>
                    <a:pt x="2808" y="7975"/>
                  </a:cubicBezTo>
                  <a:cubicBezTo>
                    <a:pt x="2721" y="7975"/>
                    <a:pt x="2635" y="7972"/>
                    <a:pt x="2549" y="7965"/>
                  </a:cubicBezTo>
                  <a:cubicBezTo>
                    <a:pt x="2509" y="7958"/>
                    <a:pt x="2462" y="7958"/>
                    <a:pt x="2422" y="7951"/>
                  </a:cubicBezTo>
                  <a:cubicBezTo>
                    <a:pt x="2188" y="6325"/>
                    <a:pt x="1820" y="4713"/>
                    <a:pt x="1318" y="3154"/>
                  </a:cubicBezTo>
                  <a:cubicBezTo>
                    <a:pt x="1104" y="2478"/>
                    <a:pt x="857" y="1782"/>
                    <a:pt x="355" y="1241"/>
                  </a:cubicBezTo>
                  <a:cubicBezTo>
                    <a:pt x="348" y="1227"/>
                    <a:pt x="335" y="1220"/>
                    <a:pt x="321" y="1220"/>
                  </a:cubicBezTo>
                  <a:cubicBezTo>
                    <a:pt x="328" y="1107"/>
                    <a:pt x="348" y="1000"/>
                    <a:pt x="368" y="893"/>
                  </a:cubicBezTo>
                  <a:close/>
                  <a:moveTo>
                    <a:pt x="1312" y="0"/>
                  </a:moveTo>
                  <a:cubicBezTo>
                    <a:pt x="855" y="0"/>
                    <a:pt x="458" y="142"/>
                    <a:pt x="241" y="545"/>
                  </a:cubicBezTo>
                  <a:cubicBezTo>
                    <a:pt x="0" y="986"/>
                    <a:pt x="60" y="1615"/>
                    <a:pt x="107" y="2177"/>
                  </a:cubicBezTo>
                  <a:cubicBezTo>
                    <a:pt x="121" y="2365"/>
                    <a:pt x="134" y="2538"/>
                    <a:pt x="141" y="2692"/>
                  </a:cubicBezTo>
                  <a:lnTo>
                    <a:pt x="174" y="5215"/>
                  </a:lnTo>
                  <a:cubicBezTo>
                    <a:pt x="181" y="5810"/>
                    <a:pt x="194" y="6553"/>
                    <a:pt x="562" y="7142"/>
                  </a:cubicBezTo>
                  <a:cubicBezTo>
                    <a:pt x="937" y="7737"/>
                    <a:pt x="1666" y="8139"/>
                    <a:pt x="2529" y="8212"/>
                  </a:cubicBezTo>
                  <a:cubicBezTo>
                    <a:pt x="2623" y="8219"/>
                    <a:pt x="2716" y="8226"/>
                    <a:pt x="2817" y="8226"/>
                  </a:cubicBezTo>
                  <a:cubicBezTo>
                    <a:pt x="4041" y="8226"/>
                    <a:pt x="5272" y="7570"/>
                    <a:pt x="5941" y="6546"/>
                  </a:cubicBezTo>
                  <a:cubicBezTo>
                    <a:pt x="6664" y="5436"/>
                    <a:pt x="6724" y="3910"/>
                    <a:pt x="6089" y="2746"/>
                  </a:cubicBezTo>
                  <a:cubicBezTo>
                    <a:pt x="5500" y="1662"/>
                    <a:pt x="4449" y="1033"/>
                    <a:pt x="3680" y="692"/>
                  </a:cubicBezTo>
                  <a:lnTo>
                    <a:pt x="3620" y="665"/>
                  </a:lnTo>
                  <a:cubicBezTo>
                    <a:pt x="3088" y="431"/>
                    <a:pt x="2109" y="0"/>
                    <a:pt x="13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26"/>
            <p:cNvSpPr/>
            <p:nvPr/>
          </p:nvSpPr>
          <p:spPr>
            <a:xfrm>
              <a:off x="5443425" y="1965700"/>
              <a:ext cx="187850" cy="153575"/>
            </a:xfrm>
            <a:custGeom>
              <a:rect b="b" l="l" r="r" t="t"/>
              <a:pathLst>
                <a:path extrusionOk="0" h="6143" w="7514">
                  <a:moveTo>
                    <a:pt x="5654" y="249"/>
                  </a:moveTo>
                  <a:cubicBezTo>
                    <a:pt x="5794" y="249"/>
                    <a:pt x="5935" y="269"/>
                    <a:pt x="6069" y="322"/>
                  </a:cubicBezTo>
                  <a:cubicBezTo>
                    <a:pt x="6149" y="349"/>
                    <a:pt x="6223" y="382"/>
                    <a:pt x="6296" y="429"/>
                  </a:cubicBezTo>
                  <a:cubicBezTo>
                    <a:pt x="4717" y="1627"/>
                    <a:pt x="2897" y="2543"/>
                    <a:pt x="991" y="3105"/>
                  </a:cubicBezTo>
                  <a:cubicBezTo>
                    <a:pt x="1011" y="3092"/>
                    <a:pt x="1031" y="3072"/>
                    <a:pt x="1051" y="3059"/>
                  </a:cubicBezTo>
                  <a:cubicBezTo>
                    <a:pt x="2008" y="2309"/>
                    <a:pt x="3018" y="1580"/>
                    <a:pt x="4055" y="898"/>
                  </a:cubicBezTo>
                  <a:cubicBezTo>
                    <a:pt x="4550" y="563"/>
                    <a:pt x="5112" y="249"/>
                    <a:pt x="5654" y="249"/>
                  </a:cubicBezTo>
                  <a:close/>
                  <a:moveTo>
                    <a:pt x="6410" y="503"/>
                  </a:moveTo>
                  <a:cubicBezTo>
                    <a:pt x="6644" y="690"/>
                    <a:pt x="6845" y="971"/>
                    <a:pt x="6972" y="1312"/>
                  </a:cubicBezTo>
                  <a:cubicBezTo>
                    <a:pt x="6999" y="1399"/>
                    <a:pt x="7025" y="1486"/>
                    <a:pt x="7052" y="1573"/>
                  </a:cubicBezTo>
                  <a:cubicBezTo>
                    <a:pt x="5018" y="2543"/>
                    <a:pt x="2851" y="3166"/>
                    <a:pt x="616" y="3420"/>
                  </a:cubicBezTo>
                  <a:cubicBezTo>
                    <a:pt x="649" y="3386"/>
                    <a:pt x="689" y="3346"/>
                    <a:pt x="736" y="3306"/>
                  </a:cubicBezTo>
                  <a:cubicBezTo>
                    <a:pt x="2770" y="2744"/>
                    <a:pt x="4731" y="1781"/>
                    <a:pt x="6410" y="503"/>
                  </a:cubicBezTo>
                  <a:close/>
                  <a:moveTo>
                    <a:pt x="7079" y="1700"/>
                  </a:moveTo>
                  <a:cubicBezTo>
                    <a:pt x="7153" y="2042"/>
                    <a:pt x="7173" y="2396"/>
                    <a:pt x="7193" y="2744"/>
                  </a:cubicBezTo>
                  <a:cubicBezTo>
                    <a:pt x="7199" y="2798"/>
                    <a:pt x="7199" y="2858"/>
                    <a:pt x="7206" y="2918"/>
                  </a:cubicBezTo>
                  <a:cubicBezTo>
                    <a:pt x="5935" y="3514"/>
                    <a:pt x="4530" y="3848"/>
                    <a:pt x="3132" y="3875"/>
                  </a:cubicBezTo>
                  <a:cubicBezTo>
                    <a:pt x="3054" y="3877"/>
                    <a:pt x="2976" y="3877"/>
                    <a:pt x="2899" y="3877"/>
                  </a:cubicBezTo>
                  <a:cubicBezTo>
                    <a:pt x="2086" y="3877"/>
                    <a:pt x="1269" y="3786"/>
                    <a:pt x="475" y="3694"/>
                  </a:cubicBezTo>
                  <a:cubicBezTo>
                    <a:pt x="475" y="3647"/>
                    <a:pt x="495" y="3601"/>
                    <a:pt x="516" y="3560"/>
                  </a:cubicBezTo>
                  <a:cubicBezTo>
                    <a:pt x="2797" y="3306"/>
                    <a:pt x="5005" y="2684"/>
                    <a:pt x="7079" y="1700"/>
                  </a:cubicBezTo>
                  <a:close/>
                  <a:moveTo>
                    <a:pt x="7213" y="3052"/>
                  </a:moveTo>
                  <a:lnTo>
                    <a:pt x="7213" y="3052"/>
                  </a:lnTo>
                  <a:cubicBezTo>
                    <a:pt x="7233" y="3520"/>
                    <a:pt x="7240" y="3995"/>
                    <a:pt x="7133" y="4444"/>
                  </a:cubicBezTo>
                  <a:cubicBezTo>
                    <a:pt x="7126" y="4450"/>
                    <a:pt x="7126" y="4457"/>
                    <a:pt x="7126" y="4464"/>
                  </a:cubicBezTo>
                  <a:cubicBezTo>
                    <a:pt x="6279" y="4659"/>
                    <a:pt x="5409" y="4756"/>
                    <a:pt x="4538" y="4756"/>
                  </a:cubicBezTo>
                  <a:cubicBezTo>
                    <a:pt x="3202" y="4756"/>
                    <a:pt x="1865" y="4527"/>
                    <a:pt x="609" y="4069"/>
                  </a:cubicBezTo>
                  <a:cubicBezTo>
                    <a:pt x="589" y="4042"/>
                    <a:pt x="569" y="4015"/>
                    <a:pt x="549" y="3982"/>
                  </a:cubicBezTo>
                  <a:cubicBezTo>
                    <a:pt x="516" y="3928"/>
                    <a:pt x="495" y="3875"/>
                    <a:pt x="482" y="3821"/>
                  </a:cubicBezTo>
                  <a:lnTo>
                    <a:pt x="482" y="3821"/>
                  </a:lnTo>
                  <a:cubicBezTo>
                    <a:pt x="1278" y="3915"/>
                    <a:pt x="2094" y="4002"/>
                    <a:pt x="2911" y="4002"/>
                  </a:cubicBezTo>
                  <a:lnTo>
                    <a:pt x="3132" y="4002"/>
                  </a:lnTo>
                  <a:cubicBezTo>
                    <a:pt x="4530" y="3975"/>
                    <a:pt x="5942" y="3647"/>
                    <a:pt x="7213" y="3052"/>
                  </a:cubicBezTo>
                  <a:close/>
                  <a:moveTo>
                    <a:pt x="810" y="4276"/>
                  </a:moveTo>
                  <a:lnTo>
                    <a:pt x="810" y="4276"/>
                  </a:lnTo>
                  <a:cubicBezTo>
                    <a:pt x="2008" y="4678"/>
                    <a:pt x="3272" y="4885"/>
                    <a:pt x="4537" y="4885"/>
                  </a:cubicBezTo>
                  <a:cubicBezTo>
                    <a:pt x="5400" y="4885"/>
                    <a:pt x="6256" y="4785"/>
                    <a:pt x="7086" y="4597"/>
                  </a:cubicBezTo>
                  <a:lnTo>
                    <a:pt x="7086" y="4597"/>
                  </a:lnTo>
                  <a:cubicBezTo>
                    <a:pt x="7025" y="4805"/>
                    <a:pt x="6939" y="4986"/>
                    <a:pt x="6838" y="5153"/>
                  </a:cubicBezTo>
                  <a:lnTo>
                    <a:pt x="6818" y="5153"/>
                  </a:lnTo>
                  <a:cubicBezTo>
                    <a:pt x="6210" y="5459"/>
                    <a:pt x="5524" y="5615"/>
                    <a:pt x="4839" y="5615"/>
                  </a:cubicBezTo>
                  <a:cubicBezTo>
                    <a:pt x="4521" y="5615"/>
                    <a:pt x="4204" y="5582"/>
                    <a:pt x="3894" y="5514"/>
                  </a:cubicBezTo>
                  <a:lnTo>
                    <a:pt x="1813" y="4765"/>
                  </a:lnTo>
                  <a:cubicBezTo>
                    <a:pt x="1479" y="4644"/>
                    <a:pt x="1091" y="4504"/>
                    <a:pt x="810" y="4276"/>
                  </a:cubicBezTo>
                  <a:close/>
                  <a:moveTo>
                    <a:pt x="6684" y="5353"/>
                  </a:moveTo>
                  <a:lnTo>
                    <a:pt x="6684" y="5353"/>
                  </a:lnTo>
                  <a:cubicBezTo>
                    <a:pt x="6544" y="5514"/>
                    <a:pt x="6383" y="5648"/>
                    <a:pt x="6209" y="5735"/>
                  </a:cubicBezTo>
                  <a:cubicBezTo>
                    <a:pt x="5984" y="5846"/>
                    <a:pt x="5743" y="5891"/>
                    <a:pt x="5494" y="5891"/>
                  </a:cubicBezTo>
                  <a:cubicBezTo>
                    <a:pt x="5188" y="5891"/>
                    <a:pt x="4870" y="5824"/>
                    <a:pt x="4550" y="5728"/>
                  </a:cubicBezTo>
                  <a:lnTo>
                    <a:pt x="4550" y="5728"/>
                  </a:lnTo>
                  <a:cubicBezTo>
                    <a:pt x="4644" y="5735"/>
                    <a:pt x="4744" y="5742"/>
                    <a:pt x="4844" y="5742"/>
                  </a:cubicBezTo>
                  <a:cubicBezTo>
                    <a:pt x="5473" y="5742"/>
                    <a:pt x="6109" y="5608"/>
                    <a:pt x="6684" y="5353"/>
                  </a:cubicBezTo>
                  <a:close/>
                  <a:moveTo>
                    <a:pt x="5649" y="1"/>
                  </a:moveTo>
                  <a:cubicBezTo>
                    <a:pt x="5048" y="1"/>
                    <a:pt x="4447" y="335"/>
                    <a:pt x="3914" y="690"/>
                  </a:cubicBezTo>
                  <a:cubicBezTo>
                    <a:pt x="2871" y="1379"/>
                    <a:pt x="1860" y="2109"/>
                    <a:pt x="897" y="2865"/>
                  </a:cubicBezTo>
                  <a:cubicBezTo>
                    <a:pt x="863" y="2891"/>
                    <a:pt x="830" y="2918"/>
                    <a:pt x="797" y="2945"/>
                  </a:cubicBezTo>
                  <a:cubicBezTo>
                    <a:pt x="442" y="3212"/>
                    <a:pt x="0" y="3547"/>
                    <a:pt x="335" y="4109"/>
                  </a:cubicBezTo>
                  <a:cubicBezTo>
                    <a:pt x="629" y="4604"/>
                    <a:pt x="1238" y="4825"/>
                    <a:pt x="1727" y="4999"/>
                  </a:cubicBezTo>
                  <a:lnTo>
                    <a:pt x="3901" y="5782"/>
                  </a:lnTo>
                  <a:cubicBezTo>
                    <a:pt x="4430" y="5969"/>
                    <a:pt x="4971" y="6143"/>
                    <a:pt x="5487" y="6143"/>
                  </a:cubicBezTo>
                  <a:cubicBezTo>
                    <a:pt x="5774" y="6143"/>
                    <a:pt x="6055" y="6089"/>
                    <a:pt x="6316" y="5956"/>
                  </a:cubicBezTo>
                  <a:cubicBezTo>
                    <a:pt x="6825" y="5708"/>
                    <a:pt x="7213" y="5173"/>
                    <a:pt x="7373" y="4504"/>
                  </a:cubicBezTo>
                  <a:cubicBezTo>
                    <a:pt x="7514" y="3915"/>
                    <a:pt x="7474" y="3313"/>
                    <a:pt x="7440" y="2724"/>
                  </a:cubicBezTo>
                  <a:cubicBezTo>
                    <a:pt x="7414" y="2229"/>
                    <a:pt x="7380" y="1714"/>
                    <a:pt x="7206" y="1225"/>
                  </a:cubicBezTo>
                  <a:cubicBezTo>
                    <a:pt x="6999" y="663"/>
                    <a:pt x="6617" y="249"/>
                    <a:pt x="6156" y="88"/>
                  </a:cubicBezTo>
                  <a:cubicBezTo>
                    <a:pt x="5988" y="28"/>
                    <a:pt x="5818" y="1"/>
                    <a:pt x="56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26"/>
            <p:cNvSpPr/>
            <p:nvPr/>
          </p:nvSpPr>
          <p:spPr>
            <a:xfrm>
              <a:off x="5422500" y="1885225"/>
              <a:ext cx="14750" cy="41200"/>
            </a:xfrm>
            <a:custGeom>
              <a:rect b="b" l="l" r="r" t="t"/>
              <a:pathLst>
                <a:path extrusionOk="0" h="1648" w="590">
                  <a:moveTo>
                    <a:pt x="529" y="1"/>
                  </a:moveTo>
                  <a:cubicBezTo>
                    <a:pt x="500" y="1"/>
                    <a:pt x="468" y="19"/>
                    <a:pt x="463" y="42"/>
                  </a:cubicBezTo>
                  <a:lnTo>
                    <a:pt x="8" y="1567"/>
                  </a:lnTo>
                  <a:cubicBezTo>
                    <a:pt x="1" y="1601"/>
                    <a:pt x="21" y="1641"/>
                    <a:pt x="55" y="1648"/>
                  </a:cubicBezTo>
                  <a:lnTo>
                    <a:pt x="68" y="1648"/>
                  </a:lnTo>
                  <a:cubicBezTo>
                    <a:pt x="95" y="1648"/>
                    <a:pt x="121" y="1634"/>
                    <a:pt x="128" y="1608"/>
                  </a:cubicBezTo>
                  <a:lnTo>
                    <a:pt x="583" y="82"/>
                  </a:lnTo>
                  <a:cubicBezTo>
                    <a:pt x="590" y="49"/>
                    <a:pt x="576" y="15"/>
                    <a:pt x="543" y="2"/>
                  </a:cubicBezTo>
                  <a:cubicBezTo>
                    <a:pt x="539" y="1"/>
                    <a:pt x="534" y="1"/>
                    <a:pt x="5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26"/>
            <p:cNvSpPr/>
            <p:nvPr/>
          </p:nvSpPr>
          <p:spPr>
            <a:xfrm>
              <a:off x="5420000" y="1930925"/>
              <a:ext cx="3550" cy="4875"/>
            </a:xfrm>
            <a:custGeom>
              <a:rect b="b" l="l" r="r" t="t"/>
              <a:pathLst>
                <a:path extrusionOk="0" h="195" w="142">
                  <a:moveTo>
                    <a:pt x="88" y="0"/>
                  </a:moveTo>
                  <a:cubicBezTo>
                    <a:pt x="54" y="0"/>
                    <a:pt x="21" y="20"/>
                    <a:pt x="14" y="54"/>
                  </a:cubicBezTo>
                  <a:lnTo>
                    <a:pt x="1" y="121"/>
                  </a:lnTo>
                  <a:cubicBezTo>
                    <a:pt x="1" y="154"/>
                    <a:pt x="21" y="188"/>
                    <a:pt x="54" y="188"/>
                  </a:cubicBezTo>
                  <a:cubicBezTo>
                    <a:pt x="61" y="194"/>
                    <a:pt x="61" y="194"/>
                    <a:pt x="68" y="194"/>
                  </a:cubicBezTo>
                  <a:cubicBezTo>
                    <a:pt x="94" y="194"/>
                    <a:pt x="121" y="168"/>
                    <a:pt x="128" y="141"/>
                  </a:cubicBezTo>
                  <a:lnTo>
                    <a:pt x="134" y="74"/>
                  </a:lnTo>
                  <a:cubicBezTo>
                    <a:pt x="141" y="41"/>
                    <a:pt x="121" y="7"/>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26"/>
            <p:cNvSpPr/>
            <p:nvPr/>
          </p:nvSpPr>
          <p:spPr>
            <a:xfrm>
              <a:off x="5232325" y="1938825"/>
              <a:ext cx="19100" cy="18225"/>
            </a:xfrm>
            <a:custGeom>
              <a:rect b="b" l="l" r="r" t="t"/>
              <a:pathLst>
                <a:path extrusionOk="0" h="729" w="764">
                  <a:moveTo>
                    <a:pt x="70" y="1"/>
                  </a:moveTo>
                  <a:cubicBezTo>
                    <a:pt x="57" y="1"/>
                    <a:pt x="45" y="4"/>
                    <a:pt x="34" y="12"/>
                  </a:cubicBezTo>
                  <a:cubicBezTo>
                    <a:pt x="7" y="32"/>
                    <a:pt x="1" y="72"/>
                    <a:pt x="28" y="99"/>
                  </a:cubicBezTo>
                  <a:cubicBezTo>
                    <a:pt x="208" y="333"/>
                    <a:pt x="422" y="541"/>
                    <a:pt x="656" y="715"/>
                  </a:cubicBezTo>
                  <a:cubicBezTo>
                    <a:pt x="670" y="721"/>
                    <a:pt x="683" y="728"/>
                    <a:pt x="697" y="728"/>
                  </a:cubicBezTo>
                  <a:cubicBezTo>
                    <a:pt x="710" y="728"/>
                    <a:pt x="730" y="721"/>
                    <a:pt x="743" y="701"/>
                  </a:cubicBezTo>
                  <a:cubicBezTo>
                    <a:pt x="763" y="675"/>
                    <a:pt x="757" y="634"/>
                    <a:pt x="730" y="614"/>
                  </a:cubicBezTo>
                  <a:cubicBezTo>
                    <a:pt x="503" y="447"/>
                    <a:pt x="295" y="246"/>
                    <a:pt x="121" y="26"/>
                  </a:cubicBezTo>
                  <a:cubicBezTo>
                    <a:pt x="109" y="9"/>
                    <a:pt x="90"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26"/>
            <p:cNvSpPr/>
            <p:nvPr/>
          </p:nvSpPr>
          <p:spPr>
            <a:xfrm>
              <a:off x="5252900" y="1958175"/>
              <a:ext cx="7550" cy="5725"/>
            </a:xfrm>
            <a:custGeom>
              <a:rect b="b" l="l" r="r" t="t"/>
              <a:pathLst>
                <a:path extrusionOk="0" h="229" w="302">
                  <a:moveTo>
                    <a:pt x="71" y="1"/>
                  </a:moveTo>
                  <a:cubicBezTo>
                    <a:pt x="51" y="1"/>
                    <a:pt x="30" y="10"/>
                    <a:pt x="21" y="28"/>
                  </a:cubicBezTo>
                  <a:cubicBezTo>
                    <a:pt x="1" y="54"/>
                    <a:pt x="7" y="95"/>
                    <a:pt x="34" y="115"/>
                  </a:cubicBezTo>
                  <a:lnTo>
                    <a:pt x="195" y="222"/>
                  </a:lnTo>
                  <a:cubicBezTo>
                    <a:pt x="208" y="228"/>
                    <a:pt x="221" y="228"/>
                    <a:pt x="228" y="228"/>
                  </a:cubicBezTo>
                  <a:cubicBezTo>
                    <a:pt x="248" y="228"/>
                    <a:pt x="268" y="222"/>
                    <a:pt x="282" y="202"/>
                  </a:cubicBezTo>
                  <a:cubicBezTo>
                    <a:pt x="302" y="175"/>
                    <a:pt x="295" y="135"/>
                    <a:pt x="262" y="115"/>
                  </a:cubicBezTo>
                  <a:lnTo>
                    <a:pt x="101" y="8"/>
                  </a:lnTo>
                  <a:cubicBezTo>
                    <a:pt x="92" y="3"/>
                    <a:pt x="8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26"/>
            <p:cNvSpPr/>
            <p:nvPr/>
          </p:nvSpPr>
          <p:spPr>
            <a:xfrm>
              <a:off x="5264100" y="1966425"/>
              <a:ext cx="5400" cy="4500"/>
            </a:xfrm>
            <a:custGeom>
              <a:rect b="b" l="l" r="r" t="t"/>
              <a:pathLst>
                <a:path extrusionOk="0" h="180" w="216">
                  <a:moveTo>
                    <a:pt x="72" y="0"/>
                  </a:moveTo>
                  <a:cubicBezTo>
                    <a:pt x="53" y="0"/>
                    <a:pt x="33" y="9"/>
                    <a:pt x="21" y="26"/>
                  </a:cubicBezTo>
                  <a:cubicBezTo>
                    <a:pt x="1" y="52"/>
                    <a:pt x="8" y="92"/>
                    <a:pt x="34" y="113"/>
                  </a:cubicBezTo>
                  <a:lnTo>
                    <a:pt x="108" y="166"/>
                  </a:lnTo>
                  <a:cubicBezTo>
                    <a:pt x="115" y="179"/>
                    <a:pt x="128" y="179"/>
                    <a:pt x="141" y="179"/>
                  </a:cubicBezTo>
                  <a:cubicBezTo>
                    <a:pt x="162" y="179"/>
                    <a:pt x="182" y="173"/>
                    <a:pt x="195" y="159"/>
                  </a:cubicBezTo>
                  <a:cubicBezTo>
                    <a:pt x="215" y="133"/>
                    <a:pt x="208" y="92"/>
                    <a:pt x="182" y="72"/>
                  </a:cubicBezTo>
                  <a:lnTo>
                    <a:pt x="108" y="12"/>
                  </a:ln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26"/>
            <p:cNvSpPr/>
            <p:nvPr/>
          </p:nvSpPr>
          <p:spPr>
            <a:xfrm>
              <a:off x="5310100" y="1949375"/>
              <a:ext cx="32825" cy="28900"/>
            </a:xfrm>
            <a:custGeom>
              <a:rect b="b" l="l" r="r" t="t"/>
              <a:pathLst>
                <a:path extrusionOk="0" h="1156" w="1313">
                  <a:moveTo>
                    <a:pt x="72" y="0"/>
                  </a:moveTo>
                  <a:cubicBezTo>
                    <a:pt x="53" y="0"/>
                    <a:pt x="33" y="9"/>
                    <a:pt x="21" y="25"/>
                  </a:cubicBezTo>
                  <a:cubicBezTo>
                    <a:pt x="1" y="59"/>
                    <a:pt x="8" y="92"/>
                    <a:pt x="34" y="112"/>
                  </a:cubicBezTo>
                  <a:cubicBezTo>
                    <a:pt x="463" y="406"/>
                    <a:pt x="851" y="748"/>
                    <a:pt x="1199" y="1136"/>
                  </a:cubicBezTo>
                  <a:cubicBezTo>
                    <a:pt x="1205" y="1149"/>
                    <a:pt x="1225" y="1156"/>
                    <a:pt x="1239" y="1156"/>
                  </a:cubicBezTo>
                  <a:cubicBezTo>
                    <a:pt x="1259" y="1156"/>
                    <a:pt x="1272" y="1156"/>
                    <a:pt x="1285" y="1142"/>
                  </a:cubicBezTo>
                  <a:cubicBezTo>
                    <a:pt x="1312" y="1122"/>
                    <a:pt x="1312" y="1082"/>
                    <a:pt x="1285" y="1055"/>
                  </a:cubicBezTo>
                  <a:cubicBezTo>
                    <a:pt x="938" y="661"/>
                    <a:pt x="543" y="306"/>
                    <a:pt x="108" y="12"/>
                  </a:cubicBezTo>
                  <a:cubicBezTo>
                    <a:pt x="97" y="4"/>
                    <a:pt x="85"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26"/>
            <p:cNvSpPr/>
            <p:nvPr/>
          </p:nvSpPr>
          <p:spPr>
            <a:xfrm>
              <a:off x="5254900" y="2064325"/>
              <a:ext cx="7575" cy="11150"/>
            </a:xfrm>
            <a:custGeom>
              <a:rect b="b" l="l" r="r" t="t"/>
              <a:pathLst>
                <a:path extrusionOk="0" h="446" w="303">
                  <a:moveTo>
                    <a:pt x="229" y="1"/>
                  </a:moveTo>
                  <a:cubicBezTo>
                    <a:pt x="205" y="1"/>
                    <a:pt x="184" y="14"/>
                    <a:pt x="175" y="37"/>
                  </a:cubicBezTo>
                  <a:lnTo>
                    <a:pt x="14" y="358"/>
                  </a:lnTo>
                  <a:cubicBezTo>
                    <a:pt x="1" y="385"/>
                    <a:pt x="14" y="425"/>
                    <a:pt x="41" y="438"/>
                  </a:cubicBezTo>
                  <a:cubicBezTo>
                    <a:pt x="48" y="445"/>
                    <a:pt x="61" y="445"/>
                    <a:pt x="68" y="445"/>
                  </a:cubicBezTo>
                  <a:cubicBezTo>
                    <a:pt x="95" y="445"/>
                    <a:pt x="115" y="432"/>
                    <a:pt x="128" y="412"/>
                  </a:cubicBezTo>
                  <a:lnTo>
                    <a:pt x="289" y="90"/>
                  </a:lnTo>
                  <a:cubicBezTo>
                    <a:pt x="302" y="57"/>
                    <a:pt x="289" y="24"/>
                    <a:pt x="262" y="10"/>
                  </a:cubicBezTo>
                  <a:cubicBezTo>
                    <a:pt x="251" y="4"/>
                    <a:pt x="240" y="1"/>
                    <a:pt x="22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26"/>
            <p:cNvSpPr/>
            <p:nvPr/>
          </p:nvSpPr>
          <p:spPr>
            <a:xfrm>
              <a:off x="5271125" y="2061950"/>
              <a:ext cx="4725" cy="7500"/>
            </a:xfrm>
            <a:custGeom>
              <a:rect b="b" l="l" r="r" t="t"/>
              <a:pathLst>
                <a:path extrusionOk="0" h="300" w="189">
                  <a:moveTo>
                    <a:pt x="114" y="1"/>
                  </a:moveTo>
                  <a:cubicBezTo>
                    <a:pt x="88" y="1"/>
                    <a:pt x="66" y="19"/>
                    <a:pt x="61" y="45"/>
                  </a:cubicBezTo>
                  <a:lnTo>
                    <a:pt x="8" y="219"/>
                  </a:lnTo>
                  <a:cubicBezTo>
                    <a:pt x="1" y="252"/>
                    <a:pt x="21" y="292"/>
                    <a:pt x="48" y="299"/>
                  </a:cubicBezTo>
                  <a:lnTo>
                    <a:pt x="68" y="299"/>
                  </a:lnTo>
                  <a:cubicBezTo>
                    <a:pt x="95" y="299"/>
                    <a:pt x="121" y="286"/>
                    <a:pt x="128" y="259"/>
                  </a:cubicBezTo>
                  <a:lnTo>
                    <a:pt x="182" y="78"/>
                  </a:lnTo>
                  <a:cubicBezTo>
                    <a:pt x="188" y="45"/>
                    <a:pt x="168" y="11"/>
                    <a:pt x="135" y="5"/>
                  </a:cubicBezTo>
                  <a:cubicBezTo>
                    <a:pt x="128" y="2"/>
                    <a:pt x="120"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26"/>
            <p:cNvSpPr/>
            <p:nvPr/>
          </p:nvSpPr>
          <p:spPr>
            <a:xfrm>
              <a:off x="5291550" y="2059525"/>
              <a:ext cx="5200" cy="9925"/>
            </a:xfrm>
            <a:custGeom>
              <a:rect b="b" l="l" r="r" t="t"/>
              <a:pathLst>
                <a:path extrusionOk="0" h="397" w="208">
                  <a:moveTo>
                    <a:pt x="141" y="0"/>
                  </a:moveTo>
                  <a:cubicBezTo>
                    <a:pt x="112" y="0"/>
                    <a:pt x="85" y="19"/>
                    <a:pt x="74" y="48"/>
                  </a:cubicBezTo>
                  <a:lnTo>
                    <a:pt x="14" y="323"/>
                  </a:lnTo>
                  <a:cubicBezTo>
                    <a:pt x="0" y="356"/>
                    <a:pt x="27" y="389"/>
                    <a:pt x="60" y="396"/>
                  </a:cubicBezTo>
                  <a:lnTo>
                    <a:pt x="74" y="396"/>
                  </a:lnTo>
                  <a:cubicBezTo>
                    <a:pt x="101" y="396"/>
                    <a:pt x="127" y="376"/>
                    <a:pt x="134" y="349"/>
                  </a:cubicBezTo>
                  <a:lnTo>
                    <a:pt x="201" y="75"/>
                  </a:lnTo>
                  <a:cubicBezTo>
                    <a:pt x="208" y="42"/>
                    <a:pt x="188" y="8"/>
                    <a:pt x="154" y="1"/>
                  </a:cubicBezTo>
                  <a:cubicBezTo>
                    <a:pt x="150" y="1"/>
                    <a:pt x="145" y="0"/>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26"/>
            <p:cNvSpPr/>
            <p:nvPr/>
          </p:nvSpPr>
          <p:spPr>
            <a:xfrm>
              <a:off x="5535250" y="2032850"/>
              <a:ext cx="48875" cy="13675"/>
            </a:xfrm>
            <a:custGeom>
              <a:rect b="b" l="l" r="r" t="t"/>
              <a:pathLst>
                <a:path extrusionOk="0" h="547" w="1955">
                  <a:moveTo>
                    <a:pt x="1882" y="0"/>
                  </a:moveTo>
                  <a:cubicBezTo>
                    <a:pt x="1875" y="0"/>
                    <a:pt x="1868" y="2"/>
                    <a:pt x="1860" y="5"/>
                  </a:cubicBezTo>
                  <a:cubicBezTo>
                    <a:pt x="1278" y="225"/>
                    <a:pt x="676" y="366"/>
                    <a:pt x="61" y="419"/>
                  </a:cubicBezTo>
                  <a:cubicBezTo>
                    <a:pt x="27" y="426"/>
                    <a:pt x="0" y="453"/>
                    <a:pt x="0" y="486"/>
                  </a:cubicBezTo>
                  <a:cubicBezTo>
                    <a:pt x="7" y="520"/>
                    <a:pt x="34" y="547"/>
                    <a:pt x="67" y="547"/>
                  </a:cubicBezTo>
                  <a:cubicBezTo>
                    <a:pt x="696" y="486"/>
                    <a:pt x="1312" y="346"/>
                    <a:pt x="1901" y="125"/>
                  </a:cubicBezTo>
                  <a:cubicBezTo>
                    <a:pt x="1934" y="112"/>
                    <a:pt x="1954" y="72"/>
                    <a:pt x="1941" y="45"/>
                  </a:cubicBezTo>
                  <a:cubicBezTo>
                    <a:pt x="1930" y="18"/>
                    <a:pt x="1907" y="0"/>
                    <a:pt x="1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26"/>
            <p:cNvSpPr/>
            <p:nvPr/>
          </p:nvSpPr>
          <p:spPr>
            <a:xfrm>
              <a:off x="5587775" y="2026900"/>
              <a:ext cx="8725" cy="5075"/>
            </a:xfrm>
            <a:custGeom>
              <a:rect b="b" l="l" r="r" t="t"/>
              <a:pathLst>
                <a:path extrusionOk="0" h="203" w="349">
                  <a:moveTo>
                    <a:pt x="272" y="0"/>
                  </a:moveTo>
                  <a:cubicBezTo>
                    <a:pt x="266" y="0"/>
                    <a:pt x="260" y="1"/>
                    <a:pt x="255" y="2"/>
                  </a:cubicBezTo>
                  <a:lnTo>
                    <a:pt x="47" y="82"/>
                  </a:lnTo>
                  <a:cubicBezTo>
                    <a:pt x="14" y="95"/>
                    <a:pt x="0" y="136"/>
                    <a:pt x="14" y="162"/>
                  </a:cubicBezTo>
                  <a:cubicBezTo>
                    <a:pt x="20" y="189"/>
                    <a:pt x="47" y="202"/>
                    <a:pt x="67" y="202"/>
                  </a:cubicBezTo>
                  <a:lnTo>
                    <a:pt x="94" y="202"/>
                  </a:lnTo>
                  <a:lnTo>
                    <a:pt x="301" y="122"/>
                  </a:lnTo>
                  <a:cubicBezTo>
                    <a:pt x="335" y="109"/>
                    <a:pt x="348" y="75"/>
                    <a:pt x="335" y="42"/>
                  </a:cubicBezTo>
                  <a:cubicBezTo>
                    <a:pt x="329" y="14"/>
                    <a:pt x="300"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26"/>
            <p:cNvSpPr/>
            <p:nvPr/>
          </p:nvSpPr>
          <p:spPr>
            <a:xfrm>
              <a:off x="5442250" y="2125925"/>
              <a:ext cx="26450" cy="45375"/>
            </a:xfrm>
            <a:custGeom>
              <a:rect b="b" l="l" r="r" t="t"/>
              <a:pathLst>
                <a:path extrusionOk="0" h="1815" w="1058">
                  <a:moveTo>
                    <a:pt x="70" y="1"/>
                  </a:moveTo>
                  <a:cubicBezTo>
                    <a:pt x="55" y="1"/>
                    <a:pt x="40" y="6"/>
                    <a:pt x="27" y="15"/>
                  </a:cubicBezTo>
                  <a:cubicBezTo>
                    <a:pt x="0" y="35"/>
                    <a:pt x="0" y="75"/>
                    <a:pt x="21" y="102"/>
                  </a:cubicBezTo>
                  <a:cubicBezTo>
                    <a:pt x="435" y="584"/>
                    <a:pt x="743" y="1166"/>
                    <a:pt x="930" y="1768"/>
                  </a:cubicBezTo>
                  <a:cubicBezTo>
                    <a:pt x="937" y="1795"/>
                    <a:pt x="957" y="1815"/>
                    <a:pt x="984" y="1815"/>
                  </a:cubicBezTo>
                  <a:lnTo>
                    <a:pt x="1004" y="1815"/>
                  </a:lnTo>
                  <a:cubicBezTo>
                    <a:pt x="1038" y="1801"/>
                    <a:pt x="1058" y="1768"/>
                    <a:pt x="1044" y="1734"/>
                  </a:cubicBezTo>
                  <a:cubicBezTo>
                    <a:pt x="857" y="1112"/>
                    <a:pt x="536" y="517"/>
                    <a:pt x="114" y="22"/>
                  </a:cubicBezTo>
                  <a:cubicBezTo>
                    <a:pt x="103" y="7"/>
                    <a:pt x="87" y="1"/>
                    <a:pt x="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26"/>
            <p:cNvSpPr/>
            <p:nvPr/>
          </p:nvSpPr>
          <p:spPr>
            <a:xfrm>
              <a:off x="5472700" y="2180525"/>
              <a:ext cx="8050" cy="12700"/>
            </a:xfrm>
            <a:custGeom>
              <a:rect b="b" l="l" r="r" t="t"/>
              <a:pathLst>
                <a:path extrusionOk="0" h="508" w="322">
                  <a:moveTo>
                    <a:pt x="73" y="0"/>
                  </a:moveTo>
                  <a:cubicBezTo>
                    <a:pt x="64" y="0"/>
                    <a:pt x="56" y="2"/>
                    <a:pt x="47" y="5"/>
                  </a:cubicBezTo>
                  <a:cubicBezTo>
                    <a:pt x="14" y="19"/>
                    <a:pt x="0" y="59"/>
                    <a:pt x="20" y="86"/>
                  </a:cubicBezTo>
                  <a:lnTo>
                    <a:pt x="194" y="474"/>
                  </a:lnTo>
                  <a:cubicBezTo>
                    <a:pt x="208" y="494"/>
                    <a:pt x="228" y="507"/>
                    <a:pt x="254" y="507"/>
                  </a:cubicBezTo>
                  <a:lnTo>
                    <a:pt x="281" y="507"/>
                  </a:lnTo>
                  <a:cubicBezTo>
                    <a:pt x="308" y="487"/>
                    <a:pt x="321" y="454"/>
                    <a:pt x="308" y="420"/>
                  </a:cubicBezTo>
                  <a:lnTo>
                    <a:pt x="127" y="39"/>
                  </a:lnTo>
                  <a:cubicBezTo>
                    <a:pt x="117" y="14"/>
                    <a:pt x="96"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26"/>
            <p:cNvSpPr/>
            <p:nvPr/>
          </p:nvSpPr>
          <p:spPr>
            <a:xfrm>
              <a:off x="5485400" y="2205475"/>
              <a:ext cx="15925" cy="38925"/>
            </a:xfrm>
            <a:custGeom>
              <a:rect b="b" l="l" r="r" t="t"/>
              <a:pathLst>
                <a:path extrusionOk="0" h="1557" w="637">
                  <a:moveTo>
                    <a:pt x="75" y="0"/>
                  </a:moveTo>
                  <a:cubicBezTo>
                    <a:pt x="68" y="0"/>
                    <a:pt x="61" y="1"/>
                    <a:pt x="54" y="4"/>
                  </a:cubicBezTo>
                  <a:cubicBezTo>
                    <a:pt x="21" y="18"/>
                    <a:pt x="1" y="51"/>
                    <a:pt x="14" y="85"/>
                  </a:cubicBezTo>
                  <a:lnTo>
                    <a:pt x="509" y="1516"/>
                  </a:lnTo>
                  <a:cubicBezTo>
                    <a:pt x="516" y="1543"/>
                    <a:pt x="543" y="1557"/>
                    <a:pt x="569" y="1557"/>
                  </a:cubicBezTo>
                  <a:lnTo>
                    <a:pt x="589" y="1557"/>
                  </a:lnTo>
                  <a:cubicBezTo>
                    <a:pt x="623" y="1543"/>
                    <a:pt x="636" y="1510"/>
                    <a:pt x="630" y="1476"/>
                  </a:cubicBezTo>
                  <a:lnTo>
                    <a:pt x="134" y="44"/>
                  </a:lnTo>
                  <a:cubicBezTo>
                    <a:pt x="124"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26"/>
            <p:cNvSpPr/>
            <p:nvPr/>
          </p:nvSpPr>
          <p:spPr>
            <a:xfrm>
              <a:off x="5520375" y="2179650"/>
              <a:ext cx="3525" cy="10050"/>
            </a:xfrm>
            <a:custGeom>
              <a:rect b="b" l="l" r="r" t="t"/>
              <a:pathLst>
                <a:path extrusionOk="0" h="402" w="141">
                  <a:moveTo>
                    <a:pt x="80" y="0"/>
                  </a:moveTo>
                  <a:cubicBezTo>
                    <a:pt x="47" y="0"/>
                    <a:pt x="20" y="27"/>
                    <a:pt x="13" y="61"/>
                  </a:cubicBezTo>
                  <a:lnTo>
                    <a:pt x="0" y="335"/>
                  </a:lnTo>
                  <a:cubicBezTo>
                    <a:pt x="0" y="368"/>
                    <a:pt x="27" y="402"/>
                    <a:pt x="60" y="402"/>
                  </a:cubicBezTo>
                  <a:cubicBezTo>
                    <a:pt x="94" y="402"/>
                    <a:pt x="120" y="375"/>
                    <a:pt x="127" y="342"/>
                  </a:cubicBezTo>
                  <a:lnTo>
                    <a:pt x="141" y="67"/>
                  </a:lnTo>
                  <a:cubicBezTo>
                    <a:pt x="141" y="34"/>
                    <a:pt x="114" y="7"/>
                    <a:pt x="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26"/>
            <p:cNvSpPr/>
            <p:nvPr/>
          </p:nvSpPr>
          <p:spPr>
            <a:xfrm>
              <a:off x="5532575" y="2190175"/>
              <a:ext cx="3025" cy="7225"/>
            </a:xfrm>
            <a:custGeom>
              <a:rect b="b" l="l" r="r" t="t"/>
              <a:pathLst>
                <a:path extrusionOk="0" h="289" w="121">
                  <a:moveTo>
                    <a:pt x="61" y="1"/>
                  </a:moveTo>
                  <a:cubicBezTo>
                    <a:pt x="27" y="1"/>
                    <a:pt x="0" y="28"/>
                    <a:pt x="0" y="61"/>
                  </a:cubicBezTo>
                  <a:lnTo>
                    <a:pt x="0" y="222"/>
                  </a:lnTo>
                  <a:cubicBezTo>
                    <a:pt x="0" y="255"/>
                    <a:pt x="27" y="289"/>
                    <a:pt x="61" y="289"/>
                  </a:cubicBezTo>
                  <a:cubicBezTo>
                    <a:pt x="94" y="289"/>
                    <a:pt x="121" y="255"/>
                    <a:pt x="121" y="222"/>
                  </a:cubicBezTo>
                  <a:lnTo>
                    <a:pt x="121" y="61"/>
                  </a:lnTo>
                  <a:cubicBezTo>
                    <a:pt x="121" y="28"/>
                    <a:pt x="94"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26"/>
            <p:cNvSpPr/>
            <p:nvPr/>
          </p:nvSpPr>
          <p:spPr>
            <a:xfrm>
              <a:off x="5593450" y="2141150"/>
              <a:ext cx="5375" cy="11600"/>
            </a:xfrm>
            <a:custGeom>
              <a:rect b="b" l="l" r="r" t="t"/>
              <a:pathLst>
                <a:path extrusionOk="0" h="464" w="215">
                  <a:moveTo>
                    <a:pt x="148" y="0"/>
                  </a:moveTo>
                  <a:cubicBezTo>
                    <a:pt x="120" y="0"/>
                    <a:pt x="94" y="19"/>
                    <a:pt x="88" y="48"/>
                  </a:cubicBezTo>
                  <a:lnTo>
                    <a:pt x="8" y="383"/>
                  </a:lnTo>
                  <a:cubicBezTo>
                    <a:pt x="1" y="416"/>
                    <a:pt x="21" y="450"/>
                    <a:pt x="54" y="456"/>
                  </a:cubicBezTo>
                  <a:cubicBezTo>
                    <a:pt x="61" y="463"/>
                    <a:pt x="61" y="463"/>
                    <a:pt x="68" y="463"/>
                  </a:cubicBezTo>
                  <a:cubicBezTo>
                    <a:pt x="94" y="463"/>
                    <a:pt x="121" y="443"/>
                    <a:pt x="128" y="416"/>
                  </a:cubicBezTo>
                  <a:lnTo>
                    <a:pt x="208" y="75"/>
                  </a:lnTo>
                  <a:cubicBezTo>
                    <a:pt x="215" y="42"/>
                    <a:pt x="195" y="8"/>
                    <a:pt x="161" y="1"/>
                  </a:cubicBezTo>
                  <a:cubicBezTo>
                    <a:pt x="157" y="1"/>
                    <a:pt x="153" y="0"/>
                    <a:pt x="1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26"/>
            <p:cNvSpPr/>
            <p:nvPr/>
          </p:nvSpPr>
          <p:spPr>
            <a:xfrm>
              <a:off x="5613025" y="2139500"/>
              <a:ext cx="4550" cy="10050"/>
            </a:xfrm>
            <a:custGeom>
              <a:rect b="b" l="l" r="r" t="t"/>
              <a:pathLst>
                <a:path extrusionOk="0" h="402" w="182">
                  <a:moveTo>
                    <a:pt x="128" y="1"/>
                  </a:moveTo>
                  <a:cubicBezTo>
                    <a:pt x="94" y="1"/>
                    <a:pt x="61" y="21"/>
                    <a:pt x="54" y="54"/>
                  </a:cubicBezTo>
                  <a:lnTo>
                    <a:pt x="7" y="328"/>
                  </a:lnTo>
                  <a:cubicBezTo>
                    <a:pt x="1" y="362"/>
                    <a:pt x="21" y="395"/>
                    <a:pt x="54" y="402"/>
                  </a:cubicBezTo>
                  <a:lnTo>
                    <a:pt x="68" y="402"/>
                  </a:lnTo>
                  <a:cubicBezTo>
                    <a:pt x="94" y="402"/>
                    <a:pt x="121" y="382"/>
                    <a:pt x="128" y="348"/>
                  </a:cubicBezTo>
                  <a:lnTo>
                    <a:pt x="175" y="74"/>
                  </a:lnTo>
                  <a:cubicBezTo>
                    <a:pt x="181" y="41"/>
                    <a:pt x="161" y="7"/>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26"/>
            <p:cNvSpPr/>
            <p:nvPr/>
          </p:nvSpPr>
          <p:spPr>
            <a:xfrm>
              <a:off x="5633425" y="2131800"/>
              <a:ext cx="3050" cy="5225"/>
            </a:xfrm>
            <a:custGeom>
              <a:rect b="b" l="l" r="r" t="t"/>
              <a:pathLst>
                <a:path extrusionOk="0" h="209" w="122">
                  <a:moveTo>
                    <a:pt x="61" y="1"/>
                  </a:moveTo>
                  <a:cubicBezTo>
                    <a:pt x="28" y="1"/>
                    <a:pt x="1" y="34"/>
                    <a:pt x="1" y="68"/>
                  </a:cubicBezTo>
                  <a:lnTo>
                    <a:pt x="1" y="148"/>
                  </a:lnTo>
                  <a:cubicBezTo>
                    <a:pt x="1" y="181"/>
                    <a:pt x="28" y="208"/>
                    <a:pt x="61" y="208"/>
                  </a:cubicBezTo>
                  <a:cubicBezTo>
                    <a:pt x="95" y="208"/>
                    <a:pt x="121" y="181"/>
                    <a:pt x="121" y="148"/>
                  </a:cubicBezTo>
                  <a:lnTo>
                    <a:pt x="121" y="68"/>
                  </a:lnTo>
                  <a:cubicBezTo>
                    <a:pt x="121" y="34"/>
                    <a:pt x="95"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26"/>
            <p:cNvSpPr/>
            <p:nvPr/>
          </p:nvSpPr>
          <p:spPr>
            <a:xfrm>
              <a:off x="5640450" y="2104100"/>
              <a:ext cx="5900" cy="11175"/>
            </a:xfrm>
            <a:custGeom>
              <a:rect b="b" l="l" r="r" t="t"/>
              <a:pathLst>
                <a:path extrusionOk="0" h="447" w="236">
                  <a:moveTo>
                    <a:pt x="166" y="1"/>
                  </a:moveTo>
                  <a:cubicBezTo>
                    <a:pt x="139" y="1"/>
                    <a:pt x="113" y="19"/>
                    <a:pt x="108" y="45"/>
                  </a:cubicBezTo>
                  <a:lnTo>
                    <a:pt x="8" y="366"/>
                  </a:lnTo>
                  <a:cubicBezTo>
                    <a:pt x="1" y="400"/>
                    <a:pt x="21" y="433"/>
                    <a:pt x="54" y="446"/>
                  </a:cubicBezTo>
                  <a:lnTo>
                    <a:pt x="68" y="446"/>
                  </a:lnTo>
                  <a:cubicBezTo>
                    <a:pt x="95" y="446"/>
                    <a:pt x="121" y="433"/>
                    <a:pt x="128" y="406"/>
                  </a:cubicBezTo>
                  <a:lnTo>
                    <a:pt x="228" y="78"/>
                  </a:lnTo>
                  <a:cubicBezTo>
                    <a:pt x="235" y="52"/>
                    <a:pt x="215" y="12"/>
                    <a:pt x="188" y="5"/>
                  </a:cubicBezTo>
                  <a:cubicBezTo>
                    <a:pt x="181" y="2"/>
                    <a:pt x="174" y="1"/>
                    <a:pt x="1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26"/>
            <p:cNvSpPr/>
            <p:nvPr/>
          </p:nvSpPr>
          <p:spPr>
            <a:xfrm>
              <a:off x="5298900" y="2144600"/>
              <a:ext cx="9725" cy="12325"/>
            </a:xfrm>
            <a:custGeom>
              <a:rect b="b" l="l" r="r" t="t"/>
              <a:pathLst>
                <a:path extrusionOk="0" h="493" w="389">
                  <a:moveTo>
                    <a:pt x="319" y="1"/>
                  </a:moveTo>
                  <a:cubicBezTo>
                    <a:pt x="297" y="1"/>
                    <a:pt x="275" y="13"/>
                    <a:pt x="262" y="31"/>
                  </a:cubicBezTo>
                  <a:lnTo>
                    <a:pt x="14" y="399"/>
                  </a:lnTo>
                  <a:cubicBezTo>
                    <a:pt x="1" y="425"/>
                    <a:pt x="7" y="466"/>
                    <a:pt x="34" y="486"/>
                  </a:cubicBezTo>
                  <a:cubicBezTo>
                    <a:pt x="47" y="492"/>
                    <a:pt x="54" y="492"/>
                    <a:pt x="68" y="492"/>
                  </a:cubicBezTo>
                  <a:cubicBezTo>
                    <a:pt x="88" y="492"/>
                    <a:pt x="108" y="486"/>
                    <a:pt x="121" y="466"/>
                  </a:cubicBezTo>
                  <a:lnTo>
                    <a:pt x="369" y="98"/>
                  </a:lnTo>
                  <a:cubicBezTo>
                    <a:pt x="389" y="71"/>
                    <a:pt x="375" y="31"/>
                    <a:pt x="349" y="11"/>
                  </a:cubicBezTo>
                  <a:cubicBezTo>
                    <a:pt x="340" y="4"/>
                    <a:pt x="329" y="1"/>
                    <a:pt x="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26"/>
            <p:cNvSpPr/>
            <p:nvPr/>
          </p:nvSpPr>
          <p:spPr>
            <a:xfrm>
              <a:off x="5313300" y="2143550"/>
              <a:ext cx="5525" cy="8025"/>
            </a:xfrm>
            <a:custGeom>
              <a:rect b="b" l="l" r="r" t="t"/>
              <a:pathLst>
                <a:path extrusionOk="0" h="321" w="221">
                  <a:moveTo>
                    <a:pt x="151" y="1"/>
                  </a:moveTo>
                  <a:cubicBezTo>
                    <a:pt x="128" y="1"/>
                    <a:pt x="104" y="14"/>
                    <a:pt x="94" y="39"/>
                  </a:cubicBezTo>
                  <a:lnTo>
                    <a:pt x="13" y="233"/>
                  </a:lnTo>
                  <a:cubicBezTo>
                    <a:pt x="0" y="267"/>
                    <a:pt x="13" y="300"/>
                    <a:pt x="47" y="314"/>
                  </a:cubicBezTo>
                  <a:cubicBezTo>
                    <a:pt x="54" y="320"/>
                    <a:pt x="60" y="320"/>
                    <a:pt x="67" y="320"/>
                  </a:cubicBezTo>
                  <a:cubicBezTo>
                    <a:pt x="94" y="320"/>
                    <a:pt x="114" y="307"/>
                    <a:pt x="127" y="280"/>
                  </a:cubicBezTo>
                  <a:lnTo>
                    <a:pt x="207" y="86"/>
                  </a:lnTo>
                  <a:cubicBezTo>
                    <a:pt x="221" y="59"/>
                    <a:pt x="207" y="19"/>
                    <a:pt x="174" y="6"/>
                  </a:cubicBezTo>
                  <a:cubicBezTo>
                    <a:pt x="167" y="2"/>
                    <a:pt x="159" y="1"/>
                    <a:pt x="1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26"/>
            <p:cNvSpPr/>
            <p:nvPr/>
          </p:nvSpPr>
          <p:spPr>
            <a:xfrm>
              <a:off x="5304925" y="2296275"/>
              <a:ext cx="104400" cy="23225"/>
            </a:xfrm>
            <a:custGeom>
              <a:rect b="b" l="l" r="r" t="t"/>
              <a:pathLst>
                <a:path extrusionOk="0" h="929" w="4176">
                  <a:moveTo>
                    <a:pt x="69" y="0"/>
                  </a:moveTo>
                  <a:cubicBezTo>
                    <a:pt x="45" y="0"/>
                    <a:pt x="24" y="14"/>
                    <a:pt x="14" y="39"/>
                  </a:cubicBezTo>
                  <a:cubicBezTo>
                    <a:pt x="0" y="72"/>
                    <a:pt x="14" y="106"/>
                    <a:pt x="47" y="119"/>
                  </a:cubicBezTo>
                  <a:cubicBezTo>
                    <a:pt x="1325" y="648"/>
                    <a:pt x="2730" y="929"/>
                    <a:pt x="4115" y="929"/>
                  </a:cubicBezTo>
                  <a:cubicBezTo>
                    <a:pt x="4149" y="929"/>
                    <a:pt x="4175" y="902"/>
                    <a:pt x="4175" y="868"/>
                  </a:cubicBezTo>
                  <a:cubicBezTo>
                    <a:pt x="4175" y="835"/>
                    <a:pt x="4149" y="802"/>
                    <a:pt x="4115" y="802"/>
                  </a:cubicBezTo>
                  <a:cubicBezTo>
                    <a:pt x="2750" y="802"/>
                    <a:pt x="1359" y="527"/>
                    <a:pt x="94" y="5"/>
                  </a:cubicBezTo>
                  <a:cubicBezTo>
                    <a:pt x="86" y="2"/>
                    <a:pt x="77"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26"/>
            <p:cNvSpPr/>
            <p:nvPr/>
          </p:nvSpPr>
          <p:spPr>
            <a:xfrm>
              <a:off x="5425850" y="2313250"/>
              <a:ext cx="7900" cy="4425"/>
            </a:xfrm>
            <a:custGeom>
              <a:rect b="b" l="l" r="r" t="t"/>
              <a:pathLst>
                <a:path extrusionOk="0" h="177" w="316">
                  <a:moveTo>
                    <a:pt x="241" y="1"/>
                  </a:moveTo>
                  <a:cubicBezTo>
                    <a:pt x="237" y="1"/>
                    <a:pt x="233" y="1"/>
                    <a:pt x="228" y="2"/>
                  </a:cubicBezTo>
                  <a:lnTo>
                    <a:pt x="54" y="49"/>
                  </a:lnTo>
                  <a:cubicBezTo>
                    <a:pt x="21" y="62"/>
                    <a:pt x="1" y="96"/>
                    <a:pt x="8" y="129"/>
                  </a:cubicBezTo>
                  <a:cubicBezTo>
                    <a:pt x="14" y="156"/>
                    <a:pt x="41" y="176"/>
                    <a:pt x="68" y="176"/>
                  </a:cubicBezTo>
                  <a:cubicBezTo>
                    <a:pt x="74" y="176"/>
                    <a:pt x="81" y="176"/>
                    <a:pt x="81" y="169"/>
                  </a:cubicBezTo>
                  <a:lnTo>
                    <a:pt x="262" y="123"/>
                  </a:lnTo>
                  <a:cubicBezTo>
                    <a:pt x="295" y="116"/>
                    <a:pt x="315" y="82"/>
                    <a:pt x="302" y="49"/>
                  </a:cubicBezTo>
                  <a:cubicBezTo>
                    <a:pt x="296" y="20"/>
                    <a:pt x="270" y="1"/>
                    <a:pt x="2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26"/>
            <p:cNvSpPr/>
            <p:nvPr/>
          </p:nvSpPr>
          <p:spPr>
            <a:xfrm>
              <a:off x="5312275" y="1825550"/>
              <a:ext cx="88350" cy="17925"/>
            </a:xfrm>
            <a:custGeom>
              <a:rect b="b" l="l" r="r" t="t"/>
              <a:pathLst>
                <a:path extrusionOk="0" h="717" w="3534">
                  <a:moveTo>
                    <a:pt x="3467" y="0"/>
                  </a:moveTo>
                  <a:cubicBezTo>
                    <a:pt x="2302" y="27"/>
                    <a:pt x="1158" y="228"/>
                    <a:pt x="54" y="596"/>
                  </a:cubicBezTo>
                  <a:cubicBezTo>
                    <a:pt x="21" y="602"/>
                    <a:pt x="1" y="636"/>
                    <a:pt x="14" y="669"/>
                  </a:cubicBezTo>
                  <a:cubicBezTo>
                    <a:pt x="21" y="696"/>
                    <a:pt x="48" y="716"/>
                    <a:pt x="74" y="716"/>
                  </a:cubicBezTo>
                  <a:cubicBezTo>
                    <a:pt x="81" y="716"/>
                    <a:pt x="88" y="716"/>
                    <a:pt x="95" y="709"/>
                  </a:cubicBezTo>
                  <a:cubicBezTo>
                    <a:pt x="1185" y="355"/>
                    <a:pt x="2323" y="154"/>
                    <a:pt x="3467" y="127"/>
                  </a:cubicBezTo>
                  <a:cubicBezTo>
                    <a:pt x="3507" y="127"/>
                    <a:pt x="3534" y="94"/>
                    <a:pt x="3534" y="60"/>
                  </a:cubicBezTo>
                  <a:cubicBezTo>
                    <a:pt x="3527" y="27"/>
                    <a:pt x="3500" y="0"/>
                    <a:pt x="34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26"/>
            <p:cNvSpPr/>
            <p:nvPr/>
          </p:nvSpPr>
          <p:spPr>
            <a:xfrm>
              <a:off x="5416650" y="1822200"/>
              <a:ext cx="8400" cy="3200"/>
            </a:xfrm>
            <a:custGeom>
              <a:rect b="b" l="l" r="r" t="t"/>
              <a:pathLst>
                <a:path extrusionOk="0" h="128" w="336">
                  <a:moveTo>
                    <a:pt x="68" y="0"/>
                  </a:moveTo>
                  <a:cubicBezTo>
                    <a:pt x="28" y="0"/>
                    <a:pt x="1" y="34"/>
                    <a:pt x="1" y="67"/>
                  </a:cubicBezTo>
                  <a:cubicBezTo>
                    <a:pt x="1" y="101"/>
                    <a:pt x="28" y="128"/>
                    <a:pt x="68" y="128"/>
                  </a:cubicBezTo>
                  <a:lnTo>
                    <a:pt x="275" y="128"/>
                  </a:lnTo>
                  <a:cubicBezTo>
                    <a:pt x="309" y="128"/>
                    <a:pt x="335" y="101"/>
                    <a:pt x="335" y="67"/>
                  </a:cubicBezTo>
                  <a:cubicBezTo>
                    <a:pt x="335" y="34"/>
                    <a:pt x="309" y="0"/>
                    <a:pt x="2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26"/>
            <p:cNvSpPr/>
            <p:nvPr/>
          </p:nvSpPr>
          <p:spPr>
            <a:xfrm>
              <a:off x="5591125" y="1902400"/>
              <a:ext cx="49850" cy="55300"/>
            </a:xfrm>
            <a:custGeom>
              <a:rect b="b" l="l" r="r" t="t"/>
              <a:pathLst>
                <a:path extrusionOk="0" h="2212" w="1994">
                  <a:moveTo>
                    <a:pt x="71" y="1"/>
                  </a:moveTo>
                  <a:cubicBezTo>
                    <a:pt x="50" y="1"/>
                    <a:pt x="29" y="13"/>
                    <a:pt x="20" y="31"/>
                  </a:cubicBezTo>
                  <a:cubicBezTo>
                    <a:pt x="0" y="64"/>
                    <a:pt x="14" y="104"/>
                    <a:pt x="40" y="118"/>
                  </a:cubicBezTo>
                  <a:cubicBezTo>
                    <a:pt x="863" y="579"/>
                    <a:pt x="1512" y="1309"/>
                    <a:pt x="1867" y="2178"/>
                  </a:cubicBezTo>
                  <a:cubicBezTo>
                    <a:pt x="1874" y="2198"/>
                    <a:pt x="1900" y="2212"/>
                    <a:pt x="1920" y="2212"/>
                  </a:cubicBezTo>
                  <a:lnTo>
                    <a:pt x="1947" y="2212"/>
                  </a:lnTo>
                  <a:cubicBezTo>
                    <a:pt x="1981" y="2198"/>
                    <a:pt x="1994" y="2158"/>
                    <a:pt x="1981" y="2132"/>
                  </a:cubicBezTo>
                  <a:cubicBezTo>
                    <a:pt x="1613" y="1235"/>
                    <a:pt x="944" y="479"/>
                    <a:pt x="101" y="11"/>
                  </a:cubicBezTo>
                  <a:cubicBezTo>
                    <a:pt x="92" y="4"/>
                    <a:pt x="81"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26"/>
            <p:cNvSpPr/>
            <p:nvPr/>
          </p:nvSpPr>
          <p:spPr>
            <a:xfrm>
              <a:off x="5405275" y="2059950"/>
              <a:ext cx="5900" cy="10675"/>
            </a:xfrm>
            <a:custGeom>
              <a:rect b="b" l="l" r="r" t="t"/>
              <a:pathLst>
                <a:path extrusionOk="0" h="427" w="236">
                  <a:moveTo>
                    <a:pt x="163" y="0"/>
                  </a:moveTo>
                  <a:cubicBezTo>
                    <a:pt x="139" y="0"/>
                    <a:pt x="113" y="18"/>
                    <a:pt x="108" y="45"/>
                  </a:cubicBezTo>
                  <a:lnTo>
                    <a:pt x="8" y="346"/>
                  </a:lnTo>
                  <a:cubicBezTo>
                    <a:pt x="1" y="379"/>
                    <a:pt x="21" y="413"/>
                    <a:pt x="48" y="426"/>
                  </a:cubicBezTo>
                  <a:lnTo>
                    <a:pt x="68" y="426"/>
                  </a:lnTo>
                  <a:cubicBezTo>
                    <a:pt x="95" y="426"/>
                    <a:pt x="121" y="413"/>
                    <a:pt x="128" y="386"/>
                  </a:cubicBezTo>
                  <a:lnTo>
                    <a:pt x="228" y="78"/>
                  </a:lnTo>
                  <a:cubicBezTo>
                    <a:pt x="235" y="45"/>
                    <a:pt x="215" y="11"/>
                    <a:pt x="182" y="5"/>
                  </a:cubicBezTo>
                  <a:cubicBezTo>
                    <a:pt x="176" y="2"/>
                    <a:pt x="169" y="0"/>
                    <a:pt x="1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26"/>
            <p:cNvSpPr/>
            <p:nvPr/>
          </p:nvSpPr>
          <p:spPr>
            <a:xfrm>
              <a:off x="5415475" y="2064025"/>
              <a:ext cx="7725" cy="14275"/>
            </a:xfrm>
            <a:custGeom>
              <a:rect b="b" l="l" r="r" t="t"/>
              <a:pathLst>
                <a:path extrusionOk="0" h="571" w="309">
                  <a:moveTo>
                    <a:pt x="239" y="0"/>
                  </a:moveTo>
                  <a:cubicBezTo>
                    <a:pt x="211" y="0"/>
                    <a:pt x="186" y="14"/>
                    <a:pt x="175" y="42"/>
                  </a:cubicBezTo>
                  <a:lnTo>
                    <a:pt x="14" y="491"/>
                  </a:lnTo>
                  <a:cubicBezTo>
                    <a:pt x="1" y="524"/>
                    <a:pt x="14" y="557"/>
                    <a:pt x="48" y="571"/>
                  </a:cubicBezTo>
                  <a:lnTo>
                    <a:pt x="75" y="571"/>
                  </a:lnTo>
                  <a:cubicBezTo>
                    <a:pt x="95" y="571"/>
                    <a:pt x="121" y="557"/>
                    <a:pt x="128" y="531"/>
                  </a:cubicBezTo>
                  <a:lnTo>
                    <a:pt x="295" y="82"/>
                  </a:lnTo>
                  <a:cubicBezTo>
                    <a:pt x="309" y="49"/>
                    <a:pt x="289" y="15"/>
                    <a:pt x="255" y="2"/>
                  </a:cubicBezTo>
                  <a:cubicBezTo>
                    <a:pt x="250" y="1"/>
                    <a:pt x="244" y="0"/>
                    <a:pt x="2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26"/>
            <p:cNvSpPr/>
            <p:nvPr/>
          </p:nvSpPr>
          <p:spPr>
            <a:xfrm>
              <a:off x="5166925" y="2059050"/>
              <a:ext cx="3700" cy="14075"/>
            </a:xfrm>
            <a:custGeom>
              <a:rect b="b" l="l" r="r" t="t"/>
              <a:pathLst>
                <a:path extrusionOk="0" h="563" w="148">
                  <a:moveTo>
                    <a:pt x="88" y="0"/>
                  </a:moveTo>
                  <a:cubicBezTo>
                    <a:pt x="54" y="0"/>
                    <a:pt x="21" y="27"/>
                    <a:pt x="21" y="61"/>
                  </a:cubicBezTo>
                  <a:lnTo>
                    <a:pt x="7" y="495"/>
                  </a:lnTo>
                  <a:cubicBezTo>
                    <a:pt x="1" y="529"/>
                    <a:pt x="27" y="562"/>
                    <a:pt x="68" y="562"/>
                  </a:cubicBezTo>
                  <a:cubicBezTo>
                    <a:pt x="101" y="562"/>
                    <a:pt x="128" y="536"/>
                    <a:pt x="128" y="502"/>
                  </a:cubicBezTo>
                  <a:lnTo>
                    <a:pt x="148" y="67"/>
                  </a:lnTo>
                  <a:cubicBezTo>
                    <a:pt x="148" y="34"/>
                    <a:pt x="121" y="0"/>
                    <a:pt x="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26"/>
            <p:cNvSpPr/>
            <p:nvPr/>
          </p:nvSpPr>
          <p:spPr>
            <a:xfrm>
              <a:off x="5175125" y="2065575"/>
              <a:ext cx="3025" cy="9050"/>
            </a:xfrm>
            <a:custGeom>
              <a:rect b="b" l="l" r="r" t="t"/>
              <a:pathLst>
                <a:path extrusionOk="0" h="362" w="121">
                  <a:moveTo>
                    <a:pt x="61" y="0"/>
                  </a:moveTo>
                  <a:cubicBezTo>
                    <a:pt x="27" y="0"/>
                    <a:pt x="1" y="27"/>
                    <a:pt x="1" y="61"/>
                  </a:cubicBezTo>
                  <a:lnTo>
                    <a:pt x="1" y="301"/>
                  </a:lnTo>
                  <a:cubicBezTo>
                    <a:pt x="1" y="335"/>
                    <a:pt x="27" y="362"/>
                    <a:pt x="61" y="362"/>
                  </a:cubicBezTo>
                  <a:cubicBezTo>
                    <a:pt x="94" y="362"/>
                    <a:pt x="121" y="335"/>
                    <a:pt x="121" y="301"/>
                  </a:cubicBezTo>
                  <a:lnTo>
                    <a:pt x="121" y="61"/>
                  </a:lnTo>
                  <a:cubicBezTo>
                    <a:pt x="121"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1" name="Google Shape;4911;p26"/>
          <p:cNvGrpSpPr/>
          <p:nvPr/>
        </p:nvGrpSpPr>
        <p:grpSpPr>
          <a:xfrm>
            <a:off x="-544337" y="3499575"/>
            <a:ext cx="1876003" cy="1857491"/>
            <a:chOff x="3580575" y="1066825"/>
            <a:chExt cx="729650" cy="722450"/>
          </a:xfrm>
        </p:grpSpPr>
        <p:sp>
          <p:nvSpPr>
            <p:cNvPr id="4912" name="Google Shape;4912;p26"/>
            <p:cNvSpPr/>
            <p:nvPr/>
          </p:nvSpPr>
          <p:spPr>
            <a:xfrm>
              <a:off x="3580575" y="1066825"/>
              <a:ext cx="729650" cy="722450"/>
            </a:xfrm>
            <a:custGeom>
              <a:rect b="b" l="l" r="r" t="t"/>
              <a:pathLst>
                <a:path extrusionOk="0" h="28898" w="29186">
                  <a:moveTo>
                    <a:pt x="14412" y="268"/>
                  </a:moveTo>
                  <a:cubicBezTo>
                    <a:pt x="16580" y="268"/>
                    <a:pt x="18741" y="710"/>
                    <a:pt x="20608" y="1586"/>
                  </a:cubicBezTo>
                  <a:cubicBezTo>
                    <a:pt x="25753" y="4008"/>
                    <a:pt x="29112" y="9662"/>
                    <a:pt x="28764" y="15342"/>
                  </a:cubicBezTo>
                  <a:cubicBezTo>
                    <a:pt x="28423" y="21016"/>
                    <a:pt x="24408" y="26221"/>
                    <a:pt x="19002" y="28001"/>
                  </a:cubicBezTo>
                  <a:cubicBezTo>
                    <a:pt x="17703" y="28430"/>
                    <a:pt x="16379" y="28646"/>
                    <a:pt x="15107" y="28646"/>
                  </a:cubicBezTo>
                  <a:cubicBezTo>
                    <a:pt x="14021" y="28646"/>
                    <a:pt x="12971" y="28489"/>
                    <a:pt x="12004" y="28175"/>
                  </a:cubicBezTo>
                  <a:cubicBezTo>
                    <a:pt x="9803" y="27459"/>
                    <a:pt x="7822" y="25994"/>
                    <a:pt x="6129" y="23826"/>
                  </a:cubicBezTo>
                  <a:cubicBezTo>
                    <a:pt x="2711" y="19444"/>
                    <a:pt x="275" y="12198"/>
                    <a:pt x="3005" y="6644"/>
                  </a:cubicBezTo>
                  <a:cubicBezTo>
                    <a:pt x="4249" y="4115"/>
                    <a:pt x="6638" y="2081"/>
                    <a:pt x="9555" y="1064"/>
                  </a:cubicBezTo>
                  <a:cubicBezTo>
                    <a:pt x="11080" y="529"/>
                    <a:pt x="12746" y="268"/>
                    <a:pt x="14412" y="268"/>
                  </a:cubicBezTo>
                  <a:close/>
                  <a:moveTo>
                    <a:pt x="14428" y="0"/>
                  </a:moveTo>
                  <a:cubicBezTo>
                    <a:pt x="12743" y="0"/>
                    <a:pt x="11054" y="273"/>
                    <a:pt x="9475" y="824"/>
                  </a:cubicBezTo>
                  <a:cubicBezTo>
                    <a:pt x="6497" y="1867"/>
                    <a:pt x="4055" y="3948"/>
                    <a:pt x="2784" y="6537"/>
                  </a:cubicBezTo>
                  <a:cubicBezTo>
                    <a:pt x="1" y="12184"/>
                    <a:pt x="2470" y="19537"/>
                    <a:pt x="5935" y="23980"/>
                  </a:cubicBezTo>
                  <a:cubicBezTo>
                    <a:pt x="7662" y="26188"/>
                    <a:pt x="9675" y="27680"/>
                    <a:pt x="11924" y="28409"/>
                  </a:cubicBezTo>
                  <a:cubicBezTo>
                    <a:pt x="12920" y="28730"/>
                    <a:pt x="13998" y="28897"/>
                    <a:pt x="15115" y="28897"/>
                  </a:cubicBezTo>
                  <a:cubicBezTo>
                    <a:pt x="16413" y="28897"/>
                    <a:pt x="17758" y="28677"/>
                    <a:pt x="19082" y="28242"/>
                  </a:cubicBezTo>
                  <a:cubicBezTo>
                    <a:pt x="21725" y="27365"/>
                    <a:pt x="24174" y="25606"/>
                    <a:pt x="25967" y="23277"/>
                  </a:cubicBezTo>
                  <a:cubicBezTo>
                    <a:pt x="27767" y="20949"/>
                    <a:pt x="28844" y="18132"/>
                    <a:pt x="29011" y="15356"/>
                  </a:cubicBezTo>
                  <a:cubicBezTo>
                    <a:pt x="29185" y="12572"/>
                    <a:pt x="28449" y="9649"/>
                    <a:pt x="26951" y="7119"/>
                  </a:cubicBezTo>
                  <a:cubicBezTo>
                    <a:pt x="25452" y="4590"/>
                    <a:pt x="23237" y="2550"/>
                    <a:pt x="20715" y="1366"/>
                  </a:cubicBezTo>
                  <a:cubicBezTo>
                    <a:pt x="18792" y="459"/>
                    <a:pt x="16614" y="0"/>
                    <a:pt x="144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26"/>
            <p:cNvSpPr/>
            <p:nvPr/>
          </p:nvSpPr>
          <p:spPr>
            <a:xfrm>
              <a:off x="3638950" y="1105625"/>
              <a:ext cx="371200" cy="316175"/>
            </a:xfrm>
            <a:custGeom>
              <a:rect b="b" l="l" r="r" t="t"/>
              <a:pathLst>
                <a:path extrusionOk="0" h="12647" w="14848">
                  <a:moveTo>
                    <a:pt x="931" y="8839"/>
                  </a:moveTo>
                  <a:lnTo>
                    <a:pt x="931" y="8839"/>
                  </a:lnTo>
                  <a:cubicBezTo>
                    <a:pt x="951" y="9381"/>
                    <a:pt x="1045" y="9943"/>
                    <a:pt x="1326" y="10432"/>
                  </a:cubicBezTo>
                  <a:cubicBezTo>
                    <a:pt x="1787" y="11214"/>
                    <a:pt x="2664" y="11629"/>
                    <a:pt x="3279" y="11870"/>
                  </a:cubicBezTo>
                  <a:cubicBezTo>
                    <a:pt x="3734" y="12051"/>
                    <a:pt x="4203" y="12205"/>
                    <a:pt x="4678" y="12318"/>
                  </a:cubicBezTo>
                  <a:cubicBezTo>
                    <a:pt x="4256" y="12271"/>
                    <a:pt x="3835" y="12211"/>
                    <a:pt x="3420" y="12124"/>
                  </a:cubicBezTo>
                  <a:cubicBezTo>
                    <a:pt x="2329" y="11897"/>
                    <a:pt x="1640" y="11529"/>
                    <a:pt x="1252" y="10960"/>
                  </a:cubicBezTo>
                  <a:cubicBezTo>
                    <a:pt x="824" y="10331"/>
                    <a:pt x="777" y="9589"/>
                    <a:pt x="931" y="8839"/>
                  </a:cubicBezTo>
                  <a:close/>
                  <a:moveTo>
                    <a:pt x="11145" y="248"/>
                  </a:moveTo>
                  <a:cubicBezTo>
                    <a:pt x="11629" y="248"/>
                    <a:pt x="12054" y="306"/>
                    <a:pt x="12445" y="422"/>
                  </a:cubicBezTo>
                  <a:cubicBezTo>
                    <a:pt x="13181" y="636"/>
                    <a:pt x="13790" y="1091"/>
                    <a:pt x="14111" y="1667"/>
                  </a:cubicBezTo>
                  <a:cubicBezTo>
                    <a:pt x="14419" y="2215"/>
                    <a:pt x="14479" y="2871"/>
                    <a:pt x="14513" y="3547"/>
                  </a:cubicBezTo>
                  <a:cubicBezTo>
                    <a:pt x="14600" y="5193"/>
                    <a:pt x="14600" y="6852"/>
                    <a:pt x="14506" y="8491"/>
                  </a:cubicBezTo>
                  <a:cubicBezTo>
                    <a:pt x="14473" y="9200"/>
                    <a:pt x="14399" y="9943"/>
                    <a:pt x="13964" y="10465"/>
                  </a:cubicBezTo>
                  <a:cubicBezTo>
                    <a:pt x="13583" y="10933"/>
                    <a:pt x="12974" y="11154"/>
                    <a:pt x="12432" y="11328"/>
                  </a:cubicBezTo>
                  <a:cubicBezTo>
                    <a:pt x="10782" y="11862"/>
                    <a:pt x="8550" y="12395"/>
                    <a:pt x="6196" y="12395"/>
                  </a:cubicBezTo>
                  <a:cubicBezTo>
                    <a:pt x="6012" y="12395"/>
                    <a:pt x="5827" y="12392"/>
                    <a:pt x="5641" y="12385"/>
                  </a:cubicBezTo>
                  <a:cubicBezTo>
                    <a:pt x="4852" y="12265"/>
                    <a:pt x="4075" y="12051"/>
                    <a:pt x="3326" y="11756"/>
                  </a:cubicBezTo>
                  <a:cubicBezTo>
                    <a:pt x="2724" y="11515"/>
                    <a:pt x="1874" y="11114"/>
                    <a:pt x="1433" y="10365"/>
                  </a:cubicBezTo>
                  <a:cubicBezTo>
                    <a:pt x="1085" y="9769"/>
                    <a:pt x="1045" y="9027"/>
                    <a:pt x="1045" y="8378"/>
                  </a:cubicBezTo>
                  <a:cubicBezTo>
                    <a:pt x="1265" y="7601"/>
                    <a:pt x="1647" y="6839"/>
                    <a:pt x="1975" y="6183"/>
                  </a:cubicBezTo>
                  <a:lnTo>
                    <a:pt x="2041" y="6056"/>
                  </a:lnTo>
                  <a:cubicBezTo>
                    <a:pt x="2436" y="5260"/>
                    <a:pt x="2925" y="4530"/>
                    <a:pt x="3493" y="3875"/>
                  </a:cubicBezTo>
                  <a:cubicBezTo>
                    <a:pt x="5206" y="1894"/>
                    <a:pt x="7682" y="596"/>
                    <a:pt x="10278" y="302"/>
                  </a:cubicBezTo>
                  <a:cubicBezTo>
                    <a:pt x="10588" y="266"/>
                    <a:pt x="10876" y="248"/>
                    <a:pt x="11145" y="248"/>
                  </a:cubicBezTo>
                  <a:close/>
                  <a:moveTo>
                    <a:pt x="11145" y="1"/>
                  </a:moveTo>
                  <a:cubicBezTo>
                    <a:pt x="10867" y="1"/>
                    <a:pt x="10571" y="19"/>
                    <a:pt x="10251" y="54"/>
                  </a:cubicBezTo>
                  <a:cubicBezTo>
                    <a:pt x="7588" y="355"/>
                    <a:pt x="5059" y="1687"/>
                    <a:pt x="3306" y="3707"/>
                  </a:cubicBezTo>
                  <a:cubicBezTo>
                    <a:pt x="2724" y="4383"/>
                    <a:pt x="2222" y="5133"/>
                    <a:pt x="1814" y="5942"/>
                  </a:cubicBezTo>
                  <a:lnTo>
                    <a:pt x="1754" y="6076"/>
                  </a:lnTo>
                  <a:cubicBezTo>
                    <a:pt x="1058" y="7468"/>
                    <a:pt x="1" y="9575"/>
                    <a:pt x="1045" y="11101"/>
                  </a:cubicBezTo>
                  <a:cubicBezTo>
                    <a:pt x="1473" y="11730"/>
                    <a:pt x="2215" y="12131"/>
                    <a:pt x="3366" y="12372"/>
                  </a:cubicBezTo>
                  <a:cubicBezTo>
                    <a:pt x="4310" y="12566"/>
                    <a:pt x="5253" y="12646"/>
                    <a:pt x="6183" y="12646"/>
                  </a:cubicBezTo>
                  <a:cubicBezTo>
                    <a:pt x="8572" y="12646"/>
                    <a:pt x="10840" y="12104"/>
                    <a:pt x="12506" y="11569"/>
                  </a:cubicBezTo>
                  <a:cubicBezTo>
                    <a:pt x="13081" y="11382"/>
                    <a:pt x="13730" y="11141"/>
                    <a:pt x="14158" y="10626"/>
                  </a:cubicBezTo>
                  <a:cubicBezTo>
                    <a:pt x="14633" y="10043"/>
                    <a:pt x="14720" y="9261"/>
                    <a:pt x="14760" y="8505"/>
                  </a:cubicBezTo>
                  <a:cubicBezTo>
                    <a:pt x="14847" y="6859"/>
                    <a:pt x="14847" y="5186"/>
                    <a:pt x="14760" y="3534"/>
                  </a:cubicBezTo>
                  <a:cubicBezTo>
                    <a:pt x="14727" y="2824"/>
                    <a:pt x="14660" y="2142"/>
                    <a:pt x="14325" y="1540"/>
                  </a:cubicBezTo>
                  <a:cubicBezTo>
                    <a:pt x="13978" y="911"/>
                    <a:pt x="13315" y="416"/>
                    <a:pt x="12512" y="182"/>
                  </a:cubicBezTo>
                  <a:cubicBezTo>
                    <a:pt x="12097" y="61"/>
                    <a:pt x="11652" y="1"/>
                    <a:pt x="111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26"/>
            <p:cNvSpPr/>
            <p:nvPr/>
          </p:nvSpPr>
          <p:spPr>
            <a:xfrm>
              <a:off x="3716225" y="1427950"/>
              <a:ext cx="386925" cy="294750"/>
            </a:xfrm>
            <a:custGeom>
              <a:rect b="b" l="l" r="r" t="t"/>
              <a:pathLst>
                <a:path extrusionOk="0" h="11790" w="15477">
                  <a:moveTo>
                    <a:pt x="9348" y="248"/>
                  </a:moveTo>
                  <a:cubicBezTo>
                    <a:pt x="9769" y="248"/>
                    <a:pt x="10184" y="308"/>
                    <a:pt x="10559" y="496"/>
                  </a:cubicBezTo>
                  <a:cubicBezTo>
                    <a:pt x="10585" y="516"/>
                    <a:pt x="10619" y="529"/>
                    <a:pt x="10646" y="549"/>
                  </a:cubicBezTo>
                  <a:cubicBezTo>
                    <a:pt x="10291" y="409"/>
                    <a:pt x="9903" y="329"/>
                    <a:pt x="9488" y="315"/>
                  </a:cubicBezTo>
                  <a:cubicBezTo>
                    <a:pt x="9430" y="313"/>
                    <a:pt x="9372" y="312"/>
                    <a:pt x="9315" y="312"/>
                  </a:cubicBezTo>
                  <a:cubicBezTo>
                    <a:pt x="8479" y="312"/>
                    <a:pt x="7661" y="531"/>
                    <a:pt x="6872" y="743"/>
                  </a:cubicBezTo>
                  <a:lnTo>
                    <a:pt x="3948" y="1526"/>
                  </a:lnTo>
                  <a:cubicBezTo>
                    <a:pt x="3179" y="1727"/>
                    <a:pt x="2316" y="1961"/>
                    <a:pt x="1667" y="2530"/>
                  </a:cubicBezTo>
                  <a:cubicBezTo>
                    <a:pt x="897" y="3205"/>
                    <a:pt x="536" y="4383"/>
                    <a:pt x="703" y="5387"/>
                  </a:cubicBezTo>
                  <a:cubicBezTo>
                    <a:pt x="483" y="4999"/>
                    <a:pt x="295" y="4590"/>
                    <a:pt x="282" y="4222"/>
                  </a:cubicBezTo>
                  <a:cubicBezTo>
                    <a:pt x="255" y="3620"/>
                    <a:pt x="663" y="3032"/>
                    <a:pt x="1051" y="2684"/>
                  </a:cubicBezTo>
                  <a:cubicBezTo>
                    <a:pt x="1567" y="2222"/>
                    <a:pt x="2222" y="1954"/>
                    <a:pt x="2804" y="1734"/>
                  </a:cubicBezTo>
                  <a:cubicBezTo>
                    <a:pt x="4611" y="1044"/>
                    <a:pt x="6498" y="569"/>
                    <a:pt x="8418" y="322"/>
                  </a:cubicBezTo>
                  <a:cubicBezTo>
                    <a:pt x="8712" y="282"/>
                    <a:pt x="9033" y="248"/>
                    <a:pt x="9348" y="248"/>
                  </a:cubicBezTo>
                  <a:close/>
                  <a:moveTo>
                    <a:pt x="9312" y="432"/>
                  </a:moveTo>
                  <a:cubicBezTo>
                    <a:pt x="9368" y="432"/>
                    <a:pt x="9425" y="433"/>
                    <a:pt x="9482" y="436"/>
                  </a:cubicBezTo>
                  <a:cubicBezTo>
                    <a:pt x="10117" y="462"/>
                    <a:pt x="10699" y="643"/>
                    <a:pt x="11154" y="944"/>
                  </a:cubicBezTo>
                  <a:cubicBezTo>
                    <a:pt x="11455" y="1252"/>
                    <a:pt x="11703" y="1633"/>
                    <a:pt x="11937" y="2015"/>
                  </a:cubicBezTo>
                  <a:cubicBezTo>
                    <a:pt x="12994" y="3761"/>
                    <a:pt x="13917" y="5607"/>
                    <a:pt x="14673" y="7508"/>
                  </a:cubicBezTo>
                  <a:cubicBezTo>
                    <a:pt x="14948" y="8183"/>
                    <a:pt x="15215" y="8966"/>
                    <a:pt x="14981" y="9662"/>
                  </a:cubicBezTo>
                  <a:cubicBezTo>
                    <a:pt x="14767" y="10298"/>
                    <a:pt x="14185" y="10706"/>
                    <a:pt x="13737" y="10940"/>
                  </a:cubicBezTo>
                  <a:cubicBezTo>
                    <a:pt x="12960" y="11344"/>
                    <a:pt x="12020" y="11540"/>
                    <a:pt x="10883" y="11540"/>
                  </a:cubicBezTo>
                  <a:cubicBezTo>
                    <a:pt x="10777" y="11540"/>
                    <a:pt x="10669" y="11539"/>
                    <a:pt x="10559" y="11535"/>
                  </a:cubicBezTo>
                  <a:cubicBezTo>
                    <a:pt x="8358" y="11468"/>
                    <a:pt x="6143" y="10739"/>
                    <a:pt x="4336" y="9475"/>
                  </a:cubicBezTo>
                  <a:cubicBezTo>
                    <a:pt x="3079" y="8598"/>
                    <a:pt x="1981" y="7441"/>
                    <a:pt x="1165" y="6123"/>
                  </a:cubicBezTo>
                  <a:cubicBezTo>
                    <a:pt x="1118" y="6056"/>
                    <a:pt x="1078" y="5989"/>
                    <a:pt x="1031" y="5922"/>
                  </a:cubicBezTo>
                  <a:cubicBezTo>
                    <a:pt x="998" y="5862"/>
                    <a:pt x="964" y="5808"/>
                    <a:pt x="924" y="5748"/>
                  </a:cubicBezTo>
                  <a:cubicBezTo>
                    <a:pt x="590" y="4731"/>
                    <a:pt x="924" y="3346"/>
                    <a:pt x="1754" y="2623"/>
                  </a:cubicBezTo>
                  <a:cubicBezTo>
                    <a:pt x="2376" y="2075"/>
                    <a:pt x="3226" y="1847"/>
                    <a:pt x="3982" y="1647"/>
                  </a:cubicBezTo>
                  <a:lnTo>
                    <a:pt x="6906" y="864"/>
                  </a:lnTo>
                  <a:cubicBezTo>
                    <a:pt x="7688" y="651"/>
                    <a:pt x="8494" y="432"/>
                    <a:pt x="9312" y="432"/>
                  </a:cubicBezTo>
                  <a:close/>
                  <a:moveTo>
                    <a:pt x="9346" y="0"/>
                  </a:moveTo>
                  <a:cubicBezTo>
                    <a:pt x="9017" y="0"/>
                    <a:pt x="8691" y="35"/>
                    <a:pt x="8384" y="74"/>
                  </a:cubicBezTo>
                  <a:cubicBezTo>
                    <a:pt x="6444" y="329"/>
                    <a:pt x="4537" y="804"/>
                    <a:pt x="2711" y="1499"/>
                  </a:cubicBezTo>
                  <a:cubicBezTo>
                    <a:pt x="2115" y="1727"/>
                    <a:pt x="1433" y="2008"/>
                    <a:pt x="884" y="2496"/>
                  </a:cubicBezTo>
                  <a:cubicBezTo>
                    <a:pt x="449" y="2884"/>
                    <a:pt x="1" y="3547"/>
                    <a:pt x="34" y="4229"/>
                  </a:cubicBezTo>
                  <a:cubicBezTo>
                    <a:pt x="61" y="4851"/>
                    <a:pt x="483" y="5520"/>
                    <a:pt x="824" y="6056"/>
                  </a:cubicBezTo>
                  <a:cubicBezTo>
                    <a:pt x="864" y="6123"/>
                    <a:pt x="911" y="6190"/>
                    <a:pt x="951" y="6256"/>
                  </a:cubicBezTo>
                  <a:cubicBezTo>
                    <a:pt x="1787" y="7601"/>
                    <a:pt x="2911" y="8785"/>
                    <a:pt x="4196" y="9682"/>
                  </a:cubicBezTo>
                  <a:cubicBezTo>
                    <a:pt x="6043" y="10973"/>
                    <a:pt x="8297" y="11716"/>
                    <a:pt x="10552" y="11783"/>
                  </a:cubicBezTo>
                  <a:cubicBezTo>
                    <a:pt x="10659" y="11790"/>
                    <a:pt x="10766" y="11790"/>
                    <a:pt x="10873" y="11790"/>
                  </a:cubicBezTo>
                  <a:cubicBezTo>
                    <a:pt x="12057" y="11790"/>
                    <a:pt x="13034" y="11582"/>
                    <a:pt x="13851" y="11161"/>
                  </a:cubicBezTo>
                  <a:cubicBezTo>
                    <a:pt x="14339" y="10906"/>
                    <a:pt x="14975" y="10458"/>
                    <a:pt x="15215" y="9742"/>
                  </a:cubicBezTo>
                  <a:cubicBezTo>
                    <a:pt x="15476" y="8966"/>
                    <a:pt x="15195" y="8130"/>
                    <a:pt x="14908" y="7414"/>
                  </a:cubicBezTo>
                  <a:cubicBezTo>
                    <a:pt x="14145" y="5500"/>
                    <a:pt x="13215" y="3647"/>
                    <a:pt x="12151" y="1887"/>
                  </a:cubicBezTo>
                  <a:cubicBezTo>
                    <a:pt x="11763" y="1259"/>
                    <a:pt x="11335" y="616"/>
                    <a:pt x="10672" y="275"/>
                  </a:cubicBezTo>
                  <a:cubicBezTo>
                    <a:pt x="10254" y="66"/>
                    <a:pt x="9798" y="0"/>
                    <a:pt x="93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26"/>
            <p:cNvSpPr/>
            <p:nvPr/>
          </p:nvSpPr>
          <p:spPr>
            <a:xfrm>
              <a:off x="4029200" y="1199050"/>
              <a:ext cx="238525" cy="387000"/>
            </a:xfrm>
            <a:custGeom>
              <a:rect b="b" l="l" r="r" t="t"/>
              <a:pathLst>
                <a:path extrusionOk="0" h="15480" w="9541">
                  <a:moveTo>
                    <a:pt x="3620" y="251"/>
                  </a:moveTo>
                  <a:cubicBezTo>
                    <a:pt x="3887" y="251"/>
                    <a:pt x="4175" y="305"/>
                    <a:pt x="4469" y="412"/>
                  </a:cubicBezTo>
                  <a:cubicBezTo>
                    <a:pt x="4423" y="410"/>
                    <a:pt x="4376" y="408"/>
                    <a:pt x="4330" y="408"/>
                  </a:cubicBezTo>
                  <a:cubicBezTo>
                    <a:pt x="3999" y="408"/>
                    <a:pt x="3661" y="471"/>
                    <a:pt x="3339" y="606"/>
                  </a:cubicBezTo>
                  <a:cubicBezTo>
                    <a:pt x="2743" y="854"/>
                    <a:pt x="2195" y="1322"/>
                    <a:pt x="1753" y="1958"/>
                  </a:cubicBezTo>
                  <a:cubicBezTo>
                    <a:pt x="1586" y="2198"/>
                    <a:pt x="1439" y="2453"/>
                    <a:pt x="1311" y="2707"/>
                  </a:cubicBezTo>
                  <a:cubicBezTo>
                    <a:pt x="1445" y="2332"/>
                    <a:pt x="1599" y="1951"/>
                    <a:pt x="1760" y="1576"/>
                  </a:cubicBezTo>
                  <a:cubicBezTo>
                    <a:pt x="2128" y="720"/>
                    <a:pt x="2803" y="251"/>
                    <a:pt x="3620" y="251"/>
                  </a:cubicBezTo>
                  <a:close/>
                  <a:moveTo>
                    <a:pt x="4328" y="530"/>
                  </a:moveTo>
                  <a:cubicBezTo>
                    <a:pt x="4542" y="530"/>
                    <a:pt x="4752" y="559"/>
                    <a:pt x="4951" y="619"/>
                  </a:cubicBezTo>
                  <a:cubicBezTo>
                    <a:pt x="6042" y="1168"/>
                    <a:pt x="7005" y="2192"/>
                    <a:pt x="7815" y="3677"/>
                  </a:cubicBezTo>
                  <a:cubicBezTo>
                    <a:pt x="8798" y="5477"/>
                    <a:pt x="9287" y="7364"/>
                    <a:pt x="9240" y="9143"/>
                  </a:cubicBezTo>
                  <a:cubicBezTo>
                    <a:pt x="9186" y="11130"/>
                    <a:pt x="8430" y="13004"/>
                    <a:pt x="7166" y="14288"/>
                  </a:cubicBezTo>
                  <a:cubicBezTo>
                    <a:pt x="6751" y="14703"/>
                    <a:pt x="6109" y="15205"/>
                    <a:pt x="5386" y="15225"/>
                  </a:cubicBezTo>
                  <a:cubicBezTo>
                    <a:pt x="5374" y="15225"/>
                    <a:pt x="5361" y="15226"/>
                    <a:pt x="5349" y="15226"/>
                  </a:cubicBezTo>
                  <a:cubicBezTo>
                    <a:pt x="4736" y="15226"/>
                    <a:pt x="4220" y="14742"/>
                    <a:pt x="3807" y="14355"/>
                  </a:cubicBezTo>
                  <a:cubicBezTo>
                    <a:pt x="2382" y="13017"/>
                    <a:pt x="1271" y="11338"/>
                    <a:pt x="676" y="9625"/>
                  </a:cubicBezTo>
                  <a:cubicBezTo>
                    <a:pt x="254" y="8387"/>
                    <a:pt x="274" y="6715"/>
                    <a:pt x="749" y="4641"/>
                  </a:cubicBezTo>
                  <a:cubicBezTo>
                    <a:pt x="803" y="4393"/>
                    <a:pt x="870" y="4139"/>
                    <a:pt x="937" y="3891"/>
                  </a:cubicBezTo>
                  <a:cubicBezTo>
                    <a:pt x="943" y="3884"/>
                    <a:pt x="943" y="3878"/>
                    <a:pt x="950" y="3871"/>
                  </a:cubicBezTo>
                  <a:cubicBezTo>
                    <a:pt x="1184" y="3256"/>
                    <a:pt x="1452" y="2607"/>
                    <a:pt x="1853" y="2024"/>
                  </a:cubicBezTo>
                  <a:cubicBezTo>
                    <a:pt x="2282" y="1409"/>
                    <a:pt x="2817" y="961"/>
                    <a:pt x="3386" y="720"/>
                  </a:cubicBezTo>
                  <a:cubicBezTo>
                    <a:pt x="3695" y="593"/>
                    <a:pt x="4016" y="530"/>
                    <a:pt x="4328" y="530"/>
                  </a:cubicBezTo>
                  <a:close/>
                  <a:moveTo>
                    <a:pt x="3610" y="0"/>
                  </a:moveTo>
                  <a:cubicBezTo>
                    <a:pt x="2702" y="0"/>
                    <a:pt x="1947" y="517"/>
                    <a:pt x="1532" y="1476"/>
                  </a:cubicBezTo>
                  <a:cubicBezTo>
                    <a:pt x="1084" y="2513"/>
                    <a:pt x="736" y="3557"/>
                    <a:pt x="502" y="4587"/>
                  </a:cubicBezTo>
                  <a:cubicBezTo>
                    <a:pt x="20" y="6701"/>
                    <a:pt x="0" y="8427"/>
                    <a:pt x="442" y="9705"/>
                  </a:cubicBezTo>
                  <a:cubicBezTo>
                    <a:pt x="1051" y="11458"/>
                    <a:pt x="2181" y="13171"/>
                    <a:pt x="3640" y="14536"/>
                  </a:cubicBezTo>
                  <a:cubicBezTo>
                    <a:pt x="4061" y="14937"/>
                    <a:pt x="4637" y="15479"/>
                    <a:pt x="5353" y="15479"/>
                  </a:cubicBezTo>
                  <a:cubicBezTo>
                    <a:pt x="5366" y="15479"/>
                    <a:pt x="5379" y="15479"/>
                    <a:pt x="5393" y="15473"/>
                  </a:cubicBezTo>
                  <a:cubicBezTo>
                    <a:pt x="6035" y="15459"/>
                    <a:pt x="6704" y="15111"/>
                    <a:pt x="7340" y="14462"/>
                  </a:cubicBezTo>
                  <a:cubicBezTo>
                    <a:pt x="8651" y="13138"/>
                    <a:pt x="9434" y="11197"/>
                    <a:pt x="9487" y="9150"/>
                  </a:cubicBezTo>
                  <a:cubicBezTo>
                    <a:pt x="9541" y="7330"/>
                    <a:pt x="9039" y="5397"/>
                    <a:pt x="8036" y="3557"/>
                  </a:cubicBezTo>
                  <a:cubicBezTo>
                    <a:pt x="7092" y="1837"/>
                    <a:pt x="5948" y="706"/>
                    <a:pt x="4623" y="198"/>
                  </a:cubicBezTo>
                  <a:cubicBezTo>
                    <a:pt x="4272" y="65"/>
                    <a:pt x="3931" y="0"/>
                    <a:pt x="36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26"/>
            <p:cNvSpPr/>
            <p:nvPr/>
          </p:nvSpPr>
          <p:spPr>
            <a:xfrm>
              <a:off x="3743675" y="1303675"/>
              <a:ext cx="83650" cy="39825"/>
            </a:xfrm>
            <a:custGeom>
              <a:rect b="b" l="l" r="r" t="t"/>
              <a:pathLst>
                <a:path extrusionOk="0" h="1593" w="3346">
                  <a:moveTo>
                    <a:pt x="711" y="126"/>
                  </a:moveTo>
                  <a:cubicBezTo>
                    <a:pt x="738" y="126"/>
                    <a:pt x="764" y="126"/>
                    <a:pt x="790" y="128"/>
                  </a:cubicBezTo>
                  <a:cubicBezTo>
                    <a:pt x="1506" y="148"/>
                    <a:pt x="2215" y="409"/>
                    <a:pt x="2797" y="864"/>
                  </a:cubicBezTo>
                  <a:cubicBezTo>
                    <a:pt x="3178" y="1165"/>
                    <a:pt x="3205" y="1299"/>
                    <a:pt x="3198" y="1345"/>
                  </a:cubicBezTo>
                  <a:cubicBezTo>
                    <a:pt x="3192" y="1379"/>
                    <a:pt x="3158" y="1412"/>
                    <a:pt x="3091" y="1432"/>
                  </a:cubicBezTo>
                  <a:cubicBezTo>
                    <a:pt x="3011" y="1460"/>
                    <a:pt x="2913" y="1471"/>
                    <a:pt x="2806" y="1471"/>
                  </a:cubicBezTo>
                  <a:cubicBezTo>
                    <a:pt x="2574" y="1471"/>
                    <a:pt x="2301" y="1420"/>
                    <a:pt x="2081" y="1379"/>
                  </a:cubicBezTo>
                  <a:cubicBezTo>
                    <a:pt x="2027" y="1365"/>
                    <a:pt x="1967" y="1359"/>
                    <a:pt x="1920" y="1345"/>
                  </a:cubicBezTo>
                  <a:cubicBezTo>
                    <a:pt x="1472" y="1272"/>
                    <a:pt x="1037" y="1145"/>
                    <a:pt x="622" y="971"/>
                  </a:cubicBezTo>
                  <a:cubicBezTo>
                    <a:pt x="502" y="917"/>
                    <a:pt x="375" y="857"/>
                    <a:pt x="274" y="763"/>
                  </a:cubicBezTo>
                  <a:cubicBezTo>
                    <a:pt x="181" y="670"/>
                    <a:pt x="134" y="543"/>
                    <a:pt x="154" y="435"/>
                  </a:cubicBezTo>
                  <a:cubicBezTo>
                    <a:pt x="174" y="328"/>
                    <a:pt x="261" y="228"/>
                    <a:pt x="388" y="181"/>
                  </a:cubicBezTo>
                  <a:cubicBezTo>
                    <a:pt x="490" y="138"/>
                    <a:pt x="604" y="126"/>
                    <a:pt x="711" y="126"/>
                  </a:cubicBezTo>
                  <a:close/>
                  <a:moveTo>
                    <a:pt x="790" y="1"/>
                  </a:moveTo>
                  <a:cubicBezTo>
                    <a:pt x="656" y="1"/>
                    <a:pt x="489" y="1"/>
                    <a:pt x="341" y="61"/>
                  </a:cubicBezTo>
                  <a:cubicBezTo>
                    <a:pt x="174" y="128"/>
                    <a:pt x="54" y="261"/>
                    <a:pt x="27" y="415"/>
                  </a:cubicBezTo>
                  <a:cubicBezTo>
                    <a:pt x="0" y="563"/>
                    <a:pt x="60" y="730"/>
                    <a:pt x="188" y="857"/>
                  </a:cubicBezTo>
                  <a:cubicBezTo>
                    <a:pt x="301" y="964"/>
                    <a:pt x="448" y="1031"/>
                    <a:pt x="576" y="1084"/>
                  </a:cubicBezTo>
                  <a:cubicBezTo>
                    <a:pt x="997" y="1265"/>
                    <a:pt x="1439" y="1392"/>
                    <a:pt x="1900" y="1472"/>
                  </a:cubicBezTo>
                  <a:cubicBezTo>
                    <a:pt x="1947" y="1479"/>
                    <a:pt x="2001" y="1493"/>
                    <a:pt x="2061" y="1499"/>
                  </a:cubicBezTo>
                  <a:cubicBezTo>
                    <a:pt x="2282" y="1539"/>
                    <a:pt x="2563" y="1593"/>
                    <a:pt x="2810" y="1593"/>
                  </a:cubicBezTo>
                  <a:cubicBezTo>
                    <a:pt x="2931" y="1593"/>
                    <a:pt x="3038" y="1580"/>
                    <a:pt x="3131" y="1553"/>
                  </a:cubicBezTo>
                  <a:cubicBezTo>
                    <a:pt x="3245" y="1513"/>
                    <a:pt x="3305" y="1452"/>
                    <a:pt x="3319" y="1365"/>
                  </a:cubicBezTo>
                  <a:cubicBezTo>
                    <a:pt x="3345" y="1218"/>
                    <a:pt x="3198" y="1018"/>
                    <a:pt x="2870" y="763"/>
                  </a:cubicBezTo>
                  <a:cubicBezTo>
                    <a:pt x="2275" y="295"/>
                    <a:pt x="1532" y="27"/>
                    <a:pt x="7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26"/>
            <p:cNvSpPr/>
            <p:nvPr/>
          </p:nvSpPr>
          <p:spPr>
            <a:xfrm>
              <a:off x="3810750" y="1227150"/>
              <a:ext cx="56375" cy="65850"/>
            </a:xfrm>
            <a:custGeom>
              <a:rect b="b" l="l" r="r" t="t"/>
              <a:pathLst>
                <a:path extrusionOk="0" h="2634" w="2255">
                  <a:moveTo>
                    <a:pt x="492" y="126"/>
                  </a:moveTo>
                  <a:cubicBezTo>
                    <a:pt x="554" y="126"/>
                    <a:pt x="616" y="138"/>
                    <a:pt x="669" y="158"/>
                  </a:cubicBezTo>
                  <a:cubicBezTo>
                    <a:pt x="823" y="218"/>
                    <a:pt x="943" y="332"/>
                    <a:pt x="1051" y="452"/>
                  </a:cubicBezTo>
                  <a:cubicBezTo>
                    <a:pt x="1332" y="753"/>
                    <a:pt x="1566" y="1101"/>
                    <a:pt x="1740" y="1483"/>
                  </a:cubicBezTo>
                  <a:cubicBezTo>
                    <a:pt x="1894" y="1824"/>
                    <a:pt x="2094" y="2366"/>
                    <a:pt x="2041" y="2506"/>
                  </a:cubicBezTo>
                  <a:cubicBezTo>
                    <a:pt x="2041" y="2506"/>
                    <a:pt x="2041" y="2513"/>
                    <a:pt x="2041" y="2513"/>
                  </a:cubicBezTo>
                  <a:cubicBezTo>
                    <a:pt x="2039" y="2513"/>
                    <a:pt x="2037" y="2513"/>
                    <a:pt x="2034" y="2513"/>
                  </a:cubicBezTo>
                  <a:cubicBezTo>
                    <a:pt x="1983" y="2513"/>
                    <a:pt x="1851" y="2440"/>
                    <a:pt x="1633" y="2292"/>
                  </a:cubicBezTo>
                  <a:cubicBezTo>
                    <a:pt x="1606" y="2272"/>
                    <a:pt x="1586" y="2259"/>
                    <a:pt x="1566" y="2245"/>
                  </a:cubicBezTo>
                  <a:cubicBezTo>
                    <a:pt x="1398" y="2138"/>
                    <a:pt x="1231" y="2018"/>
                    <a:pt x="1077" y="1884"/>
                  </a:cubicBezTo>
                  <a:cubicBezTo>
                    <a:pt x="770" y="1610"/>
                    <a:pt x="509" y="1295"/>
                    <a:pt x="301" y="941"/>
                  </a:cubicBezTo>
                  <a:cubicBezTo>
                    <a:pt x="234" y="827"/>
                    <a:pt x="167" y="700"/>
                    <a:pt x="147" y="559"/>
                  </a:cubicBezTo>
                  <a:cubicBezTo>
                    <a:pt x="127" y="425"/>
                    <a:pt x="167" y="292"/>
                    <a:pt x="254" y="211"/>
                  </a:cubicBezTo>
                  <a:cubicBezTo>
                    <a:pt x="320" y="149"/>
                    <a:pt x="406" y="126"/>
                    <a:pt x="492" y="126"/>
                  </a:cubicBezTo>
                  <a:close/>
                  <a:moveTo>
                    <a:pt x="493" y="0"/>
                  </a:moveTo>
                  <a:cubicBezTo>
                    <a:pt x="368" y="0"/>
                    <a:pt x="252" y="42"/>
                    <a:pt x="167" y="118"/>
                  </a:cubicBezTo>
                  <a:cubicBezTo>
                    <a:pt x="54" y="225"/>
                    <a:pt x="0" y="399"/>
                    <a:pt x="27" y="579"/>
                  </a:cubicBezTo>
                  <a:cubicBezTo>
                    <a:pt x="47" y="733"/>
                    <a:pt x="121" y="880"/>
                    <a:pt x="194" y="1008"/>
                  </a:cubicBezTo>
                  <a:cubicBezTo>
                    <a:pt x="408" y="1369"/>
                    <a:pt x="676" y="1697"/>
                    <a:pt x="997" y="1978"/>
                  </a:cubicBezTo>
                  <a:cubicBezTo>
                    <a:pt x="1151" y="2111"/>
                    <a:pt x="1325" y="2239"/>
                    <a:pt x="1499" y="2352"/>
                  </a:cubicBezTo>
                  <a:cubicBezTo>
                    <a:pt x="1519" y="2359"/>
                    <a:pt x="1539" y="2372"/>
                    <a:pt x="1566" y="2392"/>
                  </a:cubicBezTo>
                  <a:cubicBezTo>
                    <a:pt x="1793" y="2546"/>
                    <a:pt x="1940" y="2633"/>
                    <a:pt x="2041" y="2633"/>
                  </a:cubicBezTo>
                  <a:cubicBezTo>
                    <a:pt x="2054" y="2633"/>
                    <a:pt x="2068" y="2633"/>
                    <a:pt x="2081" y="2627"/>
                  </a:cubicBezTo>
                  <a:cubicBezTo>
                    <a:pt x="2108" y="2620"/>
                    <a:pt x="2141" y="2600"/>
                    <a:pt x="2161" y="2546"/>
                  </a:cubicBezTo>
                  <a:cubicBezTo>
                    <a:pt x="2255" y="2312"/>
                    <a:pt x="1894" y="1523"/>
                    <a:pt x="1853" y="1429"/>
                  </a:cubicBezTo>
                  <a:cubicBezTo>
                    <a:pt x="1673" y="1041"/>
                    <a:pt x="1432" y="680"/>
                    <a:pt x="1144" y="365"/>
                  </a:cubicBezTo>
                  <a:cubicBezTo>
                    <a:pt x="1030" y="245"/>
                    <a:pt x="890" y="111"/>
                    <a:pt x="716" y="44"/>
                  </a:cubicBezTo>
                  <a:cubicBezTo>
                    <a:pt x="642" y="14"/>
                    <a:pt x="566" y="0"/>
                    <a:pt x="4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26"/>
            <p:cNvSpPr/>
            <p:nvPr/>
          </p:nvSpPr>
          <p:spPr>
            <a:xfrm>
              <a:off x="3899550" y="1176350"/>
              <a:ext cx="49700" cy="69475"/>
            </a:xfrm>
            <a:custGeom>
              <a:rect b="b" l="l" r="r" t="t"/>
              <a:pathLst>
                <a:path extrusionOk="0" h="2779" w="1988">
                  <a:moveTo>
                    <a:pt x="543" y="122"/>
                  </a:moveTo>
                  <a:cubicBezTo>
                    <a:pt x="650" y="122"/>
                    <a:pt x="764" y="163"/>
                    <a:pt x="857" y="243"/>
                  </a:cubicBezTo>
                  <a:cubicBezTo>
                    <a:pt x="984" y="343"/>
                    <a:pt x="1065" y="490"/>
                    <a:pt x="1145" y="631"/>
                  </a:cubicBezTo>
                  <a:cubicBezTo>
                    <a:pt x="1339" y="1006"/>
                    <a:pt x="1807" y="2076"/>
                    <a:pt x="1607" y="2491"/>
                  </a:cubicBezTo>
                  <a:cubicBezTo>
                    <a:pt x="1566" y="2571"/>
                    <a:pt x="1506" y="2625"/>
                    <a:pt x="1413" y="2645"/>
                  </a:cubicBezTo>
                  <a:cubicBezTo>
                    <a:pt x="1371" y="2653"/>
                    <a:pt x="1330" y="2657"/>
                    <a:pt x="1291" y="2657"/>
                  </a:cubicBezTo>
                  <a:cubicBezTo>
                    <a:pt x="648" y="2657"/>
                    <a:pt x="367" y="1617"/>
                    <a:pt x="228" y="1106"/>
                  </a:cubicBezTo>
                  <a:lnTo>
                    <a:pt x="215" y="1046"/>
                  </a:lnTo>
                  <a:cubicBezTo>
                    <a:pt x="168" y="885"/>
                    <a:pt x="128" y="698"/>
                    <a:pt x="155" y="517"/>
                  </a:cubicBezTo>
                  <a:cubicBezTo>
                    <a:pt x="181" y="337"/>
                    <a:pt x="295" y="189"/>
                    <a:pt x="436" y="143"/>
                  </a:cubicBezTo>
                  <a:cubicBezTo>
                    <a:pt x="469" y="129"/>
                    <a:pt x="509" y="122"/>
                    <a:pt x="543" y="122"/>
                  </a:cubicBezTo>
                  <a:close/>
                  <a:moveTo>
                    <a:pt x="540" y="0"/>
                  </a:moveTo>
                  <a:cubicBezTo>
                    <a:pt x="490" y="0"/>
                    <a:pt x="441" y="7"/>
                    <a:pt x="396" y="22"/>
                  </a:cubicBezTo>
                  <a:cubicBezTo>
                    <a:pt x="215" y="82"/>
                    <a:pt x="68" y="270"/>
                    <a:pt x="34" y="497"/>
                  </a:cubicBezTo>
                  <a:cubicBezTo>
                    <a:pt x="1" y="705"/>
                    <a:pt x="48" y="905"/>
                    <a:pt x="95" y="1079"/>
                  </a:cubicBezTo>
                  <a:lnTo>
                    <a:pt x="108" y="1139"/>
                  </a:lnTo>
                  <a:cubicBezTo>
                    <a:pt x="255" y="1681"/>
                    <a:pt x="549" y="2779"/>
                    <a:pt x="1279" y="2779"/>
                  </a:cubicBezTo>
                  <a:cubicBezTo>
                    <a:pt x="1332" y="2779"/>
                    <a:pt x="1379" y="2772"/>
                    <a:pt x="1433" y="2765"/>
                  </a:cubicBezTo>
                  <a:cubicBezTo>
                    <a:pt x="1566" y="2738"/>
                    <a:pt x="1660" y="2665"/>
                    <a:pt x="1720" y="2544"/>
                  </a:cubicBezTo>
                  <a:cubicBezTo>
                    <a:pt x="1988" y="1989"/>
                    <a:pt x="1259" y="591"/>
                    <a:pt x="1252" y="571"/>
                  </a:cubicBezTo>
                  <a:cubicBezTo>
                    <a:pt x="1172" y="417"/>
                    <a:pt x="1078" y="263"/>
                    <a:pt x="931" y="143"/>
                  </a:cubicBezTo>
                  <a:cubicBezTo>
                    <a:pt x="814" y="50"/>
                    <a:pt x="673" y="0"/>
                    <a:pt x="5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26"/>
            <p:cNvSpPr/>
            <p:nvPr/>
          </p:nvSpPr>
          <p:spPr>
            <a:xfrm>
              <a:off x="3822775" y="1484125"/>
              <a:ext cx="81000" cy="51575"/>
            </a:xfrm>
            <a:custGeom>
              <a:rect b="b" l="l" r="r" t="t"/>
              <a:pathLst>
                <a:path extrusionOk="0" h="2063" w="3240">
                  <a:moveTo>
                    <a:pt x="2985" y="122"/>
                  </a:moveTo>
                  <a:cubicBezTo>
                    <a:pt x="3045" y="122"/>
                    <a:pt x="3072" y="149"/>
                    <a:pt x="3085" y="209"/>
                  </a:cubicBezTo>
                  <a:cubicBezTo>
                    <a:pt x="3105" y="289"/>
                    <a:pt x="2992" y="483"/>
                    <a:pt x="2945" y="564"/>
                  </a:cubicBezTo>
                  <a:lnTo>
                    <a:pt x="2925" y="604"/>
                  </a:lnTo>
                  <a:cubicBezTo>
                    <a:pt x="2791" y="845"/>
                    <a:pt x="2577" y="1072"/>
                    <a:pt x="2316" y="1253"/>
                  </a:cubicBezTo>
                  <a:cubicBezTo>
                    <a:pt x="1901" y="1541"/>
                    <a:pt x="1406" y="1701"/>
                    <a:pt x="931" y="1855"/>
                  </a:cubicBezTo>
                  <a:cubicBezTo>
                    <a:pt x="799" y="1901"/>
                    <a:pt x="663" y="1939"/>
                    <a:pt x="541" y="1939"/>
                  </a:cubicBezTo>
                  <a:cubicBezTo>
                    <a:pt x="451" y="1939"/>
                    <a:pt x="370" y="1919"/>
                    <a:pt x="302" y="1868"/>
                  </a:cubicBezTo>
                  <a:cubicBezTo>
                    <a:pt x="141" y="1748"/>
                    <a:pt x="135" y="1500"/>
                    <a:pt x="215" y="1326"/>
                  </a:cubicBezTo>
                  <a:cubicBezTo>
                    <a:pt x="315" y="1139"/>
                    <a:pt x="496" y="1005"/>
                    <a:pt x="677" y="892"/>
                  </a:cubicBezTo>
                  <a:cubicBezTo>
                    <a:pt x="1306" y="497"/>
                    <a:pt x="2028" y="243"/>
                    <a:pt x="2764" y="156"/>
                  </a:cubicBezTo>
                  <a:cubicBezTo>
                    <a:pt x="2798" y="149"/>
                    <a:pt x="2824" y="142"/>
                    <a:pt x="2858" y="142"/>
                  </a:cubicBezTo>
                  <a:cubicBezTo>
                    <a:pt x="2911" y="129"/>
                    <a:pt x="2958" y="122"/>
                    <a:pt x="2985" y="122"/>
                  </a:cubicBezTo>
                  <a:close/>
                  <a:moveTo>
                    <a:pt x="2984" y="0"/>
                  </a:moveTo>
                  <a:cubicBezTo>
                    <a:pt x="2937" y="0"/>
                    <a:pt x="2886" y="9"/>
                    <a:pt x="2838" y="15"/>
                  </a:cubicBezTo>
                  <a:cubicBezTo>
                    <a:pt x="2811" y="22"/>
                    <a:pt x="2777" y="28"/>
                    <a:pt x="2744" y="28"/>
                  </a:cubicBezTo>
                  <a:cubicBezTo>
                    <a:pt x="1995" y="122"/>
                    <a:pt x="1252" y="383"/>
                    <a:pt x="616" y="785"/>
                  </a:cubicBezTo>
                  <a:cubicBezTo>
                    <a:pt x="422" y="905"/>
                    <a:pt x="215" y="1052"/>
                    <a:pt x="108" y="1273"/>
                  </a:cubicBezTo>
                  <a:cubicBezTo>
                    <a:pt x="1" y="1487"/>
                    <a:pt x="14" y="1808"/>
                    <a:pt x="228" y="1969"/>
                  </a:cubicBezTo>
                  <a:cubicBezTo>
                    <a:pt x="322" y="2036"/>
                    <a:pt x="429" y="2062"/>
                    <a:pt x="543" y="2062"/>
                  </a:cubicBezTo>
                  <a:cubicBezTo>
                    <a:pt x="677" y="2062"/>
                    <a:pt x="824" y="2022"/>
                    <a:pt x="971" y="1975"/>
                  </a:cubicBezTo>
                  <a:cubicBezTo>
                    <a:pt x="1453" y="1815"/>
                    <a:pt x="1955" y="1654"/>
                    <a:pt x="2389" y="1353"/>
                  </a:cubicBezTo>
                  <a:cubicBezTo>
                    <a:pt x="2664" y="1159"/>
                    <a:pt x="2891" y="925"/>
                    <a:pt x="3032" y="664"/>
                  </a:cubicBezTo>
                  <a:lnTo>
                    <a:pt x="3052" y="631"/>
                  </a:lnTo>
                  <a:cubicBezTo>
                    <a:pt x="3145" y="463"/>
                    <a:pt x="3239" y="296"/>
                    <a:pt x="3206" y="182"/>
                  </a:cubicBezTo>
                  <a:cubicBezTo>
                    <a:pt x="3170" y="34"/>
                    <a:pt x="3082" y="0"/>
                    <a:pt x="29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26"/>
            <p:cNvSpPr/>
            <p:nvPr/>
          </p:nvSpPr>
          <p:spPr>
            <a:xfrm>
              <a:off x="3874800" y="1516400"/>
              <a:ext cx="56900" cy="89875"/>
            </a:xfrm>
            <a:custGeom>
              <a:rect b="b" l="l" r="r" t="t"/>
              <a:pathLst>
                <a:path extrusionOk="0" h="3595" w="2276">
                  <a:moveTo>
                    <a:pt x="1610" y="122"/>
                  </a:moveTo>
                  <a:cubicBezTo>
                    <a:pt x="1616" y="122"/>
                    <a:pt x="1621" y="122"/>
                    <a:pt x="1626" y="122"/>
                  </a:cubicBezTo>
                  <a:cubicBezTo>
                    <a:pt x="1680" y="129"/>
                    <a:pt x="1733" y="176"/>
                    <a:pt x="1774" y="256"/>
                  </a:cubicBezTo>
                  <a:cubicBezTo>
                    <a:pt x="2148" y="972"/>
                    <a:pt x="2128" y="2110"/>
                    <a:pt x="1733" y="2846"/>
                  </a:cubicBezTo>
                  <a:cubicBezTo>
                    <a:pt x="1570" y="3147"/>
                    <a:pt x="1265" y="3472"/>
                    <a:pt x="897" y="3472"/>
                  </a:cubicBezTo>
                  <a:cubicBezTo>
                    <a:pt x="873" y="3472"/>
                    <a:pt x="848" y="3471"/>
                    <a:pt x="824" y="3468"/>
                  </a:cubicBezTo>
                  <a:cubicBezTo>
                    <a:pt x="543" y="3434"/>
                    <a:pt x="288" y="3187"/>
                    <a:pt x="201" y="2866"/>
                  </a:cubicBezTo>
                  <a:cubicBezTo>
                    <a:pt x="128" y="2605"/>
                    <a:pt x="148" y="2297"/>
                    <a:pt x="262" y="1929"/>
                  </a:cubicBezTo>
                  <a:cubicBezTo>
                    <a:pt x="402" y="1487"/>
                    <a:pt x="636" y="1059"/>
                    <a:pt x="944" y="698"/>
                  </a:cubicBezTo>
                  <a:cubicBezTo>
                    <a:pt x="964" y="678"/>
                    <a:pt x="984" y="658"/>
                    <a:pt x="1004" y="631"/>
                  </a:cubicBezTo>
                  <a:cubicBezTo>
                    <a:pt x="1160" y="443"/>
                    <a:pt x="1423" y="122"/>
                    <a:pt x="1610" y="122"/>
                  </a:cubicBezTo>
                  <a:close/>
                  <a:moveTo>
                    <a:pt x="1611" y="1"/>
                  </a:moveTo>
                  <a:cubicBezTo>
                    <a:pt x="1365" y="1"/>
                    <a:pt x="1103" y="319"/>
                    <a:pt x="904" y="551"/>
                  </a:cubicBezTo>
                  <a:cubicBezTo>
                    <a:pt x="884" y="577"/>
                    <a:pt x="864" y="597"/>
                    <a:pt x="850" y="618"/>
                  </a:cubicBezTo>
                  <a:cubicBezTo>
                    <a:pt x="529" y="992"/>
                    <a:pt x="288" y="1434"/>
                    <a:pt x="148" y="1889"/>
                  </a:cubicBezTo>
                  <a:cubicBezTo>
                    <a:pt x="21" y="2284"/>
                    <a:pt x="1" y="2618"/>
                    <a:pt x="81" y="2899"/>
                  </a:cubicBezTo>
                  <a:cubicBezTo>
                    <a:pt x="181" y="3274"/>
                    <a:pt x="476" y="3555"/>
                    <a:pt x="810" y="3595"/>
                  </a:cubicBezTo>
                  <a:lnTo>
                    <a:pt x="897" y="3595"/>
                  </a:lnTo>
                  <a:cubicBezTo>
                    <a:pt x="1319" y="3595"/>
                    <a:pt x="1667" y="3234"/>
                    <a:pt x="1841" y="2906"/>
                  </a:cubicBezTo>
                  <a:cubicBezTo>
                    <a:pt x="2255" y="2136"/>
                    <a:pt x="2275" y="945"/>
                    <a:pt x="1881" y="196"/>
                  </a:cubicBezTo>
                  <a:cubicBezTo>
                    <a:pt x="1820" y="76"/>
                    <a:pt x="1740" y="15"/>
                    <a:pt x="1640" y="2"/>
                  </a:cubicBezTo>
                  <a:cubicBezTo>
                    <a:pt x="1630" y="1"/>
                    <a:pt x="1621" y="1"/>
                    <a:pt x="16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26"/>
            <p:cNvSpPr/>
            <p:nvPr/>
          </p:nvSpPr>
          <p:spPr>
            <a:xfrm>
              <a:off x="3962775" y="1544375"/>
              <a:ext cx="49375" cy="89675"/>
            </a:xfrm>
            <a:custGeom>
              <a:rect b="b" l="l" r="r" t="t"/>
              <a:pathLst>
                <a:path extrusionOk="0" h="3587" w="1975">
                  <a:moveTo>
                    <a:pt x="797" y="127"/>
                  </a:moveTo>
                  <a:cubicBezTo>
                    <a:pt x="1105" y="127"/>
                    <a:pt x="1386" y="509"/>
                    <a:pt x="1633" y="1258"/>
                  </a:cubicBezTo>
                  <a:cubicBezTo>
                    <a:pt x="1801" y="1753"/>
                    <a:pt x="1848" y="2289"/>
                    <a:pt x="1781" y="2797"/>
                  </a:cubicBezTo>
                  <a:cubicBezTo>
                    <a:pt x="1740" y="3098"/>
                    <a:pt x="1600" y="3426"/>
                    <a:pt x="1332" y="3459"/>
                  </a:cubicBezTo>
                  <a:cubicBezTo>
                    <a:pt x="1317" y="3462"/>
                    <a:pt x="1301" y="3463"/>
                    <a:pt x="1284" y="3463"/>
                  </a:cubicBezTo>
                  <a:cubicBezTo>
                    <a:pt x="1163" y="3463"/>
                    <a:pt x="1032" y="3398"/>
                    <a:pt x="938" y="3285"/>
                  </a:cubicBezTo>
                  <a:cubicBezTo>
                    <a:pt x="837" y="3172"/>
                    <a:pt x="770" y="3031"/>
                    <a:pt x="710" y="2851"/>
                  </a:cubicBezTo>
                  <a:cubicBezTo>
                    <a:pt x="543" y="2362"/>
                    <a:pt x="168" y="776"/>
                    <a:pt x="516" y="275"/>
                  </a:cubicBezTo>
                  <a:cubicBezTo>
                    <a:pt x="583" y="181"/>
                    <a:pt x="670" y="127"/>
                    <a:pt x="790" y="127"/>
                  </a:cubicBezTo>
                  <a:close/>
                  <a:moveTo>
                    <a:pt x="790" y="0"/>
                  </a:moveTo>
                  <a:cubicBezTo>
                    <a:pt x="630" y="7"/>
                    <a:pt x="503" y="74"/>
                    <a:pt x="409" y="208"/>
                  </a:cubicBezTo>
                  <a:cubicBezTo>
                    <a:pt x="1" y="790"/>
                    <a:pt x="463" y="2503"/>
                    <a:pt x="596" y="2891"/>
                  </a:cubicBezTo>
                  <a:cubicBezTo>
                    <a:pt x="650" y="3058"/>
                    <a:pt x="723" y="3232"/>
                    <a:pt x="844" y="3366"/>
                  </a:cubicBezTo>
                  <a:cubicBezTo>
                    <a:pt x="964" y="3506"/>
                    <a:pt x="1132" y="3587"/>
                    <a:pt x="1292" y="3587"/>
                  </a:cubicBezTo>
                  <a:lnTo>
                    <a:pt x="1352" y="3587"/>
                  </a:lnTo>
                  <a:cubicBezTo>
                    <a:pt x="1774" y="3526"/>
                    <a:pt x="1881" y="2984"/>
                    <a:pt x="1901" y="2817"/>
                  </a:cubicBezTo>
                  <a:cubicBezTo>
                    <a:pt x="1975" y="2289"/>
                    <a:pt x="1921" y="1733"/>
                    <a:pt x="1754" y="1218"/>
                  </a:cubicBezTo>
                  <a:cubicBezTo>
                    <a:pt x="1653" y="917"/>
                    <a:pt x="1352" y="0"/>
                    <a:pt x="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26"/>
            <p:cNvSpPr/>
            <p:nvPr/>
          </p:nvSpPr>
          <p:spPr>
            <a:xfrm>
              <a:off x="3920125" y="1617600"/>
              <a:ext cx="27125" cy="35675"/>
            </a:xfrm>
            <a:custGeom>
              <a:rect b="b" l="l" r="r" t="t"/>
              <a:pathLst>
                <a:path extrusionOk="0" h="1427" w="1085">
                  <a:moveTo>
                    <a:pt x="603" y="122"/>
                  </a:moveTo>
                  <a:cubicBezTo>
                    <a:pt x="616" y="122"/>
                    <a:pt x="623" y="122"/>
                    <a:pt x="630" y="129"/>
                  </a:cubicBezTo>
                  <a:cubicBezTo>
                    <a:pt x="717" y="136"/>
                    <a:pt x="777" y="176"/>
                    <a:pt x="824" y="256"/>
                  </a:cubicBezTo>
                  <a:cubicBezTo>
                    <a:pt x="944" y="457"/>
                    <a:pt x="911" y="852"/>
                    <a:pt x="830" y="1026"/>
                  </a:cubicBezTo>
                  <a:cubicBezTo>
                    <a:pt x="770" y="1159"/>
                    <a:pt x="656" y="1300"/>
                    <a:pt x="503" y="1307"/>
                  </a:cubicBezTo>
                  <a:cubicBezTo>
                    <a:pt x="349" y="1307"/>
                    <a:pt x="222" y="1146"/>
                    <a:pt x="181" y="985"/>
                  </a:cubicBezTo>
                  <a:cubicBezTo>
                    <a:pt x="128" y="805"/>
                    <a:pt x="195" y="450"/>
                    <a:pt x="355" y="256"/>
                  </a:cubicBezTo>
                  <a:cubicBezTo>
                    <a:pt x="429" y="169"/>
                    <a:pt x="516" y="122"/>
                    <a:pt x="603" y="122"/>
                  </a:cubicBezTo>
                  <a:close/>
                  <a:moveTo>
                    <a:pt x="603" y="0"/>
                  </a:moveTo>
                  <a:cubicBezTo>
                    <a:pt x="472" y="0"/>
                    <a:pt x="353" y="60"/>
                    <a:pt x="262" y="176"/>
                  </a:cubicBezTo>
                  <a:cubicBezTo>
                    <a:pt x="68" y="410"/>
                    <a:pt x="1" y="805"/>
                    <a:pt x="61" y="1019"/>
                  </a:cubicBezTo>
                  <a:cubicBezTo>
                    <a:pt x="115" y="1220"/>
                    <a:pt x="275" y="1427"/>
                    <a:pt x="503" y="1427"/>
                  </a:cubicBezTo>
                  <a:lnTo>
                    <a:pt x="509" y="1427"/>
                  </a:lnTo>
                  <a:cubicBezTo>
                    <a:pt x="717" y="1427"/>
                    <a:pt x="871" y="1246"/>
                    <a:pt x="944" y="1079"/>
                  </a:cubicBezTo>
                  <a:cubicBezTo>
                    <a:pt x="1038" y="878"/>
                    <a:pt x="1085" y="443"/>
                    <a:pt x="931" y="189"/>
                  </a:cubicBezTo>
                  <a:cubicBezTo>
                    <a:pt x="864" y="75"/>
                    <a:pt x="764" y="15"/>
                    <a:pt x="643" y="2"/>
                  </a:cubicBezTo>
                  <a:cubicBezTo>
                    <a:pt x="630" y="1"/>
                    <a:pt x="616" y="0"/>
                    <a:pt x="6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26"/>
            <p:cNvSpPr/>
            <p:nvPr/>
          </p:nvSpPr>
          <p:spPr>
            <a:xfrm>
              <a:off x="3778625" y="1545750"/>
              <a:ext cx="36325" cy="30925"/>
            </a:xfrm>
            <a:custGeom>
              <a:rect b="b" l="l" r="r" t="t"/>
              <a:pathLst>
                <a:path extrusionOk="0" h="1237" w="1453">
                  <a:moveTo>
                    <a:pt x="1024" y="126"/>
                  </a:moveTo>
                  <a:cubicBezTo>
                    <a:pt x="1044" y="126"/>
                    <a:pt x="1064" y="126"/>
                    <a:pt x="1091" y="133"/>
                  </a:cubicBezTo>
                  <a:cubicBezTo>
                    <a:pt x="1198" y="159"/>
                    <a:pt x="1258" y="220"/>
                    <a:pt x="1278" y="320"/>
                  </a:cubicBezTo>
                  <a:cubicBezTo>
                    <a:pt x="1319" y="494"/>
                    <a:pt x="1212" y="715"/>
                    <a:pt x="1084" y="815"/>
                  </a:cubicBezTo>
                  <a:cubicBezTo>
                    <a:pt x="957" y="922"/>
                    <a:pt x="797" y="982"/>
                    <a:pt x="643" y="1043"/>
                  </a:cubicBezTo>
                  <a:cubicBezTo>
                    <a:pt x="556" y="1076"/>
                    <a:pt x="469" y="1110"/>
                    <a:pt x="375" y="1116"/>
                  </a:cubicBezTo>
                  <a:cubicBezTo>
                    <a:pt x="288" y="1116"/>
                    <a:pt x="208" y="1076"/>
                    <a:pt x="174" y="1023"/>
                  </a:cubicBezTo>
                  <a:cubicBezTo>
                    <a:pt x="121" y="915"/>
                    <a:pt x="195" y="775"/>
                    <a:pt x="248" y="701"/>
                  </a:cubicBezTo>
                  <a:cubicBezTo>
                    <a:pt x="422" y="454"/>
                    <a:pt x="770" y="126"/>
                    <a:pt x="1024" y="126"/>
                  </a:cubicBezTo>
                  <a:close/>
                  <a:moveTo>
                    <a:pt x="1022" y="1"/>
                  </a:moveTo>
                  <a:cubicBezTo>
                    <a:pt x="664" y="1"/>
                    <a:pt x="277" y="444"/>
                    <a:pt x="148" y="628"/>
                  </a:cubicBezTo>
                  <a:cubicBezTo>
                    <a:pt x="27" y="802"/>
                    <a:pt x="1" y="962"/>
                    <a:pt x="67" y="1083"/>
                  </a:cubicBezTo>
                  <a:cubicBezTo>
                    <a:pt x="121" y="1176"/>
                    <a:pt x="241" y="1237"/>
                    <a:pt x="368" y="1237"/>
                  </a:cubicBezTo>
                  <a:lnTo>
                    <a:pt x="382" y="1237"/>
                  </a:lnTo>
                  <a:cubicBezTo>
                    <a:pt x="489" y="1237"/>
                    <a:pt x="596" y="1196"/>
                    <a:pt x="690" y="1163"/>
                  </a:cubicBezTo>
                  <a:cubicBezTo>
                    <a:pt x="850" y="1096"/>
                    <a:pt x="1017" y="1029"/>
                    <a:pt x="1165" y="915"/>
                  </a:cubicBezTo>
                  <a:cubicBezTo>
                    <a:pt x="1319" y="788"/>
                    <a:pt x="1452" y="521"/>
                    <a:pt x="1406" y="293"/>
                  </a:cubicBezTo>
                  <a:cubicBezTo>
                    <a:pt x="1372" y="153"/>
                    <a:pt x="1272" y="52"/>
                    <a:pt x="1118" y="12"/>
                  </a:cubicBezTo>
                  <a:cubicBezTo>
                    <a:pt x="1086" y="4"/>
                    <a:pt x="1054" y="1"/>
                    <a:pt x="10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26"/>
            <p:cNvSpPr/>
            <p:nvPr/>
          </p:nvSpPr>
          <p:spPr>
            <a:xfrm>
              <a:off x="3847550" y="1318600"/>
              <a:ext cx="31800" cy="23250"/>
            </a:xfrm>
            <a:custGeom>
              <a:rect b="b" l="l" r="r" t="t"/>
              <a:pathLst>
                <a:path extrusionOk="0" h="930" w="1272">
                  <a:moveTo>
                    <a:pt x="503" y="123"/>
                  </a:moveTo>
                  <a:cubicBezTo>
                    <a:pt x="697" y="123"/>
                    <a:pt x="917" y="185"/>
                    <a:pt x="1030" y="313"/>
                  </a:cubicBezTo>
                  <a:cubicBezTo>
                    <a:pt x="1104" y="394"/>
                    <a:pt x="1124" y="501"/>
                    <a:pt x="1077" y="621"/>
                  </a:cubicBezTo>
                  <a:cubicBezTo>
                    <a:pt x="1044" y="722"/>
                    <a:pt x="997" y="782"/>
                    <a:pt x="923" y="795"/>
                  </a:cubicBezTo>
                  <a:cubicBezTo>
                    <a:pt x="905" y="800"/>
                    <a:pt x="886" y="802"/>
                    <a:pt x="866" y="802"/>
                  </a:cubicBezTo>
                  <a:cubicBezTo>
                    <a:pt x="685" y="802"/>
                    <a:pt x="426" y="621"/>
                    <a:pt x="228" y="441"/>
                  </a:cubicBezTo>
                  <a:cubicBezTo>
                    <a:pt x="187" y="407"/>
                    <a:pt x="147" y="360"/>
                    <a:pt x="141" y="313"/>
                  </a:cubicBezTo>
                  <a:cubicBezTo>
                    <a:pt x="134" y="233"/>
                    <a:pt x="241" y="166"/>
                    <a:pt x="341" y="140"/>
                  </a:cubicBezTo>
                  <a:cubicBezTo>
                    <a:pt x="390" y="129"/>
                    <a:pt x="446" y="123"/>
                    <a:pt x="503" y="123"/>
                  </a:cubicBezTo>
                  <a:close/>
                  <a:moveTo>
                    <a:pt x="498" y="1"/>
                  </a:moveTo>
                  <a:cubicBezTo>
                    <a:pt x="431" y="1"/>
                    <a:pt x="366" y="7"/>
                    <a:pt x="308" y="19"/>
                  </a:cubicBezTo>
                  <a:cubicBezTo>
                    <a:pt x="161" y="53"/>
                    <a:pt x="0" y="166"/>
                    <a:pt x="20" y="327"/>
                  </a:cubicBezTo>
                  <a:cubicBezTo>
                    <a:pt x="27" y="414"/>
                    <a:pt x="87" y="481"/>
                    <a:pt x="147" y="534"/>
                  </a:cubicBezTo>
                  <a:cubicBezTo>
                    <a:pt x="315" y="688"/>
                    <a:pt x="616" y="929"/>
                    <a:pt x="863" y="929"/>
                  </a:cubicBezTo>
                  <a:cubicBezTo>
                    <a:pt x="897" y="929"/>
                    <a:pt x="923" y="922"/>
                    <a:pt x="950" y="916"/>
                  </a:cubicBezTo>
                  <a:cubicBezTo>
                    <a:pt x="1064" y="889"/>
                    <a:pt x="1151" y="802"/>
                    <a:pt x="1198" y="661"/>
                  </a:cubicBezTo>
                  <a:cubicBezTo>
                    <a:pt x="1271" y="454"/>
                    <a:pt x="1198" y="313"/>
                    <a:pt x="1124" y="227"/>
                  </a:cubicBezTo>
                  <a:cubicBezTo>
                    <a:pt x="980" y="72"/>
                    <a:pt x="724" y="1"/>
                    <a:pt x="4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26"/>
            <p:cNvSpPr/>
            <p:nvPr/>
          </p:nvSpPr>
          <p:spPr>
            <a:xfrm>
              <a:off x="3900400" y="1271450"/>
              <a:ext cx="21250" cy="13350"/>
            </a:xfrm>
            <a:custGeom>
              <a:rect b="b" l="l" r="r" t="t"/>
              <a:pathLst>
                <a:path extrusionOk="0" h="534" w="850">
                  <a:moveTo>
                    <a:pt x="338" y="127"/>
                  </a:moveTo>
                  <a:cubicBezTo>
                    <a:pt x="356" y="127"/>
                    <a:pt x="373" y="129"/>
                    <a:pt x="388" y="132"/>
                  </a:cubicBezTo>
                  <a:lnTo>
                    <a:pt x="402" y="139"/>
                  </a:lnTo>
                  <a:cubicBezTo>
                    <a:pt x="489" y="159"/>
                    <a:pt x="569" y="226"/>
                    <a:pt x="623" y="279"/>
                  </a:cubicBezTo>
                  <a:cubicBezTo>
                    <a:pt x="676" y="326"/>
                    <a:pt x="689" y="360"/>
                    <a:pt x="683" y="366"/>
                  </a:cubicBezTo>
                  <a:cubicBezTo>
                    <a:pt x="660" y="395"/>
                    <a:pt x="590" y="410"/>
                    <a:pt x="507" y="410"/>
                  </a:cubicBezTo>
                  <a:cubicBezTo>
                    <a:pt x="397" y="410"/>
                    <a:pt x="264" y="383"/>
                    <a:pt x="188" y="326"/>
                  </a:cubicBezTo>
                  <a:cubicBezTo>
                    <a:pt x="141" y="286"/>
                    <a:pt x="141" y="253"/>
                    <a:pt x="174" y="192"/>
                  </a:cubicBezTo>
                  <a:cubicBezTo>
                    <a:pt x="210" y="146"/>
                    <a:pt x="278" y="127"/>
                    <a:pt x="338" y="127"/>
                  </a:cubicBezTo>
                  <a:close/>
                  <a:moveTo>
                    <a:pt x="332" y="1"/>
                  </a:moveTo>
                  <a:cubicBezTo>
                    <a:pt x="226" y="1"/>
                    <a:pt x="132" y="47"/>
                    <a:pt x="74" y="125"/>
                  </a:cubicBezTo>
                  <a:cubicBezTo>
                    <a:pt x="0" y="232"/>
                    <a:pt x="14" y="339"/>
                    <a:pt x="114" y="420"/>
                  </a:cubicBezTo>
                  <a:cubicBezTo>
                    <a:pt x="201" y="493"/>
                    <a:pt x="362" y="534"/>
                    <a:pt x="509" y="534"/>
                  </a:cubicBezTo>
                  <a:cubicBezTo>
                    <a:pt x="623" y="534"/>
                    <a:pt x="730" y="507"/>
                    <a:pt x="776" y="453"/>
                  </a:cubicBezTo>
                  <a:cubicBezTo>
                    <a:pt x="810" y="406"/>
                    <a:pt x="850" y="319"/>
                    <a:pt x="709" y="186"/>
                  </a:cubicBezTo>
                  <a:cubicBezTo>
                    <a:pt x="643" y="125"/>
                    <a:pt x="549" y="52"/>
                    <a:pt x="435" y="18"/>
                  </a:cubicBezTo>
                  <a:lnTo>
                    <a:pt x="422" y="12"/>
                  </a:lnTo>
                  <a:cubicBezTo>
                    <a:pt x="391" y="4"/>
                    <a:pt x="361" y="1"/>
                    <a:pt x="3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26"/>
            <p:cNvSpPr/>
            <p:nvPr/>
          </p:nvSpPr>
          <p:spPr>
            <a:xfrm>
              <a:off x="4079875" y="1271050"/>
              <a:ext cx="59900" cy="85675"/>
            </a:xfrm>
            <a:custGeom>
              <a:rect b="b" l="l" r="r" t="t"/>
              <a:pathLst>
                <a:path extrusionOk="0" h="3427" w="2396">
                  <a:moveTo>
                    <a:pt x="1671" y="126"/>
                  </a:moveTo>
                  <a:cubicBezTo>
                    <a:pt x="1711" y="126"/>
                    <a:pt x="1752" y="131"/>
                    <a:pt x="1793" y="141"/>
                  </a:cubicBezTo>
                  <a:cubicBezTo>
                    <a:pt x="1987" y="188"/>
                    <a:pt x="2148" y="362"/>
                    <a:pt x="2215" y="590"/>
                  </a:cubicBezTo>
                  <a:cubicBezTo>
                    <a:pt x="2268" y="770"/>
                    <a:pt x="2268" y="984"/>
                    <a:pt x="2208" y="1265"/>
                  </a:cubicBezTo>
                  <a:cubicBezTo>
                    <a:pt x="2074" y="1908"/>
                    <a:pt x="1727" y="2517"/>
                    <a:pt x="1238" y="2965"/>
                  </a:cubicBezTo>
                  <a:cubicBezTo>
                    <a:pt x="1051" y="3139"/>
                    <a:pt x="890" y="3232"/>
                    <a:pt x="730" y="3279"/>
                  </a:cubicBezTo>
                  <a:cubicBezTo>
                    <a:pt x="670" y="3296"/>
                    <a:pt x="616" y="3304"/>
                    <a:pt x="568" y="3304"/>
                  </a:cubicBezTo>
                  <a:cubicBezTo>
                    <a:pt x="481" y="3304"/>
                    <a:pt x="411" y="3277"/>
                    <a:pt x="355" y="3226"/>
                  </a:cubicBezTo>
                  <a:cubicBezTo>
                    <a:pt x="188" y="3079"/>
                    <a:pt x="148" y="2697"/>
                    <a:pt x="235" y="2088"/>
                  </a:cubicBezTo>
                  <a:cubicBezTo>
                    <a:pt x="328" y="1480"/>
                    <a:pt x="602" y="911"/>
                    <a:pt x="1011" y="483"/>
                  </a:cubicBezTo>
                  <a:cubicBezTo>
                    <a:pt x="1145" y="343"/>
                    <a:pt x="1396" y="126"/>
                    <a:pt x="1671" y="126"/>
                  </a:cubicBezTo>
                  <a:close/>
                  <a:moveTo>
                    <a:pt x="1669" y="1"/>
                  </a:moveTo>
                  <a:cubicBezTo>
                    <a:pt x="1350" y="1"/>
                    <a:pt x="1067" y="241"/>
                    <a:pt x="917" y="402"/>
                  </a:cubicBezTo>
                  <a:cubicBezTo>
                    <a:pt x="495" y="844"/>
                    <a:pt x="208" y="1439"/>
                    <a:pt x="114" y="2068"/>
                  </a:cubicBezTo>
                  <a:cubicBezTo>
                    <a:pt x="47" y="2490"/>
                    <a:pt x="0" y="3079"/>
                    <a:pt x="268" y="3319"/>
                  </a:cubicBezTo>
                  <a:cubicBezTo>
                    <a:pt x="348" y="3393"/>
                    <a:pt x="449" y="3426"/>
                    <a:pt x="562" y="3426"/>
                  </a:cubicBezTo>
                  <a:cubicBezTo>
                    <a:pt x="623" y="3426"/>
                    <a:pt x="689" y="3420"/>
                    <a:pt x="756" y="3400"/>
                  </a:cubicBezTo>
                  <a:cubicBezTo>
                    <a:pt x="997" y="3333"/>
                    <a:pt x="1198" y="3172"/>
                    <a:pt x="1325" y="3052"/>
                  </a:cubicBezTo>
                  <a:cubicBezTo>
                    <a:pt x="1834" y="2590"/>
                    <a:pt x="2188" y="1961"/>
                    <a:pt x="2329" y="1285"/>
                  </a:cubicBezTo>
                  <a:cubicBezTo>
                    <a:pt x="2396" y="991"/>
                    <a:pt x="2396" y="757"/>
                    <a:pt x="2335" y="556"/>
                  </a:cubicBezTo>
                  <a:cubicBezTo>
                    <a:pt x="2255" y="282"/>
                    <a:pt x="2061" y="81"/>
                    <a:pt x="1827" y="21"/>
                  </a:cubicBezTo>
                  <a:cubicBezTo>
                    <a:pt x="1774" y="7"/>
                    <a:pt x="1721" y="1"/>
                    <a:pt x="16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26"/>
            <p:cNvSpPr/>
            <p:nvPr/>
          </p:nvSpPr>
          <p:spPr>
            <a:xfrm>
              <a:off x="4115325" y="1361850"/>
              <a:ext cx="77150" cy="39025"/>
            </a:xfrm>
            <a:custGeom>
              <a:rect b="b" l="l" r="r" t="t"/>
              <a:pathLst>
                <a:path extrusionOk="0" h="1561" w="3086">
                  <a:moveTo>
                    <a:pt x="2108" y="125"/>
                  </a:moveTo>
                  <a:cubicBezTo>
                    <a:pt x="2267" y="125"/>
                    <a:pt x="2430" y="149"/>
                    <a:pt x="2577" y="223"/>
                  </a:cubicBezTo>
                  <a:cubicBezTo>
                    <a:pt x="2731" y="303"/>
                    <a:pt x="2858" y="450"/>
                    <a:pt x="2918" y="617"/>
                  </a:cubicBezTo>
                  <a:cubicBezTo>
                    <a:pt x="2945" y="704"/>
                    <a:pt x="2965" y="838"/>
                    <a:pt x="2898" y="972"/>
                  </a:cubicBezTo>
                  <a:cubicBezTo>
                    <a:pt x="2764" y="1226"/>
                    <a:pt x="2416" y="1300"/>
                    <a:pt x="2088" y="1333"/>
                  </a:cubicBezTo>
                  <a:lnTo>
                    <a:pt x="1192" y="1420"/>
                  </a:lnTo>
                  <a:cubicBezTo>
                    <a:pt x="1108" y="1428"/>
                    <a:pt x="1019" y="1433"/>
                    <a:pt x="930" y="1433"/>
                  </a:cubicBezTo>
                  <a:cubicBezTo>
                    <a:pt x="631" y="1433"/>
                    <a:pt x="325" y="1382"/>
                    <a:pt x="201" y="1233"/>
                  </a:cubicBezTo>
                  <a:cubicBezTo>
                    <a:pt x="141" y="1159"/>
                    <a:pt x="135" y="1059"/>
                    <a:pt x="175" y="932"/>
                  </a:cubicBezTo>
                  <a:cubicBezTo>
                    <a:pt x="335" y="450"/>
                    <a:pt x="1165" y="276"/>
                    <a:pt x="1613" y="183"/>
                  </a:cubicBezTo>
                  <a:lnTo>
                    <a:pt x="1633" y="183"/>
                  </a:lnTo>
                  <a:cubicBezTo>
                    <a:pt x="1766" y="155"/>
                    <a:pt x="1934" y="125"/>
                    <a:pt x="2108" y="125"/>
                  </a:cubicBezTo>
                  <a:close/>
                  <a:moveTo>
                    <a:pt x="2093" y="0"/>
                  </a:moveTo>
                  <a:cubicBezTo>
                    <a:pt x="1914" y="0"/>
                    <a:pt x="1744" y="29"/>
                    <a:pt x="1606" y="55"/>
                  </a:cubicBezTo>
                  <a:lnTo>
                    <a:pt x="1586" y="62"/>
                  </a:lnTo>
                  <a:cubicBezTo>
                    <a:pt x="1111" y="162"/>
                    <a:pt x="235" y="343"/>
                    <a:pt x="54" y="892"/>
                  </a:cubicBezTo>
                  <a:cubicBezTo>
                    <a:pt x="1" y="1059"/>
                    <a:pt x="21" y="1200"/>
                    <a:pt x="108" y="1313"/>
                  </a:cubicBezTo>
                  <a:cubicBezTo>
                    <a:pt x="268" y="1514"/>
                    <a:pt x="643" y="1561"/>
                    <a:pt x="917" y="1561"/>
                  </a:cubicBezTo>
                  <a:cubicBezTo>
                    <a:pt x="1038" y="1561"/>
                    <a:pt x="1145" y="1554"/>
                    <a:pt x="1205" y="1547"/>
                  </a:cubicBezTo>
                  <a:lnTo>
                    <a:pt x="2102" y="1454"/>
                  </a:lnTo>
                  <a:cubicBezTo>
                    <a:pt x="2463" y="1420"/>
                    <a:pt x="2851" y="1340"/>
                    <a:pt x="3012" y="1026"/>
                  </a:cubicBezTo>
                  <a:cubicBezTo>
                    <a:pt x="3078" y="892"/>
                    <a:pt x="3085" y="738"/>
                    <a:pt x="3032" y="577"/>
                  </a:cubicBezTo>
                  <a:cubicBezTo>
                    <a:pt x="2965" y="377"/>
                    <a:pt x="2818" y="203"/>
                    <a:pt x="2630" y="116"/>
                  </a:cubicBezTo>
                  <a:cubicBezTo>
                    <a:pt x="2460" y="29"/>
                    <a:pt x="2272" y="0"/>
                    <a:pt x="20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26"/>
            <p:cNvSpPr/>
            <p:nvPr/>
          </p:nvSpPr>
          <p:spPr>
            <a:xfrm>
              <a:off x="4118500" y="1433200"/>
              <a:ext cx="56900" cy="40275"/>
            </a:xfrm>
            <a:custGeom>
              <a:rect b="b" l="l" r="r" t="t"/>
              <a:pathLst>
                <a:path extrusionOk="0" h="1611" w="2276">
                  <a:moveTo>
                    <a:pt x="710" y="125"/>
                  </a:moveTo>
                  <a:cubicBezTo>
                    <a:pt x="790" y="125"/>
                    <a:pt x="871" y="139"/>
                    <a:pt x="944" y="165"/>
                  </a:cubicBezTo>
                  <a:cubicBezTo>
                    <a:pt x="1299" y="306"/>
                    <a:pt x="1647" y="520"/>
                    <a:pt x="1948" y="801"/>
                  </a:cubicBezTo>
                  <a:cubicBezTo>
                    <a:pt x="2042" y="888"/>
                    <a:pt x="2142" y="1002"/>
                    <a:pt x="2142" y="1122"/>
                  </a:cubicBezTo>
                  <a:cubicBezTo>
                    <a:pt x="2149" y="1229"/>
                    <a:pt x="2082" y="1336"/>
                    <a:pt x="1975" y="1396"/>
                  </a:cubicBezTo>
                  <a:cubicBezTo>
                    <a:pt x="1888" y="1450"/>
                    <a:pt x="1774" y="1477"/>
                    <a:pt x="1620" y="1483"/>
                  </a:cubicBezTo>
                  <a:cubicBezTo>
                    <a:pt x="1609" y="1484"/>
                    <a:pt x="1599" y="1484"/>
                    <a:pt x="1588" y="1484"/>
                  </a:cubicBezTo>
                  <a:cubicBezTo>
                    <a:pt x="1063" y="1484"/>
                    <a:pt x="365" y="1166"/>
                    <a:pt x="188" y="681"/>
                  </a:cubicBezTo>
                  <a:cubicBezTo>
                    <a:pt x="135" y="527"/>
                    <a:pt x="155" y="386"/>
                    <a:pt x="262" y="279"/>
                  </a:cubicBezTo>
                  <a:cubicBezTo>
                    <a:pt x="362" y="179"/>
                    <a:pt x="536" y="125"/>
                    <a:pt x="710" y="125"/>
                  </a:cubicBezTo>
                  <a:close/>
                  <a:moveTo>
                    <a:pt x="709" y="0"/>
                  </a:moveTo>
                  <a:cubicBezTo>
                    <a:pt x="506" y="0"/>
                    <a:pt x="301" y="70"/>
                    <a:pt x="175" y="192"/>
                  </a:cubicBezTo>
                  <a:cubicBezTo>
                    <a:pt x="34" y="333"/>
                    <a:pt x="1" y="520"/>
                    <a:pt x="74" y="727"/>
                  </a:cubicBezTo>
                  <a:cubicBezTo>
                    <a:pt x="268" y="1263"/>
                    <a:pt x="1004" y="1611"/>
                    <a:pt x="1580" y="1611"/>
                  </a:cubicBezTo>
                  <a:lnTo>
                    <a:pt x="1620" y="1611"/>
                  </a:lnTo>
                  <a:cubicBezTo>
                    <a:pt x="1794" y="1604"/>
                    <a:pt x="1928" y="1570"/>
                    <a:pt x="2042" y="1503"/>
                  </a:cubicBezTo>
                  <a:cubicBezTo>
                    <a:pt x="2182" y="1417"/>
                    <a:pt x="2276" y="1269"/>
                    <a:pt x="2269" y="1122"/>
                  </a:cubicBezTo>
                  <a:cubicBezTo>
                    <a:pt x="2262" y="948"/>
                    <a:pt x="2142" y="814"/>
                    <a:pt x="2028" y="714"/>
                  </a:cubicBezTo>
                  <a:cubicBezTo>
                    <a:pt x="1720" y="420"/>
                    <a:pt x="1359" y="192"/>
                    <a:pt x="991" y="52"/>
                  </a:cubicBezTo>
                  <a:cubicBezTo>
                    <a:pt x="904" y="17"/>
                    <a:pt x="807" y="0"/>
                    <a:pt x="7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26"/>
            <p:cNvSpPr/>
            <p:nvPr/>
          </p:nvSpPr>
          <p:spPr>
            <a:xfrm>
              <a:off x="4127050" y="1506625"/>
              <a:ext cx="42500" cy="37100"/>
            </a:xfrm>
            <a:custGeom>
              <a:rect b="b" l="l" r="r" t="t"/>
              <a:pathLst>
                <a:path extrusionOk="0" h="1484" w="1700">
                  <a:moveTo>
                    <a:pt x="542" y="125"/>
                  </a:moveTo>
                  <a:cubicBezTo>
                    <a:pt x="729" y="125"/>
                    <a:pt x="937" y="172"/>
                    <a:pt x="1024" y="212"/>
                  </a:cubicBezTo>
                  <a:cubicBezTo>
                    <a:pt x="1305" y="346"/>
                    <a:pt x="1512" y="627"/>
                    <a:pt x="1552" y="935"/>
                  </a:cubicBezTo>
                  <a:cubicBezTo>
                    <a:pt x="1572" y="1069"/>
                    <a:pt x="1546" y="1256"/>
                    <a:pt x="1419" y="1330"/>
                  </a:cubicBezTo>
                  <a:cubicBezTo>
                    <a:pt x="1383" y="1349"/>
                    <a:pt x="1337" y="1360"/>
                    <a:pt x="1287" y="1360"/>
                  </a:cubicBezTo>
                  <a:cubicBezTo>
                    <a:pt x="1251" y="1360"/>
                    <a:pt x="1214" y="1354"/>
                    <a:pt x="1178" y="1343"/>
                  </a:cubicBezTo>
                  <a:cubicBezTo>
                    <a:pt x="1091" y="1316"/>
                    <a:pt x="1010" y="1263"/>
                    <a:pt x="937" y="1209"/>
                  </a:cubicBezTo>
                  <a:cubicBezTo>
                    <a:pt x="535" y="908"/>
                    <a:pt x="141" y="507"/>
                    <a:pt x="174" y="299"/>
                  </a:cubicBezTo>
                  <a:cubicBezTo>
                    <a:pt x="181" y="246"/>
                    <a:pt x="208" y="206"/>
                    <a:pt x="261" y="179"/>
                  </a:cubicBezTo>
                  <a:cubicBezTo>
                    <a:pt x="335" y="139"/>
                    <a:pt x="435" y="125"/>
                    <a:pt x="542" y="125"/>
                  </a:cubicBezTo>
                  <a:close/>
                  <a:moveTo>
                    <a:pt x="551" y="0"/>
                  </a:moveTo>
                  <a:cubicBezTo>
                    <a:pt x="421" y="0"/>
                    <a:pt x="294" y="20"/>
                    <a:pt x="201" y="72"/>
                  </a:cubicBezTo>
                  <a:cubicBezTo>
                    <a:pt x="114" y="119"/>
                    <a:pt x="60" y="192"/>
                    <a:pt x="47" y="279"/>
                  </a:cubicBezTo>
                  <a:cubicBezTo>
                    <a:pt x="0" y="627"/>
                    <a:pt x="656" y="1156"/>
                    <a:pt x="863" y="1310"/>
                  </a:cubicBezTo>
                  <a:cubicBezTo>
                    <a:pt x="937" y="1363"/>
                    <a:pt x="1030" y="1430"/>
                    <a:pt x="1144" y="1464"/>
                  </a:cubicBezTo>
                  <a:cubicBezTo>
                    <a:pt x="1191" y="1477"/>
                    <a:pt x="1238" y="1484"/>
                    <a:pt x="1285" y="1484"/>
                  </a:cubicBezTo>
                  <a:cubicBezTo>
                    <a:pt x="1358" y="1484"/>
                    <a:pt x="1425" y="1470"/>
                    <a:pt x="1485" y="1437"/>
                  </a:cubicBezTo>
                  <a:cubicBezTo>
                    <a:pt x="1659" y="1330"/>
                    <a:pt x="1700" y="1102"/>
                    <a:pt x="1673" y="922"/>
                  </a:cubicBezTo>
                  <a:cubicBezTo>
                    <a:pt x="1626" y="567"/>
                    <a:pt x="1392" y="246"/>
                    <a:pt x="1077" y="99"/>
                  </a:cubicBezTo>
                  <a:cubicBezTo>
                    <a:pt x="971" y="49"/>
                    <a:pt x="756" y="0"/>
                    <a:pt x="5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26"/>
            <p:cNvSpPr/>
            <p:nvPr/>
          </p:nvSpPr>
          <p:spPr>
            <a:xfrm>
              <a:off x="4184400" y="1309050"/>
              <a:ext cx="22275" cy="19250"/>
            </a:xfrm>
            <a:custGeom>
              <a:rect b="b" l="l" r="r" t="t"/>
              <a:pathLst>
                <a:path extrusionOk="0" h="770" w="891">
                  <a:moveTo>
                    <a:pt x="315" y="127"/>
                  </a:moveTo>
                  <a:cubicBezTo>
                    <a:pt x="376" y="127"/>
                    <a:pt x="443" y="140"/>
                    <a:pt x="530" y="160"/>
                  </a:cubicBezTo>
                  <a:cubicBezTo>
                    <a:pt x="623" y="194"/>
                    <a:pt x="744" y="254"/>
                    <a:pt x="764" y="341"/>
                  </a:cubicBezTo>
                  <a:cubicBezTo>
                    <a:pt x="764" y="354"/>
                    <a:pt x="764" y="368"/>
                    <a:pt x="764" y="381"/>
                  </a:cubicBezTo>
                  <a:cubicBezTo>
                    <a:pt x="757" y="455"/>
                    <a:pt x="697" y="515"/>
                    <a:pt x="556" y="575"/>
                  </a:cubicBezTo>
                  <a:cubicBezTo>
                    <a:pt x="467" y="622"/>
                    <a:pt x="392" y="644"/>
                    <a:pt x="331" y="644"/>
                  </a:cubicBezTo>
                  <a:cubicBezTo>
                    <a:pt x="296" y="644"/>
                    <a:pt x="266" y="637"/>
                    <a:pt x="242" y="622"/>
                  </a:cubicBezTo>
                  <a:cubicBezTo>
                    <a:pt x="182" y="588"/>
                    <a:pt x="148" y="508"/>
                    <a:pt x="135" y="381"/>
                  </a:cubicBezTo>
                  <a:cubicBezTo>
                    <a:pt x="128" y="267"/>
                    <a:pt x="148" y="194"/>
                    <a:pt x="195" y="160"/>
                  </a:cubicBezTo>
                  <a:cubicBezTo>
                    <a:pt x="222" y="133"/>
                    <a:pt x="262" y="127"/>
                    <a:pt x="315" y="127"/>
                  </a:cubicBezTo>
                  <a:close/>
                  <a:moveTo>
                    <a:pt x="313" y="0"/>
                  </a:moveTo>
                  <a:cubicBezTo>
                    <a:pt x="230" y="0"/>
                    <a:pt x="165" y="20"/>
                    <a:pt x="115" y="60"/>
                  </a:cubicBezTo>
                  <a:cubicBezTo>
                    <a:pt x="34" y="127"/>
                    <a:pt x="1" y="234"/>
                    <a:pt x="14" y="388"/>
                  </a:cubicBezTo>
                  <a:cubicBezTo>
                    <a:pt x="28" y="562"/>
                    <a:pt x="81" y="675"/>
                    <a:pt x="182" y="736"/>
                  </a:cubicBezTo>
                  <a:cubicBezTo>
                    <a:pt x="222" y="756"/>
                    <a:pt x="269" y="769"/>
                    <a:pt x="329" y="769"/>
                  </a:cubicBezTo>
                  <a:cubicBezTo>
                    <a:pt x="409" y="769"/>
                    <a:pt x="503" y="742"/>
                    <a:pt x="610" y="689"/>
                  </a:cubicBezTo>
                  <a:cubicBezTo>
                    <a:pt x="724" y="635"/>
                    <a:pt x="877" y="548"/>
                    <a:pt x="891" y="388"/>
                  </a:cubicBezTo>
                  <a:cubicBezTo>
                    <a:pt x="891" y="368"/>
                    <a:pt x="891" y="341"/>
                    <a:pt x="884" y="314"/>
                  </a:cubicBezTo>
                  <a:cubicBezTo>
                    <a:pt x="844" y="140"/>
                    <a:pt x="630" y="67"/>
                    <a:pt x="570" y="46"/>
                  </a:cubicBezTo>
                  <a:cubicBezTo>
                    <a:pt x="470" y="15"/>
                    <a:pt x="385" y="0"/>
                    <a:pt x="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26"/>
            <p:cNvSpPr/>
            <p:nvPr/>
          </p:nvSpPr>
          <p:spPr>
            <a:xfrm>
              <a:off x="4200125" y="1274750"/>
              <a:ext cx="55400" cy="129975"/>
            </a:xfrm>
            <a:custGeom>
              <a:rect b="b" l="l" r="r" t="t"/>
              <a:pathLst>
                <a:path extrusionOk="0" h="5199" w="2216">
                  <a:moveTo>
                    <a:pt x="74" y="0"/>
                  </a:moveTo>
                  <a:cubicBezTo>
                    <a:pt x="58" y="0"/>
                    <a:pt x="41" y="7"/>
                    <a:pt x="28" y="20"/>
                  </a:cubicBezTo>
                  <a:cubicBezTo>
                    <a:pt x="8" y="40"/>
                    <a:pt x="1" y="80"/>
                    <a:pt x="28" y="107"/>
                  </a:cubicBezTo>
                  <a:cubicBezTo>
                    <a:pt x="1279" y="1459"/>
                    <a:pt x="2028" y="3292"/>
                    <a:pt x="2088" y="5138"/>
                  </a:cubicBezTo>
                  <a:cubicBezTo>
                    <a:pt x="2088" y="5172"/>
                    <a:pt x="2115" y="5199"/>
                    <a:pt x="2149" y="5199"/>
                  </a:cubicBezTo>
                  <a:lnTo>
                    <a:pt x="2155" y="5199"/>
                  </a:lnTo>
                  <a:cubicBezTo>
                    <a:pt x="2189" y="5199"/>
                    <a:pt x="2215" y="5172"/>
                    <a:pt x="2215" y="5132"/>
                  </a:cubicBezTo>
                  <a:cubicBezTo>
                    <a:pt x="2155" y="3258"/>
                    <a:pt x="1393" y="1398"/>
                    <a:pt x="121" y="20"/>
                  </a:cubicBezTo>
                  <a:cubicBezTo>
                    <a:pt x="108" y="7"/>
                    <a:pt x="91" y="0"/>
                    <a:pt x="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26"/>
            <p:cNvSpPr/>
            <p:nvPr/>
          </p:nvSpPr>
          <p:spPr>
            <a:xfrm>
              <a:off x="4246300" y="1423400"/>
              <a:ext cx="5375" cy="14275"/>
            </a:xfrm>
            <a:custGeom>
              <a:rect b="b" l="l" r="r" t="t"/>
              <a:pathLst>
                <a:path extrusionOk="0" h="571" w="215">
                  <a:moveTo>
                    <a:pt x="141" y="1"/>
                  </a:moveTo>
                  <a:cubicBezTo>
                    <a:pt x="113" y="1"/>
                    <a:pt x="87" y="20"/>
                    <a:pt x="81" y="49"/>
                  </a:cubicBezTo>
                  <a:lnTo>
                    <a:pt x="7" y="497"/>
                  </a:lnTo>
                  <a:cubicBezTo>
                    <a:pt x="1" y="531"/>
                    <a:pt x="27" y="564"/>
                    <a:pt x="61" y="571"/>
                  </a:cubicBezTo>
                  <a:lnTo>
                    <a:pt x="67" y="571"/>
                  </a:lnTo>
                  <a:cubicBezTo>
                    <a:pt x="101" y="571"/>
                    <a:pt x="128" y="551"/>
                    <a:pt x="128" y="517"/>
                  </a:cubicBezTo>
                  <a:lnTo>
                    <a:pt x="208" y="69"/>
                  </a:lnTo>
                  <a:cubicBezTo>
                    <a:pt x="215" y="35"/>
                    <a:pt x="188" y="2"/>
                    <a:pt x="154" y="2"/>
                  </a:cubicBezTo>
                  <a:cubicBezTo>
                    <a:pt x="150" y="1"/>
                    <a:pt x="146"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26"/>
            <p:cNvSpPr/>
            <p:nvPr/>
          </p:nvSpPr>
          <p:spPr>
            <a:xfrm>
              <a:off x="4022000" y="1525525"/>
              <a:ext cx="47025" cy="110700"/>
            </a:xfrm>
            <a:custGeom>
              <a:rect b="b" l="l" r="r" t="t"/>
              <a:pathLst>
                <a:path extrusionOk="0" h="4428" w="1881">
                  <a:moveTo>
                    <a:pt x="66" y="0"/>
                  </a:moveTo>
                  <a:cubicBezTo>
                    <a:pt x="54" y="0"/>
                    <a:pt x="40" y="4"/>
                    <a:pt x="27" y="12"/>
                  </a:cubicBezTo>
                  <a:cubicBezTo>
                    <a:pt x="0" y="38"/>
                    <a:pt x="0" y="72"/>
                    <a:pt x="20" y="99"/>
                  </a:cubicBezTo>
                  <a:cubicBezTo>
                    <a:pt x="984" y="1336"/>
                    <a:pt x="1579" y="2815"/>
                    <a:pt x="1753" y="4367"/>
                  </a:cubicBezTo>
                  <a:cubicBezTo>
                    <a:pt x="1753" y="4401"/>
                    <a:pt x="1780" y="4427"/>
                    <a:pt x="1814" y="4427"/>
                  </a:cubicBezTo>
                  <a:lnTo>
                    <a:pt x="1820" y="4427"/>
                  </a:lnTo>
                  <a:cubicBezTo>
                    <a:pt x="1854" y="4421"/>
                    <a:pt x="1880" y="4394"/>
                    <a:pt x="1874" y="4354"/>
                  </a:cubicBezTo>
                  <a:cubicBezTo>
                    <a:pt x="1700" y="2775"/>
                    <a:pt x="1098" y="1276"/>
                    <a:pt x="121" y="25"/>
                  </a:cubicBezTo>
                  <a:cubicBezTo>
                    <a:pt x="105" y="9"/>
                    <a:pt x="86"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26"/>
            <p:cNvSpPr/>
            <p:nvPr/>
          </p:nvSpPr>
          <p:spPr>
            <a:xfrm>
              <a:off x="4059975" y="1649625"/>
              <a:ext cx="10725" cy="12200"/>
            </a:xfrm>
            <a:custGeom>
              <a:rect b="b" l="l" r="r" t="t"/>
              <a:pathLst>
                <a:path extrusionOk="0" h="488" w="429">
                  <a:moveTo>
                    <a:pt x="366" y="0"/>
                  </a:moveTo>
                  <a:cubicBezTo>
                    <a:pt x="346" y="0"/>
                    <a:pt x="327" y="9"/>
                    <a:pt x="315" y="26"/>
                  </a:cubicBezTo>
                  <a:lnTo>
                    <a:pt x="20" y="380"/>
                  </a:lnTo>
                  <a:cubicBezTo>
                    <a:pt x="0" y="407"/>
                    <a:pt x="0" y="447"/>
                    <a:pt x="27" y="467"/>
                  </a:cubicBezTo>
                  <a:cubicBezTo>
                    <a:pt x="40" y="480"/>
                    <a:pt x="54" y="487"/>
                    <a:pt x="67" y="487"/>
                  </a:cubicBezTo>
                  <a:cubicBezTo>
                    <a:pt x="87" y="487"/>
                    <a:pt x="101" y="474"/>
                    <a:pt x="114" y="460"/>
                  </a:cubicBezTo>
                  <a:lnTo>
                    <a:pt x="408" y="99"/>
                  </a:lnTo>
                  <a:cubicBezTo>
                    <a:pt x="428" y="72"/>
                    <a:pt x="428" y="39"/>
                    <a:pt x="402" y="12"/>
                  </a:cubicBezTo>
                  <a:cubicBezTo>
                    <a:pt x="391" y="4"/>
                    <a:pt x="378" y="0"/>
                    <a:pt x="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26"/>
            <p:cNvSpPr/>
            <p:nvPr/>
          </p:nvSpPr>
          <p:spPr>
            <a:xfrm>
              <a:off x="3798200" y="1595525"/>
              <a:ext cx="5200" cy="11250"/>
            </a:xfrm>
            <a:custGeom>
              <a:rect b="b" l="l" r="r" t="t"/>
              <a:pathLst>
                <a:path extrusionOk="0" h="450" w="208">
                  <a:moveTo>
                    <a:pt x="73" y="0"/>
                  </a:moveTo>
                  <a:cubicBezTo>
                    <a:pt x="69" y="0"/>
                    <a:pt x="65" y="1"/>
                    <a:pt x="61" y="2"/>
                  </a:cubicBezTo>
                  <a:cubicBezTo>
                    <a:pt x="27" y="8"/>
                    <a:pt x="0" y="42"/>
                    <a:pt x="7" y="75"/>
                  </a:cubicBezTo>
                  <a:lnTo>
                    <a:pt x="81" y="403"/>
                  </a:lnTo>
                  <a:cubicBezTo>
                    <a:pt x="87" y="430"/>
                    <a:pt x="114" y="450"/>
                    <a:pt x="141" y="450"/>
                  </a:cubicBezTo>
                  <a:lnTo>
                    <a:pt x="154" y="450"/>
                  </a:lnTo>
                  <a:cubicBezTo>
                    <a:pt x="188" y="443"/>
                    <a:pt x="208" y="410"/>
                    <a:pt x="201" y="376"/>
                  </a:cubicBezTo>
                  <a:lnTo>
                    <a:pt x="134" y="49"/>
                  </a:lnTo>
                  <a:cubicBezTo>
                    <a:pt x="128" y="19"/>
                    <a:pt x="102"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26"/>
            <p:cNvSpPr/>
            <p:nvPr/>
          </p:nvSpPr>
          <p:spPr>
            <a:xfrm>
              <a:off x="3816250" y="1585350"/>
              <a:ext cx="6900" cy="8725"/>
            </a:xfrm>
            <a:custGeom>
              <a:rect b="b" l="l" r="r" t="t"/>
              <a:pathLst>
                <a:path extrusionOk="0" h="349" w="276">
                  <a:moveTo>
                    <a:pt x="71" y="1"/>
                  </a:moveTo>
                  <a:cubicBezTo>
                    <a:pt x="60" y="1"/>
                    <a:pt x="50" y="3"/>
                    <a:pt x="41" y="7"/>
                  </a:cubicBezTo>
                  <a:cubicBezTo>
                    <a:pt x="8" y="27"/>
                    <a:pt x="1" y="61"/>
                    <a:pt x="21" y="94"/>
                  </a:cubicBezTo>
                  <a:lnTo>
                    <a:pt x="148" y="322"/>
                  </a:lnTo>
                  <a:cubicBezTo>
                    <a:pt x="161" y="342"/>
                    <a:pt x="182" y="348"/>
                    <a:pt x="202" y="348"/>
                  </a:cubicBezTo>
                  <a:cubicBezTo>
                    <a:pt x="215" y="348"/>
                    <a:pt x="228" y="348"/>
                    <a:pt x="235" y="342"/>
                  </a:cubicBezTo>
                  <a:cubicBezTo>
                    <a:pt x="269" y="322"/>
                    <a:pt x="275" y="288"/>
                    <a:pt x="255" y="255"/>
                  </a:cubicBezTo>
                  <a:lnTo>
                    <a:pt x="128" y="27"/>
                  </a:lnTo>
                  <a:cubicBezTo>
                    <a:pt x="115" y="9"/>
                    <a:pt x="92" y="1"/>
                    <a:pt x="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26"/>
            <p:cNvSpPr/>
            <p:nvPr/>
          </p:nvSpPr>
          <p:spPr>
            <a:xfrm>
              <a:off x="3836675" y="1570475"/>
              <a:ext cx="6050" cy="8050"/>
            </a:xfrm>
            <a:custGeom>
              <a:rect b="b" l="l" r="r" t="t"/>
              <a:pathLst>
                <a:path extrusionOk="0" h="322" w="242">
                  <a:moveTo>
                    <a:pt x="72" y="0"/>
                  </a:moveTo>
                  <a:cubicBezTo>
                    <a:pt x="61" y="0"/>
                    <a:pt x="51" y="3"/>
                    <a:pt x="40" y="7"/>
                  </a:cubicBezTo>
                  <a:cubicBezTo>
                    <a:pt x="14" y="20"/>
                    <a:pt x="0" y="60"/>
                    <a:pt x="14" y="87"/>
                  </a:cubicBezTo>
                  <a:lnTo>
                    <a:pt x="114" y="288"/>
                  </a:lnTo>
                  <a:cubicBezTo>
                    <a:pt x="121" y="308"/>
                    <a:pt x="147" y="321"/>
                    <a:pt x="167" y="321"/>
                  </a:cubicBezTo>
                  <a:cubicBezTo>
                    <a:pt x="181" y="321"/>
                    <a:pt x="188" y="315"/>
                    <a:pt x="194" y="315"/>
                  </a:cubicBezTo>
                  <a:cubicBezTo>
                    <a:pt x="228" y="294"/>
                    <a:pt x="241" y="261"/>
                    <a:pt x="221" y="228"/>
                  </a:cubicBezTo>
                  <a:lnTo>
                    <a:pt x="127" y="34"/>
                  </a:lnTo>
                  <a:cubicBezTo>
                    <a:pt x="114" y="11"/>
                    <a:pt x="94"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26"/>
            <p:cNvSpPr/>
            <p:nvPr/>
          </p:nvSpPr>
          <p:spPr>
            <a:xfrm>
              <a:off x="3960450" y="1516075"/>
              <a:ext cx="4200" cy="7250"/>
            </a:xfrm>
            <a:custGeom>
              <a:rect b="b" l="l" r="r" t="t"/>
              <a:pathLst>
                <a:path extrusionOk="0" h="290" w="168">
                  <a:moveTo>
                    <a:pt x="66" y="0"/>
                  </a:moveTo>
                  <a:cubicBezTo>
                    <a:pt x="62" y="0"/>
                    <a:pt x="58" y="1"/>
                    <a:pt x="54" y="2"/>
                  </a:cubicBezTo>
                  <a:cubicBezTo>
                    <a:pt x="20" y="8"/>
                    <a:pt x="0" y="42"/>
                    <a:pt x="7" y="75"/>
                  </a:cubicBezTo>
                  <a:lnTo>
                    <a:pt x="34" y="243"/>
                  </a:lnTo>
                  <a:cubicBezTo>
                    <a:pt x="40" y="269"/>
                    <a:pt x="67" y="289"/>
                    <a:pt x="101" y="289"/>
                  </a:cubicBezTo>
                  <a:lnTo>
                    <a:pt x="107" y="289"/>
                  </a:lnTo>
                  <a:cubicBezTo>
                    <a:pt x="141" y="283"/>
                    <a:pt x="167" y="256"/>
                    <a:pt x="161" y="216"/>
                  </a:cubicBezTo>
                  <a:lnTo>
                    <a:pt x="127" y="55"/>
                  </a:lnTo>
                  <a:cubicBezTo>
                    <a:pt x="122" y="20"/>
                    <a:pt x="95"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26"/>
            <p:cNvSpPr/>
            <p:nvPr/>
          </p:nvSpPr>
          <p:spPr>
            <a:xfrm>
              <a:off x="3969475" y="1507550"/>
              <a:ext cx="5700" cy="12250"/>
            </a:xfrm>
            <a:custGeom>
              <a:rect b="b" l="l" r="r" t="t"/>
              <a:pathLst>
                <a:path extrusionOk="0" h="490" w="228">
                  <a:moveTo>
                    <a:pt x="67" y="0"/>
                  </a:moveTo>
                  <a:cubicBezTo>
                    <a:pt x="63" y="0"/>
                    <a:pt x="58" y="1"/>
                    <a:pt x="54" y="1"/>
                  </a:cubicBezTo>
                  <a:cubicBezTo>
                    <a:pt x="21" y="15"/>
                    <a:pt x="1" y="48"/>
                    <a:pt x="7" y="82"/>
                  </a:cubicBezTo>
                  <a:lnTo>
                    <a:pt x="101" y="443"/>
                  </a:lnTo>
                  <a:cubicBezTo>
                    <a:pt x="108" y="476"/>
                    <a:pt x="134" y="490"/>
                    <a:pt x="161" y="490"/>
                  </a:cubicBezTo>
                  <a:lnTo>
                    <a:pt x="174" y="490"/>
                  </a:lnTo>
                  <a:cubicBezTo>
                    <a:pt x="208" y="483"/>
                    <a:pt x="228" y="450"/>
                    <a:pt x="221" y="416"/>
                  </a:cubicBezTo>
                  <a:lnTo>
                    <a:pt x="128" y="48"/>
                  </a:lnTo>
                  <a:cubicBezTo>
                    <a:pt x="122" y="19"/>
                    <a:pt x="96" y="0"/>
                    <a:pt x="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26"/>
            <p:cNvSpPr/>
            <p:nvPr/>
          </p:nvSpPr>
          <p:spPr>
            <a:xfrm>
              <a:off x="3974825" y="1670800"/>
              <a:ext cx="4375" cy="9250"/>
            </a:xfrm>
            <a:custGeom>
              <a:rect b="b" l="l" r="r" t="t"/>
              <a:pathLst>
                <a:path extrusionOk="0" h="370" w="175">
                  <a:moveTo>
                    <a:pt x="71" y="0"/>
                  </a:moveTo>
                  <a:cubicBezTo>
                    <a:pt x="68" y="0"/>
                    <a:pt x="64" y="1"/>
                    <a:pt x="61" y="1"/>
                  </a:cubicBezTo>
                  <a:cubicBezTo>
                    <a:pt x="27" y="8"/>
                    <a:pt x="1" y="42"/>
                    <a:pt x="7" y="75"/>
                  </a:cubicBezTo>
                  <a:lnTo>
                    <a:pt x="47" y="316"/>
                  </a:lnTo>
                  <a:cubicBezTo>
                    <a:pt x="54" y="349"/>
                    <a:pt x="81" y="369"/>
                    <a:pt x="108" y="369"/>
                  </a:cubicBezTo>
                  <a:lnTo>
                    <a:pt x="121" y="369"/>
                  </a:lnTo>
                  <a:cubicBezTo>
                    <a:pt x="155" y="363"/>
                    <a:pt x="175" y="329"/>
                    <a:pt x="175" y="296"/>
                  </a:cubicBezTo>
                  <a:lnTo>
                    <a:pt x="134" y="55"/>
                  </a:lnTo>
                  <a:cubicBezTo>
                    <a:pt x="128" y="25"/>
                    <a:pt x="101"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26"/>
            <p:cNvSpPr/>
            <p:nvPr/>
          </p:nvSpPr>
          <p:spPr>
            <a:xfrm>
              <a:off x="3989050" y="1664975"/>
              <a:ext cx="5375" cy="6200"/>
            </a:xfrm>
            <a:custGeom>
              <a:rect b="b" l="l" r="r" t="t"/>
              <a:pathLst>
                <a:path extrusionOk="0" h="248" w="215">
                  <a:moveTo>
                    <a:pt x="72" y="1"/>
                  </a:moveTo>
                  <a:cubicBezTo>
                    <a:pt x="62" y="1"/>
                    <a:pt x="51" y="3"/>
                    <a:pt x="40" y="7"/>
                  </a:cubicBezTo>
                  <a:cubicBezTo>
                    <a:pt x="14" y="27"/>
                    <a:pt x="0" y="67"/>
                    <a:pt x="20" y="94"/>
                  </a:cubicBezTo>
                  <a:lnTo>
                    <a:pt x="94" y="221"/>
                  </a:lnTo>
                  <a:cubicBezTo>
                    <a:pt x="101" y="241"/>
                    <a:pt x="127" y="248"/>
                    <a:pt x="148" y="248"/>
                  </a:cubicBezTo>
                  <a:cubicBezTo>
                    <a:pt x="154" y="248"/>
                    <a:pt x="168" y="248"/>
                    <a:pt x="181" y="241"/>
                  </a:cubicBezTo>
                  <a:cubicBezTo>
                    <a:pt x="208" y="221"/>
                    <a:pt x="214" y="188"/>
                    <a:pt x="201" y="154"/>
                  </a:cubicBezTo>
                  <a:lnTo>
                    <a:pt x="127" y="34"/>
                  </a:lnTo>
                  <a:cubicBezTo>
                    <a:pt x="114" y="11"/>
                    <a:pt x="94" y="1"/>
                    <a:pt x="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26"/>
            <p:cNvSpPr/>
            <p:nvPr/>
          </p:nvSpPr>
          <p:spPr>
            <a:xfrm>
              <a:off x="4079700" y="1402700"/>
              <a:ext cx="3200" cy="12725"/>
            </a:xfrm>
            <a:custGeom>
              <a:rect b="b" l="l" r="r" t="t"/>
              <a:pathLst>
                <a:path extrusionOk="0" h="509" w="128">
                  <a:moveTo>
                    <a:pt x="61" y="0"/>
                  </a:moveTo>
                  <a:cubicBezTo>
                    <a:pt x="27" y="0"/>
                    <a:pt x="1" y="27"/>
                    <a:pt x="1" y="61"/>
                  </a:cubicBezTo>
                  <a:lnTo>
                    <a:pt x="7" y="442"/>
                  </a:lnTo>
                  <a:cubicBezTo>
                    <a:pt x="7" y="475"/>
                    <a:pt x="34" y="509"/>
                    <a:pt x="68" y="509"/>
                  </a:cubicBezTo>
                  <a:cubicBezTo>
                    <a:pt x="101" y="502"/>
                    <a:pt x="128" y="475"/>
                    <a:pt x="128" y="442"/>
                  </a:cubicBezTo>
                  <a:lnTo>
                    <a:pt x="128" y="61"/>
                  </a:lnTo>
                  <a:cubicBezTo>
                    <a:pt x="128" y="27"/>
                    <a:pt x="94"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26"/>
            <p:cNvSpPr/>
            <p:nvPr/>
          </p:nvSpPr>
          <p:spPr>
            <a:xfrm>
              <a:off x="4089750" y="1395825"/>
              <a:ext cx="4375" cy="11575"/>
            </a:xfrm>
            <a:custGeom>
              <a:rect b="b" l="l" r="r" t="t"/>
              <a:pathLst>
                <a:path extrusionOk="0" h="463" w="175">
                  <a:moveTo>
                    <a:pt x="71" y="0"/>
                  </a:moveTo>
                  <a:cubicBezTo>
                    <a:pt x="67" y="0"/>
                    <a:pt x="64" y="0"/>
                    <a:pt x="60" y="1"/>
                  </a:cubicBezTo>
                  <a:cubicBezTo>
                    <a:pt x="27" y="1"/>
                    <a:pt x="0" y="35"/>
                    <a:pt x="7" y="68"/>
                  </a:cubicBezTo>
                  <a:lnTo>
                    <a:pt x="47" y="409"/>
                  </a:lnTo>
                  <a:cubicBezTo>
                    <a:pt x="54" y="443"/>
                    <a:pt x="80" y="463"/>
                    <a:pt x="114" y="463"/>
                  </a:cubicBezTo>
                  <a:lnTo>
                    <a:pt x="121" y="463"/>
                  </a:lnTo>
                  <a:cubicBezTo>
                    <a:pt x="154" y="463"/>
                    <a:pt x="174" y="429"/>
                    <a:pt x="174" y="396"/>
                  </a:cubicBezTo>
                  <a:lnTo>
                    <a:pt x="127" y="55"/>
                  </a:lnTo>
                  <a:cubicBezTo>
                    <a:pt x="127" y="25"/>
                    <a:pt x="100"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26"/>
            <p:cNvSpPr/>
            <p:nvPr/>
          </p:nvSpPr>
          <p:spPr>
            <a:xfrm>
              <a:off x="4102625" y="1374700"/>
              <a:ext cx="4700" cy="5100"/>
            </a:xfrm>
            <a:custGeom>
              <a:rect b="b" l="l" r="r" t="t"/>
              <a:pathLst>
                <a:path extrusionOk="0" h="204" w="188">
                  <a:moveTo>
                    <a:pt x="70" y="0"/>
                  </a:moveTo>
                  <a:cubicBezTo>
                    <a:pt x="60" y="0"/>
                    <a:pt x="49" y="3"/>
                    <a:pt x="40" y="10"/>
                  </a:cubicBezTo>
                  <a:cubicBezTo>
                    <a:pt x="7" y="30"/>
                    <a:pt x="0" y="63"/>
                    <a:pt x="14" y="97"/>
                  </a:cubicBezTo>
                  <a:lnTo>
                    <a:pt x="60" y="170"/>
                  </a:lnTo>
                  <a:cubicBezTo>
                    <a:pt x="74" y="190"/>
                    <a:pt x="94" y="204"/>
                    <a:pt x="114" y="204"/>
                  </a:cubicBezTo>
                  <a:cubicBezTo>
                    <a:pt x="127" y="204"/>
                    <a:pt x="134" y="197"/>
                    <a:pt x="147" y="190"/>
                  </a:cubicBezTo>
                  <a:cubicBezTo>
                    <a:pt x="174" y="177"/>
                    <a:pt x="188" y="137"/>
                    <a:pt x="168" y="110"/>
                  </a:cubicBezTo>
                  <a:lnTo>
                    <a:pt x="121" y="30"/>
                  </a:lnTo>
                  <a:cubicBezTo>
                    <a:pt x="112" y="12"/>
                    <a:pt x="91" y="0"/>
                    <a:pt x="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26"/>
            <p:cNvSpPr/>
            <p:nvPr/>
          </p:nvSpPr>
          <p:spPr>
            <a:xfrm>
              <a:off x="4188750" y="1422925"/>
              <a:ext cx="4375" cy="11400"/>
            </a:xfrm>
            <a:custGeom>
              <a:rect b="b" l="l" r="r" t="t"/>
              <a:pathLst>
                <a:path extrusionOk="0" h="456" w="175">
                  <a:moveTo>
                    <a:pt x="121" y="1"/>
                  </a:moveTo>
                  <a:cubicBezTo>
                    <a:pt x="81" y="1"/>
                    <a:pt x="54" y="21"/>
                    <a:pt x="48" y="54"/>
                  </a:cubicBezTo>
                  <a:lnTo>
                    <a:pt x="8" y="382"/>
                  </a:lnTo>
                  <a:cubicBezTo>
                    <a:pt x="1" y="416"/>
                    <a:pt x="28" y="449"/>
                    <a:pt x="61" y="456"/>
                  </a:cubicBezTo>
                  <a:lnTo>
                    <a:pt x="68" y="456"/>
                  </a:lnTo>
                  <a:cubicBezTo>
                    <a:pt x="95" y="456"/>
                    <a:pt x="121" y="429"/>
                    <a:pt x="128" y="402"/>
                  </a:cubicBezTo>
                  <a:lnTo>
                    <a:pt x="175" y="75"/>
                  </a:lnTo>
                  <a:cubicBezTo>
                    <a:pt x="175" y="41"/>
                    <a:pt x="155" y="8"/>
                    <a:pt x="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26"/>
            <p:cNvSpPr/>
            <p:nvPr/>
          </p:nvSpPr>
          <p:spPr>
            <a:xfrm>
              <a:off x="4204150" y="1409125"/>
              <a:ext cx="6050" cy="11000"/>
            </a:xfrm>
            <a:custGeom>
              <a:rect b="b" l="l" r="r" t="t"/>
              <a:pathLst>
                <a:path extrusionOk="0" h="440" w="242">
                  <a:moveTo>
                    <a:pt x="75" y="0"/>
                  </a:moveTo>
                  <a:cubicBezTo>
                    <a:pt x="68" y="0"/>
                    <a:pt x="61" y="1"/>
                    <a:pt x="54" y="4"/>
                  </a:cubicBezTo>
                  <a:cubicBezTo>
                    <a:pt x="21" y="11"/>
                    <a:pt x="0" y="51"/>
                    <a:pt x="14" y="78"/>
                  </a:cubicBezTo>
                  <a:lnTo>
                    <a:pt x="108" y="392"/>
                  </a:lnTo>
                  <a:cubicBezTo>
                    <a:pt x="121" y="419"/>
                    <a:pt x="141" y="439"/>
                    <a:pt x="168" y="439"/>
                  </a:cubicBezTo>
                  <a:cubicBezTo>
                    <a:pt x="174" y="439"/>
                    <a:pt x="181" y="433"/>
                    <a:pt x="188" y="433"/>
                  </a:cubicBezTo>
                  <a:cubicBezTo>
                    <a:pt x="221" y="426"/>
                    <a:pt x="241" y="386"/>
                    <a:pt x="228" y="352"/>
                  </a:cubicBezTo>
                  <a:lnTo>
                    <a:pt x="128" y="44"/>
                  </a:lnTo>
                  <a:cubicBezTo>
                    <a:pt x="122" y="18"/>
                    <a:pt x="101" y="0"/>
                    <a:pt x="7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26"/>
            <p:cNvSpPr/>
            <p:nvPr/>
          </p:nvSpPr>
          <p:spPr>
            <a:xfrm>
              <a:off x="3905575" y="1313175"/>
              <a:ext cx="4875" cy="14450"/>
            </a:xfrm>
            <a:custGeom>
              <a:rect b="b" l="l" r="r" t="t"/>
              <a:pathLst>
                <a:path extrusionOk="0" h="578" w="195">
                  <a:moveTo>
                    <a:pt x="69" y="1"/>
                  </a:moveTo>
                  <a:cubicBezTo>
                    <a:pt x="64" y="1"/>
                    <a:pt x="59" y="1"/>
                    <a:pt x="54" y="2"/>
                  </a:cubicBezTo>
                  <a:cubicBezTo>
                    <a:pt x="21" y="2"/>
                    <a:pt x="1" y="35"/>
                    <a:pt x="1" y="69"/>
                  </a:cubicBezTo>
                  <a:lnTo>
                    <a:pt x="68" y="524"/>
                  </a:lnTo>
                  <a:cubicBezTo>
                    <a:pt x="68" y="551"/>
                    <a:pt x="94" y="577"/>
                    <a:pt x="128" y="577"/>
                  </a:cubicBezTo>
                  <a:lnTo>
                    <a:pt x="135" y="577"/>
                  </a:lnTo>
                  <a:cubicBezTo>
                    <a:pt x="168" y="571"/>
                    <a:pt x="195" y="537"/>
                    <a:pt x="188" y="504"/>
                  </a:cubicBezTo>
                  <a:lnTo>
                    <a:pt x="128" y="55"/>
                  </a:lnTo>
                  <a:cubicBezTo>
                    <a:pt x="122" y="20"/>
                    <a:pt x="101" y="1"/>
                    <a:pt x="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26"/>
            <p:cNvSpPr/>
            <p:nvPr/>
          </p:nvSpPr>
          <p:spPr>
            <a:xfrm>
              <a:off x="3918300" y="1304750"/>
              <a:ext cx="6200" cy="10825"/>
            </a:xfrm>
            <a:custGeom>
              <a:rect b="b" l="l" r="r" t="t"/>
              <a:pathLst>
                <a:path extrusionOk="0" h="433" w="248">
                  <a:moveTo>
                    <a:pt x="72" y="0"/>
                  </a:moveTo>
                  <a:cubicBezTo>
                    <a:pt x="66" y="0"/>
                    <a:pt x="59" y="2"/>
                    <a:pt x="54" y="4"/>
                  </a:cubicBezTo>
                  <a:cubicBezTo>
                    <a:pt x="20" y="18"/>
                    <a:pt x="0" y="51"/>
                    <a:pt x="14" y="85"/>
                  </a:cubicBezTo>
                  <a:lnTo>
                    <a:pt x="114" y="392"/>
                  </a:lnTo>
                  <a:cubicBezTo>
                    <a:pt x="127" y="419"/>
                    <a:pt x="147" y="433"/>
                    <a:pt x="174" y="433"/>
                  </a:cubicBezTo>
                  <a:lnTo>
                    <a:pt x="194" y="433"/>
                  </a:lnTo>
                  <a:cubicBezTo>
                    <a:pt x="228" y="419"/>
                    <a:pt x="248" y="386"/>
                    <a:pt x="234" y="352"/>
                  </a:cubicBezTo>
                  <a:lnTo>
                    <a:pt x="127" y="45"/>
                  </a:lnTo>
                  <a:cubicBezTo>
                    <a:pt x="122" y="18"/>
                    <a:pt x="96" y="0"/>
                    <a:pt x="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26"/>
            <p:cNvSpPr/>
            <p:nvPr/>
          </p:nvSpPr>
          <p:spPr>
            <a:xfrm>
              <a:off x="3932675" y="1292925"/>
              <a:ext cx="6875" cy="11775"/>
            </a:xfrm>
            <a:custGeom>
              <a:rect b="b" l="l" r="r" t="t"/>
              <a:pathLst>
                <a:path extrusionOk="0" h="471" w="275">
                  <a:moveTo>
                    <a:pt x="65" y="1"/>
                  </a:moveTo>
                  <a:cubicBezTo>
                    <a:pt x="59" y="1"/>
                    <a:pt x="53" y="1"/>
                    <a:pt x="47" y="2"/>
                  </a:cubicBezTo>
                  <a:cubicBezTo>
                    <a:pt x="21" y="16"/>
                    <a:pt x="1" y="56"/>
                    <a:pt x="14" y="89"/>
                  </a:cubicBezTo>
                  <a:lnTo>
                    <a:pt x="148" y="431"/>
                  </a:lnTo>
                  <a:cubicBezTo>
                    <a:pt x="161" y="451"/>
                    <a:pt x="181" y="471"/>
                    <a:pt x="208" y="471"/>
                  </a:cubicBezTo>
                  <a:cubicBezTo>
                    <a:pt x="215" y="471"/>
                    <a:pt x="221" y="464"/>
                    <a:pt x="228" y="464"/>
                  </a:cubicBezTo>
                  <a:cubicBezTo>
                    <a:pt x="262" y="451"/>
                    <a:pt x="275" y="417"/>
                    <a:pt x="262" y="384"/>
                  </a:cubicBezTo>
                  <a:lnTo>
                    <a:pt x="134" y="43"/>
                  </a:lnTo>
                  <a:cubicBezTo>
                    <a:pt x="123" y="15"/>
                    <a:pt x="94" y="1"/>
                    <a:pt x="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26"/>
            <p:cNvSpPr/>
            <p:nvPr/>
          </p:nvSpPr>
          <p:spPr>
            <a:xfrm>
              <a:off x="3863100" y="1133075"/>
              <a:ext cx="4200" cy="8200"/>
            </a:xfrm>
            <a:custGeom>
              <a:rect b="b" l="l" r="r" t="t"/>
              <a:pathLst>
                <a:path extrusionOk="0" h="328" w="168">
                  <a:moveTo>
                    <a:pt x="60" y="0"/>
                  </a:moveTo>
                  <a:cubicBezTo>
                    <a:pt x="27" y="7"/>
                    <a:pt x="0" y="40"/>
                    <a:pt x="7" y="74"/>
                  </a:cubicBezTo>
                  <a:lnTo>
                    <a:pt x="40" y="274"/>
                  </a:lnTo>
                  <a:cubicBezTo>
                    <a:pt x="47" y="301"/>
                    <a:pt x="74" y="328"/>
                    <a:pt x="101" y="328"/>
                  </a:cubicBezTo>
                  <a:lnTo>
                    <a:pt x="114" y="328"/>
                  </a:lnTo>
                  <a:cubicBezTo>
                    <a:pt x="147" y="321"/>
                    <a:pt x="168" y="288"/>
                    <a:pt x="168" y="254"/>
                  </a:cubicBezTo>
                  <a:lnTo>
                    <a:pt x="134" y="54"/>
                  </a:lnTo>
                  <a:cubicBezTo>
                    <a:pt x="127" y="20"/>
                    <a:pt x="94" y="0"/>
                    <a:pt x="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26"/>
            <p:cNvSpPr/>
            <p:nvPr/>
          </p:nvSpPr>
          <p:spPr>
            <a:xfrm>
              <a:off x="3873800" y="1134475"/>
              <a:ext cx="5375" cy="8325"/>
            </a:xfrm>
            <a:custGeom>
              <a:rect b="b" l="l" r="r" t="t"/>
              <a:pathLst>
                <a:path extrusionOk="0" h="333" w="215">
                  <a:moveTo>
                    <a:pt x="69" y="0"/>
                  </a:moveTo>
                  <a:cubicBezTo>
                    <a:pt x="62" y="0"/>
                    <a:pt x="54" y="1"/>
                    <a:pt x="47" y="4"/>
                  </a:cubicBezTo>
                  <a:cubicBezTo>
                    <a:pt x="14" y="18"/>
                    <a:pt x="0" y="51"/>
                    <a:pt x="14" y="85"/>
                  </a:cubicBezTo>
                  <a:lnTo>
                    <a:pt x="81" y="292"/>
                  </a:lnTo>
                  <a:cubicBezTo>
                    <a:pt x="94" y="319"/>
                    <a:pt x="114" y="332"/>
                    <a:pt x="141" y="332"/>
                  </a:cubicBezTo>
                  <a:lnTo>
                    <a:pt x="161" y="332"/>
                  </a:lnTo>
                  <a:cubicBezTo>
                    <a:pt x="195" y="319"/>
                    <a:pt x="215" y="285"/>
                    <a:pt x="201" y="252"/>
                  </a:cubicBezTo>
                  <a:lnTo>
                    <a:pt x="128" y="44"/>
                  </a:lnTo>
                  <a:cubicBezTo>
                    <a:pt x="122" y="18"/>
                    <a:pt x="96"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26"/>
            <p:cNvSpPr/>
            <p:nvPr/>
          </p:nvSpPr>
          <p:spPr>
            <a:xfrm>
              <a:off x="4009625" y="1103100"/>
              <a:ext cx="177150" cy="90050"/>
            </a:xfrm>
            <a:custGeom>
              <a:rect b="b" l="l" r="r" t="t"/>
              <a:pathLst>
                <a:path extrusionOk="0" h="3602" w="7086">
                  <a:moveTo>
                    <a:pt x="58" y="1"/>
                  </a:moveTo>
                  <a:cubicBezTo>
                    <a:pt x="28" y="1"/>
                    <a:pt x="0" y="31"/>
                    <a:pt x="0" y="62"/>
                  </a:cubicBezTo>
                  <a:cubicBezTo>
                    <a:pt x="0" y="95"/>
                    <a:pt x="27" y="122"/>
                    <a:pt x="60" y="122"/>
                  </a:cubicBezTo>
                  <a:cubicBezTo>
                    <a:pt x="1292" y="155"/>
                    <a:pt x="2596" y="517"/>
                    <a:pt x="3834" y="1179"/>
                  </a:cubicBezTo>
                  <a:cubicBezTo>
                    <a:pt x="4891" y="1754"/>
                    <a:pt x="5921" y="2537"/>
                    <a:pt x="6972" y="3581"/>
                  </a:cubicBezTo>
                  <a:cubicBezTo>
                    <a:pt x="6985" y="3594"/>
                    <a:pt x="7005" y="3601"/>
                    <a:pt x="7019" y="3601"/>
                  </a:cubicBezTo>
                  <a:cubicBezTo>
                    <a:pt x="7032" y="3601"/>
                    <a:pt x="7052" y="3594"/>
                    <a:pt x="7066" y="3581"/>
                  </a:cubicBezTo>
                  <a:cubicBezTo>
                    <a:pt x="7086" y="3554"/>
                    <a:pt x="7086" y="3514"/>
                    <a:pt x="7066" y="3494"/>
                  </a:cubicBezTo>
                  <a:cubicBezTo>
                    <a:pt x="6002" y="2437"/>
                    <a:pt x="4965" y="1647"/>
                    <a:pt x="3894" y="1072"/>
                  </a:cubicBezTo>
                  <a:cubicBezTo>
                    <a:pt x="2643" y="403"/>
                    <a:pt x="1318" y="28"/>
                    <a:pt x="67" y="2"/>
                  </a:cubicBezTo>
                  <a:cubicBezTo>
                    <a:pt x="64" y="1"/>
                    <a:pt x="61"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26"/>
            <p:cNvSpPr/>
            <p:nvPr/>
          </p:nvSpPr>
          <p:spPr>
            <a:xfrm>
              <a:off x="4196625" y="1198800"/>
              <a:ext cx="7375" cy="7050"/>
            </a:xfrm>
            <a:custGeom>
              <a:rect b="b" l="l" r="r" t="t"/>
              <a:pathLst>
                <a:path extrusionOk="0" h="282" w="295">
                  <a:moveTo>
                    <a:pt x="67" y="1"/>
                  </a:moveTo>
                  <a:cubicBezTo>
                    <a:pt x="51" y="1"/>
                    <a:pt x="34" y="7"/>
                    <a:pt x="20" y="21"/>
                  </a:cubicBezTo>
                  <a:cubicBezTo>
                    <a:pt x="0" y="47"/>
                    <a:pt x="0" y="88"/>
                    <a:pt x="20" y="108"/>
                  </a:cubicBezTo>
                  <a:lnTo>
                    <a:pt x="181" y="261"/>
                  </a:lnTo>
                  <a:cubicBezTo>
                    <a:pt x="194" y="275"/>
                    <a:pt x="208" y="282"/>
                    <a:pt x="228" y="282"/>
                  </a:cubicBezTo>
                  <a:cubicBezTo>
                    <a:pt x="241" y="282"/>
                    <a:pt x="255" y="275"/>
                    <a:pt x="268" y="261"/>
                  </a:cubicBezTo>
                  <a:cubicBezTo>
                    <a:pt x="295" y="235"/>
                    <a:pt x="295" y="201"/>
                    <a:pt x="268" y="175"/>
                  </a:cubicBezTo>
                  <a:lnTo>
                    <a:pt x="114" y="21"/>
                  </a:lnTo>
                  <a:cubicBezTo>
                    <a:pt x="101" y="7"/>
                    <a:pt x="84" y="1"/>
                    <a:pt x="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26"/>
            <p:cNvSpPr/>
            <p:nvPr/>
          </p:nvSpPr>
          <p:spPr>
            <a:xfrm>
              <a:off x="3645825" y="1444650"/>
              <a:ext cx="57725" cy="142075"/>
            </a:xfrm>
            <a:custGeom>
              <a:rect b="b" l="l" r="r" t="t"/>
              <a:pathLst>
                <a:path extrusionOk="0" h="5683" w="2309">
                  <a:moveTo>
                    <a:pt x="66" y="0"/>
                  </a:moveTo>
                  <a:cubicBezTo>
                    <a:pt x="62" y="0"/>
                    <a:pt x="58" y="1"/>
                    <a:pt x="54" y="2"/>
                  </a:cubicBezTo>
                  <a:cubicBezTo>
                    <a:pt x="20" y="8"/>
                    <a:pt x="0" y="42"/>
                    <a:pt x="7" y="75"/>
                  </a:cubicBezTo>
                  <a:cubicBezTo>
                    <a:pt x="388" y="2062"/>
                    <a:pt x="1117" y="3936"/>
                    <a:pt x="2188" y="5655"/>
                  </a:cubicBezTo>
                  <a:cubicBezTo>
                    <a:pt x="2195" y="5675"/>
                    <a:pt x="2221" y="5682"/>
                    <a:pt x="2242" y="5682"/>
                  </a:cubicBezTo>
                  <a:cubicBezTo>
                    <a:pt x="2248" y="5682"/>
                    <a:pt x="2262" y="5682"/>
                    <a:pt x="2275" y="5675"/>
                  </a:cubicBezTo>
                  <a:cubicBezTo>
                    <a:pt x="2302" y="5655"/>
                    <a:pt x="2308" y="5615"/>
                    <a:pt x="2295" y="5588"/>
                  </a:cubicBezTo>
                  <a:cubicBezTo>
                    <a:pt x="1231" y="3882"/>
                    <a:pt x="502" y="2022"/>
                    <a:pt x="127" y="55"/>
                  </a:cubicBezTo>
                  <a:cubicBezTo>
                    <a:pt x="121" y="20"/>
                    <a:pt x="95" y="0"/>
                    <a:pt x="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26"/>
            <p:cNvSpPr/>
            <p:nvPr/>
          </p:nvSpPr>
          <p:spPr>
            <a:xfrm>
              <a:off x="3721075" y="1606600"/>
              <a:ext cx="13925" cy="13900"/>
            </a:xfrm>
            <a:custGeom>
              <a:rect b="b" l="l" r="r" t="t"/>
              <a:pathLst>
                <a:path extrusionOk="0" h="556" w="557">
                  <a:moveTo>
                    <a:pt x="71" y="0"/>
                  </a:moveTo>
                  <a:cubicBezTo>
                    <a:pt x="56" y="0"/>
                    <a:pt x="41" y="7"/>
                    <a:pt x="28" y="20"/>
                  </a:cubicBezTo>
                  <a:cubicBezTo>
                    <a:pt x="1" y="40"/>
                    <a:pt x="1" y="81"/>
                    <a:pt x="28" y="107"/>
                  </a:cubicBezTo>
                  <a:lnTo>
                    <a:pt x="443" y="536"/>
                  </a:lnTo>
                  <a:cubicBezTo>
                    <a:pt x="456" y="549"/>
                    <a:pt x="476" y="556"/>
                    <a:pt x="489" y="556"/>
                  </a:cubicBezTo>
                  <a:cubicBezTo>
                    <a:pt x="503" y="556"/>
                    <a:pt x="523" y="549"/>
                    <a:pt x="529" y="536"/>
                  </a:cubicBezTo>
                  <a:cubicBezTo>
                    <a:pt x="556" y="509"/>
                    <a:pt x="556" y="469"/>
                    <a:pt x="536" y="449"/>
                  </a:cubicBezTo>
                  <a:lnTo>
                    <a:pt x="115" y="20"/>
                  </a:lnTo>
                  <a:cubicBezTo>
                    <a:pt x="101" y="7"/>
                    <a:pt x="86" y="0"/>
                    <a:pt x="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26"/>
            <p:cNvSpPr/>
            <p:nvPr/>
          </p:nvSpPr>
          <p:spPr>
            <a:xfrm>
              <a:off x="4021825" y="1577200"/>
              <a:ext cx="234375" cy="176100"/>
            </a:xfrm>
            <a:custGeom>
              <a:rect b="b" l="l" r="r" t="t"/>
              <a:pathLst>
                <a:path extrusionOk="0" h="7044" w="9375">
                  <a:moveTo>
                    <a:pt x="9302" y="0"/>
                  </a:moveTo>
                  <a:cubicBezTo>
                    <a:pt x="9278" y="0"/>
                    <a:pt x="9257" y="14"/>
                    <a:pt x="9247" y="39"/>
                  </a:cubicBezTo>
                  <a:cubicBezTo>
                    <a:pt x="8417" y="1859"/>
                    <a:pt x="7140" y="3458"/>
                    <a:pt x="5534" y="4655"/>
                  </a:cubicBezTo>
                  <a:cubicBezTo>
                    <a:pt x="3935" y="5853"/>
                    <a:pt x="2041" y="6636"/>
                    <a:pt x="61" y="6917"/>
                  </a:cubicBezTo>
                  <a:cubicBezTo>
                    <a:pt x="27" y="6923"/>
                    <a:pt x="1" y="6950"/>
                    <a:pt x="7" y="6990"/>
                  </a:cubicBezTo>
                  <a:cubicBezTo>
                    <a:pt x="14" y="7017"/>
                    <a:pt x="41" y="7044"/>
                    <a:pt x="68" y="7044"/>
                  </a:cubicBezTo>
                  <a:cubicBezTo>
                    <a:pt x="74" y="7044"/>
                    <a:pt x="74" y="7037"/>
                    <a:pt x="81" y="7037"/>
                  </a:cubicBezTo>
                  <a:cubicBezTo>
                    <a:pt x="2081" y="6756"/>
                    <a:pt x="3995" y="5967"/>
                    <a:pt x="5614" y="4756"/>
                  </a:cubicBezTo>
                  <a:cubicBezTo>
                    <a:pt x="7227" y="3545"/>
                    <a:pt x="8525" y="1932"/>
                    <a:pt x="9361" y="86"/>
                  </a:cubicBezTo>
                  <a:cubicBezTo>
                    <a:pt x="9374" y="59"/>
                    <a:pt x="9361" y="19"/>
                    <a:pt x="9327" y="5"/>
                  </a:cubicBezTo>
                  <a:cubicBezTo>
                    <a:pt x="9319" y="2"/>
                    <a:pt x="9310" y="0"/>
                    <a:pt x="93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26"/>
            <p:cNvSpPr/>
            <p:nvPr/>
          </p:nvSpPr>
          <p:spPr>
            <a:xfrm>
              <a:off x="4253825" y="1539325"/>
              <a:ext cx="12075" cy="29150"/>
            </a:xfrm>
            <a:custGeom>
              <a:rect b="b" l="l" r="r" t="t"/>
              <a:pathLst>
                <a:path extrusionOk="0" h="1166" w="483">
                  <a:moveTo>
                    <a:pt x="368" y="0"/>
                  </a:moveTo>
                  <a:cubicBezTo>
                    <a:pt x="364" y="0"/>
                    <a:pt x="360" y="1"/>
                    <a:pt x="355" y="2"/>
                  </a:cubicBezTo>
                  <a:cubicBezTo>
                    <a:pt x="322" y="2"/>
                    <a:pt x="295" y="35"/>
                    <a:pt x="302" y="69"/>
                  </a:cubicBezTo>
                  <a:cubicBezTo>
                    <a:pt x="355" y="423"/>
                    <a:pt x="248" y="791"/>
                    <a:pt x="21" y="1065"/>
                  </a:cubicBezTo>
                  <a:cubicBezTo>
                    <a:pt x="1" y="1092"/>
                    <a:pt x="1" y="1132"/>
                    <a:pt x="27" y="1152"/>
                  </a:cubicBezTo>
                  <a:cubicBezTo>
                    <a:pt x="41" y="1166"/>
                    <a:pt x="54" y="1166"/>
                    <a:pt x="67" y="1166"/>
                  </a:cubicBezTo>
                  <a:cubicBezTo>
                    <a:pt x="88" y="1166"/>
                    <a:pt x="108" y="1159"/>
                    <a:pt x="121" y="1146"/>
                  </a:cubicBezTo>
                  <a:cubicBezTo>
                    <a:pt x="369" y="845"/>
                    <a:pt x="482" y="437"/>
                    <a:pt x="429" y="48"/>
                  </a:cubicBezTo>
                  <a:cubicBezTo>
                    <a:pt x="423" y="19"/>
                    <a:pt x="397" y="0"/>
                    <a:pt x="3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26"/>
            <p:cNvSpPr/>
            <p:nvPr/>
          </p:nvSpPr>
          <p:spPr>
            <a:xfrm>
              <a:off x="4140600" y="1629500"/>
              <a:ext cx="5025" cy="16425"/>
            </a:xfrm>
            <a:custGeom>
              <a:rect b="b" l="l" r="r" t="t"/>
              <a:pathLst>
                <a:path extrusionOk="0" h="657" w="201">
                  <a:moveTo>
                    <a:pt x="54" y="1"/>
                  </a:moveTo>
                  <a:cubicBezTo>
                    <a:pt x="20" y="8"/>
                    <a:pt x="0" y="41"/>
                    <a:pt x="0" y="74"/>
                  </a:cubicBezTo>
                  <a:lnTo>
                    <a:pt x="74" y="603"/>
                  </a:lnTo>
                  <a:cubicBezTo>
                    <a:pt x="80" y="630"/>
                    <a:pt x="107" y="657"/>
                    <a:pt x="134" y="657"/>
                  </a:cubicBezTo>
                  <a:lnTo>
                    <a:pt x="141" y="657"/>
                  </a:lnTo>
                  <a:cubicBezTo>
                    <a:pt x="174" y="650"/>
                    <a:pt x="201" y="616"/>
                    <a:pt x="194" y="583"/>
                  </a:cubicBezTo>
                  <a:lnTo>
                    <a:pt x="127" y="54"/>
                  </a:lnTo>
                  <a:cubicBezTo>
                    <a:pt x="120" y="21"/>
                    <a:pt x="87" y="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26"/>
            <p:cNvSpPr/>
            <p:nvPr/>
          </p:nvSpPr>
          <p:spPr>
            <a:xfrm>
              <a:off x="4159650" y="1615500"/>
              <a:ext cx="8550" cy="14525"/>
            </a:xfrm>
            <a:custGeom>
              <a:rect b="b" l="l" r="r" t="t"/>
              <a:pathLst>
                <a:path extrusionOk="0" h="581" w="342">
                  <a:moveTo>
                    <a:pt x="73" y="0"/>
                  </a:moveTo>
                  <a:cubicBezTo>
                    <a:pt x="65" y="0"/>
                    <a:pt x="56" y="2"/>
                    <a:pt x="48" y="6"/>
                  </a:cubicBezTo>
                  <a:cubicBezTo>
                    <a:pt x="21" y="19"/>
                    <a:pt x="1" y="59"/>
                    <a:pt x="14" y="86"/>
                  </a:cubicBezTo>
                  <a:lnTo>
                    <a:pt x="215" y="547"/>
                  </a:lnTo>
                  <a:cubicBezTo>
                    <a:pt x="222" y="568"/>
                    <a:pt x="248" y="581"/>
                    <a:pt x="275" y="581"/>
                  </a:cubicBezTo>
                  <a:cubicBezTo>
                    <a:pt x="282" y="581"/>
                    <a:pt x="288" y="581"/>
                    <a:pt x="295" y="574"/>
                  </a:cubicBezTo>
                  <a:cubicBezTo>
                    <a:pt x="329" y="561"/>
                    <a:pt x="342" y="527"/>
                    <a:pt x="329" y="494"/>
                  </a:cubicBezTo>
                  <a:lnTo>
                    <a:pt x="135" y="39"/>
                  </a:lnTo>
                  <a:cubicBezTo>
                    <a:pt x="120" y="14"/>
                    <a:pt x="97"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26"/>
            <p:cNvSpPr/>
            <p:nvPr/>
          </p:nvSpPr>
          <p:spPr>
            <a:xfrm>
              <a:off x="4185425" y="1602150"/>
              <a:ext cx="7700" cy="13325"/>
            </a:xfrm>
            <a:custGeom>
              <a:rect b="b" l="l" r="r" t="t"/>
              <a:pathLst>
                <a:path extrusionOk="0" h="533" w="308">
                  <a:moveTo>
                    <a:pt x="63" y="0"/>
                  </a:moveTo>
                  <a:cubicBezTo>
                    <a:pt x="55" y="0"/>
                    <a:pt x="48" y="1"/>
                    <a:pt x="40" y="4"/>
                  </a:cubicBezTo>
                  <a:cubicBezTo>
                    <a:pt x="14" y="18"/>
                    <a:pt x="0" y="58"/>
                    <a:pt x="7" y="91"/>
                  </a:cubicBezTo>
                  <a:lnTo>
                    <a:pt x="181" y="493"/>
                  </a:lnTo>
                  <a:cubicBezTo>
                    <a:pt x="187" y="519"/>
                    <a:pt x="214" y="533"/>
                    <a:pt x="234" y="533"/>
                  </a:cubicBezTo>
                  <a:cubicBezTo>
                    <a:pt x="248" y="533"/>
                    <a:pt x="254" y="533"/>
                    <a:pt x="261" y="526"/>
                  </a:cubicBezTo>
                  <a:cubicBezTo>
                    <a:pt x="295" y="513"/>
                    <a:pt x="308" y="479"/>
                    <a:pt x="295" y="446"/>
                  </a:cubicBezTo>
                  <a:lnTo>
                    <a:pt x="127" y="38"/>
                  </a:lnTo>
                  <a:cubicBezTo>
                    <a:pt x="117" y="17"/>
                    <a:pt x="90" y="0"/>
                    <a:pt x="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26"/>
            <p:cNvSpPr/>
            <p:nvPr/>
          </p:nvSpPr>
          <p:spPr>
            <a:xfrm>
              <a:off x="3706525" y="1450375"/>
              <a:ext cx="4875" cy="16750"/>
            </a:xfrm>
            <a:custGeom>
              <a:rect b="b" l="l" r="r" t="t"/>
              <a:pathLst>
                <a:path extrusionOk="0" h="670" w="195">
                  <a:moveTo>
                    <a:pt x="61" y="0"/>
                  </a:moveTo>
                  <a:cubicBezTo>
                    <a:pt x="28" y="7"/>
                    <a:pt x="1" y="40"/>
                    <a:pt x="8" y="74"/>
                  </a:cubicBezTo>
                  <a:lnTo>
                    <a:pt x="68" y="616"/>
                  </a:lnTo>
                  <a:cubicBezTo>
                    <a:pt x="68" y="643"/>
                    <a:pt x="95" y="669"/>
                    <a:pt x="128" y="669"/>
                  </a:cubicBezTo>
                  <a:lnTo>
                    <a:pt x="135" y="669"/>
                  </a:lnTo>
                  <a:cubicBezTo>
                    <a:pt x="168" y="663"/>
                    <a:pt x="195" y="636"/>
                    <a:pt x="188" y="602"/>
                  </a:cubicBezTo>
                  <a:lnTo>
                    <a:pt x="128" y="60"/>
                  </a:lnTo>
                  <a:cubicBezTo>
                    <a:pt x="128" y="27"/>
                    <a:pt x="95"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26"/>
            <p:cNvSpPr/>
            <p:nvPr/>
          </p:nvSpPr>
          <p:spPr>
            <a:xfrm>
              <a:off x="3727950" y="1444475"/>
              <a:ext cx="8375" cy="17125"/>
            </a:xfrm>
            <a:custGeom>
              <a:rect b="b" l="l" r="r" t="t"/>
              <a:pathLst>
                <a:path extrusionOk="0" h="685" w="335">
                  <a:moveTo>
                    <a:pt x="64" y="0"/>
                  </a:moveTo>
                  <a:cubicBezTo>
                    <a:pt x="58" y="0"/>
                    <a:pt x="53" y="1"/>
                    <a:pt x="47" y="2"/>
                  </a:cubicBezTo>
                  <a:cubicBezTo>
                    <a:pt x="14" y="15"/>
                    <a:pt x="0" y="49"/>
                    <a:pt x="7" y="82"/>
                  </a:cubicBezTo>
                  <a:lnTo>
                    <a:pt x="201" y="644"/>
                  </a:lnTo>
                  <a:cubicBezTo>
                    <a:pt x="214" y="671"/>
                    <a:pt x="234" y="684"/>
                    <a:pt x="261" y="684"/>
                  </a:cubicBezTo>
                  <a:cubicBezTo>
                    <a:pt x="268" y="684"/>
                    <a:pt x="275" y="684"/>
                    <a:pt x="281" y="678"/>
                  </a:cubicBezTo>
                  <a:cubicBezTo>
                    <a:pt x="315" y="671"/>
                    <a:pt x="335" y="631"/>
                    <a:pt x="321" y="604"/>
                  </a:cubicBezTo>
                  <a:lnTo>
                    <a:pt x="127" y="42"/>
                  </a:lnTo>
                  <a:cubicBezTo>
                    <a:pt x="116" y="14"/>
                    <a:pt x="91" y="0"/>
                    <a:pt x="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26"/>
            <p:cNvSpPr/>
            <p:nvPr/>
          </p:nvSpPr>
          <p:spPr>
            <a:xfrm>
              <a:off x="4034550" y="1150600"/>
              <a:ext cx="7550" cy="25825"/>
            </a:xfrm>
            <a:custGeom>
              <a:rect b="b" l="l" r="r" t="t"/>
              <a:pathLst>
                <a:path extrusionOk="0" h="1033" w="302">
                  <a:moveTo>
                    <a:pt x="69" y="0"/>
                  </a:moveTo>
                  <a:cubicBezTo>
                    <a:pt x="64" y="0"/>
                    <a:pt x="59" y="1"/>
                    <a:pt x="54" y="2"/>
                  </a:cubicBezTo>
                  <a:cubicBezTo>
                    <a:pt x="20" y="8"/>
                    <a:pt x="0" y="35"/>
                    <a:pt x="7" y="69"/>
                  </a:cubicBezTo>
                  <a:lnTo>
                    <a:pt x="174" y="985"/>
                  </a:lnTo>
                  <a:cubicBezTo>
                    <a:pt x="181" y="1012"/>
                    <a:pt x="208" y="1032"/>
                    <a:pt x="234" y="1032"/>
                  </a:cubicBezTo>
                  <a:lnTo>
                    <a:pt x="248" y="1032"/>
                  </a:lnTo>
                  <a:cubicBezTo>
                    <a:pt x="281" y="1025"/>
                    <a:pt x="301" y="999"/>
                    <a:pt x="295" y="958"/>
                  </a:cubicBezTo>
                  <a:lnTo>
                    <a:pt x="127" y="48"/>
                  </a:lnTo>
                  <a:cubicBezTo>
                    <a:pt x="121" y="19"/>
                    <a:pt x="100" y="0"/>
                    <a:pt x="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26"/>
            <p:cNvSpPr/>
            <p:nvPr/>
          </p:nvSpPr>
          <p:spPr>
            <a:xfrm>
              <a:off x="4054625" y="1152175"/>
              <a:ext cx="6700" cy="9675"/>
            </a:xfrm>
            <a:custGeom>
              <a:rect b="b" l="l" r="r" t="t"/>
              <a:pathLst>
                <a:path extrusionOk="0" h="387" w="268">
                  <a:moveTo>
                    <a:pt x="73" y="0"/>
                  </a:moveTo>
                  <a:cubicBezTo>
                    <a:pt x="65" y="0"/>
                    <a:pt x="56" y="2"/>
                    <a:pt x="47" y="6"/>
                  </a:cubicBezTo>
                  <a:cubicBezTo>
                    <a:pt x="13" y="19"/>
                    <a:pt x="0" y="59"/>
                    <a:pt x="13" y="86"/>
                  </a:cubicBezTo>
                  <a:lnTo>
                    <a:pt x="141" y="353"/>
                  </a:lnTo>
                  <a:cubicBezTo>
                    <a:pt x="147" y="374"/>
                    <a:pt x="174" y="387"/>
                    <a:pt x="194" y="387"/>
                  </a:cubicBezTo>
                  <a:cubicBezTo>
                    <a:pt x="201" y="387"/>
                    <a:pt x="214" y="387"/>
                    <a:pt x="221" y="380"/>
                  </a:cubicBezTo>
                  <a:cubicBezTo>
                    <a:pt x="254" y="367"/>
                    <a:pt x="268" y="333"/>
                    <a:pt x="254" y="300"/>
                  </a:cubicBezTo>
                  <a:lnTo>
                    <a:pt x="127" y="32"/>
                  </a:lnTo>
                  <a:cubicBezTo>
                    <a:pt x="117" y="13"/>
                    <a:pt x="97" y="0"/>
                    <a:pt x="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26"/>
            <p:cNvSpPr/>
            <p:nvPr/>
          </p:nvSpPr>
          <p:spPr>
            <a:xfrm>
              <a:off x="4073025" y="1140725"/>
              <a:ext cx="7550" cy="15950"/>
            </a:xfrm>
            <a:custGeom>
              <a:rect b="b" l="l" r="r" t="t"/>
              <a:pathLst>
                <a:path extrusionOk="0" h="638" w="302">
                  <a:moveTo>
                    <a:pt x="63" y="0"/>
                  </a:moveTo>
                  <a:cubicBezTo>
                    <a:pt x="58" y="0"/>
                    <a:pt x="52" y="1"/>
                    <a:pt x="47" y="2"/>
                  </a:cubicBezTo>
                  <a:cubicBezTo>
                    <a:pt x="13" y="15"/>
                    <a:pt x="0" y="49"/>
                    <a:pt x="7" y="82"/>
                  </a:cubicBezTo>
                  <a:lnTo>
                    <a:pt x="167" y="591"/>
                  </a:lnTo>
                  <a:cubicBezTo>
                    <a:pt x="181" y="617"/>
                    <a:pt x="201" y="638"/>
                    <a:pt x="228" y="638"/>
                  </a:cubicBezTo>
                  <a:cubicBezTo>
                    <a:pt x="234" y="638"/>
                    <a:pt x="241" y="638"/>
                    <a:pt x="248" y="631"/>
                  </a:cubicBezTo>
                  <a:cubicBezTo>
                    <a:pt x="281" y="624"/>
                    <a:pt x="301" y="584"/>
                    <a:pt x="288" y="557"/>
                  </a:cubicBezTo>
                  <a:lnTo>
                    <a:pt x="127" y="42"/>
                  </a:lnTo>
                  <a:cubicBezTo>
                    <a:pt x="116" y="14"/>
                    <a:pt x="91" y="0"/>
                    <a:pt x="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6" name="Google Shape;4966;p26"/>
          <p:cNvGrpSpPr/>
          <p:nvPr/>
        </p:nvGrpSpPr>
        <p:grpSpPr>
          <a:xfrm rot="-3814887">
            <a:off x="796540" y="-455514"/>
            <a:ext cx="685963" cy="1495687"/>
            <a:chOff x="2430300" y="1487150"/>
            <a:chExt cx="284200" cy="619675"/>
          </a:xfrm>
        </p:grpSpPr>
        <p:sp>
          <p:nvSpPr>
            <p:cNvPr id="4967" name="Google Shape;4967;p26"/>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26"/>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26"/>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26"/>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26"/>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26"/>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26"/>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26"/>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26"/>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26"/>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26"/>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26"/>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26"/>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26"/>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26"/>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26"/>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26"/>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26"/>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26"/>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26"/>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26"/>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26"/>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26"/>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26"/>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26"/>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26"/>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26"/>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26"/>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26"/>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26"/>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26"/>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26"/>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26"/>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26"/>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26"/>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26"/>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26"/>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26"/>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26"/>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26"/>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26"/>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26"/>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26"/>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26"/>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26"/>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26"/>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26"/>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26"/>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26"/>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26"/>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26"/>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26"/>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26"/>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26"/>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26"/>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26"/>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26"/>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26"/>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26"/>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26"/>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26"/>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26"/>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26"/>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26"/>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26"/>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26"/>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26"/>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26"/>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26"/>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26"/>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26"/>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26"/>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26"/>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26"/>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26"/>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26"/>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26"/>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26"/>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26"/>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26"/>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26"/>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26"/>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26"/>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26"/>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26"/>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26"/>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26"/>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26"/>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26"/>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26"/>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26"/>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26"/>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26"/>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26"/>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26"/>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26"/>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26"/>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26"/>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26"/>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26"/>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26"/>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26"/>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26"/>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26"/>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26"/>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26"/>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26"/>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26"/>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26"/>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26"/>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26"/>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26"/>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26"/>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26"/>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26"/>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26"/>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26"/>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26"/>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26"/>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26"/>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26"/>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26"/>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26"/>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26"/>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26"/>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26"/>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26"/>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26"/>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26"/>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26"/>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26"/>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26"/>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26"/>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26"/>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26"/>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26"/>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26"/>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26"/>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26"/>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26"/>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26"/>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26"/>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26"/>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26"/>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26"/>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26"/>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26"/>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26"/>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26"/>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26"/>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26"/>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26"/>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26"/>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26"/>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26"/>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26"/>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26"/>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26"/>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26"/>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26"/>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26"/>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26"/>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26"/>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26"/>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26"/>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26"/>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26"/>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26"/>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26"/>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26"/>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26"/>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26"/>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26"/>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26"/>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26"/>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26"/>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26"/>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26"/>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26"/>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26"/>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26"/>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26"/>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26"/>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26"/>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26"/>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26"/>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26"/>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26"/>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26"/>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26"/>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26"/>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26"/>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26"/>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26"/>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26"/>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26"/>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26"/>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26"/>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26"/>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26"/>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26"/>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26"/>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26"/>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26"/>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26"/>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26"/>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26"/>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26"/>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26"/>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26"/>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26"/>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26"/>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26"/>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26"/>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26"/>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26"/>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26"/>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26"/>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26"/>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26"/>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26"/>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26"/>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26"/>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26"/>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26"/>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26"/>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26"/>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26"/>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26"/>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26"/>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26"/>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26"/>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26"/>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26"/>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26"/>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26"/>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26"/>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26"/>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26"/>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26"/>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26"/>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26"/>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26"/>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26"/>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26"/>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26"/>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26"/>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26"/>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26"/>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26"/>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26"/>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26"/>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26"/>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26"/>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26"/>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26"/>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26"/>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26"/>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26"/>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26"/>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26"/>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26"/>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26"/>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26"/>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26"/>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26"/>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26"/>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26"/>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26"/>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36" name="Google Shape;5236;p26"/>
          <p:cNvPicPr preferRelativeResize="0"/>
          <p:nvPr/>
        </p:nvPicPr>
        <p:blipFill>
          <a:blip r:embed="rId3">
            <a:alphaModFix/>
          </a:blip>
          <a:stretch>
            <a:fillRect/>
          </a:stretch>
        </p:blipFill>
        <p:spPr>
          <a:xfrm>
            <a:off x="5830550" y="893685"/>
            <a:ext cx="2728575" cy="3356125"/>
          </a:xfrm>
          <a:prstGeom prst="rect">
            <a:avLst/>
          </a:prstGeom>
          <a:noFill/>
          <a:ln>
            <a:noFill/>
          </a:ln>
        </p:spPr>
      </p:pic>
      <p:sp>
        <p:nvSpPr>
          <p:cNvPr id="5237" name="Google Shape;523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38" name="Google Shape;5238;p26"/>
          <p:cNvSpPr txBox="1"/>
          <p:nvPr>
            <p:ph idx="1" type="subTitle"/>
          </p:nvPr>
        </p:nvSpPr>
        <p:spPr>
          <a:xfrm>
            <a:off x="1452838" y="3653863"/>
            <a:ext cx="4144500" cy="475800"/>
          </a:xfrm>
          <a:prstGeom prst="rect">
            <a:avLst/>
          </a:prstGeom>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rPr>
              <a:t>Commonside Community Development Trust</a:t>
            </a:r>
            <a:endParaRPr>
              <a:solidFill>
                <a:schemeClr val="dk1"/>
              </a:solidFill>
            </a:endParaRPr>
          </a:p>
          <a:p>
            <a:pPr indent="0" lvl="0" marL="0" rtl="0" algn="r">
              <a:spcBef>
                <a:spcPts val="0"/>
              </a:spcBef>
              <a:spcAft>
                <a:spcPts val="0"/>
              </a:spcAft>
              <a:buNone/>
            </a:pPr>
            <a:r>
              <a:rPr lang="en">
                <a:solidFill>
                  <a:schemeClr val="dk1"/>
                </a:solidFill>
              </a:rPr>
              <a:t>25 April </a:t>
            </a:r>
            <a:r>
              <a:rPr lang="en">
                <a:solidFill>
                  <a:schemeClr val="dk1"/>
                </a:solidFill>
              </a:rPr>
              <a:t>2022</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6" name="Shape 5876"/>
        <p:cNvGrpSpPr/>
        <p:nvPr/>
      </p:nvGrpSpPr>
      <p:grpSpPr>
        <a:xfrm>
          <a:off x="0" y="0"/>
          <a:ext cx="0" cy="0"/>
          <a:chOff x="0" y="0"/>
          <a:chExt cx="0" cy="0"/>
        </a:xfrm>
      </p:grpSpPr>
      <p:sp>
        <p:nvSpPr>
          <p:cNvPr id="5877" name="Google Shape;5877;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78" name="Google Shape;5878;p3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welcoming, inclusive </a:t>
            </a:r>
            <a:r>
              <a:rPr lang="en"/>
              <a:t>environment</a:t>
            </a:r>
            <a:r>
              <a:rPr lang="en"/>
              <a:t> is important to lunch clubbers.</a:t>
            </a:r>
            <a:endParaRPr/>
          </a:p>
        </p:txBody>
      </p:sp>
      <p:sp>
        <p:nvSpPr>
          <p:cNvPr id="5879" name="Google Shape;5879;p35"/>
          <p:cNvSpPr txBox="1"/>
          <p:nvPr/>
        </p:nvSpPr>
        <p:spPr>
          <a:xfrm>
            <a:off x="757900" y="3351650"/>
            <a:ext cx="3083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Actor"/>
                <a:ea typeface="Actor"/>
                <a:cs typeface="Actor"/>
                <a:sym typeface="Actor"/>
              </a:rPr>
              <a:t>“You are made to feel welcome.”</a:t>
            </a:r>
            <a:endParaRPr sz="4200">
              <a:latin typeface="Actor"/>
              <a:ea typeface="Actor"/>
              <a:cs typeface="Actor"/>
              <a:sym typeface="Actor"/>
            </a:endParaRPr>
          </a:p>
        </p:txBody>
      </p:sp>
      <p:grpSp>
        <p:nvGrpSpPr>
          <p:cNvPr id="5880" name="Google Shape;5880;p35"/>
          <p:cNvGrpSpPr/>
          <p:nvPr/>
        </p:nvGrpSpPr>
        <p:grpSpPr>
          <a:xfrm>
            <a:off x="1123409" y="1486412"/>
            <a:ext cx="435551" cy="509989"/>
            <a:chOff x="5807156" y="2881113"/>
            <a:chExt cx="261043" cy="348163"/>
          </a:xfrm>
        </p:grpSpPr>
        <p:sp>
          <p:nvSpPr>
            <p:cNvPr id="5881" name="Google Shape;5881;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6" name="Google Shape;5886;p35"/>
          <p:cNvGrpSpPr/>
          <p:nvPr/>
        </p:nvGrpSpPr>
        <p:grpSpPr>
          <a:xfrm>
            <a:off x="1620461" y="1486397"/>
            <a:ext cx="435537" cy="510005"/>
            <a:chOff x="4899999" y="2882095"/>
            <a:chExt cx="271244" cy="346801"/>
          </a:xfrm>
        </p:grpSpPr>
        <p:sp>
          <p:nvSpPr>
            <p:cNvPr id="5887" name="Google Shape;5887;p35"/>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35"/>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35"/>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35"/>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35"/>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35"/>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35"/>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35"/>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35"/>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35"/>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7" name="Google Shape;5897;p35"/>
          <p:cNvGrpSpPr/>
          <p:nvPr/>
        </p:nvGrpSpPr>
        <p:grpSpPr>
          <a:xfrm>
            <a:off x="2117509" y="1486412"/>
            <a:ext cx="435551" cy="509989"/>
            <a:chOff x="5807156" y="2881113"/>
            <a:chExt cx="261043" cy="348163"/>
          </a:xfrm>
        </p:grpSpPr>
        <p:sp>
          <p:nvSpPr>
            <p:cNvPr id="5898" name="Google Shape;5898;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3" name="Google Shape;5903;p35"/>
          <p:cNvGrpSpPr/>
          <p:nvPr/>
        </p:nvGrpSpPr>
        <p:grpSpPr>
          <a:xfrm>
            <a:off x="2614561" y="1492160"/>
            <a:ext cx="435537" cy="510005"/>
            <a:chOff x="4899999" y="2882095"/>
            <a:chExt cx="271244" cy="346801"/>
          </a:xfrm>
        </p:grpSpPr>
        <p:sp>
          <p:nvSpPr>
            <p:cNvPr id="5904" name="Google Shape;5904;p35"/>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35"/>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35"/>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35"/>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35"/>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35"/>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35"/>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35"/>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35"/>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35"/>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4" name="Google Shape;5914;p35"/>
          <p:cNvGrpSpPr/>
          <p:nvPr/>
        </p:nvGrpSpPr>
        <p:grpSpPr>
          <a:xfrm>
            <a:off x="6590961" y="1486397"/>
            <a:ext cx="435537" cy="510005"/>
            <a:chOff x="4899999" y="2882095"/>
            <a:chExt cx="271244" cy="346801"/>
          </a:xfrm>
        </p:grpSpPr>
        <p:sp>
          <p:nvSpPr>
            <p:cNvPr id="5915" name="Google Shape;5915;p35"/>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35"/>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35"/>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35"/>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35"/>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35"/>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35"/>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35"/>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35"/>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35"/>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5" name="Google Shape;5925;p35"/>
          <p:cNvGrpSpPr/>
          <p:nvPr/>
        </p:nvGrpSpPr>
        <p:grpSpPr>
          <a:xfrm>
            <a:off x="3111609" y="1486412"/>
            <a:ext cx="435551" cy="509989"/>
            <a:chOff x="5807156" y="2881113"/>
            <a:chExt cx="261043" cy="348163"/>
          </a:xfrm>
        </p:grpSpPr>
        <p:sp>
          <p:nvSpPr>
            <p:cNvPr id="5926" name="Google Shape;5926;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1" name="Google Shape;5931;p35"/>
          <p:cNvGrpSpPr/>
          <p:nvPr/>
        </p:nvGrpSpPr>
        <p:grpSpPr>
          <a:xfrm>
            <a:off x="3608659" y="1486412"/>
            <a:ext cx="435551" cy="509989"/>
            <a:chOff x="5807156" y="2881113"/>
            <a:chExt cx="261043" cy="348163"/>
          </a:xfrm>
        </p:grpSpPr>
        <p:sp>
          <p:nvSpPr>
            <p:cNvPr id="5932" name="Google Shape;5932;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7" name="Google Shape;5937;p35"/>
          <p:cNvGrpSpPr/>
          <p:nvPr/>
        </p:nvGrpSpPr>
        <p:grpSpPr>
          <a:xfrm>
            <a:off x="4105709" y="1486412"/>
            <a:ext cx="435551" cy="509989"/>
            <a:chOff x="5807156" y="2881113"/>
            <a:chExt cx="261043" cy="348163"/>
          </a:xfrm>
        </p:grpSpPr>
        <p:sp>
          <p:nvSpPr>
            <p:cNvPr id="5938" name="Google Shape;5938;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3" name="Google Shape;5943;p35"/>
          <p:cNvGrpSpPr/>
          <p:nvPr/>
        </p:nvGrpSpPr>
        <p:grpSpPr>
          <a:xfrm>
            <a:off x="4602759" y="1486400"/>
            <a:ext cx="435551" cy="509989"/>
            <a:chOff x="5807156" y="2881113"/>
            <a:chExt cx="261043" cy="348163"/>
          </a:xfrm>
        </p:grpSpPr>
        <p:sp>
          <p:nvSpPr>
            <p:cNvPr id="5944" name="Google Shape;5944;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9" name="Google Shape;5949;p35"/>
          <p:cNvGrpSpPr/>
          <p:nvPr/>
        </p:nvGrpSpPr>
        <p:grpSpPr>
          <a:xfrm>
            <a:off x="7088011" y="1486397"/>
            <a:ext cx="435537" cy="510005"/>
            <a:chOff x="4899999" y="2882095"/>
            <a:chExt cx="271244" cy="346801"/>
          </a:xfrm>
        </p:grpSpPr>
        <p:sp>
          <p:nvSpPr>
            <p:cNvPr id="5950" name="Google Shape;5950;p35"/>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35"/>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35"/>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35"/>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35"/>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35"/>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35"/>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35"/>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35"/>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35"/>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0" name="Google Shape;5960;p35"/>
          <p:cNvGrpSpPr/>
          <p:nvPr/>
        </p:nvGrpSpPr>
        <p:grpSpPr>
          <a:xfrm>
            <a:off x="5099809" y="1486412"/>
            <a:ext cx="435551" cy="509989"/>
            <a:chOff x="5807156" y="2881113"/>
            <a:chExt cx="261043" cy="348163"/>
          </a:xfrm>
        </p:grpSpPr>
        <p:sp>
          <p:nvSpPr>
            <p:cNvPr id="5961" name="Google Shape;5961;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6" name="Google Shape;5966;p35"/>
          <p:cNvGrpSpPr/>
          <p:nvPr/>
        </p:nvGrpSpPr>
        <p:grpSpPr>
          <a:xfrm>
            <a:off x="5596859" y="1486412"/>
            <a:ext cx="435551" cy="509989"/>
            <a:chOff x="5807156" y="2881113"/>
            <a:chExt cx="261043" cy="348163"/>
          </a:xfrm>
        </p:grpSpPr>
        <p:sp>
          <p:nvSpPr>
            <p:cNvPr id="5967" name="Google Shape;5967;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2" name="Google Shape;5972;p35"/>
          <p:cNvGrpSpPr/>
          <p:nvPr/>
        </p:nvGrpSpPr>
        <p:grpSpPr>
          <a:xfrm>
            <a:off x="6093909" y="1486412"/>
            <a:ext cx="435551" cy="509989"/>
            <a:chOff x="5807156" y="2881113"/>
            <a:chExt cx="261043" cy="348163"/>
          </a:xfrm>
        </p:grpSpPr>
        <p:sp>
          <p:nvSpPr>
            <p:cNvPr id="5973" name="Google Shape;5973;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78" name="Google Shape;5978;p35"/>
          <p:cNvSpPr txBox="1"/>
          <p:nvPr/>
        </p:nvSpPr>
        <p:spPr>
          <a:xfrm>
            <a:off x="1371900" y="2051763"/>
            <a:ext cx="6400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Actor"/>
                <a:ea typeface="Actor"/>
                <a:cs typeface="Actor"/>
                <a:sym typeface="Actor"/>
              </a:rPr>
              <a:t>like socialization and the friendly atmosphere.</a:t>
            </a:r>
            <a:endParaRPr sz="1600">
              <a:latin typeface="Actor"/>
              <a:ea typeface="Actor"/>
              <a:cs typeface="Actor"/>
              <a:sym typeface="Actor"/>
            </a:endParaRPr>
          </a:p>
        </p:txBody>
      </p:sp>
      <p:sp>
        <p:nvSpPr>
          <p:cNvPr id="5979" name="Google Shape;5979;p35"/>
          <p:cNvSpPr txBox="1"/>
          <p:nvPr/>
        </p:nvSpPr>
        <p:spPr>
          <a:xfrm>
            <a:off x="757900" y="2737600"/>
            <a:ext cx="3083100" cy="479100"/>
          </a:xfrm>
          <a:prstGeom prst="rect">
            <a:avLst/>
          </a:prstGeom>
          <a:solidFill>
            <a:srgbClr val="D6BEB7"/>
          </a:solidFill>
          <a:ln cap="flat" cmpd="sng" w="9525">
            <a:solidFill>
              <a:srgbClr val="1C1C1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C1C1C"/>
                </a:solidFill>
                <a:latin typeface="Italiana"/>
                <a:ea typeface="Italiana"/>
                <a:cs typeface="Italiana"/>
                <a:sym typeface="Italiana"/>
              </a:rPr>
              <a:t>Hope Coffee Club</a:t>
            </a:r>
            <a:endParaRPr b="1" sz="2000">
              <a:solidFill>
                <a:srgbClr val="1C1C1C"/>
              </a:solidFill>
              <a:latin typeface="Italiana"/>
              <a:ea typeface="Italiana"/>
              <a:cs typeface="Italiana"/>
              <a:sym typeface="Italiana"/>
            </a:endParaRPr>
          </a:p>
        </p:txBody>
      </p:sp>
      <p:sp>
        <p:nvSpPr>
          <p:cNvPr id="5980" name="Google Shape;5980;p35"/>
          <p:cNvSpPr txBox="1"/>
          <p:nvPr/>
        </p:nvSpPr>
        <p:spPr>
          <a:xfrm>
            <a:off x="5303000" y="2737613"/>
            <a:ext cx="3083100" cy="479100"/>
          </a:xfrm>
          <a:prstGeom prst="rect">
            <a:avLst/>
          </a:prstGeom>
          <a:solidFill>
            <a:srgbClr val="D6BEB7"/>
          </a:solidFill>
          <a:ln cap="flat" cmpd="sng" w="9525">
            <a:solidFill>
              <a:srgbClr val="1C1C1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1C1C1C"/>
                </a:solidFill>
                <a:latin typeface="Italiana"/>
                <a:ea typeface="Italiana"/>
                <a:cs typeface="Italiana"/>
                <a:sym typeface="Italiana"/>
              </a:rPr>
              <a:t>Tamil Lunch Club</a:t>
            </a:r>
            <a:endParaRPr b="1" sz="2000">
              <a:solidFill>
                <a:srgbClr val="1C1C1C"/>
              </a:solidFill>
              <a:latin typeface="Italiana"/>
              <a:ea typeface="Italiana"/>
              <a:cs typeface="Italiana"/>
              <a:sym typeface="Italiana"/>
            </a:endParaRPr>
          </a:p>
        </p:txBody>
      </p:sp>
      <p:sp>
        <p:nvSpPr>
          <p:cNvPr id="5981" name="Google Shape;5981;p35"/>
          <p:cNvSpPr txBox="1"/>
          <p:nvPr/>
        </p:nvSpPr>
        <p:spPr>
          <a:xfrm>
            <a:off x="757900" y="4203900"/>
            <a:ext cx="3083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Actor"/>
                <a:ea typeface="Actor"/>
                <a:cs typeface="Actor"/>
                <a:sym typeface="Actor"/>
              </a:rPr>
              <a:t>“</a:t>
            </a:r>
            <a:r>
              <a:rPr lang="en" sz="2000">
                <a:latin typeface="Actor"/>
                <a:ea typeface="Actor"/>
                <a:cs typeface="Actor"/>
                <a:sym typeface="Actor"/>
              </a:rPr>
              <a:t>One of the best coffee clubs in the area.</a:t>
            </a:r>
            <a:r>
              <a:rPr lang="en" sz="2000">
                <a:latin typeface="Actor"/>
                <a:ea typeface="Actor"/>
                <a:cs typeface="Actor"/>
                <a:sym typeface="Actor"/>
              </a:rPr>
              <a:t>”</a:t>
            </a:r>
            <a:endParaRPr sz="4200">
              <a:latin typeface="Actor"/>
              <a:ea typeface="Actor"/>
              <a:cs typeface="Actor"/>
              <a:sym typeface="Actor"/>
            </a:endParaRPr>
          </a:p>
        </p:txBody>
      </p:sp>
      <p:grpSp>
        <p:nvGrpSpPr>
          <p:cNvPr id="5982" name="Google Shape;5982;p35"/>
          <p:cNvGrpSpPr/>
          <p:nvPr/>
        </p:nvGrpSpPr>
        <p:grpSpPr>
          <a:xfrm>
            <a:off x="7585059" y="1492187"/>
            <a:ext cx="435551" cy="509989"/>
            <a:chOff x="5807156" y="2881113"/>
            <a:chExt cx="261043" cy="348163"/>
          </a:xfrm>
        </p:grpSpPr>
        <p:sp>
          <p:nvSpPr>
            <p:cNvPr id="5983" name="Google Shape;5983;p35"/>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984" name="Google Shape;5984;p35"/>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985" name="Google Shape;5985;p35"/>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986" name="Google Shape;5986;p35"/>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987" name="Google Shape;5987;p35"/>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grpSp>
      <p:sp>
        <p:nvSpPr>
          <p:cNvPr id="5988" name="Google Shape;5988;p35"/>
          <p:cNvSpPr txBox="1"/>
          <p:nvPr/>
        </p:nvSpPr>
        <p:spPr>
          <a:xfrm>
            <a:off x="5267175" y="3351688"/>
            <a:ext cx="3083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Actor"/>
                <a:ea typeface="Actor"/>
                <a:cs typeface="Actor"/>
                <a:sym typeface="Actor"/>
              </a:rPr>
              <a:t>Wish they could have the service more often.</a:t>
            </a:r>
            <a:endParaRPr sz="4200">
              <a:latin typeface="Actor"/>
              <a:ea typeface="Actor"/>
              <a:cs typeface="Actor"/>
              <a:sym typeface="Actor"/>
            </a:endParaRPr>
          </a:p>
        </p:txBody>
      </p:sp>
      <p:sp>
        <p:nvSpPr>
          <p:cNvPr id="5989" name="Google Shape;5989;p35"/>
          <p:cNvSpPr txBox="1"/>
          <p:nvPr/>
        </p:nvSpPr>
        <p:spPr>
          <a:xfrm>
            <a:off x="5303000" y="4203900"/>
            <a:ext cx="3083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Actor"/>
                <a:ea typeface="Actor"/>
                <a:cs typeface="Actor"/>
                <a:sym typeface="Actor"/>
              </a:rPr>
              <a:t>Felt like a family coming together.</a:t>
            </a:r>
            <a:endParaRPr sz="4200">
              <a:latin typeface="Actor"/>
              <a:ea typeface="Actor"/>
              <a:cs typeface="Actor"/>
              <a:sym typeface="Actor"/>
            </a:endParaRPr>
          </a:p>
        </p:txBody>
      </p:sp>
      <p:sp>
        <p:nvSpPr>
          <p:cNvPr id="5990" name="Google Shape;5990;p35"/>
          <p:cNvSpPr txBox="1"/>
          <p:nvPr/>
        </p:nvSpPr>
        <p:spPr>
          <a:xfrm>
            <a:off x="1305075" y="2779025"/>
            <a:ext cx="442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ctor"/>
              <a:ea typeface="Actor"/>
              <a:cs typeface="Actor"/>
              <a:sym typeface="Actor"/>
            </a:endParaRPr>
          </a:p>
        </p:txBody>
      </p:sp>
      <p:sp>
        <p:nvSpPr>
          <p:cNvPr id="5991" name="Google Shape;5991;p35"/>
          <p:cNvSpPr txBox="1"/>
          <p:nvPr/>
        </p:nvSpPr>
        <p:spPr>
          <a:xfrm>
            <a:off x="2090700" y="2142100"/>
            <a:ext cx="4962600" cy="1670100"/>
          </a:xfrm>
          <a:prstGeom prst="rect">
            <a:avLst/>
          </a:prstGeom>
          <a:solidFill>
            <a:srgbClr val="D6BEB7"/>
          </a:solidFill>
          <a:ln cap="flat" cmpd="sng" w="19050">
            <a:solidFill>
              <a:srgbClr val="1C1C1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000">
                <a:solidFill>
                  <a:srgbClr val="1C1C1C"/>
                </a:solidFill>
                <a:latin typeface="Italiana"/>
                <a:ea typeface="Italiana"/>
                <a:cs typeface="Italiana"/>
                <a:sym typeface="Italiana"/>
              </a:rPr>
              <a:t>Bring a Friend Day</a:t>
            </a:r>
            <a:endParaRPr b="1" sz="2000">
              <a:solidFill>
                <a:srgbClr val="1C1C1C"/>
              </a:solidFill>
              <a:latin typeface="Italiana"/>
              <a:ea typeface="Italiana"/>
              <a:cs typeface="Italiana"/>
              <a:sym typeface="Itali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1"/>
                                        </p:tgtEl>
                                        <p:attrNameLst>
                                          <p:attrName>style.visibility</p:attrName>
                                        </p:attrNameLst>
                                      </p:cBhvr>
                                      <p:to>
                                        <p:strVal val="visible"/>
                                      </p:to>
                                    </p:set>
                                    <p:animEffect filter="fade" transition="in">
                                      <p:cBhvr>
                                        <p:cTn dur="1000"/>
                                        <p:tgtEl>
                                          <p:spTgt spid="59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5" name="Shape 5995"/>
        <p:cNvGrpSpPr/>
        <p:nvPr/>
      </p:nvGrpSpPr>
      <p:grpSpPr>
        <a:xfrm>
          <a:off x="0" y="0"/>
          <a:ext cx="0" cy="0"/>
          <a:chOff x="0" y="0"/>
          <a:chExt cx="0" cy="0"/>
        </a:xfrm>
      </p:grpSpPr>
      <p:sp>
        <p:nvSpPr>
          <p:cNvPr id="5996" name="Google Shape;5996;p36"/>
          <p:cNvSpPr txBox="1"/>
          <p:nvPr>
            <p:ph type="title"/>
          </p:nvPr>
        </p:nvSpPr>
        <p:spPr>
          <a:xfrm>
            <a:off x="720000" y="445025"/>
            <a:ext cx="7704000" cy="8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Creative ways to mix up lunch clubbers should be introduced.</a:t>
            </a:r>
            <a:endParaRPr/>
          </a:p>
        </p:txBody>
      </p:sp>
      <p:sp>
        <p:nvSpPr>
          <p:cNvPr id="5997" name="Google Shape;5997;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cxnSp>
        <p:nvCxnSpPr>
          <p:cNvPr id="5998" name="Google Shape;5998;p36"/>
          <p:cNvCxnSpPr/>
          <p:nvPr/>
        </p:nvCxnSpPr>
        <p:spPr>
          <a:xfrm>
            <a:off x="844501" y="2032025"/>
            <a:ext cx="7455000" cy="0"/>
          </a:xfrm>
          <a:prstGeom prst="straightConnector1">
            <a:avLst/>
          </a:prstGeom>
          <a:noFill/>
          <a:ln cap="flat" cmpd="sng" w="9525">
            <a:solidFill>
              <a:schemeClr val="dk2"/>
            </a:solidFill>
            <a:prstDash val="solid"/>
            <a:round/>
            <a:headEnd len="med" w="med" type="none"/>
            <a:tailEnd len="med" w="med" type="none"/>
          </a:ln>
        </p:spPr>
      </p:cxnSp>
      <p:cxnSp>
        <p:nvCxnSpPr>
          <p:cNvPr id="5999" name="Google Shape;5999;p36"/>
          <p:cNvCxnSpPr/>
          <p:nvPr/>
        </p:nvCxnSpPr>
        <p:spPr>
          <a:xfrm>
            <a:off x="844501" y="2702121"/>
            <a:ext cx="7455000" cy="0"/>
          </a:xfrm>
          <a:prstGeom prst="straightConnector1">
            <a:avLst/>
          </a:prstGeom>
          <a:noFill/>
          <a:ln cap="flat" cmpd="sng" w="9525">
            <a:solidFill>
              <a:schemeClr val="dk2"/>
            </a:solidFill>
            <a:prstDash val="solid"/>
            <a:round/>
            <a:headEnd len="med" w="med" type="none"/>
            <a:tailEnd len="med" w="med" type="none"/>
          </a:ln>
        </p:spPr>
      </p:cxnSp>
      <p:cxnSp>
        <p:nvCxnSpPr>
          <p:cNvPr id="6000" name="Google Shape;6000;p36"/>
          <p:cNvCxnSpPr/>
          <p:nvPr/>
        </p:nvCxnSpPr>
        <p:spPr>
          <a:xfrm>
            <a:off x="844501" y="3403092"/>
            <a:ext cx="7455000" cy="0"/>
          </a:xfrm>
          <a:prstGeom prst="straightConnector1">
            <a:avLst/>
          </a:prstGeom>
          <a:noFill/>
          <a:ln cap="flat" cmpd="sng" w="9525">
            <a:solidFill>
              <a:schemeClr val="dk2"/>
            </a:solidFill>
            <a:prstDash val="solid"/>
            <a:round/>
            <a:headEnd len="med" w="med" type="none"/>
            <a:tailEnd len="med" w="med" type="none"/>
          </a:ln>
        </p:spPr>
      </p:cxnSp>
      <p:cxnSp>
        <p:nvCxnSpPr>
          <p:cNvPr id="6001" name="Google Shape;6001;p36"/>
          <p:cNvCxnSpPr/>
          <p:nvPr/>
        </p:nvCxnSpPr>
        <p:spPr>
          <a:xfrm>
            <a:off x="757200" y="4061425"/>
            <a:ext cx="7629600" cy="0"/>
          </a:xfrm>
          <a:prstGeom prst="straightConnector1">
            <a:avLst/>
          </a:prstGeom>
          <a:noFill/>
          <a:ln cap="flat" cmpd="sng" w="9525">
            <a:solidFill>
              <a:schemeClr val="dk2"/>
            </a:solidFill>
            <a:prstDash val="solid"/>
            <a:round/>
            <a:headEnd len="med" w="med" type="none"/>
            <a:tailEnd len="med" w="med" type="none"/>
          </a:ln>
        </p:spPr>
      </p:cxnSp>
      <p:sp>
        <p:nvSpPr>
          <p:cNvPr id="6002" name="Google Shape;6002;p36"/>
          <p:cNvSpPr txBox="1"/>
          <p:nvPr/>
        </p:nvSpPr>
        <p:spPr>
          <a:xfrm>
            <a:off x="801650" y="3708998"/>
            <a:ext cx="366600" cy="3117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lang="en" sz="1200">
                <a:solidFill>
                  <a:schemeClr val="dk1"/>
                </a:solidFill>
                <a:latin typeface="Actor"/>
                <a:ea typeface="Actor"/>
                <a:cs typeface="Actor"/>
                <a:sym typeface="Actor"/>
              </a:rPr>
              <a:t>0</a:t>
            </a:r>
            <a:endParaRPr b="1" sz="1200">
              <a:solidFill>
                <a:schemeClr val="dk1"/>
              </a:solidFill>
              <a:latin typeface="Actor"/>
              <a:ea typeface="Actor"/>
              <a:cs typeface="Actor"/>
              <a:sym typeface="Actor"/>
            </a:endParaRPr>
          </a:p>
        </p:txBody>
      </p:sp>
      <p:sp>
        <p:nvSpPr>
          <p:cNvPr id="6003" name="Google Shape;6003;p36"/>
          <p:cNvSpPr/>
          <p:nvPr/>
        </p:nvSpPr>
        <p:spPr>
          <a:xfrm>
            <a:off x="1354150" y="2032025"/>
            <a:ext cx="982200" cy="2029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36"/>
          <p:cNvSpPr txBox="1"/>
          <p:nvPr/>
        </p:nvSpPr>
        <p:spPr>
          <a:xfrm>
            <a:off x="808075" y="3091398"/>
            <a:ext cx="366600" cy="3117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lang="en" sz="1200">
                <a:solidFill>
                  <a:schemeClr val="dk1"/>
                </a:solidFill>
                <a:latin typeface="Actor"/>
                <a:ea typeface="Actor"/>
                <a:cs typeface="Actor"/>
                <a:sym typeface="Actor"/>
              </a:rPr>
              <a:t>2</a:t>
            </a:r>
            <a:endParaRPr b="1" sz="1200">
              <a:solidFill>
                <a:schemeClr val="dk1"/>
              </a:solidFill>
              <a:latin typeface="Actor"/>
              <a:ea typeface="Actor"/>
              <a:cs typeface="Actor"/>
              <a:sym typeface="Actor"/>
            </a:endParaRPr>
          </a:p>
        </p:txBody>
      </p:sp>
      <p:sp>
        <p:nvSpPr>
          <p:cNvPr id="6005" name="Google Shape;6005;p36"/>
          <p:cNvSpPr txBox="1"/>
          <p:nvPr/>
        </p:nvSpPr>
        <p:spPr>
          <a:xfrm>
            <a:off x="808075" y="2346970"/>
            <a:ext cx="366600" cy="3117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lang="en" sz="1200">
                <a:solidFill>
                  <a:schemeClr val="dk1"/>
                </a:solidFill>
                <a:latin typeface="Actor"/>
                <a:ea typeface="Actor"/>
                <a:cs typeface="Actor"/>
                <a:sym typeface="Actor"/>
              </a:rPr>
              <a:t>4</a:t>
            </a:r>
            <a:endParaRPr b="1" sz="1200">
              <a:solidFill>
                <a:schemeClr val="dk1"/>
              </a:solidFill>
              <a:latin typeface="Actor"/>
              <a:ea typeface="Actor"/>
              <a:cs typeface="Actor"/>
              <a:sym typeface="Actor"/>
            </a:endParaRPr>
          </a:p>
        </p:txBody>
      </p:sp>
      <p:sp>
        <p:nvSpPr>
          <p:cNvPr id="6006" name="Google Shape;6006;p36"/>
          <p:cNvSpPr txBox="1"/>
          <p:nvPr/>
        </p:nvSpPr>
        <p:spPr>
          <a:xfrm>
            <a:off x="808075" y="1689462"/>
            <a:ext cx="366600" cy="3117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lang="en" sz="1200">
                <a:solidFill>
                  <a:schemeClr val="dk1"/>
                </a:solidFill>
                <a:latin typeface="Actor"/>
                <a:ea typeface="Actor"/>
                <a:cs typeface="Actor"/>
                <a:sym typeface="Actor"/>
              </a:rPr>
              <a:t>6</a:t>
            </a:r>
            <a:endParaRPr b="1" sz="1200">
              <a:solidFill>
                <a:schemeClr val="dk1"/>
              </a:solidFill>
              <a:latin typeface="Actor"/>
              <a:ea typeface="Actor"/>
              <a:cs typeface="Actor"/>
              <a:sym typeface="Actor"/>
            </a:endParaRPr>
          </a:p>
        </p:txBody>
      </p:sp>
      <p:sp>
        <p:nvSpPr>
          <p:cNvPr id="6007" name="Google Shape;6007;p36"/>
          <p:cNvSpPr/>
          <p:nvPr/>
        </p:nvSpPr>
        <p:spPr>
          <a:xfrm>
            <a:off x="2776250" y="2032225"/>
            <a:ext cx="982200" cy="2029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36"/>
          <p:cNvSpPr/>
          <p:nvPr/>
        </p:nvSpPr>
        <p:spPr>
          <a:xfrm>
            <a:off x="4198350" y="2032225"/>
            <a:ext cx="982200" cy="2029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36"/>
          <p:cNvSpPr/>
          <p:nvPr/>
        </p:nvSpPr>
        <p:spPr>
          <a:xfrm>
            <a:off x="5620450" y="2032225"/>
            <a:ext cx="982200" cy="2029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36"/>
          <p:cNvSpPr txBox="1"/>
          <p:nvPr/>
        </p:nvSpPr>
        <p:spPr>
          <a:xfrm>
            <a:off x="1354150" y="4048600"/>
            <a:ext cx="982200" cy="4422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Actor"/>
                <a:ea typeface="Actor"/>
                <a:cs typeface="Actor"/>
                <a:sym typeface="Actor"/>
              </a:rPr>
              <a:t>Do you sit with same people during lunch service?</a:t>
            </a:r>
            <a:endParaRPr sz="900">
              <a:solidFill>
                <a:schemeClr val="dk1"/>
              </a:solidFill>
              <a:latin typeface="Actor"/>
              <a:ea typeface="Actor"/>
              <a:cs typeface="Actor"/>
              <a:sym typeface="Actor"/>
            </a:endParaRPr>
          </a:p>
        </p:txBody>
      </p:sp>
      <p:sp>
        <p:nvSpPr>
          <p:cNvPr id="6011" name="Google Shape;6011;p36"/>
          <p:cNvSpPr txBox="1"/>
          <p:nvPr/>
        </p:nvSpPr>
        <p:spPr>
          <a:xfrm>
            <a:off x="2776250" y="4110025"/>
            <a:ext cx="982200" cy="393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Actor"/>
                <a:ea typeface="Actor"/>
                <a:cs typeface="Actor"/>
                <a:sym typeface="Actor"/>
              </a:rPr>
              <a:t>Do you sit in the same spot?</a:t>
            </a:r>
            <a:endParaRPr sz="900">
              <a:solidFill>
                <a:schemeClr val="dk1"/>
              </a:solidFill>
              <a:latin typeface="Actor"/>
              <a:ea typeface="Actor"/>
              <a:cs typeface="Actor"/>
              <a:sym typeface="Actor"/>
            </a:endParaRPr>
          </a:p>
        </p:txBody>
      </p:sp>
      <p:sp>
        <p:nvSpPr>
          <p:cNvPr id="6012" name="Google Shape;6012;p36"/>
          <p:cNvSpPr txBox="1"/>
          <p:nvPr/>
        </p:nvSpPr>
        <p:spPr>
          <a:xfrm>
            <a:off x="4198350" y="4110025"/>
            <a:ext cx="982200" cy="393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Actor"/>
                <a:ea typeface="Actor"/>
                <a:cs typeface="Actor"/>
                <a:sym typeface="Actor"/>
              </a:rPr>
              <a:t>Do you like the round table setup?</a:t>
            </a:r>
            <a:endParaRPr sz="900">
              <a:solidFill>
                <a:schemeClr val="dk1"/>
              </a:solidFill>
              <a:latin typeface="Actor"/>
              <a:ea typeface="Actor"/>
              <a:cs typeface="Actor"/>
              <a:sym typeface="Actor"/>
            </a:endParaRPr>
          </a:p>
        </p:txBody>
      </p:sp>
      <p:sp>
        <p:nvSpPr>
          <p:cNvPr id="6013" name="Google Shape;6013;p36"/>
          <p:cNvSpPr txBox="1"/>
          <p:nvPr/>
        </p:nvSpPr>
        <p:spPr>
          <a:xfrm>
            <a:off x="5620488" y="4110025"/>
            <a:ext cx="982200" cy="393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Actor"/>
                <a:ea typeface="Actor"/>
                <a:cs typeface="Actor"/>
                <a:sym typeface="Actor"/>
              </a:rPr>
              <a:t>Would you prefer a long rectangular table?</a:t>
            </a:r>
            <a:endParaRPr sz="900">
              <a:solidFill>
                <a:schemeClr val="dk1"/>
              </a:solidFill>
              <a:latin typeface="Actor"/>
              <a:ea typeface="Actor"/>
              <a:cs typeface="Actor"/>
              <a:sym typeface="Actor"/>
            </a:endParaRPr>
          </a:p>
        </p:txBody>
      </p:sp>
      <p:sp>
        <p:nvSpPr>
          <p:cNvPr id="6014" name="Google Shape;6014;p36"/>
          <p:cNvSpPr txBox="1"/>
          <p:nvPr/>
        </p:nvSpPr>
        <p:spPr>
          <a:xfrm>
            <a:off x="7042638" y="4110025"/>
            <a:ext cx="982200" cy="393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Actor"/>
                <a:ea typeface="Actor"/>
                <a:cs typeface="Actor"/>
                <a:sym typeface="Actor"/>
              </a:rPr>
              <a:t>Do you try to include new members?</a:t>
            </a:r>
            <a:endParaRPr sz="900">
              <a:solidFill>
                <a:schemeClr val="dk1"/>
              </a:solidFill>
              <a:latin typeface="Actor"/>
              <a:ea typeface="Actor"/>
              <a:cs typeface="Actor"/>
              <a:sym typeface="Actor"/>
            </a:endParaRPr>
          </a:p>
        </p:txBody>
      </p:sp>
      <p:sp>
        <p:nvSpPr>
          <p:cNvPr id="6015" name="Google Shape;6015;p36"/>
          <p:cNvSpPr/>
          <p:nvPr/>
        </p:nvSpPr>
        <p:spPr>
          <a:xfrm>
            <a:off x="7042550" y="2032025"/>
            <a:ext cx="982200" cy="33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36"/>
          <p:cNvSpPr/>
          <p:nvPr/>
        </p:nvSpPr>
        <p:spPr>
          <a:xfrm>
            <a:off x="7042550" y="2702125"/>
            <a:ext cx="982200" cy="1359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36"/>
          <p:cNvSpPr/>
          <p:nvPr/>
        </p:nvSpPr>
        <p:spPr>
          <a:xfrm>
            <a:off x="7042550" y="2361188"/>
            <a:ext cx="982200" cy="33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36"/>
          <p:cNvSpPr/>
          <p:nvPr/>
        </p:nvSpPr>
        <p:spPr>
          <a:xfrm>
            <a:off x="4293013" y="4719750"/>
            <a:ext cx="231300" cy="165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36"/>
          <p:cNvSpPr txBox="1"/>
          <p:nvPr/>
        </p:nvSpPr>
        <p:spPr>
          <a:xfrm>
            <a:off x="4586088" y="4719750"/>
            <a:ext cx="499800" cy="1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900">
                <a:solidFill>
                  <a:schemeClr val="dk1"/>
                </a:solidFill>
                <a:latin typeface="Actor"/>
                <a:ea typeface="Actor"/>
                <a:cs typeface="Actor"/>
                <a:sym typeface="Actor"/>
              </a:rPr>
              <a:t>No</a:t>
            </a:r>
            <a:endParaRPr b="1" sz="900">
              <a:solidFill>
                <a:schemeClr val="dk1"/>
              </a:solidFill>
              <a:latin typeface="Actor"/>
              <a:ea typeface="Actor"/>
              <a:cs typeface="Actor"/>
              <a:sym typeface="Actor"/>
            </a:endParaRPr>
          </a:p>
        </p:txBody>
      </p:sp>
      <p:sp>
        <p:nvSpPr>
          <p:cNvPr id="6020" name="Google Shape;6020;p36"/>
          <p:cNvSpPr/>
          <p:nvPr/>
        </p:nvSpPr>
        <p:spPr>
          <a:xfrm>
            <a:off x="5147663" y="4719750"/>
            <a:ext cx="231300" cy="16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36"/>
          <p:cNvSpPr txBox="1"/>
          <p:nvPr/>
        </p:nvSpPr>
        <p:spPr>
          <a:xfrm>
            <a:off x="5440738" y="4719750"/>
            <a:ext cx="499800" cy="1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900">
                <a:solidFill>
                  <a:schemeClr val="dk1"/>
                </a:solidFill>
                <a:latin typeface="Actor"/>
                <a:ea typeface="Actor"/>
                <a:cs typeface="Actor"/>
                <a:sym typeface="Actor"/>
              </a:rPr>
              <a:t>Depends</a:t>
            </a:r>
            <a:endParaRPr b="1" sz="900">
              <a:solidFill>
                <a:schemeClr val="dk1"/>
              </a:solidFill>
              <a:latin typeface="Actor"/>
              <a:ea typeface="Actor"/>
              <a:cs typeface="Actor"/>
              <a:sym typeface="Actor"/>
            </a:endParaRPr>
          </a:p>
        </p:txBody>
      </p:sp>
      <p:sp>
        <p:nvSpPr>
          <p:cNvPr id="6022" name="Google Shape;6022;p36"/>
          <p:cNvSpPr/>
          <p:nvPr/>
        </p:nvSpPr>
        <p:spPr>
          <a:xfrm>
            <a:off x="3438363" y="4719750"/>
            <a:ext cx="231300" cy="165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36"/>
          <p:cNvSpPr txBox="1"/>
          <p:nvPr/>
        </p:nvSpPr>
        <p:spPr>
          <a:xfrm>
            <a:off x="3731438" y="4719750"/>
            <a:ext cx="499800" cy="1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900">
                <a:solidFill>
                  <a:schemeClr val="dk1"/>
                </a:solidFill>
                <a:latin typeface="Actor"/>
                <a:ea typeface="Actor"/>
                <a:cs typeface="Actor"/>
                <a:sym typeface="Actor"/>
              </a:rPr>
              <a:t>Yes</a:t>
            </a:r>
            <a:endParaRPr b="1" sz="900">
              <a:solidFill>
                <a:schemeClr val="dk1"/>
              </a:solidFill>
              <a:latin typeface="Actor"/>
              <a:ea typeface="Actor"/>
              <a:cs typeface="Actor"/>
              <a:sym typeface="Acto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7" name="Shape 6027"/>
        <p:cNvGrpSpPr/>
        <p:nvPr/>
      </p:nvGrpSpPr>
      <p:grpSpPr>
        <a:xfrm>
          <a:off x="0" y="0"/>
          <a:ext cx="0" cy="0"/>
          <a:chOff x="0" y="0"/>
          <a:chExt cx="0" cy="0"/>
        </a:xfrm>
      </p:grpSpPr>
      <p:sp>
        <p:nvSpPr>
          <p:cNvPr id="6028" name="Google Shape;6028;p37"/>
          <p:cNvSpPr txBox="1"/>
          <p:nvPr>
            <p:ph type="title"/>
          </p:nvPr>
        </p:nvSpPr>
        <p:spPr>
          <a:xfrm>
            <a:off x="268950" y="478475"/>
            <a:ext cx="8606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New and familiar activities will help create an engaging lunch club experience.</a:t>
            </a:r>
            <a:endParaRPr/>
          </a:p>
        </p:txBody>
      </p:sp>
      <p:sp>
        <p:nvSpPr>
          <p:cNvPr id="6029" name="Google Shape;6029;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30" name="Google Shape;6030;p37"/>
          <p:cNvSpPr txBox="1"/>
          <p:nvPr>
            <p:ph idx="5" type="title"/>
          </p:nvPr>
        </p:nvSpPr>
        <p:spPr>
          <a:xfrm>
            <a:off x="1948800" y="1499388"/>
            <a:ext cx="5246400" cy="11394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t>Lunch clubbers are most excited about exercise classes.</a:t>
            </a:r>
            <a:endParaRPr sz="2800"/>
          </a:p>
          <a:p>
            <a:pPr indent="0" lvl="0" marL="0" rtl="0" algn="ctr">
              <a:spcBef>
                <a:spcPts val="0"/>
              </a:spcBef>
              <a:spcAft>
                <a:spcPts val="0"/>
              </a:spcAft>
              <a:buNone/>
            </a:pPr>
            <a:r>
              <a:t/>
            </a:r>
            <a:endParaRPr sz="800"/>
          </a:p>
          <a:p>
            <a:pPr indent="0" lvl="0" marL="0" rtl="0" algn="ctr">
              <a:spcBef>
                <a:spcPts val="0"/>
              </a:spcBef>
              <a:spcAft>
                <a:spcPts val="0"/>
              </a:spcAft>
              <a:buNone/>
            </a:pPr>
            <a:r>
              <a:rPr lang="en" sz="1700">
                <a:solidFill>
                  <a:srgbClr val="000000"/>
                </a:solidFill>
                <a:latin typeface="Actor"/>
                <a:ea typeface="Actor"/>
                <a:cs typeface="Actor"/>
                <a:sym typeface="Actor"/>
              </a:rPr>
              <a:t>13</a:t>
            </a:r>
            <a:r>
              <a:rPr lang="en" sz="1700">
                <a:solidFill>
                  <a:srgbClr val="000000"/>
                </a:solidFill>
                <a:latin typeface="Actor"/>
                <a:ea typeface="Actor"/>
                <a:cs typeface="Actor"/>
                <a:sym typeface="Actor"/>
              </a:rPr>
              <a:t> members </a:t>
            </a:r>
            <a:r>
              <a:rPr b="0" lang="en" sz="1700">
                <a:solidFill>
                  <a:srgbClr val="000000"/>
                </a:solidFill>
                <a:latin typeface="Actor"/>
                <a:ea typeface="Actor"/>
                <a:cs typeface="Actor"/>
                <a:sym typeface="Actor"/>
              </a:rPr>
              <a:t>across some of the clubs we visited.</a:t>
            </a:r>
            <a:endParaRPr b="0" sz="2800"/>
          </a:p>
        </p:txBody>
      </p:sp>
      <p:sp>
        <p:nvSpPr>
          <p:cNvPr id="6031" name="Google Shape;6031;p37"/>
          <p:cNvSpPr txBox="1"/>
          <p:nvPr>
            <p:ph idx="5" type="title"/>
          </p:nvPr>
        </p:nvSpPr>
        <p:spPr>
          <a:xfrm>
            <a:off x="482950" y="3015000"/>
            <a:ext cx="2591400" cy="52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Silver Youth Club</a:t>
            </a:r>
            <a:endParaRPr/>
          </a:p>
        </p:txBody>
      </p:sp>
      <p:sp>
        <p:nvSpPr>
          <p:cNvPr id="6032" name="Google Shape;6032;p37"/>
          <p:cNvSpPr txBox="1"/>
          <p:nvPr/>
        </p:nvSpPr>
        <p:spPr>
          <a:xfrm>
            <a:off x="482950" y="3538800"/>
            <a:ext cx="2591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Scattergories</a:t>
            </a:r>
            <a:endParaRPr sz="1800">
              <a:latin typeface="Actor"/>
              <a:ea typeface="Actor"/>
              <a:cs typeface="Actor"/>
              <a:sym typeface="Actor"/>
            </a:endParaRPr>
          </a:p>
          <a:p>
            <a:pPr indent="0" lvl="0" marL="0" rtl="0" algn="ctr">
              <a:spcBef>
                <a:spcPts val="0"/>
              </a:spcBef>
              <a:spcAft>
                <a:spcPts val="0"/>
              </a:spcAft>
              <a:buNone/>
            </a:pPr>
            <a:r>
              <a:rPr lang="en" sz="1800">
                <a:latin typeface="Actor"/>
                <a:ea typeface="Actor"/>
                <a:cs typeface="Actor"/>
                <a:sym typeface="Actor"/>
              </a:rPr>
              <a:t>Quizzes</a:t>
            </a:r>
            <a:endParaRPr sz="1800">
              <a:latin typeface="Actor"/>
              <a:ea typeface="Actor"/>
              <a:cs typeface="Actor"/>
              <a:sym typeface="Actor"/>
            </a:endParaRPr>
          </a:p>
          <a:p>
            <a:pPr indent="0" lvl="0" marL="0" rtl="0" algn="ctr">
              <a:spcBef>
                <a:spcPts val="0"/>
              </a:spcBef>
              <a:spcAft>
                <a:spcPts val="0"/>
              </a:spcAft>
              <a:buNone/>
            </a:pPr>
            <a:r>
              <a:rPr lang="en" sz="1800">
                <a:latin typeface="Actor"/>
                <a:ea typeface="Actor"/>
                <a:cs typeface="Actor"/>
                <a:sym typeface="Actor"/>
              </a:rPr>
              <a:t>Bingo</a:t>
            </a:r>
            <a:endParaRPr sz="1800">
              <a:latin typeface="Actor"/>
              <a:ea typeface="Actor"/>
              <a:cs typeface="Actor"/>
              <a:sym typeface="Actor"/>
            </a:endParaRPr>
          </a:p>
        </p:txBody>
      </p:sp>
      <p:sp>
        <p:nvSpPr>
          <p:cNvPr id="6033" name="Google Shape;6033;p37"/>
          <p:cNvSpPr txBox="1"/>
          <p:nvPr>
            <p:ph idx="5" type="title"/>
          </p:nvPr>
        </p:nvSpPr>
        <p:spPr>
          <a:xfrm>
            <a:off x="3276300" y="3015000"/>
            <a:ext cx="2591400" cy="52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Wimbledon Guild</a:t>
            </a:r>
            <a:endParaRPr/>
          </a:p>
        </p:txBody>
      </p:sp>
      <p:sp>
        <p:nvSpPr>
          <p:cNvPr id="6034" name="Google Shape;6034;p37"/>
          <p:cNvSpPr txBox="1"/>
          <p:nvPr/>
        </p:nvSpPr>
        <p:spPr>
          <a:xfrm>
            <a:off x="3276300" y="3538800"/>
            <a:ext cx="2591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Games</a:t>
            </a:r>
            <a:endParaRPr sz="1800">
              <a:latin typeface="Actor"/>
              <a:ea typeface="Actor"/>
              <a:cs typeface="Actor"/>
              <a:sym typeface="Actor"/>
            </a:endParaRPr>
          </a:p>
          <a:p>
            <a:pPr indent="0" lvl="0" marL="0" rtl="0" algn="ctr">
              <a:spcBef>
                <a:spcPts val="0"/>
              </a:spcBef>
              <a:spcAft>
                <a:spcPts val="0"/>
              </a:spcAft>
              <a:buNone/>
            </a:pPr>
            <a:r>
              <a:rPr lang="en" sz="1800">
                <a:latin typeface="Actor"/>
                <a:ea typeface="Actor"/>
                <a:cs typeface="Actor"/>
                <a:sym typeface="Actor"/>
              </a:rPr>
              <a:t>Workshops</a:t>
            </a:r>
            <a:endParaRPr sz="1800">
              <a:latin typeface="Actor"/>
              <a:ea typeface="Actor"/>
              <a:cs typeface="Actor"/>
              <a:sym typeface="Actor"/>
            </a:endParaRPr>
          </a:p>
          <a:p>
            <a:pPr indent="0" lvl="0" marL="0" rtl="0" algn="ctr">
              <a:spcBef>
                <a:spcPts val="0"/>
              </a:spcBef>
              <a:spcAft>
                <a:spcPts val="0"/>
              </a:spcAft>
              <a:buNone/>
            </a:pPr>
            <a:r>
              <a:rPr lang="en" sz="1800">
                <a:latin typeface="Actor"/>
                <a:ea typeface="Actor"/>
                <a:cs typeface="Actor"/>
                <a:sym typeface="Actor"/>
              </a:rPr>
              <a:t>Classes</a:t>
            </a:r>
            <a:endParaRPr sz="1800">
              <a:latin typeface="Actor"/>
              <a:ea typeface="Actor"/>
              <a:cs typeface="Actor"/>
              <a:sym typeface="Actor"/>
            </a:endParaRPr>
          </a:p>
        </p:txBody>
      </p:sp>
      <p:sp>
        <p:nvSpPr>
          <p:cNvPr id="6035" name="Google Shape;6035;p37"/>
          <p:cNvSpPr txBox="1"/>
          <p:nvPr>
            <p:ph idx="5" type="title"/>
          </p:nvPr>
        </p:nvSpPr>
        <p:spPr>
          <a:xfrm>
            <a:off x="6069650" y="3015000"/>
            <a:ext cx="2591400" cy="52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F.I.S.H. Lunch Club</a:t>
            </a:r>
            <a:endParaRPr/>
          </a:p>
        </p:txBody>
      </p:sp>
      <p:sp>
        <p:nvSpPr>
          <p:cNvPr id="6036" name="Google Shape;6036;p37"/>
          <p:cNvSpPr txBox="1"/>
          <p:nvPr/>
        </p:nvSpPr>
        <p:spPr>
          <a:xfrm>
            <a:off x="6069650" y="3538800"/>
            <a:ext cx="2591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Excursions</a:t>
            </a:r>
            <a:endParaRPr sz="1800">
              <a:latin typeface="Actor"/>
              <a:ea typeface="Actor"/>
              <a:cs typeface="Actor"/>
              <a:sym typeface="Actor"/>
            </a:endParaRPr>
          </a:p>
          <a:p>
            <a:pPr indent="0" lvl="0" marL="0" rtl="0" algn="ctr">
              <a:spcBef>
                <a:spcPts val="0"/>
              </a:spcBef>
              <a:spcAft>
                <a:spcPts val="0"/>
              </a:spcAft>
              <a:buNone/>
            </a:pPr>
            <a:r>
              <a:rPr lang="en" sz="1800">
                <a:latin typeface="Actor"/>
                <a:ea typeface="Actor"/>
                <a:cs typeface="Actor"/>
                <a:sym typeface="Actor"/>
              </a:rPr>
              <a:t>Parties</a:t>
            </a:r>
            <a:endParaRPr sz="1800">
              <a:latin typeface="Actor"/>
              <a:ea typeface="Actor"/>
              <a:cs typeface="Actor"/>
              <a:sym typeface="Acto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0" name="Shape 6040"/>
        <p:cNvGrpSpPr/>
        <p:nvPr/>
      </p:nvGrpSpPr>
      <p:grpSpPr>
        <a:xfrm>
          <a:off x="0" y="0"/>
          <a:ext cx="0" cy="0"/>
          <a:chOff x="0" y="0"/>
          <a:chExt cx="0" cy="0"/>
        </a:xfrm>
      </p:grpSpPr>
      <p:sp>
        <p:nvSpPr>
          <p:cNvPr id="6041" name="Google Shape;6041;p38"/>
          <p:cNvSpPr txBox="1"/>
          <p:nvPr/>
        </p:nvSpPr>
        <p:spPr>
          <a:xfrm>
            <a:off x="2344500" y="254700"/>
            <a:ext cx="4455000" cy="56940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Italiana"/>
                <a:ea typeface="Italiana"/>
                <a:cs typeface="Italiana"/>
                <a:sym typeface="Italiana"/>
              </a:rPr>
              <a:t>Activities We Recommend</a:t>
            </a:r>
            <a:endParaRPr b="1" sz="2500">
              <a:latin typeface="Italiana"/>
              <a:ea typeface="Italiana"/>
              <a:cs typeface="Italiana"/>
              <a:sym typeface="Italiana"/>
            </a:endParaRPr>
          </a:p>
        </p:txBody>
      </p:sp>
      <p:sp>
        <p:nvSpPr>
          <p:cNvPr id="6042" name="Google Shape;6042;p38"/>
          <p:cNvSpPr/>
          <p:nvPr/>
        </p:nvSpPr>
        <p:spPr>
          <a:xfrm>
            <a:off x="316801" y="3237383"/>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38"/>
          <p:cNvSpPr txBox="1"/>
          <p:nvPr/>
        </p:nvSpPr>
        <p:spPr>
          <a:xfrm>
            <a:off x="614988" y="3434828"/>
            <a:ext cx="1086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Italiana"/>
                <a:ea typeface="Italiana"/>
                <a:cs typeface="Italiana"/>
                <a:sym typeface="Italiana"/>
              </a:rPr>
              <a:t>Bingo</a:t>
            </a:r>
            <a:endParaRPr b="1">
              <a:latin typeface="Italiana"/>
              <a:ea typeface="Italiana"/>
              <a:cs typeface="Italiana"/>
              <a:sym typeface="Italiana"/>
            </a:endParaRPr>
          </a:p>
        </p:txBody>
      </p:sp>
      <p:sp>
        <p:nvSpPr>
          <p:cNvPr id="6044" name="Google Shape;6044;p38"/>
          <p:cNvSpPr/>
          <p:nvPr/>
        </p:nvSpPr>
        <p:spPr>
          <a:xfrm>
            <a:off x="7152566" y="3237399"/>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38"/>
          <p:cNvSpPr txBox="1"/>
          <p:nvPr/>
        </p:nvSpPr>
        <p:spPr>
          <a:xfrm>
            <a:off x="7251993" y="3432118"/>
            <a:ext cx="14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Italiana"/>
                <a:ea typeface="Italiana"/>
                <a:cs typeface="Italiana"/>
                <a:sym typeface="Italiana"/>
              </a:rPr>
              <a:t>Name That Tune</a:t>
            </a:r>
            <a:endParaRPr b="1">
              <a:latin typeface="Italiana"/>
              <a:ea typeface="Italiana"/>
              <a:cs typeface="Italiana"/>
              <a:sym typeface="Italiana"/>
            </a:endParaRPr>
          </a:p>
        </p:txBody>
      </p:sp>
      <p:sp>
        <p:nvSpPr>
          <p:cNvPr id="6046" name="Google Shape;6046;p38"/>
          <p:cNvSpPr/>
          <p:nvPr/>
        </p:nvSpPr>
        <p:spPr>
          <a:xfrm>
            <a:off x="4873975" y="1162553"/>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Bean Bag Toss Tournament</a:t>
            </a:r>
            <a:endParaRPr b="1">
              <a:latin typeface="Italiana"/>
              <a:ea typeface="Italiana"/>
              <a:cs typeface="Italiana"/>
              <a:sym typeface="Italiana"/>
            </a:endParaRPr>
          </a:p>
        </p:txBody>
      </p:sp>
      <p:sp>
        <p:nvSpPr>
          <p:cNvPr id="6047" name="Google Shape;6047;p38"/>
          <p:cNvSpPr/>
          <p:nvPr/>
        </p:nvSpPr>
        <p:spPr>
          <a:xfrm>
            <a:off x="2595390" y="2213834"/>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Excursions</a:t>
            </a:r>
            <a:endParaRPr b="1">
              <a:latin typeface="Italiana"/>
              <a:ea typeface="Italiana"/>
              <a:cs typeface="Italiana"/>
              <a:sym typeface="Italiana"/>
            </a:endParaRPr>
          </a:p>
        </p:txBody>
      </p:sp>
      <p:sp>
        <p:nvSpPr>
          <p:cNvPr id="6048" name="Google Shape;6048;p38"/>
          <p:cNvSpPr/>
          <p:nvPr/>
        </p:nvSpPr>
        <p:spPr>
          <a:xfrm>
            <a:off x="4923688" y="3265097"/>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38"/>
          <p:cNvSpPr txBox="1"/>
          <p:nvPr/>
        </p:nvSpPr>
        <p:spPr>
          <a:xfrm>
            <a:off x="5023126" y="3462553"/>
            <a:ext cx="14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Italiana"/>
                <a:ea typeface="Italiana"/>
                <a:cs typeface="Italiana"/>
                <a:sym typeface="Italiana"/>
              </a:rPr>
              <a:t>Outdoor Picnic</a:t>
            </a:r>
            <a:endParaRPr b="1">
              <a:latin typeface="Italiana"/>
              <a:ea typeface="Italiana"/>
              <a:cs typeface="Italiana"/>
              <a:sym typeface="Italiana"/>
            </a:endParaRPr>
          </a:p>
        </p:txBody>
      </p:sp>
      <p:sp>
        <p:nvSpPr>
          <p:cNvPr id="6050" name="Google Shape;6050;p38"/>
          <p:cNvSpPr/>
          <p:nvPr/>
        </p:nvSpPr>
        <p:spPr>
          <a:xfrm>
            <a:off x="316800" y="2213818"/>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38"/>
          <p:cNvSpPr txBox="1"/>
          <p:nvPr/>
        </p:nvSpPr>
        <p:spPr>
          <a:xfrm>
            <a:off x="416226" y="2411274"/>
            <a:ext cx="1484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Italiana"/>
                <a:ea typeface="Italiana"/>
                <a:cs typeface="Italiana"/>
                <a:sym typeface="Italiana"/>
              </a:rPr>
              <a:t>Themed Events</a:t>
            </a:r>
            <a:endParaRPr b="1">
              <a:latin typeface="Italiana"/>
              <a:ea typeface="Italiana"/>
              <a:cs typeface="Italiana"/>
              <a:sym typeface="Italiana"/>
            </a:endParaRPr>
          </a:p>
        </p:txBody>
      </p:sp>
      <p:sp>
        <p:nvSpPr>
          <p:cNvPr id="6052" name="Google Shape;6052;p38"/>
          <p:cNvSpPr/>
          <p:nvPr/>
        </p:nvSpPr>
        <p:spPr>
          <a:xfrm>
            <a:off x="1424992" y="4260929"/>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Guest Speakers</a:t>
            </a:r>
            <a:endParaRPr b="1">
              <a:latin typeface="Italiana"/>
              <a:ea typeface="Italiana"/>
              <a:cs typeface="Italiana"/>
              <a:sym typeface="Italiana"/>
            </a:endParaRPr>
          </a:p>
        </p:txBody>
      </p:sp>
      <p:sp>
        <p:nvSpPr>
          <p:cNvPr id="6053" name="Google Shape;6053;p38"/>
          <p:cNvSpPr/>
          <p:nvPr/>
        </p:nvSpPr>
        <p:spPr>
          <a:xfrm>
            <a:off x="2595390" y="3237391"/>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Personal Safety Session</a:t>
            </a:r>
            <a:endParaRPr b="1">
              <a:latin typeface="Italiana"/>
              <a:ea typeface="Italiana"/>
              <a:cs typeface="Italiana"/>
              <a:sym typeface="Italiana"/>
            </a:endParaRPr>
          </a:p>
        </p:txBody>
      </p:sp>
      <p:sp>
        <p:nvSpPr>
          <p:cNvPr id="6054" name="Google Shape;6054;p38"/>
          <p:cNvSpPr/>
          <p:nvPr/>
        </p:nvSpPr>
        <p:spPr>
          <a:xfrm>
            <a:off x="316801" y="1162552"/>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Quizzes</a:t>
            </a:r>
            <a:endParaRPr b="1">
              <a:latin typeface="Italiana"/>
              <a:ea typeface="Italiana"/>
              <a:cs typeface="Italiana"/>
              <a:sym typeface="Italiana"/>
            </a:endParaRPr>
          </a:p>
        </p:txBody>
      </p:sp>
      <p:sp>
        <p:nvSpPr>
          <p:cNvPr id="6055" name="Google Shape;6055;p38"/>
          <p:cNvSpPr/>
          <p:nvPr/>
        </p:nvSpPr>
        <p:spPr>
          <a:xfrm>
            <a:off x="7152579" y="2174212"/>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Films/Movies</a:t>
            </a:r>
            <a:endParaRPr b="1">
              <a:latin typeface="Italiana"/>
              <a:ea typeface="Italiana"/>
              <a:cs typeface="Italiana"/>
              <a:sym typeface="Italiana"/>
            </a:endParaRPr>
          </a:p>
        </p:txBody>
      </p:sp>
      <p:sp>
        <p:nvSpPr>
          <p:cNvPr id="6056" name="Google Shape;6056;p38"/>
          <p:cNvSpPr/>
          <p:nvPr/>
        </p:nvSpPr>
        <p:spPr>
          <a:xfrm>
            <a:off x="4873978" y="2213821"/>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IT Classes</a:t>
            </a:r>
            <a:endParaRPr b="1">
              <a:latin typeface="Italiana"/>
              <a:ea typeface="Italiana"/>
              <a:cs typeface="Italiana"/>
              <a:sym typeface="Italiana"/>
            </a:endParaRPr>
          </a:p>
        </p:txBody>
      </p:sp>
      <p:sp>
        <p:nvSpPr>
          <p:cNvPr id="6057" name="Google Shape;6057;p38"/>
          <p:cNvSpPr/>
          <p:nvPr/>
        </p:nvSpPr>
        <p:spPr>
          <a:xfrm>
            <a:off x="7152578" y="1162546"/>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Bring-a-friend Day</a:t>
            </a:r>
            <a:endParaRPr b="1">
              <a:latin typeface="Italiana"/>
              <a:ea typeface="Italiana"/>
              <a:cs typeface="Italiana"/>
              <a:sym typeface="Italiana"/>
            </a:endParaRPr>
          </a:p>
        </p:txBody>
      </p:sp>
      <p:sp>
        <p:nvSpPr>
          <p:cNvPr id="6058" name="Google Shape;6058;p38"/>
          <p:cNvSpPr/>
          <p:nvPr/>
        </p:nvSpPr>
        <p:spPr>
          <a:xfrm>
            <a:off x="2595390" y="1162546"/>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Dance Classes</a:t>
            </a:r>
            <a:endParaRPr b="1">
              <a:latin typeface="Italiana"/>
              <a:ea typeface="Italiana"/>
              <a:cs typeface="Italiana"/>
              <a:sym typeface="Italiana"/>
            </a:endParaRPr>
          </a:p>
        </p:txBody>
      </p:sp>
      <p:sp>
        <p:nvSpPr>
          <p:cNvPr id="6059" name="Google Shape;6059;p38"/>
          <p:cNvSpPr/>
          <p:nvPr/>
        </p:nvSpPr>
        <p:spPr>
          <a:xfrm>
            <a:off x="3730517" y="4260954"/>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Card &amp; Board Games</a:t>
            </a:r>
            <a:endParaRPr b="1">
              <a:latin typeface="Italiana"/>
              <a:ea typeface="Italiana"/>
              <a:cs typeface="Italiana"/>
              <a:sym typeface="Italiana"/>
            </a:endParaRPr>
          </a:p>
        </p:txBody>
      </p:sp>
      <p:sp>
        <p:nvSpPr>
          <p:cNvPr id="6060" name="Google Shape;6060;p38"/>
          <p:cNvSpPr/>
          <p:nvPr/>
        </p:nvSpPr>
        <p:spPr>
          <a:xfrm>
            <a:off x="6036042" y="4260929"/>
            <a:ext cx="1682964" cy="795096"/>
          </a:xfrm>
          <a:prstGeom prst="flowChartTerminator">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Italiana"/>
                <a:ea typeface="Italiana"/>
                <a:cs typeface="Italiana"/>
                <a:sym typeface="Italiana"/>
              </a:rPr>
              <a:t>Reflection Group</a:t>
            </a:r>
            <a:endParaRPr b="1">
              <a:latin typeface="Italiana"/>
              <a:ea typeface="Italiana"/>
              <a:cs typeface="Italiana"/>
              <a:sym typeface="Italiana"/>
            </a:endParaRPr>
          </a:p>
        </p:txBody>
      </p:sp>
      <p:sp>
        <p:nvSpPr>
          <p:cNvPr id="6061" name="Google Shape;6061;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5" name="Shape 6065"/>
        <p:cNvGrpSpPr/>
        <p:nvPr/>
      </p:nvGrpSpPr>
      <p:grpSpPr>
        <a:xfrm>
          <a:off x="0" y="0"/>
          <a:ext cx="0" cy="0"/>
          <a:chOff x="0" y="0"/>
          <a:chExt cx="0" cy="0"/>
        </a:xfrm>
      </p:grpSpPr>
      <p:sp>
        <p:nvSpPr>
          <p:cNvPr id="6066" name="Google Shape;6066;p39"/>
          <p:cNvSpPr txBox="1"/>
          <p:nvPr>
            <p:ph type="title"/>
          </p:nvPr>
        </p:nvSpPr>
        <p:spPr>
          <a:xfrm>
            <a:off x="720000" y="5394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Membership flexibility should be promoted more.</a:t>
            </a:r>
            <a:endParaRPr/>
          </a:p>
        </p:txBody>
      </p:sp>
      <p:sp>
        <p:nvSpPr>
          <p:cNvPr id="6067" name="Google Shape;6067;p39"/>
          <p:cNvSpPr txBox="1"/>
          <p:nvPr>
            <p:ph idx="2" type="title"/>
          </p:nvPr>
        </p:nvSpPr>
        <p:spPr>
          <a:xfrm>
            <a:off x="406038" y="2746800"/>
            <a:ext cx="25914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Hope Coffee Club</a:t>
            </a:r>
            <a:endParaRPr/>
          </a:p>
        </p:txBody>
      </p:sp>
      <p:sp>
        <p:nvSpPr>
          <p:cNvPr id="6068" name="Google Shape;6068;p39"/>
          <p:cNvSpPr txBox="1"/>
          <p:nvPr>
            <p:ph idx="3" type="title"/>
          </p:nvPr>
        </p:nvSpPr>
        <p:spPr>
          <a:xfrm>
            <a:off x="3276268" y="2746800"/>
            <a:ext cx="25914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Commonside Staff</a:t>
            </a:r>
            <a:endParaRPr/>
          </a:p>
        </p:txBody>
      </p:sp>
      <p:sp>
        <p:nvSpPr>
          <p:cNvPr id="6069" name="Google Shape;6069;p39"/>
          <p:cNvSpPr txBox="1"/>
          <p:nvPr>
            <p:ph idx="1" type="subTitle"/>
          </p:nvPr>
        </p:nvSpPr>
        <p:spPr>
          <a:xfrm>
            <a:off x="3276288" y="3198900"/>
            <a:ext cx="2591400" cy="99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a:t>
            </a:r>
            <a:r>
              <a:rPr lang="en" sz="1900">
                <a:solidFill>
                  <a:srgbClr val="000000"/>
                </a:solidFill>
              </a:rPr>
              <a:t>Members are completely free to pick their days but must call by the morning of at the latest.</a:t>
            </a:r>
            <a:r>
              <a:rPr lang="en" sz="1900"/>
              <a:t>”</a:t>
            </a:r>
            <a:endParaRPr sz="1900"/>
          </a:p>
        </p:txBody>
      </p:sp>
      <p:sp>
        <p:nvSpPr>
          <p:cNvPr id="6070" name="Google Shape;6070;p39"/>
          <p:cNvSpPr txBox="1"/>
          <p:nvPr>
            <p:ph idx="4" type="subTitle"/>
          </p:nvPr>
        </p:nvSpPr>
        <p:spPr>
          <a:xfrm>
            <a:off x="406038" y="3198900"/>
            <a:ext cx="2591400" cy="99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“Less of a </a:t>
            </a:r>
            <a:r>
              <a:rPr lang="en" sz="1900"/>
              <a:t>commitment</a:t>
            </a:r>
            <a:r>
              <a:rPr lang="en" sz="1900"/>
              <a:t> would be better.”</a:t>
            </a:r>
            <a:endParaRPr sz="1900"/>
          </a:p>
        </p:txBody>
      </p:sp>
      <p:sp>
        <p:nvSpPr>
          <p:cNvPr id="6071" name="Google Shape;6071;p39"/>
          <p:cNvSpPr txBox="1"/>
          <p:nvPr>
            <p:ph idx="3" type="title"/>
          </p:nvPr>
        </p:nvSpPr>
        <p:spPr>
          <a:xfrm>
            <a:off x="6146543" y="2755950"/>
            <a:ext cx="25914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Lunch Clubbers</a:t>
            </a:r>
            <a:endParaRPr/>
          </a:p>
        </p:txBody>
      </p:sp>
      <p:sp>
        <p:nvSpPr>
          <p:cNvPr id="6072" name="Google Shape;6072;p39"/>
          <p:cNvSpPr txBox="1"/>
          <p:nvPr>
            <p:ph idx="1" type="subTitle"/>
          </p:nvPr>
        </p:nvSpPr>
        <p:spPr>
          <a:xfrm>
            <a:off x="6146563" y="3208050"/>
            <a:ext cx="2591400" cy="99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“We</a:t>
            </a:r>
            <a:r>
              <a:rPr lang="en" sz="1900"/>
              <a:t> usually don’t have time to participate in activities.”</a:t>
            </a:r>
            <a:endParaRPr/>
          </a:p>
        </p:txBody>
      </p:sp>
      <p:grpSp>
        <p:nvGrpSpPr>
          <p:cNvPr id="6073" name="Google Shape;6073;p39"/>
          <p:cNvGrpSpPr/>
          <p:nvPr/>
        </p:nvGrpSpPr>
        <p:grpSpPr>
          <a:xfrm>
            <a:off x="723318" y="1808115"/>
            <a:ext cx="569074" cy="779085"/>
            <a:chOff x="5807156" y="2881113"/>
            <a:chExt cx="261043" cy="348163"/>
          </a:xfrm>
        </p:grpSpPr>
        <p:sp>
          <p:nvSpPr>
            <p:cNvPr id="6074" name="Google Shape;6074;p3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3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3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3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3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9" name="Google Shape;6079;p39"/>
          <p:cNvGrpSpPr/>
          <p:nvPr/>
        </p:nvGrpSpPr>
        <p:grpSpPr>
          <a:xfrm>
            <a:off x="6810809" y="1807470"/>
            <a:ext cx="569058" cy="779066"/>
            <a:chOff x="6248458" y="2869772"/>
            <a:chExt cx="270864" cy="360645"/>
          </a:xfrm>
        </p:grpSpPr>
        <p:sp>
          <p:nvSpPr>
            <p:cNvPr id="6080" name="Google Shape;6080;p39"/>
            <p:cNvSpPr/>
            <p:nvPr/>
          </p:nvSpPr>
          <p:spPr>
            <a:xfrm>
              <a:off x="6345399" y="2995003"/>
              <a:ext cx="10201" cy="15872"/>
            </a:xfrm>
            <a:custGeom>
              <a:rect b="b" l="l" r="r" t="t"/>
              <a:pathLst>
                <a:path extrusionOk="0" h="501" w="322">
                  <a:moveTo>
                    <a:pt x="155" y="1"/>
                  </a:moveTo>
                  <a:cubicBezTo>
                    <a:pt x="72" y="1"/>
                    <a:pt x="0" y="72"/>
                    <a:pt x="0" y="156"/>
                  </a:cubicBezTo>
                  <a:lnTo>
                    <a:pt x="0" y="334"/>
                  </a:lnTo>
                  <a:cubicBezTo>
                    <a:pt x="0" y="429"/>
                    <a:pt x="72" y="501"/>
                    <a:pt x="155" y="501"/>
                  </a:cubicBezTo>
                  <a:cubicBezTo>
                    <a:pt x="251" y="501"/>
                    <a:pt x="322" y="429"/>
                    <a:pt x="322" y="334"/>
                  </a:cubicBezTo>
                  <a:lnTo>
                    <a:pt x="322" y="156"/>
                  </a:lnTo>
                  <a:cubicBezTo>
                    <a:pt x="322" y="72"/>
                    <a:pt x="251"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1" name="Google Shape;6081;p39"/>
            <p:cNvSpPr/>
            <p:nvPr/>
          </p:nvSpPr>
          <p:spPr>
            <a:xfrm>
              <a:off x="6412529" y="2995003"/>
              <a:ext cx="10993" cy="15872"/>
            </a:xfrm>
            <a:custGeom>
              <a:rect b="b" l="l" r="r" t="t"/>
              <a:pathLst>
                <a:path extrusionOk="0" h="501" w="347">
                  <a:moveTo>
                    <a:pt x="167" y="1"/>
                  </a:moveTo>
                  <a:cubicBezTo>
                    <a:pt x="84" y="1"/>
                    <a:pt x="1" y="72"/>
                    <a:pt x="1" y="156"/>
                  </a:cubicBezTo>
                  <a:lnTo>
                    <a:pt x="1" y="334"/>
                  </a:lnTo>
                  <a:cubicBezTo>
                    <a:pt x="1" y="429"/>
                    <a:pt x="84" y="501"/>
                    <a:pt x="167" y="501"/>
                  </a:cubicBezTo>
                  <a:cubicBezTo>
                    <a:pt x="251" y="501"/>
                    <a:pt x="334" y="429"/>
                    <a:pt x="334" y="334"/>
                  </a:cubicBezTo>
                  <a:lnTo>
                    <a:pt x="334" y="156"/>
                  </a:lnTo>
                  <a:cubicBezTo>
                    <a:pt x="346" y="72"/>
                    <a:pt x="275"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2" name="Google Shape;6082;p39"/>
            <p:cNvSpPr/>
            <p:nvPr/>
          </p:nvSpPr>
          <p:spPr>
            <a:xfrm>
              <a:off x="6248458" y="2869772"/>
              <a:ext cx="270864" cy="360645"/>
            </a:xfrm>
            <a:custGeom>
              <a:rect b="b" l="l" r="r" t="t"/>
              <a:pathLst>
                <a:path extrusionOk="0" h="11384" w="8550">
                  <a:moveTo>
                    <a:pt x="4275" y="513"/>
                  </a:moveTo>
                  <a:cubicBezTo>
                    <a:pt x="5585" y="513"/>
                    <a:pt x="6668" y="1537"/>
                    <a:pt x="6775" y="2823"/>
                  </a:cubicBezTo>
                  <a:cubicBezTo>
                    <a:pt x="6073" y="2608"/>
                    <a:pt x="5204" y="2489"/>
                    <a:pt x="4275" y="2489"/>
                  </a:cubicBezTo>
                  <a:cubicBezTo>
                    <a:pt x="3358" y="2489"/>
                    <a:pt x="2477" y="2608"/>
                    <a:pt x="1775" y="2823"/>
                  </a:cubicBezTo>
                  <a:cubicBezTo>
                    <a:pt x="1882" y="1537"/>
                    <a:pt x="2965" y="513"/>
                    <a:pt x="4275" y="513"/>
                  </a:cubicBezTo>
                  <a:close/>
                  <a:moveTo>
                    <a:pt x="2156" y="3073"/>
                  </a:moveTo>
                  <a:lnTo>
                    <a:pt x="2156" y="3382"/>
                  </a:lnTo>
                  <a:cubicBezTo>
                    <a:pt x="2156" y="3490"/>
                    <a:pt x="2120" y="3573"/>
                    <a:pt x="2060" y="3632"/>
                  </a:cubicBezTo>
                  <a:cubicBezTo>
                    <a:pt x="1977" y="3716"/>
                    <a:pt x="1894" y="3740"/>
                    <a:pt x="1798" y="3740"/>
                  </a:cubicBezTo>
                  <a:lnTo>
                    <a:pt x="1787" y="3740"/>
                  </a:lnTo>
                  <a:lnTo>
                    <a:pt x="1787" y="3168"/>
                  </a:lnTo>
                  <a:lnTo>
                    <a:pt x="1775" y="3168"/>
                  </a:lnTo>
                  <a:cubicBezTo>
                    <a:pt x="1894" y="3132"/>
                    <a:pt x="2025" y="3097"/>
                    <a:pt x="2156" y="3073"/>
                  </a:cubicBezTo>
                  <a:close/>
                  <a:moveTo>
                    <a:pt x="4263" y="2835"/>
                  </a:moveTo>
                  <a:cubicBezTo>
                    <a:pt x="5204" y="2835"/>
                    <a:pt x="6073" y="2954"/>
                    <a:pt x="6763" y="3180"/>
                  </a:cubicBezTo>
                  <a:lnTo>
                    <a:pt x="6763" y="4430"/>
                  </a:lnTo>
                  <a:cubicBezTo>
                    <a:pt x="6692" y="4371"/>
                    <a:pt x="6597" y="4287"/>
                    <a:pt x="6489" y="4204"/>
                  </a:cubicBezTo>
                  <a:cubicBezTo>
                    <a:pt x="6459" y="4178"/>
                    <a:pt x="6421" y="4166"/>
                    <a:pt x="6384" y="4166"/>
                  </a:cubicBezTo>
                  <a:cubicBezTo>
                    <a:pt x="6334" y="4166"/>
                    <a:pt x="6285" y="4187"/>
                    <a:pt x="6251" y="4228"/>
                  </a:cubicBezTo>
                  <a:cubicBezTo>
                    <a:pt x="6192" y="4311"/>
                    <a:pt x="6216" y="4406"/>
                    <a:pt x="6287" y="4466"/>
                  </a:cubicBezTo>
                  <a:cubicBezTo>
                    <a:pt x="6335" y="4502"/>
                    <a:pt x="6370" y="4525"/>
                    <a:pt x="6406" y="4561"/>
                  </a:cubicBezTo>
                  <a:lnTo>
                    <a:pt x="6406" y="4621"/>
                  </a:lnTo>
                  <a:cubicBezTo>
                    <a:pt x="6406" y="5811"/>
                    <a:pt x="5442" y="6764"/>
                    <a:pt x="4251" y="6764"/>
                  </a:cubicBezTo>
                  <a:cubicBezTo>
                    <a:pt x="3060" y="6764"/>
                    <a:pt x="2084" y="5799"/>
                    <a:pt x="2084" y="4609"/>
                  </a:cubicBezTo>
                  <a:cubicBezTo>
                    <a:pt x="2084" y="4513"/>
                    <a:pt x="2013" y="4442"/>
                    <a:pt x="1929" y="4442"/>
                  </a:cubicBezTo>
                  <a:cubicBezTo>
                    <a:pt x="1834" y="4442"/>
                    <a:pt x="1763" y="4513"/>
                    <a:pt x="1763" y="4609"/>
                  </a:cubicBezTo>
                  <a:lnTo>
                    <a:pt x="1763" y="4621"/>
                  </a:lnTo>
                  <a:lnTo>
                    <a:pt x="1656" y="4621"/>
                  </a:lnTo>
                  <a:cubicBezTo>
                    <a:pt x="1584" y="4621"/>
                    <a:pt x="1513" y="4585"/>
                    <a:pt x="1453" y="4525"/>
                  </a:cubicBezTo>
                  <a:cubicBezTo>
                    <a:pt x="1429" y="4490"/>
                    <a:pt x="1417" y="4406"/>
                    <a:pt x="1417" y="4335"/>
                  </a:cubicBezTo>
                  <a:cubicBezTo>
                    <a:pt x="1429" y="4204"/>
                    <a:pt x="1572" y="4085"/>
                    <a:pt x="1715" y="4085"/>
                  </a:cubicBezTo>
                  <a:lnTo>
                    <a:pt x="1775" y="4085"/>
                  </a:lnTo>
                  <a:cubicBezTo>
                    <a:pt x="1965" y="4085"/>
                    <a:pt x="2132" y="4013"/>
                    <a:pt x="2263" y="3871"/>
                  </a:cubicBezTo>
                  <a:cubicBezTo>
                    <a:pt x="2406" y="3740"/>
                    <a:pt x="2477" y="3561"/>
                    <a:pt x="2477" y="3382"/>
                  </a:cubicBezTo>
                  <a:lnTo>
                    <a:pt x="2477" y="3001"/>
                  </a:lnTo>
                  <a:cubicBezTo>
                    <a:pt x="2787" y="2942"/>
                    <a:pt x="3120" y="2894"/>
                    <a:pt x="3453" y="2858"/>
                  </a:cubicBezTo>
                  <a:cubicBezTo>
                    <a:pt x="4251" y="3156"/>
                    <a:pt x="5001" y="3549"/>
                    <a:pt x="5739" y="4049"/>
                  </a:cubicBezTo>
                  <a:cubicBezTo>
                    <a:pt x="5763" y="4073"/>
                    <a:pt x="5799" y="4085"/>
                    <a:pt x="5823" y="4085"/>
                  </a:cubicBezTo>
                  <a:cubicBezTo>
                    <a:pt x="5882" y="4085"/>
                    <a:pt x="5930" y="4049"/>
                    <a:pt x="5954" y="4013"/>
                  </a:cubicBezTo>
                  <a:cubicBezTo>
                    <a:pt x="6013" y="3930"/>
                    <a:pt x="5989" y="3835"/>
                    <a:pt x="5918" y="3775"/>
                  </a:cubicBezTo>
                  <a:cubicBezTo>
                    <a:pt x="5382" y="3394"/>
                    <a:pt x="4823" y="3085"/>
                    <a:pt x="4251" y="2835"/>
                  </a:cubicBezTo>
                  <a:close/>
                  <a:moveTo>
                    <a:pt x="1822" y="4990"/>
                  </a:moveTo>
                  <a:cubicBezTo>
                    <a:pt x="1929" y="5764"/>
                    <a:pt x="2406" y="6418"/>
                    <a:pt x="3037" y="6811"/>
                  </a:cubicBezTo>
                  <a:lnTo>
                    <a:pt x="3037" y="7538"/>
                  </a:lnTo>
                  <a:cubicBezTo>
                    <a:pt x="3037" y="7776"/>
                    <a:pt x="2894" y="7966"/>
                    <a:pt x="2679" y="8062"/>
                  </a:cubicBezTo>
                  <a:lnTo>
                    <a:pt x="1656" y="8383"/>
                  </a:lnTo>
                  <a:lnTo>
                    <a:pt x="1310" y="8157"/>
                  </a:lnTo>
                  <a:lnTo>
                    <a:pt x="1906" y="7419"/>
                  </a:lnTo>
                  <a:cubicBezTo>
                    <a:pt x="1941" y="7371"/>
                    <a:pt x="1953" y="7323"/>
                    <a:pt x="1941" y="7288"/>
                  </a:cubicBezTo>
                  <a:cubicBezTo>
                    <a:pt x="1929" y="7240"/>
                    <a:pt x="1894" y="7192"/>
                    <a:pt x="1846" y="7169"/>
                  </a:cubicBezTo>
                  <a:lnTo>
                    <a:pt x="1286" y="6883"/>
                  </a:lnTo>
                  <a:cubicBezTo>
                    <a:pt x="1656" y="6073"/>
                    <a:pt x="1727" y="5323"/>
                    <a:pt x="1763" y="4990"/>
                  </a:cubicBezTo>
                  <a:close/>
                  <a:moveTo>
                    <a:pt x="6775" y="4847"/>
                  </a:moveTo>
                  <a:lnTo>
                    <a:pt x="6811" y="4871"/>
                  </a:lnTo>
                  <a:cubicBezTo>
                    <a:pt x="6823" y="5121"/>
                    <a:pt x="6882" y="5978"/>
                    <a:pt x="7287" y="6871"/>
                  </a:cubicBezTo>
                  <a:lnTo>
                    <a:pt x="6716" y="7145"/>
                  </a:lnTo>
                  <a:cubicBezTo>
                    <a:pt x="6668" y="7180"/>
                    <a:pt x="6644" y="7204"/>
                    <a:pt x="6632" y="7264"/>
                  </a:cubicBezTo>
                  <a:cubicBezTo>
                    <a:pt x="6609" y="7311"/>
                    <a:pt x="6632" y="7371"/>
                    <a:pt x="6656" y="7407"/>
                  </a:cubicBezTo>
                  <a:lnTo>
                    <a:pt x="7251" y="8145"/>
                  </a:lnTo>
                  <a:lnTo>
                    <a:pt x="6906" y="8383"/>
                  </a:lnTo>
                  <a:lnTo>
                    <a:pt x="5894" y="8026"/>
                  </a:lnTo>
                  <a:cubicBezTo>
                    <a:pt x="5680" y="7954"/>
                    <a:pt x="5537" y="7740"/>
                    <a:pt x="5537" y="7502"/>
                  </a:cubicBezTo>
                  <a:lnTo>
                    <a:pt x="5537" y="6776"/>
                  </a:lnTo>
                  <a:cubicBezTo>
                    <a:pt x="6228" y="6371"/>
                    <a:pt x="6704" y="5680"/>
                    <a:pt x="6775" y="4847"/>
                  </a:cubicBezTo>
                  <a:close/>
                  <a:moveTo>
                    <a:pt x="5192" y="6966"/>
                  </a:moveTo>
                  <a:lnTo>
                    <a:pt x="5192" y="7538"/>
                  </a:lnTo>
                  <a:cubicBezTo>
                    <a:pt x="5192" y="7859"/>
                    <a:pt x="5370" y="8157"/>
                    <a:pt x="5656" y="8312"/>
                  </a:cubicBezTo>
                  <a:cubicBezTo>
                    <a:pt x="5597" y="8478"/>
                    <a:pt x="5525" y="8621"/>
                    <a:pt x="5418" y="8752"/>
                  </a:cubicBezTo>
                  <a:cubicBezTo>
                    <a:pt x="5358" y="8835"/>
                    <a:pt x="5370" y="8931"/>
                    <a:pt x="5454" y="8990"/>
                  </a:cubicBezTo>
                  <a:cubicBezTo>
                    <a:pt x="5477" y="9026"/>
                    <a:pt x="5525" y="9026"/>
                    <a:pt x="5549" y="9026"/>
                  </a:cubicBezTo>
                  <a:cubicBezTo>
                    <a:pt x="5597" y="9026"/>
                    <a:pt x="5656" y="9014"/>
                    <a:pt x="5692" y="8966"/>
                  </a:cubicBezTo>
                  <a:cubicBezTo>
                    <a:pt x="5823" y="8800"/>
                    <a:pt x="5918" y="8621"/>
                    <a:pt x="5989" y="8431"/>
                  </a:cubicBezTo>
                  <a:lnTo>
                    <a:pt x="6347" y="8550"/>
                  </a:lnTo>
                  <a:cubicBezTo>
                    <a:pt x="6013" y="9395"/>
                    <a:pt x="5204" y="9990"/>
                    <a:pt x="4275" y="9990"/>
                  </a:cubicBezTo>
                  <a:cubicBezTo>
                    <a:pt x="3358" y="9990"/>
                    <a:pt x="2537" y="9395"/>
                    <a:pt x="2239" y="8538"/>
                  </a:cubicBezTo>
                  <a:lnTo>
                    <a:pt x="2596" y="8419"/>
                  </a:lnTo>
                  <a:cubicBezTo>
                    <a:pt x="2834" y="9133"/>
                    <a:pt x="3501" y="9621"/>
                    <a:pt x="4275" y="9621"/>
                  </a:cubicBezTo>
                  <a:cubicBezTo>
                    <a:pt x="4525" y="9621"/>
                    <a:pt x="4787" y="9562"/>
                    <a:pt x="5025" y="9455"/>
                  </a:cubicBezTo>
                  <a:cubicBezTo>
                    <a:pt x="5108" y="9407"/>
                    <a:pt x="5144" y="9324"/>
                    <a:pt x="5108" y="9228"/>
                  </a:cubicBezTo>
                  <a:cubicBezTo>
                    <a:pt x="5075" y="9170"/>
                    <a:pt x="5025" y="9136"/>
                    <a:pt x="4965" y="9136"/>
                  </a:cubicBezTo>
                  <a:cubicBezTo>
                    <a:pt x="4939" y="9136"/>
                    <a:pt x="4911" y="9142"/>
                    <a:pt x="4882" y="9157"/>
                  </a:cubicBezTo>
                  <a:cubicBezTo>
                    <a:pt x="4692" y="9252"/>
                    <a:pt x="4501" y="9288"/>
                    <a:pt x="4287" y="9288"/>
                  </a:cubicBezTo>
                  <a:cubicBezTo>
                    <a:pt x="3668" y="9288"/>
                    <a:pt x="3120" y="8895"/>
                    <a:pt x="2918" y="8312"/>
                  </a:cubicBezTo>
                  <a:cubicBezTo>
                    <a:pt x="3203" y="8157"/>
                    <a:pt x="3382" y="7859"/>
                    <a:pt x="3382" y="7538"/>
                  </a:cubicBezTo>
                  <a:lnTo>
                    <a:pt x="3382" y="6966"/>
                  </a:lnTo>
                  <a:cubicBezTo>
                    <a:pt x="3668" y="7073"/>
                    <a:pt x="3965" y="7133"/>
                    <a:pt x="4287" y="7133"/>
                  </a:cubicBezTo>
                  <a:cubicBezTo>
                    <a:pt x="4596" y="7133"/>
                    <a:pt x="4918" y="7073"/>
                    <a:pt x="5192" y="6966"/>
                  </a:cubicBezTo>
                  <a:close/>
                  <a:moveTo>
                    <a:pt x="4096" y="1"/>
                  </a:moveTo>
                  <a:cubicBezTo>
                    <a:pt x="4013" y="1"/>
                    <a:pt x="3930" y="84"/>
                    <a:pt x="3930" y="168"/>
                  </a:cubicBezTo>
                  <a:lnTo>
                    <a:pt x="3930" y="203"/>
                  </a:lnTo>
                  <a:cubicBezTo>
                    <a:pt x="2549" y="358"/>
                    <a:pt x="1477" y="1525"/>
                    <a:pt x="1429" y="2942"/>
                  </a:cubicBezTo>
                  <a:cubicBezTo>
                    <a:pt x="1346" y="2966"/>
                    <a:pt x="1251" y="3013"/>
                    <a:pt x="1167" y="3037"/>
                  </a:cubicBezTo>
                  <a:cubicBezTo>
                    <a:pt x="1072" y="3085"/>
                    <a:pt x="1048" y="3180"/>
                    <a:pt x="1072" y="3263"/>
                  </a:cubicBezTo>
                  <a:cubicBezTo>
                    <a:pt x="1109" y="3336"/>
                    <a:pt x="1173" y="3367"/>
                    <a:pt x="1238" y="3367"/>
                  </a:cubicBezTo>
                  <a:cubicBezTo>
                    <a:pt x="1258" y="3367"/>
                    <a:pt x="1279" y="3364"/>
                    <a:pt x="1298" y="3359"/>
                  </a:cubicBezTo>
                  <a:cubicBezTo>
                    <a:pt x="1346" y="3335"/>
                    <a:pt x="1370" y="3323"/>
                    <a:pt x="1417" y="3299"/>
                  </a:cubicBezTo>
                  <a:lnTo>
                    <a:pt x="1417" y="3799"/>
                  </a:lnTo>
                  <a:cubicBezTo>
                    <a:pt x="1227" y="3894"/>
                    <a:pt x="1096" y="4073"/>
                    <a:pt x="1060" y="4287"/>
                  </a:cubicBezTo>
                  <a:cubicBezTo>
                    <a:pt x="1048" y="4466"/>
                    <a:pt x="1108" y="4633"/>
                    <a:pt x="1215" y="4763"/>
                  </a:cubicBezTo>
                  <a:cubicBezTo>
                    <a:pt x="1275" y="4823"/>
                    <a:pt x="1334" y="4871"/>
                    <a:pt x="1406" y="4918"/>
                  </a:cubicBezTo>
                  <a:cubicBezTo>
                    <a:pt x="1394" y="5216"/>
                    <a:pt x="1298" y="6049"/>
                    <a:pt x="894" y="6871"/>
                  </a:cubicBezTo>
                  <a:cubicBezTo>
                    <a:pt x="858" y="6954"/>
                    <a:pt x="882" y="7049"/>
                    <a:pt x="965" y="7085"/>
                  </a:cubicBezTo>
                  <a:lnTo>
                    <a:pt x="1501" y="7359"/>
                  </a:lnTo>
                  <a:lnTo>
                    <a:pt x="929" y="8085"/>
                  </a:lnTo>
                  <a:cubicBezTo>
                    <a:pt x="894" y="8121"/>
                    <a:pt x="882" y="8181"/>
                    <a:pt x="894" y="8216"/>
                  </a:cubicBezTo>
                  <a:cubicBezTo>
                    <a:pt x="894" y="8264"/>
                    <a:pt x="929" y="8312"/>
                    <a:pt x="965" y="8335"/>
                  </a:cubicBezTo>
                  <a:lnTo>
                    <a:pt x="1251" y="8538"/>
                  </a:lnTo>
                  <a:lnTo>
                    <a:pt x="822" y="8681"/>
                  </a:lnTo>
                  <a:cubicBezTo>
                    <a:pt x="334" y="8859"/>
                    <a:pt x="1" y="9324"/>
                    <a:pt x="1" y="9836"/>
                  </a:cubicBezTo>
                  <a:lnTo>
                    <a:pt x="1" y="11229"/>
                  </a:lnTo>
                  <a:cubicBezTo>
                    <a:pt x="1" y="11312"/>
                    <a:pt x="72" y="11383"/>
                    <a:pt x="167" y="11383"/>
                  </a:cubicBezTo>
                  <a:cubicBezTo>
                    <a:pt x="251" y="11383"/>
                    <a:pt x="334" y="11312"/>
                    <a:pt x="334" y="11229"/>
                  </a:cubicBezTo>
                  <a:lnTo>
                    <a:pt x="334" y="9836"/>
                  </a:lnTo>
                  <a:cubicBezTo>
                    <a:pt x="334" y="9455"/>
                    <a:pt x="572" y="9109"/>
                    <a:pt x="929" y="8990"/>
                  </a:cubicBezTo>
                  <a:lnTo>
                    <a:pt x="1906" y="8645"/>
                  </a:lnTo>
                  <a:cubicBezTo>
                    <a:pt x="2251" y="9645"/>
                    <a:pt x="3191" y="10336"/>
                    <a:pt x="4263" y="10336"/>
                  </a:cubicBezTo>
                  <a:cubicBezTo>
                    <a:pt x="5335" y="10336"/>
                    <a:pt x="6263" y="9645"/>
                    <a:pt x="6609" y="8645"/>
                  </a:cubicBezTo>
                  <a:lnTo>
                    <a:pt x="7597" y="8990"/>
                  </a:lnTo>
                  <a:cubicBezTo>
                    <a:pt x="7954" y="9121"/>
                    <a:pt x="8192" y="9466"/>
                    <a:pt x="8192" y="9836"/>
                  </a:cubicBezTo>
                  <a:lnTo>
                    <a:pt x="8192" y="11229"/>
                  </a:lnTo>
                  <a:cubicBezTo>
                    <a:pt x="8192" y="11312"/>
                    <a:pt x="8264" y="11383"/>
                    <a:pt x="8347" y="11383"/>
                  </a:cubicBezTo>
                  <a:cubicBezTo>
                    <a:pt x="8442" y="11383"/>
                    <a:pt x="8514" y="11312"/>
                    <a:pt x="8514" y="11229"/>
                  </a:cubicBezTo>
                  <a:lnTo>
                    <a:pt x="8514" y="9836"/>
                  </a:lnTo>
                  <a:cubicBezTo>
                    <a:pt x="8549" y="9324"/>
                    <a:pt x="8216" y="8847"/>
                    <a:pt x="7728" y="8681"/>
                  </a:cubicBezTo>
                  <a:lnTo>
                    <a:pt x="7299" y="8538"/>
                  </a:lnTo>
                  <a:lnTo>
                    <a:pt x="7585" y="8335"/>
                  </a:lnTo>
                  <a:cubicBezTo>
                    <a:pt x="7621" y="8312"/>
                    <a:pt x="7644" y="8264"/>
                    <a:pt x="7656" y="8216"/>
                  </a:cubicBezTo>
                  <a:cubicBezTo>
                    <a:pt x="7668" y="8181"/>
                    <a:pt x="7656" y="8133"/>
                    <a:pt x="7621" y="8085"/>
                  </a:cubicBezTo>
                  <a:lnTo>
                    <a:pt x="7037" y="7359"/>
                  </a:lnTo>
                  <a:lnTo>
                    <a:pt x="7573" y="7085"/>
                  </a:lnTo>
                  <a:cubicBezTo>
                    <a:pt x="7668" y="7049"/>
                    <a:pt x="7692" y="6942"/>
                    <a:pt x="7656" y="6871"/>
                  </a:cubicBezTo>
                  <a:cubicBezTo>
                    <a:pt x="7144" y="5859"/>
                    <a:pt x="7132" y="4811"/>
                    <a:pt x="7132" y="4799"/>
                  </a:cubicBezTo>
                  <a:lnTo>
                    <a:pt x="7132" y="3299"/>
                  </a:lnTo>
                  <a:cubicBezTo>
                    <a:pt x="7180" y="3311"/>
                    <a:pt x="7204" y="3323"/>
                    <a:pt x="7251" y="3359"/>
                  </a:cubicBezTo>
                  <a:cubicBezTo>
                    <a:pt x="7275" y="3370"/>
                    <a:pt x="7299" y="3370"/>
                    <a:pt x="7323" y="3370"/>
                  </a:cubicBezTo>
                  <a:cubicBezTo>
                    <a:pt x="7382" y="3370"/>
                    <a:pt x="7442" y="3335"/>
                    <a:pt x="7478" y="3263"/>
                  </a:cubicBezTo>
                  <a:cubicBezTo>
                    <a:pt x="7513" y="3180"/>
                    <a:pt x="7478" y="3085"/>
                    <a:pt x="7382" y="3037"/>
                  </a:cubicBezTo>
                  <a:cubicBezTo>
                    <a:pt x="7299" y="3001"/>
                    <a:pt x="7216" y="2966"/>
                    <a:pt x="7121" y="2942"/>
                  </a:cubicBezTo>
                  <a:cubicBezTo>
                    <a:pt x="7073" y="1525"/>
                    <a:pt x="6001" y="358"/>
                    <a:pt x="4620" y="203"/>
                  </a:cubicBezTo>
                  <a:lnTo>
                    <a:pt x="4620" y="168"/>
                  </a:lnTo>
                  <a:cubicBezTo>
                    <a:pt x="4620" y="84"/>
                    <a:pt x="4537" y="1"/>
                    <a:pt x="4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3" name="Google Shape;6083;p39"/>
            <p:cNvSpPr/>
            <p:nvPr/>
          </p:nvSpPr>
          <p:spPr>
            <a:xfrm>
              <a:off x="6339728" y="2977294"/>
              <a:ext cx="21542" cy="10581"/>
            </a:xfrm>
            <a:custGeom>
              <a:rect b="b" l="l" r="r" t="t"/>
              <a:pathLst>
                <a:path extrusionOk="0" h="334" w="680">
                  <a:moveTo>
                    <a:pt x="156" y="0"/>
                  </a:moveTo>
                  <a:cubicBezTo>
                    <a:pt x="72" y="0"/>
                    <a:pt x="1" y="72"/>
                    <a:pt x="1" y="167"/>
                  </a:cubicBezTo>
                  <a:cubicBezTo>
                    <a:pt x="1" y="262"/>
                    <a:pt x="72" y="334"/>
                    <a:pt x="156" y="334"/>
                  </a:cubicBezTo>
                  <a:lnTo>
                    <a:pt x="513" y="334"/>
                  </a:lnTo>
                  <a:cubicBezTo>
                    <a:pt x="608" y="334"/>
                    <a:pt x="680" y="262"/>
                    <a:pt x="680" y="167"/>
                  </a:cubicBezTo>
                  <a:cubicBezTo>
                    <a:pt x="680" y="72"/>
                    <a:pt x="608" y="0"/>
                    <a:pt x="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4" name="Google Shape;6084;p39"/>
            <p:cNvSpPr/>
            <p:nvPr/>
          </p:nvSpPr>
          <p:spPr>
            <a:xfrm>
              <a:off x="6353319" y="3025194"/>
              <a:ext cx="61903" cy="32852"/>
            </a:xfrm>
            <a:custGeom>
              <a:rect b="b" l="l" r="r" t="t"/>
              <a:pathLst>
                <a:path extrusionOk="0" h="1037" w="1954">
                  <a:moveTo>
                    <a:pt x="1560" y="322"/>
                  </a:moveTo>
                  <a:cubicBezTo>
                    <a:pt x="1501" y="560"/>
                    <a:pt x="1251" y="715"/>
                    <a:pt x="965" y="715"/>
                  </a:cubicBezTo>
                  <a:cubicBezTo>
                    <a:pt x="679" y="715"/>
                    <a:pt x="441" y="548"/>
                    <a:pt x="358" y="322"/>
                  </a:cubicBezTo>
                  <a:close/>
                  <a:moveTo>
                    <a:pt x="167" y="0"/>
                  </a:moveTo>
                  <a:cubicBezTo>
                    <a:pt x="72" y="0"/>
                    <a:pt x="1" y="72"/>
                    <a:pt x="1" y="155"/>
                  </a:cubicBezTo>
                  <a:cubicBezTo>
                    <a:pt x="1" y="655"/>
                    <a:pt x="429" y="1036"/>
                    <a:pt x="965" y="1036"/>
                  </a:cubicBezTo>
                  <a:cubicBezTo>
                    <a:pt x="1501" y="1036"/>
                    <a:pt x="1929" y="631"/>
                    <a:pt x="1929" y="155"/>
                  </a:cubicBezTo>
                  <a:cubicBezTo>
                    <a:pt x="1953" y="72"/>
                    <a:pt x="1870" y="0"/>
                    <a:pt x="17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grpSp>
        <p:nvGrpSpPr>
          <p:cNvPr id="6085" name="Google Shape;6085;p39"/>
          <p:cNvGrpSpPr/>
          <p:nvPr/>
        </p:nvGrpSpPr>
        <p:grpSpPr>
          <a:xfrm>
            <a:off x="2111091" y="1807684"/>
            <a:ext cx="569091" cy="779070"/>
            <a:chOff x="6709751" y="2881842"/>
            <a:chExt cx="261075" cy="347815"/>
          </a:xfrm>
        </p:grpSpPr>
        <p:sp>
          <p:nvSpPr>
            <p:cNvPr id="6086" name="Google Shape;6086;p39"/>
            <p:cNvSpPr/>
            <p:nvPr/>
          </p:nvSpPr>
          <p:spPr>
            <a:xfrm>
              <a:off x="6709751" y="2881842"/>
              <a:ext cx="261075" cy="347815"/>
            </a:xfrm>
            <a:custGeom>
              <a:rect b="b" l="l" r="r" t="t"/>
              <a:pathLst>
                <a:path extrusionOk="0" h="10979" w="8241">
                  <a:moveTo>
                    <a:pt x="1394" y="4680"/>
                  </a:moveTo>
                  <a:cubicBezTo>
                    <a:pt x="1477" y="4728"/>
                    <a:pt x="1573" y="4740"/>
                    <a:pt x="1668" y="4740"/>
                  </a:cubicBezTo>
                  <a:lnTo>
                    <a:pt x="1787" y="4740"/>
                  </a:lnTo>
                  <a:cubicBezTo>
                    <a:pt x="1858" y="5323"/>
                    <a:pt x="2156" y="5823"/>
                    <a:pt x="2561" y="6180"/>
                  </a:cubicBezTo>
                  <a:cubicBezTo>
                    <a:pt x="2468" y="6204"/>
                    <a:pt x="2384" y="6215"/>
                    <a:pt x="2308" y="6215"/>
                  </a:cubicBezTo>
                  <a:cubicBezTo>
                    <a:pt x="1897" y="6215"/>
                    <a:pt x="1727" y="5915"/>
                    <a:pt x="1727" y="5895"/>
                  </a:cubicBezTo>
                  <a:cubicBezTo>
                    <a:pt x="1692" y="5835"/>
                    <a:pt x="1632" y="5799"/>
                    <a:pt x="1573" y="5799"/>
                  </a:cubicBezTo>
                  <a:cubicBezTo>
                    <a:pt x="1546" y="5802"/>
                    <a:pt x="1520" y="5803"/>
                    <a:pt x="1495" y="5803"/>
                  </a:cubicBezTo>
                  <a:cubicBezTo>
                    <a:pt x="1123" y="5803"/>
                    <a:pt x="974" y="5562"/>
                    <a:pt x="918" y="5395"/>
                  </a:cubicBezTo>
                  <a:cubicBezTo>
                    <a:pt x="1144" y="5323"/>
                    <a:pt x="1394" y="5133"/>
                    <a:pt x="1394" y="4716"/>
                  </a:cubicBezTo>
                  <a:lnTo>
                    <a:pt x="1394" y="4680"/>
                  </a:lnTo>
                  <a:close/>
                  <a:moveTo>
                    <a:pt x="6871" y="4716"/>
                  </a:moveTo>
                  <a:lnTo>
                    <a:pt x="6871" y="4740"/>
                  </a:lnTo>
                  <a:cubicBezTo>
                    <a:pt x="6895" y="5144"/>
                    <a:pt x="7145" y="5335"/>
                    <a:pt x="7371" y="5418"/>
                  </a:cubicBezTo>
                  <a:cubicBezTo>
                    <a:pt x="7314" y="5566"/>
                    <a:pt x="7159" y="5813"/>
                    <a:pt x="6770" y="5813"/>
                  </a:cubicBezTo>
                  <a:cubicBezTo>
                    <a:pt x="6752" y="5813"/>
                    <a:pt x="6734" y="5812"/>
                    <a:pt x="6716" y="5811"/>
                  </a:cubicBezTo>
                  <a:cubicBezTo>
                    <a:pt x="6645" y="5811"/>
                    <a:pt x="6597" y="5847"/>
                    <a:pt x="6561" y="5906"/>
                  </a:cubicBezTo>
                  <a:cubicBezTo>
                    <a:pt x="6551" y="5917"/>
                    <a:pt x="6367" y="6237"/>
                    <a:pt x="5922" y="6237"/>
                  </a:cubicBezTo>
                  <a:cubicBezTo>
                    <a:pt x="5859" y="6237"/>
                    <a:pt x="5790" y="6231"/>
                    <a:pt x="5716" y="6216"/>
                  </a:cubicBezTo>
                  <a:cubicBezTo>
                    <a:pt x="6133" y="5847"/>
                    <a:pt x="6418" y="5335"/>
                    <a:pt x="6490" y="4775"/>
                  </a:cubicBezTo>
                  <a:lnTo>
                    <a:pt x="6609" y="4775"/>
                  </a:lnTo>
                  <a:cubicBezTo>
                    <a:pt x="6692" y="4775"/>
                    <a:pt x="6799" y="4740"/>
                    <a:pt x="6871" y="4716"/>
                  </a:cubicBezTo>
                  <a:close/>
                  <a:moveTo>
                    <a:pt x="4132" y="275"/>
                  </a:moveTo>
                  <a:cubicBezTo>
                    <a:pt x="4656" y="275"/>
                    <a:pt x="5002" y="382"/>
                    <a:pt x="5133" y="596"/>
                  </a:cubicBezTo>
                  <a:cubicBezTo>
                    <a:pt x="5204" y="715"/>
                    <a:pt x="5359" y="787"/>
                    <a:pt x="5502" y="811"/>
                  </a:cubicBezTo>
                  <a:cubicBezTo>
                    <a:pt x="6299" y="906"/>
                    <a:pt x="6871" y="1561"/>
                    <a:pt x="6871" y="2347"/>
                  </a:cubicBezTo>
                  <a:lnTo>
                    <a:pt x="6871" y="3632"/>
                  </a:lnTo>
                  <a:cubicBezTo>
                    <a:pt x="6799" y="3585"/>
                    <a:pt x="6692" y="3573"/>
                    <a:pt x="6609" y="3573"/>
                  </a:cubicBezTo>
                  <a:lnTo>
                    <a:pt x="6514" y="3573"/>
                  </a:lnTo>
                  <a:lnTo>
                    <a:pt x="6514" y="3394"/>
                  </a:lnTo>
                  <a:cubicBezTo>
                    <a:pt x="6514" y="2858"/>
                    <a:pt x="6240" y="2632"/>
                    <a:pt x="5942" y="2394"/>
                  </a:cubicBezTo>
                  <a:cubicBezTo>
                    <a:pt x="5823" y="2299"/>
                    <a:pt x="5704" y="2204"/>
                    <a:pt x="5585" y="2085"/>
                  </a:cubicBezTo>
                  <a:cubicBezTo>
                    <a:pt x="5555" y="2055"/>
                    <a:pt x="5514" y="2040"/>
                    <a:pt x="5472" y="2040"/>
                  </a:cubicBezTo>
                  <a:cubicBezTo>
                    <a:pt x="5430" y="2040"/>
                    <a:pt x="5388" y="2055"/>
                    <a:pt x="5359" y="2085"/>
                  </a:cubicBezTo>
                  <a:cubicBezTo>
                    <a:pt x="5299" y="2144"/>
                    <a:pt x="5299" y="2239"/>
                    <a:pt x="5359" y="2299"/>
                  </a:cubicBezTo>
                  <a:cubicBezTo>
                    <a:pt x="5490" y="2442"/>
                    <a:pt x="5621" y="2537"/>
                    <a:pt x="5740" y="2644"/>
                  </a:cubicBezTo>
                  <a:cubicBezTo>
                    <a:pt x="6025" y="2870"/>
                    <a:pt x="6204" y="3013"/>
                    <a:pt x="6204" y="3394"/>
                  </a:cubicBezTo>
                  <a:lnTo>
                    <a:pt x="6204" y="3728"/>
                  </a:lnTo>
                  <a:cubicBezTo>
                    <a:pt x="6204" y="3787"/>
                    <a:pt x="6240" y="3835"/>
                    <a:pt x="6276" y="3871"/>
                  </a:cubicBezTo>
                  <a:cubicBezTo>
                    <a:pt x="6323" y="3894"/>
                    <a:pt x="6323" y="3894"/>
                    <a:pt x="6490" y="3894"/>
                  </a:cubicBezTo>
                  <a:lnTo>
                    <a:pt x="6621" y="3894"/>
                  </a:lnTo>
                  <a:cubicBezTo>
                    <a:pt x="6776" y="3894"/>
                    <a:pt x="6895" y="4013"/>
                    <a:pt x="6895" y="4168"/>
                  </a:cubicBezTo>
                  <a:cubicBezTo>
                    <a:pt x="6895" y="4311"/>
                    <a:pt x="6776" y="4430"/>
                    <a:pt x="6621" y="4430"/>
                  </a:cubicBezTo>
                  <a:lnTo>
                    <a:pt x="6537" y="4430"/>
                  </a:lnTo>
                  <a:lnTo>
                    <a:pt x="6537" y="4418"/>
                  </a:lnTo>
                  <a:cubicBezTo>
                    <a:pt x="6537" y="4323"/>
                    <a:pt x="6454" y="4252"/>
                    <a:pt x="6371" y="4252"/>
                  </a:cubicBezTo>
                  <a:cubicBezTo>
                    <a:pt x="6276" y="4252"/>
                    <a:pt x="6204" y="4323"/>
                    <a:pt x="6204" y="4418"/>
                  </a:cubicBezTo>
                  <a:cubicBezTo>
                    <a:pt x="6204" y="5549"/>
                    <a:pt x="5287" y="6478"/>
                    <a:pt x="4132" y="6478"/>
                  </a:cubicBezTo>
                  <a:cubicBezTo>
                    <a:pt x="4118" y="6478"/>
                    <a:pt x="4104" y="6478"/>
                    <a:pt x="4090" y="6478"/>
                  </a:cubicBezTo>
                  <a:cubicBezTo>
                    <a:pt x="2979" y="6478"/>
                    <a:pt x="2085" y="5547"/>
                    <a:pt x="2085" y="4430"/>
                  </a:cubicBezTo>
                  <a:cubicBezTo>
                    <a:pt x="2085" y="4347"/>
                    <a:pt x="2013" y="4263"/>
                    <a:pt x="1918" y="4263"/>
                  </a:cubicBezTo>
                  <a:cubicBezTo>
                    <a:pt x="1834" y="4263"/>
                    <a:pt x="1751" y="4347"/>
                    <a:pt x="1751" y="4430"/>
                  </a:cubicBezTo>
                  <a:lnTo>
                    <a:pt x="1751" y="4442"/>
                  </a:lnTo>
                  <a:lnTo>
                    <a:pt x="1668" y="4442"/>
                  </a:lnTo>
                  <a:cubicBezTo>
                    <a:pt x="1513" y="4442"/>
                    <a:pt x="1394" y="4323"/>
                    <a:pt x="1394" y="4180"/>
                  </a:cubicBezTo>
                  <a:cubicBezTo>
                    <a:pt x="1394" y="4025"/>
                    <a:pt x="1513" y="3906"/>
                    <a:pt x="1668" y="3906"/>
                  </a:cubicBezTo>
                  <a:lnTo>
                    <a:pt x="1751" y="3906"/>
                  </a:lnTo>
                  <a:cubicBezTo>
                    <a:pt x="2037" y="3906"/>
                    <a:pt x="2263" y="3692"/>
                    <a:pt x="2263" y="3406"/>
                  </a:cubicBezTo>
                  <a:cubicBezTo>
                    <a:pt x="2263" y="3228"/>
                    <a:pt x="2346" y="3073"/>
                    <a:pt x="2501" y="2942"/>
                  </a:cubicBezTo>
                  <a:lnTo>
                    <a:pt x="2513" y="2954"/>
                  </a:lnTo>
                  <a:cubicBezTo>
                    <a:pt x="2549" y="2989"/>
                    <a:pt x="2585" y="3001"/>
                    <a:pt x="2632" y="3001"/>
                  </a:cubicBezTo>
                  <a:cubicBezTo>
                    <a:pt x="2680" y="3001"/>
                    <a:pt x="2704" y="2989"/>
                    <a:pt x="2739" y="2954"/>
                  </a:cubicBezTo>
                  <a:cubicBezTo>
                    <a:pt x="2799" y="2894"/>
                    <a:pt x="2811" y="2823"/>
                    <a:pt x="2763" y="2751"/>
                  </a:cubicBezTo>
                  <a:cubicBezTo>
                    <a:pt x="3085" y="2573"/>
                    <a:pt x="3513" y="2442"/>
                    <a:pt x="3930" y="2299"/>
                  </a:cubicBezTo>
                  <a:cubicBezTo>
                    <a:pt x="4644" y="2061"/>
                    <a:pt x="5323" y="1846"/>
                    <a:pt x="5502" y="1394"/>
                  </a:cubicBezTo>
                  <a:cubicBezTo>
                    <a:pt x="5537" y="1311"/>
                    <a:pt x="5502" y="1215"/>
                    <a:pt x="5418" y="1192"/>
                  </a:cubicBezTo>
                  <a:cubicBezTo>
                    <a:pt x="5393" y="1182"/>
                    <a:pt x="5369" y="1178"/>
                    <a:pt x="5347" y="1178"/>
                  </a:cubicBezTo>
                  <a:cubicBezTo>
                    <a:pt x="5283" y="1178"/>
                    <a:pt x="5230" y="1213"/>
                    <a:pt x="5204" y="1275"/>
                  </a:cubicBezTo>
                  <a:cubicBezTo>
                    <a:pt x="5085" y="1585"/>
                    <a:pt x="4454" y="1799"/>
                    <a:pt x="3823" y="1989"/>
                  </a:cubicBezTo>
                  <a:cubicBezTo>
                    <a:pt x="3382" y="2144"/>
                    <a:pt x="2906" y="2287"/>
                    <a:pt x="2549" y="2513"/>
                  </a:cubicBezTo>
                  <a:lnTo>
                    <a:pt x="2085" y="2025"/>
                  </a:lnTo>
                  <a:cubicBezTo>
                    <a:pt x="2049" y="1990"/>
                    <a:pt x="1997" y="1967"/>
                    <a:pt x="1947" y="1967"/>
                  </a:cubicBezTo>
                  <a:cubicBezTo>
                    <a:pt x="1914" y="1967"/>
                    <a:pt x="1882" y="1977"/>
                    <a:pt x="1858" y="2001"/>
                  </a:cubicBezTo>
                  <a:cubicBezTo>
                    <a:pt x="1799" y="2061"/>
                    <a:pt x="1787" y="2168"/>
                    <a:pt x="1846" y="2227"/>
                  </a:cubicBezTo>
                  <a:lnTo>
                    <a:pt x="2275" y="2692"/>
                  </a:lnTo>
                  <a:cubicBezTo>
                    <a:pt x="2073" y="2870"/>
                    <a:pt x="1930" y="3097"/>
                    <a:pt x="1930" y="3394"/>
                  </a:cubicBezTo>
                  <a:cubicBezTo>
                    <a:pt x="1930" y="3490"/>
                    <a:pt x="1858" y="3573"/>
                    <a:pt x="1751" y="3573"/>
                  </a:cubicBezTo>
                  <a:lnTo>
                    <a:pt x="1668" y="3573"/>
                  </a:lnTo>
                  <a:cubicBezTo>
                    <a:pt x="1573" y="3573"/>
                    <a:pt x="1477" y="3597"/>
                    <a:pt x="1394" y="3632"/>
                  </a:cubicBezTo>
                  <a:lnTo>
                    <a:pt x="1394" y="2692"/>
                  </a:lnTo>
                  <a:cubicBezTo>
                    <a:pt x="1394" y="1787"/>
                    <a:pt x="1906" y="1204"/>
                    <a:pt x="2335" y="894"/>
                  </a:cubicBezTo>
                  <a:cubicBezTo>
                    <a:pt x="2858" y="501"/>
                    <a:pt x="3525" y="275"/>
                    <a:pt x="4132" y="275"/>
                  </a:cubicBezTo>
                  <a:close/>
                  <a:moveTo>
                    <a:pt x="5013" y="6680"/>
                  </a:moveTo>
                  <a:lnTo>
                    <a:pt x="5013" y="7526"/>
                  </a:lnTo>
                  <a:cubicBezTo>
                    <a:pt x="5013" y="7633"/>
                    <a:pt x="5002" y="7716"/>
                    <a:pt x="4966" y="7811"/>
                  </a:cubicBezTo>
                  <a:cubicBezTo>
                    <a:pt x="4942" y="7895"/>
                    <a:pt x="4990" y="7990"/>
                    <a:pt x="5073" y="8014"/>
                  </a:cubicBezTo>
                  <a:cubicBezTo>
                    <a:pt x="5085" y="8014"/>
                    <a:pt x="5109" y="8038"/>
                    <a:pt x="5133" y="8038"/>
                  </a:cubicBezTo>
                  <a:cubicBezTo>
                    <a:pt x="5192" y="8038"/>
                    <a:pt x="5263" y="7990"/>
                    <a:pt x="5287" y="7931"/>
                  </a:cubicBezTo>
                  <a:cubicBezTo>
                    <a:pt x="5323" y="7800"/>
                    <a:pt x="5359" y="7681"/>
                    <a:pt x="5359" y="7526"/>
                  </a:cubicBezTo>
                  <a:lnTo>
                    <a:pt x="5359" y="7240"/>
                  </a:lnTo>
                  <a:lnTo>
                    <a:pt x="5787" y="7395"/>
                  </a:lnTo>
                  <a:cubicBezTo>
                    <a:pt x="5859" y="7419"/>
                    <a:pt x="5906" y="7478"/>
                    <a:pt x="5906" y="7561"/>
                  </a:cubicBezTo>
                  <a:cubicBezTo>
                    <a:pt x="5918" y="8133"/>
                    <a:pt x="5787" y="8633"/>
                    <a:pt x="5656" y="8931"/>
                  </a:cubicBezTo>
                  <a:cubicBezTo>
                    <a:pt x="5567" y="9130"/>
                    <a:pt x="5376" y="9255"/>
                    <a:pt x="5170" y="9255"/>
                  </a:cubicBezTo>
                  <a:cubicBezTo>
                    <a:pt x="5130" y="9255"/>
                    <a:pt x="5090" y="9250"/>
                    <a:pt x="5049" y="9240"/>
                  </a:cubicBezTo>
                  <a:lnTo>
                    <a:pt x="4180" y="9026"/>
                  </a:lnTo>
                  <a:lnTo>
                    <a:pt x="4109" y="9026"/>
                  </a:lnTo>
                  <a:lnTo>
                    <a:pt x="3239" y="9240"/>
                  </a:lnTo>
                  <a:cubicBezTo>
                    <a:pt x="3197" y="9250"/>
                    <a:pt x="3154" y="9255"/>
                    <a:pt x="3112" y="9255"/>
                  </a:cubicBezTo>
                  <a:cubicBezTo>
                    <a:pt x="2908" y="9255"/>
                    <a:pt x="2721" y="9138"/>
                    <a:pt x="2632" y="8931"/>
                  </a:cubicBezTo>
                  <a:cubicBezTo>
                    <a:pt x="2513" y="8633"/>
                    <a:pt x="2370" y="8133"/>
                    <a:pt x="2406" y="7538"/>
                  </a:cubicBezTo>
                  <a:cubicBezTo>
                    <a:pt x="2406" y="7466"/>
                    <a:pt x="2466" y="7407"/>
                    <a:pt x="2525" y="7383"/>
                  </a:cubicBezTo>
                  <a:lnTo>
                    <a:pt x="2966" y="7228"/>
                  </a:lnTo>
                  <a:lnTo>
                    <a:pt x="2966" y="7514"/>
                  </a:lnTo>
                  <a:cubicBezTo>
                    <a:pt x="2966" y="8169"/>
                    <a:pt x="3501" y="8704"/>
                    <a:pt x="4156" y="8704"/>
                  </a:cubicBezTo>
                  <a:cubicBezTo>
                    <a:pt x="4394" y="8704"/>
                    <a:pt x="4609" y="8633"/>
                    <a:pt x="4811" y="8514"/>
                  </a:cubicBezTo>
                  <a:cubicBezTo>
                    <a:pt x="4882" y="8466"/>
                    <a:pt x="4894" y="8359"/>
                    <a:pt x="4847" y="8288"/>
                  </a:cubicBezTo>
                  <a:cubicBezTo>
                    <a:pt x="4824" y="8242"/>
                    <a:pt x="4771" y="8215"/>
                    <a:pt x="4717" y="8215"/>
                  </a:cubicBezTo>
                  <a:cubicBezTo>
                    <a:pt x="4688" y="8215"/>
                    <a:pt x="4658" y="8223"/>
                    <a:pt x="4632" y="8240"/>
                  </a:cubicBezTo>
                  <a:cubicBezTo>
                    <a:pt x="4478" y="8335"/>
                    <a:pt x="4311" y="8395"/>
                    <a:pt x="4156" y="8395"/>
                  </a:cubicBezTo>
                  <a:cubicBezTo>
                    <a:pt x="3680" y="8395"/>
                    <a:pt x="3287" y="8002"/>
                    <a:pt x="3287" y="7526"/>
                  </a:cubicBezTo>
                  <a:lnTo>
                    <a:pt x="3287" y="6680"/>
                  </a:lnTo>
                  <a:cubicBezTo>
                    <a:pt x="3561" y="6788"/>
                    <a:pt x="3859" y="6847"/>
                    <a:pt x="4156" y="6847"/>
                  </a:cubicBezTo>
                  <a:cubicBezTo>
                    <a:pt x="4454" y="6847"/>
                    <a:pt x="4752" y="6788"/>
                    <a:pt x="5013" y="6680"/>
                  </a:cubicBezTo>
                  <a:close/>
                  <a:moveTo>
                    <a:pt x="4109" y="1"/>
                  </a:moveTo>
                  <a:cubicBezTo>
                    <a:pt x="3418" y="1"/>
                    <a:pt x="2680" y="251"/>
                    <a:pt x="2108" y="668"/>
                  </a:cubicBezTo>
                  <a:cubicBezTo>
                    <a:pt x="1620" y="1025"/>
                    <a:pt x="1037" y="1680"/>
                    <a:pt x="1037" y="2716"/>
                  </a:cubicBezTo>
                  <a:lnTo>
                    <a:pt x="1037" y="4728"/>
                  </a:lnTo>
                  <a:cubicBezTo>
                    <a:pt x="1037" y="5097"/>
                    <a:pt x="739" y="5133"/>
                    <a:pt x="680" y="5133"/>
                  </a:cubicBezTo>
                  <a:cubicBezTo>
                    <a:pt x="644" y="5133"/>
                    <a:pt x="596" y="5144"/>
                    <a:pt x="561" y="5192"/>
                  </a:cubicBezTo>
                  <a:cubicBezTo>
                    <a:pt x="537" y="5216"/>
                    <a:pt x="525" y="5264"/>
                    <a:pt x="525" y="5311"/>
                  </a:cubicBezTo>
                  <a:cubicBezTo>
                    <a:pt x="525" y="5323"/>
                    <a:pt x="608" y="6133"/>
                    <a:pt x="1442" y="6145"/>
                  </a:cubicBezTo>
                  <a:cubicBezTo>
                    <a:pt x="1501" y="6216"/>
                    <a:pt x="1596" y="6323"/>
                    <a:pt x="1739" y="6407"/>
                  </a:cubicBezTo>
                  <a:cubicBezTo>
                    <a:pt x="1874" y="6489"/>
                    <a:pt x="2069" y="6571"/>
                    <a:pt x="2325" y="6571"/>
                  </a:cubicBezTo>
                  <a:cubicBezTo>
                    <a:pt x="2477" y="6571"/>
                    <a:pt x="2651" y="6542"/>
                    <a:pt x="2847" y="6466"/>
                  </a:cubicBezTo>
                  <a:cubicBezTo>
                    <a:pt x="2870" y="6478"/>
                    <a:pt x="2882" y="6502"/>
                    <a:pt x="2918" y="6514"/>
                  </a:cubicBezTo>
                  <a:lnTo>
                    <a:pt x="2918" y="6895"/>
                  </a:lnTo>
                  <a:lnTo>
                    <a:pt x="2382" y="7073"/>
                  </a:lnTo>
                  <a:cubicBezTo>
                    <a:pt x="2192" y="7157"/>
                    <a:pt x="2049" y="7323"/>
                    <a:pt x="2037" y="7526"/>
                  </a:cubicBezTo>
                  <a:lnTo>
                    <a:pt x="2037" y="7561"/>
                  </a:lnTo>
                  <a:lnTo>
                    <a:pt x="787" y="8002"/>
                  </a:lnTo>
                  <a:cubicBezTo>
                    <a:pt x="310" y="8169"/>
                    <a:pt x="1" y="8609"/>
                    <a:pt x="1" y="9121"/>
                  </a:cubicBezTo>
                  <a:lnTo>
                    <a:pt x="1" y="10788"/>
                  </a:lnTo>
                  <a:cubicBezTo>
                    <a:pt x="1" y="10871"/>
                    <a:pt x="72" y="10955"/>
                    <a:pt x="168" y="10955"/>
                  </a:cubicBezTo>
                  <a:cubicBezTo>
                    <a:pt x="251" y="10955"/>
                    <a:pt x="322" y="10871"/>
                    <a:pt x="322" y="10788"/>
                  </a:cubicBezTo>
                  <a:lnTo>
                    <a:pt x="322" y="9121"/>
                  </a:lnTo>
                  <a:cubicBezTo>
                    <a:pt x="322" y="9014"/>
                    <a:pt x="346" y="8895"/>
                    <a:pt x="382" y="8812"/>
                  </a:cubicBezTo>
                  <a:lnTo>
                    <a:pt x="1203" y="9502"/>
                  </a:lnTo>
                  <a:cubicBezTo>
                    <a:pt x="1323" y="9609"/>
                    <a:pt x="1382" y="9740"/>
                    <a:pt x="1382" y="9907"/>
                  </a:cubicBezTo>
                  <a:lnTo>
                    <a:pt x="1382" y="10788"/>
                  </a:lnTo>
                  <a:cubicBezTo>
                    <a:pt x="1382" y="10871"/>
                    <a:pt x="1453" y="10955"/>
                    <a:pt x="1549" y="10955"/>
                  </a:cubicBezTo>
                  <a:cubicBezTo>
                    <a:pt x="1632" y="10955"/>
                    <a:pt x="1715" y="10871"/>
                    <a:pt x="1715" y="10788"/>
                  </a:cubicBezTo>
                  <a:lnTo>
                    <a:pt x="1715" y="9907"/>
                  </a:lnTo>
                  <a:cubicBezTo>
                    <a:pt x="1715" y="9657"/>
                    <a:pt x="1608" y="9431"/>
                    <a:pt x="1418" y="9264"/>
                  </a:cubicBezTo>
                  <a:lnTo>
                    <a:pt x="561" y="8538"/>
                  </a:lnTo>
                  <a:cubicBezTo>
                    <a:pt x="656" y="8431"/>
                    <a:pt x="775" y="8359"/>
                    <a:pt x="906" y="8312"/>
                  </a:cubicBezTo>
                  <a:lnTo>
                    <a:pt x="2037" y="7919"/>
                  </a:lnTo>
                  <a:cubicBezTo>
                    <a:pt x="2049" y="8419"/>
                    <a:pt x="2180" y="8824"/>
                    <a:pt x="2287" y="9085"/>
                  </a:cubicBezTo>
                  <a:cubicBezTo>
                    <a:pt x="2426" y="9414"/>
                    <a:pt x="2740" y="9609"/>
                    <a:pt x="3075" y="9609"/>
                  </a:cubicBezTo>
                  <a:cubicBezTo>
                    <a:pt x="3141" y="9609"/>
                    <a:pt x="3208" y="9601"/>
                    <a:pt x="3275" y="9586"/>
                  </a:cubicBezTo>
                  <a:lnTo>
                    <a:pt x="4085" y="9371"/>
                  </a:lnTo>
                  <a:lnTo>
                    <a:pt x="4906" y="9586"/>
                  </a:lnTo>
                  <a:cubicBezTo>
                    <a:pt x="4978" y="9597"/>
                    <a:pt x="5049" y="9609"/>
                    <a:pt x="5121" y="9609"/>
                  </a:cubicBezTo>
                  <a:cubicBezTo>
                    <a:pt x="5442" y="9609"/>
                    <a:pt x="5752" y="9419"/>
                    <a:pt x="5895" y="9085"/>
                  </a:cubicBezTo>
                  <a:cubicBezTo>
                    <a:pt x="6002" y="8824"/>
                    <a:pt x="6133" y="8419"/>
                    <a:pt x="6145" y="7931"/>
                  </a:cubicBezTo>
                  <a:lnTo>
                    <a:pt x="7276" y="8335"/>
                  </a:lnTo>
                  <a:cubicBezTo>
                    <a:pt x="7407" y="8371"/>
                    <a:pt x="7526" y="8466"/>
                    <a:pt x="7621" y="8550"/>
                  </a:cubicBezTo>
                  <a:lnTo>
                    <a:pt x="6764" y="9288"/>
                  </a:lnTo>
                  <a:cubicBezTo>
                    <a:pt x="6573" y="9443"/>
                    <a:pt x="6466" y="9669"/>
                    <a:pt x="6466" y="9919"/>
                  </a:cubicBezTo>
                  <a:lnTo>
                    <a:pt x="6466" y="10800"/>
                  </a:lnTo>
                  <a:cubicBezTo>
                    <a:pt x="6466" y="10895"/>
                    <a:pt x="6549" y="10967"/>
                    <a:pt x="6633" y="10967"/>
                  </a:cubicBezTo>
                  <a:cubicBezTo>
                    <a:pt x="6728" y="10967"/>
                    <a:pt x="6799" y="10895"/>
                    <a:pt x="6799" y="10800"/>
                  </a:cubicBezTo>
                  <a:lnTo>
                    <a:pt x="6799" y="9919"/>
                  </a:lnTo>
                  <a:cubicBezTo>
                    <a:pt x="6799" y="9776"/>
                    <a:pt x="6859" y="9621"/>
                    <a:pt x="6978" y="9526"/>
                  </a:cubicBezTo>
                  <a:lnTo>
                    <a:pt x="7776" y="8835"/>
                  </a:lnTo>
                  <a:cubicBezTo>
                    <a:pt x="7823" y="8943"/>
                    <a:pt x="7835" y="9050"/>
                    <a:pt x="7835" y="9145"/>
                  </a:cubicBezTo>
                  <a:lnTo>
                    <a:pt x="7835" y="10812"/>
                  </a:lnTo>
                  <a:cubicBezTo>
                    <a:pt x="7835" y="10907"/>
                    <a:pt x="7919" y="10979"/>
                    <a:pt x="8002" y="10979"/>
                  </a:cubicBezTo>
                  <a:cubicBezTo>
                    <a:pt x="8097" y="10979"/>
                    <a:pt x="8169" y="10907"/>
                    <a:pt x="8169" y="10812"/>
                  </a:cubicBezTo>
                  <a:lnTo>
                    <a:pt x="8169" y="9145"/>
                  </a:lnTo>
                  <a:cubicBezTo>
                    <a:pt x="8240" y="8597"/>
                    <a:pt x="7919" y="8133"/>
                    <a:pt x="7442" y="7978"/>
                  </a:cubicBezTo>
                  <a:lnTo>
                    <a:pt x="6204" y="7538"/>
                  </a:lnTo>
                  <a:lnTo>
                    <a:pt x="6204" y="7514"/>
                  </a:lnTo>
                  <a:cubicBezTo>
                    <a:pt x="6192" y="7300"/>
                    <a:pt x="6061" y="7121"/>
                    <a:pt x="5859" y="7061"/>
                  </a:cubicBezTo>
                  <a:lnTo>
                    <a:pt x="5323" y="6883"/>
                  </a:lnTo>
                  <a:lnTo>
                    <a:pt x="5323" y="6502"/>
                  </a:lnTo>
                  <a:cubicBezTo>
                    <a:pt x="5359" y="6478"/>
                    <a:pt x="5371" y="6466"/>
                    <a:pt x="5406" y="6454"/>
                  </a:cubicBezTo>
                  <a:cubicBezTo>
                    <a:pt x="5597" y="6526"/>
                    <a:pt x="5775" y="6561"/>
                    <a:pt x="5918" y="6561"/>
                  </a:cubicBezTo>
                  <a:cubicBezTo>
                    <a:pt x="6180" y="6561"/>
                    <a:pt x="6371" y="6490"/>
                    <a:pt x="6490" y="6407"/>
                  </a:cubicBezTo>
                  <a:cubicBezTo>
                    <a:pt x="6633" y="6323"/>
                    <a:pt x="6728" y="6216"/>
                    <a:pt x="6787" y="6145"/>
                  </a:cubicBezTo>
                  <a:cubicBezTo>
                    <a:pt x="7621" y="6133"/>
                    <a:pt x="7704" y="5323"/>
                    <a:pt x="7704" y="5311"/>
                  </a:cubicBezTo>
                  <a:cubicBezTo>
                    <a:pt x="7704" y="5264"/>
                    <a:pt x="7692" y="5216"/>
                    <a:pt x="7669" y="5192"/>
                  </a:cubicBezTo>
                  <a:cubicBezTo>
                    <a:pt x="7633" y="5156"/>
                    <a:pt x="7585" y="5133"/>
                    <a:pt x="7549" y="5133"/>
                  </a:cubicBezTo>
                  <a:cubicBezTo>
                    <a:pt x="7549" y="5133"/>
                    <a:pt x="7454" y="5133"/>
                    <a:pt x="7371" y="5073"/>
                  </a:cubicBezTo>
                  <a:cubicBezTo>
                    <a:pt x="7252" y="5014"/>
                    <a:pt x="7192" y="4894"/>
                    <a:pt x="7192" y="4728"/>
                  </a:cubicBezTo>
                  <a:lnTo>
                    <a:pt x="7192" y="2382"/>
                  </a:lnTo>
                  <a:cubicBezTo>
                    <a:pt x="7192" y="1430"/>
                    <a:pt x="6478" y="620"/>
                    <a:pt x="5525" y="513"/>
                  </a:cubicBezTo>
                  <a:cubicBezTo>
                    <a:pt x="5466" y="513"/>
                    <a:pt x="5406" y="489"/>
                    <a:pt x="5371" y="442"/>
                  </a:cubicBezTo>
                  <a:cubicBezTo>
                    <a:pt x="5180" y="144"/>
                    <a:pt x="4752" y="1"/>
                    <a:pt x="41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7" name="Google Shape;6087;p39"/>
            <p:cNvSpPr/>
            <p:nvPr/>
          </p:nvSpPr>
          <p:spPr>
            <a:xfrm>
              <a:off x="6819522" y="3044519"/>
              <a:ext cx="43402" cy="15396"/>
            </a:xfrm>
            <a:custGeom>
              <a:rect b="b" l="l" r="r" t="t"/>
              <a:pathLst>
                <a:path extrusionOk="0" h="486" w="1370">
                  <a:moveTo>
                    <a:pt x="173" y="1"/>
                  </a:moveTo>
                  <a:cubicBezTo>
                    <a:pt x="132" y="1"/>
                    <a:pt x="90" y="15"/>
                    <a:pt x="60" y="45"/>
                  </a:cubicBezTo>
                  <a:cubicBezTo>
                    <a:pt x="1" y="105"/>
                    <a:pt x="1" y="200"/>
                    <a:pt x="60" y="260"/>
                  </a:cubicBezTo>
                  <a:cubicBezTo>
                    <a:pt x="191" y="402"/>
                    <a:pt x="429" y="486"/>
                    <a:pt x="691" y="486"/>
                  </a:cubicBezTo>
                  <a:cubicBezTo>
                    <a:pt x="941" y="486"/>
                    <a:pt x="1179" y="414"/>
                    <a:pt x="1310" y="260"/>
                  </a:cubicBezTo>
                  <a:cubicBezTo>
                    <a:pt x="1370" y="200"/>
                    <a:pt x="1370" y="105"/>
                    <a:pt x="1310" y="45"/>
                  </a:cubicBezTo>
                  <a:cubicBezTo>
                    <a:pt x="1281" y="15"/>
                    <a:pt x="1239" y="1"/>
                    <a:pt x="1197" y="1"/>
                  </a:cubicBezTo>
                  <a:cubicBezTo>
                    <a:pt x="1156" y="1"/>
                    <a:pt x="1114" y="15"/>
                    <a:pt x="1084" y="45"/>
                  </a:cubicBezTo>
                  <a:cubicBezTo>
                    <a:pt x="1025" y="105"/>
                    <a:pt x="894" y="152"/>
                    <a:pt x="691" y="152"/>
                  </a:cubicBezTo>
                  <a:cubicBezTo>
                    <a:pt x="477" y="152"/>
                    <a:pt x="346" y="81"/>
                    <a:pt x="286" y="45"/>
                  </a:cubicBezTo>
                  <a:cubicBezTo>
                    <a:pt x="257" y="15"/>
                    <a:pt x="215" y="1"/>
                    <a:pt x="1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8" name="Google Shape;6088;p39"/>
            <p:cNvSpPr/>
            <p:nvPr/>
          </p:nvSpPr>
          <p:spPr>
            <a:xfrm>
              <a:off x="6803682" y="3006344"/>
              <a:ext cx="10233" cy="15492"/>
            </a:xfrm>
            <a:custGeom>
              <a:rect b="b" l="l" r="r" t="t"/>
              <a:pathLst>
                <a:path extrusionOk="0" h="489" w="323">
                  <a:moveTo>
                    <a:pt x="155" y="0"/>
                  </a:moveTo>
                  <a:cubicBezTo>
                    <a:pt x="72" y="0"/>
                    <a:pt x="1" y="71"/>
                    <a:pt x="1" y="155"/>
                  </a:cubicBezTo>
                  <a:lnTo>
                    <a:pt x="1" y="322"/>
                  </a:lnTo>
                  <a:cubicBezTo>
                    <a:pt x="1" y="417"/>
                    <a:pt x="72" y="488"/>
                    <a:pt x="155" y="488"/>
                  </a:cubicBezTo>
                  <a:cubicBezTo>
                    <a:pt x="251" y="488"/>
                    <a:pt x="322" y="417"/>
                    <a:pt x="322" y="322"/>
                  </a:cubicBezTo>
                  <a:lnTo>
                    <a:pt x="322" y="155"/>
                  </a:lnTo>
                  <a:cubicBezTo>
                    <a:pt x="310" y="71"/>
                    <a:pt x="251"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89" name="Google Shape;6089;p39"/>
            <p:cNvSpPr/>
            <p:nvPr/>
          </p:nvSpPr>
          <p:spPr>
            <a:xfrm>
              <a:off x="6868183" y="3006344"/>
              <a:ext cx="10201" cy="15492"/>
            </a:xfrm>
            <a:custGeom>
              <a:rect b="b" l="l" r="r" t="t"/>
              <a:pathLst>
                <a:path extrusionOk="0" h="489" w="322">
                  <a:moveTo>
                    <a:pt x="167" y="0"/>
                  </a:moveTo>
                  <a:cubicBezTo>
                    <a:pt x="72" y="0"/>
                    <a:pt x="1" y="71"/>
                    <a:pt x="1" y="155"/>
                  </a:cubicBezTo>
                  <a:lnTo>
                    <a:pt x="1" y="322"/>
                  </a:lnTo>
                  <a:cubicBezTo>
                    <a:pt x="1" y="417"/>
                    <a:pt x="72" y="488"/>
                    <a:pt x="167" y="488"/>
                  </a:cubicBezTo>
                  <a:cubicBezTo>
                    <a:pt x="251" y="488"/>
                    <a:pt x="322" y="417"/>
                    <a:pt x="322" y="322"/>
                  </a:cubicBezTo>
                  <a:lnTo>
                    <a:pt x="322" y="155"/>
                  </a:lnTo>
                  <a:cubicBezTo>
                    <a:pt x="322" y="71"/>
                    <a:pt x="251"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90" name="Google Shape;6090;p39"/>
            <p:cNvSpPr/>
            <p:nvPr/>
          </p:nvSpPr>
          <p:spPr>
            <a:xfrm>
              <a:off x="6798011" y="2990124"/>
              <a:ext cx="21162" cy="10581"/>
            </a:xfrm>
            <a:custGeom>
              <a:rect b="b" l="l" r="r" t="t"/>
              <a:pathLst>
                <a:path extrusionOk="0" h="334" w="668">
                  <a:moveTo>
                    <a:pt x="156" y="0"/>
                  </a:moveTo>
                  <a:cubicBezTo>
                    <a:pt x="72" y="0"/>
                    <a:pt x="1" y="72"/>
                    <a:pt x="1" y="167"/>
                  </a:cubicBezTo>
                  <a:cubicBezTo>
                    <a:pt x="1" y="250"/>
                    <a:pt x="72" y="333"/>
                    <a:pt x="156" y="333"/>
                  </a:cubicBezTo>
                  <a:lnTo>
                    <a:pt x="501" y="333"/>
                  </a:lnTo>
                  <a:cubicBezTo>
                    <a:pt x="584" y="333"/>
                    <a:pt x="668" y="250"/>
                    <a:pt x="668" y="167"/>
                  </a:cubicBezTo>
                  <a:cubicBezTo>
                    <a:pt x="668" y="60"/>
                    <a:pt x="596" y="0"/>
                    <a:pt x="5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091" name="Google Shape;6091;p39"/>
            <p:cNvSpPr/>
            <p:nvPr/>
          </p:nvSpPr>
          <p:spPr>
            <a:xfrm>
              <a:off x="6862892" y="2990124"/>
              <a:ext cx="21162" cy="10581"/>
            </a:xfrm>
            <a:custGeom>
              <a:rect b="b" l="l" r="r" t="t"/>
              <a:pathLst>
                <a:path extrusionOk="0" h="334" w="668">
                  <a:moveTo>
                    <a:pt x="168" y="0"/>
                  </a:moveTo>
                  <a:cubicBezTo>
                    <a:pt x="72" y="0"/>
                    <a:pt x="1" y="72"/>
                    <a:pt x="1" y="167"/>
                  </a:cubicBezTo>
                  <a:cubicBezTo>
                    <a:pt x="1" y="250"/>
                    <a:pt x="72" y="333"/>
                    <a:pt x="168" y="333"/>
                  </a:cubicBezTo>
                  <a:lnTo>
                    <a:pt x="513" y="333"/>
                  </a:lnTo>
                  <a:cubicBezTo>
                    <a:pt x="596" y="333"/>
                    <a:pt x="668" y="250"/>
                    <a:pt x="668" y="167"/>
                  </a:cubicBezTo>
                  <a:cubicBezTo>
                    <a:pt x="668" y="60"/>
                    <a:pt x="596" y="0"/>
                    <a:pt x="51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grpSp>
        <p:nvGrpSpPr>
          <p:cNvPr id="6092" name="Google Shape;6092;p39"/>
          <p:cNvGrpSpPr/>
          <p:nvPr/>
        </p:nvGrpSpPr>
        <p:grpSpPr>
          <a:xfrm>
            <a:off x="4634412" y="1807462"/>
            <a:ext cx="569060" cy="779096"/>
            <a:chOff x="8054826" y="2374791"/>
            <a:chExt cx="264433" cy="392057"/>
          </a:xfrm>
        </p:grpSpPr>
        <p:sp>
          <p:nvSpPr>
            <p:cNvPr id="6093" name="Google Shape;6093;p39"/>
            <p:cNvSpPr/>
            <p:nvPr/>
          </p:nvSpPr>
          <p:spPr>
            <a:xfrm>
              <a:off x="8148371" y="2538621"/>
              <a:ext cx="10201" cy="15872"/>
            </a:xfrm>
            <a:custGeom>
              <a:rect b="b" l="l" r="r" t="t"/>
              <a:pathLst>
                <a:path extrusionOk="0" h="501" w="322">
                  <a:moveTo>
                    <a:pt x="155" y="0"/>
                  </a:moveTo>
                  <a:cubicBezTo>
                    <a:pt x="72" y="0"/>
                    <a:pt x="0" y="72"/>
                    <a:pt x="0" y="155"/>
                  </a:cubicBezTo>
                  <a:lnTo>
                    <a:pt x="0" y="334"/>
                  </a:lnTo>
                  <a:cubicBezTo>
                    <a:pt x="0" y="429"/>
                    <a:pt x="72" y="500"/>
                    <a:pt x="155" y="500"/>
                  </a:cubicBezTo>
                  <a:cubicBezTo>
                    <a:pt x="250" y="500"/>
                    <a:pt x="322" y="429"/>
                    <a:pt x="322" y="334"/>
                  </a:cubicBezTo>
                  <a:lnTo>
                    <a:pt x="322" y="155"/>
                  </a:lnTo>
                  <a:cubicBezTo>
                    <a:pt x="310" y="72"/>
                    <a:pt x="250"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39"/>
            <p:cNvSpPr/>
            <p:nvPr/>
          </p:nvSpPr>
          <p:spPr>
            <a:xfrm>
              <a:off x="8214361" y="2538621"/>
              <a:ext cx="10233" cy="15872"/>
            </a:xfrm>
            <a:custGeom>
              <a:rect b="b" l="l" r="r" t="t"/>
              <a:pathLst>
                <a:path extrusionOk="0" h="501" w="323">
                  <a:moveTo>
                    <a:pt x="156" y="0"/>
                  </a:moveTo>
                  <a:cubicBezTo>
                    <a:pt x="72" y="0"/>
                    <a:pt x="1" y="72"/>
                    <a:pt x="1" y="155"/>
                  </a:cubicBezTo>
                  <a:lnTo>
                    <a:pt x="1" y="334"/>
                  </a:lnTo>
                  <a:cubicBezTo>
                    <a:pt x="1" y="429"/>
                    <a:pt x="72" y="500"/>
                    <a:pt x="156" y="500"/>
                  </a:cubicBezTo>
                  <a:cubicBezTo>
                    <a:pt x="251" y="500"/>
                    <a:pt x="322" y="429"/>
                    <a:pt x="322" y="334"/>
                  </a:cubicBezTo>
                  <a:lnTo>
                    <a:pt x="322" y="155"/>
                  </a:lnTo>
                  <a:cubicBezTo>
                    <a:pt x="322" y="72"/>
                    <a:pt x="251"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39"/>
            <p:cNvSpPr/>
            <p:nvPr/>
          </p:nvSpPr>
          <p:spPr>
            <a:xfrm>
              <a:off x="8054826" y="2374791"/>
              <a:ext cx="264433" cy="392057"/>
            </a:xfrm>
            <a:custGeom>
              <a:rect b="b" l="l" r="r" t="t"/>
              <a:pathLst>
                <a:path extrusionOk="0" h="11157" w="8347">
                  <a:moveTo>
                    <a:pt x="1703" y="5025"/>
                  </a:moveTo>
                  <a:cubicBezTo>
                    <a:pt x="1787" y="5204"/>
                    <a:pt x="1882" y="5418"/>
                    <a:pt x="1882" y="5573"/>
                  </a:cubicBezTo>
                  <a:cubicBezTo>
                    <a:pt x="1882" y="5680"/>
                    <a:pt x="1787" y="5763"/>
                    <a:pt x="1703" y="5763"/>
                  </a:cubicBezTo>
                  <a:cubicBezTo>
                    <a:pt x="1608" y="5763"/>
                    <a:pt x="1525" y="5668"/>
                    <a:pt x="1525" y="5573"/>
                  </a:cubicBezTo>
                  <a:cubicBezTo>
                    <a:pt x="1525" y="5430"/>
                    <a:pt x="1608" y="5204"/>
                    <a:pt x="1703" y="5025"/>
                  </a:cubicBezTo>
                  <a:close/>
                  <a:moveTo>
                    <a:pt x="6585" y="5025"/>
                  </a:moveTo>
                  <a:cubicBezTo>
                    <a:pt x="6668" y="5204"/>
                    <a:pt x="6763" y="5418"/>
                    <a:pt x="6763" y="5573"/>
                  </a:cubicBezTo>
                  <a:cubicBezTo>
                    <a:pt x="6763" y="5680"/>
                    <a:pt x="6668" y="5763"/>
                    <a:pt x="6585" y="5763"/>
                  </a:cubicBezTo>
                  <a:cubicBezTo>
                    <a:pt x="6490" y="5763"/>
                    <a:pt x="6406" y="5668"/>
                    <a:pt x="6406" y="5573"/>
                  </a:cubicBezTo>
                  <a:cubicBezTo>
                    <a:pt x="6406" y="5430"/>
                    <a:pt x="6490" y="5204"/>
                    <a:pt x="6585" y="5025"/>
                  </a:cubicBezTo>
                  <a:close/>
                  <a:moveTo>
                    <a:pt x="4144" y="322"/>
                  </a:moveTo>
                  <a:cubicBezTo>
                    <a:pt x="6073" y="322"/>
                    <a:pt x="7633" y="1894"/>
                    <a:pt x="7633" y="3823"/>
                  </a:cubicBezTo>
                  <a:cubicBezTo>
                    <a:pt x="7633" y="5847"/>
                    <a:pt x="6478" y="7752"/>
                    <a:pt x="6299" y="8049"/>
                  </a:cubicBezTo>
                  <a:lnTo>
                    <a:pt x="5716" y="7847"/>
                  </a:lnTo>
                  <a:cubicBezTo>
                    <a:pt x="5513" y="7764"/>
                    <a:pt x="5358" y="7561"/>
                    <a:pt x="5358" y="7335"/>
                  </a:cubicBezTo>
                  <a:lnTo>
                    <a:pt x="5358" y="6621"/>
                  </a:lnTo>
                  <a:cubicBezTo>
                    <a:pt x="5692" y="6430"/>
                    <a:pt x="5966" y="6180"/>
                    <a:pt x="6180" y="5859"/>
                  </a:cubicBezTo>
                  <a:cubicBezTo>
                    <a:pt x="6263" y="6001"/>
                    <a:pt x="6418" y="6073"/>
                    <a:pt x="6597" y="6073"/>
                  </a:cubicBezTo>
                  <a:cubicBezTo>
                    <a:pt x="6882" y="6073"/>
                    <a:pt x="7097" y="5847"/>
                    <a:pt x="7097" y="5561"/>
                  </a:cubicBezTo>
                  <a:cubicBezTo>
                    <a:pt x="7097" y="5323"/>
                    <a:pt x="6966" y="5025"/>
                    <a:pt x="6859" y="4823"/>
                  </a:cubicBezTo>
                  <a:cubicBezTo>
                    <a:pt x="7097" y="4751"/>
                    <a:pt x="7275" y="4525"/>
                    <a:pt x="7275" y="4251"/>
                  </a:cubicBezTo>
                  <a:cubicBezTo>
                    <a:pt x="7275" y="3930"/>
                    <a:pt x="7013" y="3656"/>
                    <a:pt x="6680" y="3656"/>
                  </a:cubicBezTo>
                  <a:lnTo>
                    <a:pt x="6597" y="3656"/>
                  </a:lnTo>
                  <a:cubicBezTo>
                    <a:pt x="6597" y="3656"/>
                    <a:pt x="6585" y="3656"/>
                    <a:pt x="6585" y="3644"/>
                  </a:cubicBezTo>
                  <a:lnTo>
                    <a:pt x="6585" y="3120"/>
                  </a:lnTo>
                  <a:cubicBezTo>
                    <a:pt x="6585" y="2453"/>
                    <a:pt x="6049" y="1918"/>
                    <a:pt x="5370" y="1918"/>
                  </a:cubicBezTo>
                  <a:lnTo>
                    <a:pt x="5192" y="1918"/>
                  </a:lnTo>
                  <a:cubicBezTo>
                    <a:pt x="5108" y="1918"/>
                    <a:pt x="5037" y="1989"/>
                    <a:pt x="5037" y="2084"/>
                  </a:cubicBezTo>
                  <a:cubicBezTo>
                    <a:pt x="5037" y="2168"/>
                    <a:pt x="5108" y="2251"/>
                    <a:pt x="5192" y="2251"/>
                  </a:cubicBezTo>
                  <a:lnTo>
                    <a:pt x="5370" y="2251"/>
                  </a:lnTo>
                  <a:cubicBezTo>
                    <a:pt x="5870" y="2251"/>
                    <a:pt x="6251" y="2644"/>
                    <a:pt x="6251" y="3120"/>
                  </a:cubicBezTo>
                  <a:lnTo>
                    <a:pt x="6251" y="3644"/>
                  </a:lnTo>
                  <a:cubicBezTo>
                    <a:pt x="6251" y="3823"/>
                    <a:pt x="6406" y="3989"/>
                    <a:pt x="6597" y="3989"/>
                  </a:cubicBezTo>
                  <a:lnTo>
                    <a:pt x="6680" y="3989"/>
                  </a:lnTo>
                  <a:cubicBezTo>
                    <a:pt x="6835" y="3989"/>
                    <a:pt x="6954" y="4108"/>
                    <a:pt x="6954" y="4251"/>
                  </a:cubicBezTo>
                  <a:cubicBezTo>
                    <a:pt x="6954" y="4406"/>
                    <a:pt x="6835" y="4525"/>
                    <a:pt x="6680" y="4525"/>
                  </a:cubicBezTo>
                  <a:lnTo>
                    <a:pt x="6585" y="4525"/>
                  </a:lnTo>
                  <a:lnTo>
                    <a:pt x="6585" y="4501"/>
                  </a:lnTo>
                  <a:cubicBezTo>
                    <a:pt x="6585" y="4418"/>
                    <a:pt x="6501" y="4346"/>
                    <a:pt x="6418" y="4346"/>
                  </a:cubicBezTo>
                  <a:cubicBezTo>
                    <a:pt x="6323" y="4346"/>
                    <a:pt x="6251" y="4418"/>
                    <a:pt x="6251" y="4501"/>
                  </a:cubicBezTo>
                  <a:cubicBezTo>
                    <a:pt x="6251" y="5668"/>
                    <a:pt x="5311" y="6609"/>
                    <a:pt x="4156" y="6609"/>
                  </a:cubicBezTo>
                  <a:cubicBezTo>
                    <a:pt x="2989" y="6609"/>
                    <a:pt x="2060" y="5668"/>
                    <a:pt x="2060" y="4501"/>
                  </a:cubicBezTo>
                  <a:cubicBezTo>
                    <a:pt x="2060" y="4418"/>
                    <a:pt x="1977" y="4346"/>
                    <a:pt x="1894" y="4346"/>
                  </a:cubicBezTo>
                  <a:cubicBezTo>
                    <a:pt x="1798" y="4346"/>
                    <a:pt x="1727" y="4418"/>
                    <a:pt x="1727" y="4501"/>
                  </a:cubicBezTo>
                  <a:lnTo>
                    <a:pt x="1727" y="4525"/>
                  </a:lnTo>
                  <a:lnTo>
                    <a:pt x="1620" y="4525"/>
                  </a:lnTo>
                  <a:cubicBezTo>
                    <a:pt x="1477" y="4525"/>
                    <a:pt x="1358" y="4406"/>
                    <a:pt x="1358" y="4251"/>
                  </a:cubicBezTo>
                  <a:cubicBezTo>
                    <a:pt x="1358" y="4108"/>
                    <a:pt x="1477" y="3989"/>
                    <a:pt x="1620" y="3989"/>
                  </a:cubicBezTo>
                  <a:lnTo>
                    <a:pt x="1715" y="3989"/>
                  </a:lnTo>
                  <a:cubicBezTo>
                    <a:pt x="1894" y="3989"/>
                    <a:pt x="2060" y="3835"/>
                    <a:pt x="2060" y="3644"/>
                  </a:cubicBezTo>
                  <a:lnTo>
                    <a:pt x="2060" y="3120"/>
                  </a:lnTo>
                  <a:cubicBezTo>
                    <a:pt x="2060" y="2632"/>
                    <a:pt x="2453" y="2251"/>
                    <a:pt x="2930" y="2251"/>
                  </a:cubicBezTo>
                  <a:lnTo>
                    <a:pt x="4501" y="2251"/>
                  </a:lnTo>
                  <a:cubicBezTo>
                    <a:pt x="4585" y="2251"/>
                    <a:pt x="4656" y="2168"/>
                    <a:pt x="4656" y="2084"/>
                  </a:cubicBezTo>
                  <a:cubicBezTo>
                    <a:pt x="4656" y="1989"/>
                    <a:pt x="4585" y="1918"/>
                    <a:pt x="4501" y="1918"/>
                  </a:cubicBezTo>
                  <a:lnTo>
                    <a:pt x="2930" y="1918"/>
                  </a:lnTo>
                  <a:cubicBezTo>
                    <a:pt x="2632" y="1918"/>
                    <a:pt x="2394" y="1679"/>
                    <a:pt x="2394" y="1382"/>
                  </a:cubicBezTo>
                  <a:cubicBezTo>
                    <a:pt x="2394" y="798"/>
                    <a:pt x="3025" y="322"/>
                    <a:pt x="3799" y="322"/>
                  </a:cubicBezTo>
                  <a:close/>
                  <a:moveTo>
                    <a:pt x="2084" y="1310"/>
                  </a:moveTo>
                  <a:lnTo>
                    <a:pt x="2084" y="1406"/>
                  </a:lnTo>
                  <a:cubicBezTo>
                    <a:pt x="2084" y="1679"/>
                    <a:pt x="2203" y="1918"/>
                    <a:pt x="2394" y="2084"/>
                  </a:cubicBezTo>
                  <a:cubicBezTo>
                    <a:pt x="2013" y="2275"/>
                    <a:pt x="1727" y="2692"/>
                    <a:pt x="1727" y="3156"/>
                  </a:cubicBezTo>
                  <a:lnTo>
                    <a:pt x="1727" y="3680"/>
                  </a:lnTo>
                  <a:cubicBezTo>
                    <a:pt x="1727" y="3680"/>
                    <a:pt x="1727" y="3692"/>
                    <a:pt x="1715" y="3692"/>
                  </a:cubicBezTo>
                  <a:lnTo>
                    <a:pt x="1620" y="3692"/>
                  </a:lnTo>
                  <a:cubicBezTo>
                    <a:pt x="1298" y="3692"/>
                    <a:pt x="1025" y="3954"/>
                    <a:pt x="1025" y="4287"/>
                  </a:cubicBezTo>
                  <a:cubicBezTo>
                    <a:pt x="1025" y="4549"/>
                    <a:pt x="1203" y="4775"/>
                    <a:pt x="1441" y="4847"/>
                  </a:cubicBezTo>
                  <a:cubicBezTo>
                    <a:pt x="1346" y="5037"/>
                    <a:pt x="1203" y="5335"/>
                    <a:pt x="1203" y="5597"/>
                  </a:cubicBezTo>
                  <a:cubicBezTo>
                    <a:pt x="1203" y="5870"/>
                    <a:pt x="1429" y="6097"/>
                    <a:pt x="1715" y="6097"/>
                  </a:cubicBezTo>
                  <a:cubicBezTo>
                    <a:pt x="1894" y="6097"/>
                    <a:pt x="2037" y="6013"/>
                    <a:pt x="2132" y="5894"/>
                  </a:cubicBezTo>
                  <a:cubicBezTo>
                    <a:pt x="2334" y="6204"/>
                    <a:pt x="2620" y="6466"/>
                    <a:pt x="2953" y="6656"/>
                  </a:cubicBezTo>
                  <a:lnTo>
                    <a:pt x="2953" y="7347"/>
                  </a:lnTo>
                  <a:cubicBezTo>
                    <a:pt x="2953" y="7573"/>
                    <a:pt x="2799" y="7787"/>
                    <a:pt x="2584" y="7859"/>
                  </a:cubicBezTo>
                  <a:lnTo>
                    <a:pt x="1965" y="8085"/>
                  </a:lnTo>
                  <a:cubicBezTo>
                    <a:pt x="1715" y="7621"/>
                    <a:pt x="834" y="5847"/>
                    <a:pt x="834" y="3882"/>
                  </a:cubicBezTo>
                  <a:cubicBezTo>
                    <a:pt x="834" y="3275"/>
                    <a:pt x="989" y="2727"/>
                    <a:pt x="1263" y="2227"/>
                  </a:cubicBezTo>
                  <a:cubicBezTo>
                    <a:pt x="1477" y="1870"/>
                    <a:pt x="1739" y="1560"/>
                    <a:pt x="2084" y="1310"/>
                  </a:cubicBezTo>
                  <a:close/>
                  <a:moveTo>
                    <a:pt x="3811" y="1"/>
                  </a:moveTo>
                  <a:cubicBezTo>
                    <a:pt x="3346" y="1"/>
                    <a:pt x="2918" y="132"/>
                    <a:pt x="2608" y="382"/>
                  </a:cubicBezTo>
                  <a:cubicBezTo>
                    <a:pt x="2453" y="489"/>
                    <a:pt x="2358" y="620"/>
                    <a:pt x="2263" y="763"/>
                  </a:cubicBezTo>
                  <a:cubicBezTo>
                    <a:pt x="1715" y="1084"/>
                    <a:pt x="1286" y="1537"/>
                    <a:pt x="1001" y="2037"/>
                  </a:cubicBezTo>
                  <a:cubicBezTo>
                    <a:pt x="691" y="2572"/>
                    <a:pt x="524" y="3192"/>
                    <a:pt x="524" y="3858"/>
                  </a:cubicBezTo>
                  <a:cubicBezTo>
                    <a:pt x="524" y="5108"/>
                    <a:pt x="870" y="6251"/>
                    <a:pt x="1144" y="6990"/>
                  </a:cubicBezTo>
                  <a:cubicBezTo>
                    <a:pt x="1358" y="7525"/>
                    <a:pt x="1548" y="7942"/>
                    <a:pt x="1667" y="8156"/>
                  </a:cubicBezTo>
                  <a:lnTo>
                    <a:pt x="810" y="8454"/>
                  </a:lnTo>
                  <a:cubicBezTo>
                    <a:pt x="334" y="8621"/>
                    <a:pt x="1" y="9073"/>
                    <a:pt x="1" y="9597"/>
                  </a:cubicBezTo>
                  <a:lnTo>
                    <a:pt x="1" y="10954"/>
                  </a:lnTo>
                  <a:cubicBezTo>
                    <a:pt x="1" y="11038"/>
                    <a:pt x="72" y="11121"/>
                    <a:pt x="167" y="11121"/>
                  </a:cubicBezTo>
                  <a:cubicBezTo>
                    <a:pt x="251" y="11121"/>
                    <a:pt x="322" y="11038"/>
                    <a:pt x="322" y="10954"/>
                  </a:cubicBezTo>
                  <a:lnTo>
                    <a:pt x="322" y="9633"/>
                  </a:lnTo>
                  <a:cubicBezTo>
                    <a:pt x="322" y="9252"/>
                    <a:pt x="560" y="8918"/>
                    <a:pt x="917" y="8799"/>
                  </a:cubicBezTo>
                  <a:lnTo>
                    <a:pt x="1191" y="8704"/>
                  </a:lnTo>
                  <a:cubicBezTo>
                    <a:pt x="1810" y="9561"/>
                    <a:pt x="2941" y="10097"/>
                    <a:pt x="4180" y="10097"/>
                  </a:cubicBezTo>
                  <a:cubicBezTo>
                    <a:pt x="4727" y="10097"/>
                    <a:pt x="5287" y="10002"/>
                    <a:pt x="5775" y="9788"/>
                  </a:cubicBezTo>
                  <a:cubicBezTo>
                    <a:pt x="5858" y="9764"/>
                    <a:pt x="5894" y="9657"/>
                    <a:pt x="5858" y="9585"/>
                  </a:cubicBezTo>
                  <a:cubicBezTo>
                    <a:pt x="5840" y="9512"/>
                    <a:pt x="5773" y="9481"/>
                    <a:pt x="5711" y="9481"/>
                  </a:cubicBezTo>
                  <a:cubicBezTo>
                    <a:pt x="5692" y="9481"/>
                    <a:pt x="5673" y="9484"/>
                    <a:pt x="5656" y="9490"/>
                  </a:cubicBezTo>
                  <a:cubicBezTo>
                    <a:pt x="5204" y="9680"/>
                    <a:pt x="4704" y="9788"/>
                    <a:pt x="4180" y="9788"/>
                  </a:cubicBezTo>
                  <a:cubicBezTo>
                    <a:pt x="3096" y="9788"/>
                    <a:pt x="2084" y="9347"/>
                    <a:pt x="1513" y="8609"/>
                  </a:cubicBezTo>
                  <a:lnTo>
                    <a:pt x="2727" y="8180"/>
                  </a:lnTo>
                  <a:cubicBezTo>
                    <a:pt x="3061" y="8061"/>
                    <a:pt x="3299" y="7740"/>
                    <a:pt x="3299" y="7383"/>
                  </a:cubicBezTo>
                  <a:lnTo>
                    <a:pt x="3299" y="6823"/>
                  </a:lnTo>
                  <a:cubicBezTo>
                    <a:pt x="3572" y="6930"/>
                    <a:pt x="3870" y="6990"/>
                    <a:pt x="4180" y="6990"/>
                  </a:cubicBezTo>
                  <a:cubicBezTo>
                    <a:pt x="4489" y="6990"/>
                    <a:pt x="4787" y="6930"/>
                    <a:pt x="5061" y="6823"/>
                  </a:cubicBezTo>
                  <a:lnTo>
                    <a:pt x="5061" y="7383"/>
                  </a:lnTo>
                  <a:cubicBezTo>
                    <a:pt x="5061" y="7740"/>
                    <a:pt x="5287" y="8061"/>
                    <a:pt x="5644" y="8180"/>
                  </a:cubicBezTo>
                  <a:lnTo>
                    <a:pt x="6847" y="8609"/>
                  </a:lnTo>
                  <a:cubicBezTo>
                    <a:pt x="6680" y="8823"/>
                    <a:pt x="6478" y="9014"/>
                    <a:pt x="6239" y="9180"/>
                  </a:cubicBezTo>
                  <a:cubicBezTo>
                    <a:pt x="6156" y="9228"/>
                    <a:pt x="6144" y="9323"/>
                    <a:pt x="6192" y="9407"/>
                  </a:cubicBezTo>
                  <a:cubicBezTo>
                    <a:pt x="6216" y="9442"/>
                    <a:pt x="6275" y="9478"/>
                    <a:pt x="6323" y="9478"/>
                  </a:cubicBezTo>
                  <a:cubicBezTo>
                    <a:pt x="6359" y="9478"/>
                    <a:pt x="6382" y="9466"/>
                    <a:pt x="6418" y="9442"/>
                  </a:cubicBezTo>
                  <a:cubicBezTo>
                    <a:pt x="6716" y="9240"/>
                    <a:pt x="6966" y="9002"/>
                    <a:pt x="7156" y="8716"/>
                  </a:cubicBezTo>
                  <a:lnTo>
                    <a:pt x="7430" y="8811"/>
                  </a:lnTo>
                  <a:cubicBezTo>
                    <a:pt x="7787" y="8930"/>
                    <a:pt x="8025" y="9264"/>
                    <a:pt x="8025" y="9645"/>
                  </a:cubicBezTo>
                  <a:lnTo>
                    <a:pt x="8025" y="10990"/>
                  </a:lnTo>
                  <a:cubicBezTo>
                    <a:pt x="8025" y="11085"/>
                    <a:pt x="8097" y="11157"/>
                    <a:pt x="8180" y="11157"/>
                  </a:cubicBezTo>
                  <a:cubicBezTo>
                    <a:pt x="8275" y="11157"/>
                    <a:pt x="8347" y="11085"/>
                    <a:pt x="8347" y="10990"/>
                  </a:cubicBezTo>
                  <a:lnTo>
                    <a:pt x="8347" y="9633"/>
                  </a:lnTo>
                  <a:cubicBezTo>
                    <a:pt x="8323" y="9109"/>
                    <a:pt x="7990" y="8657"/>
                    <a:pt x="7513" y="8478"/>
                  </a:cubicBezTo>
                  <a:lnTo>
                    <a:pt x="6620" y="8168"/>
                  </a:lnTo>
                  <a:cubicBezTo>
                    <a:pt x="6740" y="7978"/>
                    <a:pt x="7013" y="7525"/>
                    <a:pt x="7263" y="6918"/>
                  </a:cubicBezTo>
                  <a:cubicBezTo>
                    <a:pt x="7847" y="5561"/>
                    <a:pt x="7978" y="4489"/>
                    <a:pt x="7978" y="3823"/>
                  </a:cubicBezTo>
                  <a:cubicBezTo>
                    <a:pt x="7978" y="1703"/>
                    <a:pt x="6263" y="1"/>
                    <a:pt x="4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39"/>
            <p:cNvSpPr/>
            <p:nvPr/>
          </p:nvSpPr>
          <p:spPr>
            <a:xfrm>
              <a:off x="8164972" y="2582371"/>
              <a:ext cx="43782" cy="15492"/>
            </a:xfrm>
            <a:custGeom>
              <a:rect b="b" l="l" r="r" t="t"/>
              <a:pathLst>
                <a:path extrusionOk="0" h="489" w="1382">
                  <a:moveTo>
                    <a:pt x="179" y="0"/>
                  </a:moveTo>
                  <a:cubicBezTo>
                    <a:pt x="140" y="0"/>
                    <a:pt x="101" y="12"/>
                    <a:pt x="72" y="36"/>
                  </a:cubicBezTo>
                  <a:cubicBezTo>
                    <a:pt x="0" y="96"/>
                    <a:pt x="0" y="203"/>
                    <a:pt x="72" y="262"/>
                  </a:cubicBezTo>
                  <a:cubicBezTo>
                    <a:pt x="203" y="393"/>
                    <a:pt x="441" y="489"/>
                    <a:pt x="703" y="489"/>
                  </a:cubicBezTo>
                  <a:cubicBezTo>
                    <a:pt x="965" y="489"/>
                    <a:pt x="1191" y="393"/>
                    <a:pt x="1346" y="262"/>
                  </a:cubicBezTo>
                  <a:cubicBezTo>
                    <a:pt x="1381" y="203"/>
                    <a:pt x="1381" y="120"/>
                    <a:pt x="1322" y="36"/>
                  </a:cubicBezTo>
                  <a:cubicBezTo>
                    <a:pt x="1292" y="12"/>
                    <a:pt x="1250" y="0"/>
                    <a:pt x="1209" y="0"/>
                  </a:cubicBezTo>
                  <a:cubicBezTo>
                    <a:pt x="1167" y="0"/>
                    <a:pt x="1125" y="12"/>
                    <a:pt x="1096" y="36"/>
                  </a:cubicBezTo>
                  <a:cubicBezTo>
                    <a:pt x="1036" y="96"/>
                    <a:pt x="881" y="179"/>
                    <a:pt x="691" y="179"/>
                  </a:cubicBezTo>
                  <a:cubicBezTo>
                    <a:pt x="488" y="179"/>
                    <a:pt x="346" y="96"/>
                    <a:pt x="286" y="36"/>
                  </a:cubicBezTo>
                  <a:cubicBezTo>
                    <a:pt x="256" y="12"/>
                    <a:pt x="218" y="0"/>
                    <a:pt x="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39"/>
            <p:cNvSpPr/>
            <p:nvPr/>
          </p:nvSpPr>
          <p:spPr>
            <a:xfrm>
              <a:off x="8141592" y="2519137"/>
              <a:ext cx="18501" cy="13844"/>
            </a:xfrm>
            <a:custGeom>
              <a:rect b="b" l="l" r="r" t="t"/>
              <a:pathLst>
                <a:path extrusionOk="0" h="437" w="584">
                  <a:moveTo>
                    <a:pt x="404" y="1"/>
                  </a:moveTo>
                  <a:cubicBezTo>
                    <a:pt x="381" y="1"/>
                    <a:pt x="357" y="7"/>
                    <a:pt x="333" y="20"/>
                  </a:cubicBezTo>
                  <a:lnTo>
                    <a:pt x="119" y="115"/>
                  </a:lnTo>
                  <a:cubicBezTo>
                    <a:pt x="48" y="163"/>
                    <a:pt x="0" y="258"/>
                    <a:pt x="48" y="341"/>
                  </a:cubicBezTo>
                  <a:cubicBezTo>
                    <a:pt x="71" y="401"/>
                    <a:pt x="131" y="437"/>
                    <a:pt x="191" y="437"/>
                  </a:cubicBezTo>
                  <a:cubicBezTo>
                    <a:pt x="226" y="437"/>
                    <a:pt x="238" y="437"/>
                    <a:pt x="274" y="413"/>
                  </a:cubicBezTo>
                  <a:lnTo>
                    <a:pt x="476" y="318"/>
                  </a:lnTo>
                  <a:cubicBezTo>
                    <a:pt x="548" y="270"/>
                    <a:pt x="583" y="163"/>
                    <a:pt x="548" y="91"/>
                  </a:cubicBezTo>
                  <a:cubicBezTo>
                    <a:pt x="522" y="40"/>
                    <a:pt x="465" y="1"/>
                    <a:pt x="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39"/>
            <p:cNvSpPr/>
            <p:nvPr/>
          </p:nvSpPr>
          <p:spPr>
            <a:xfrm>
              <a:off x="8211731" y="2518409"/>
              <a:ext cx="18881" cy="13812"/>
            </a:xfrm>
            <a:custGeom>
              <a:rect b="b" l="l" r="r" t="t"/>
              <a:pathLst>
                <a:path extrusionOk="0" h="436" w="596">
                  <a:moveTo>
                    <a:pt x="208" y="0"/>
                  </a:moveTo>
                  <a:cubicBezTo>
                    <a:pt x="148" y="0"/>
                    <a:pt x="83" y="39"/>
                    <a:pt x="48" y="91"/>
                  </a:cubicBezTo>
                  <a:cubicBezTo>
                    <a:pt x="1" y="174"/>
                    <a:pt x="48" y="269"/>
                    <a:pt x="120" y="317"/>
                  </a:cubicBezTo>
                  <a:lnTo>
                    <a:pt x="334" y="424"/>
                  </a:lnTo>
                  <a:cubicBezTo>
                    <a:pt x="358" y="436"/>
                    <a:pt x="382" y="436"/>
                    <a:pt x="405" y="436"/>
                  </a:cubicBezTo>
                  <a:cubicBezTo>
                    <a:pt x="465" y="436"/>
                    <a:pt x="524" y="412"/>
                    <a:pt x="560" y="353"/>
                  </a:cubicBezTo>
                  <a:cubicBezTo>
                    <a:pt x="596" y="257"/>
                    <a:pt x="572" y="174"/>
                    <a:pt x="477" y="126"/>
                  </a:cubicBezTo>
                  <a:lnTo>
                    <a:pt x="274" y="19"/>
                  </a:lnTo>
                  <a:cubicBezTo>
                    <a:pt x="255" y="6"/>
                    <a:pt x="232" y="0"/>
                    <a:pt x="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9" name="Google Shape;6099;p39"/>
          <p:cNvGrpSpPr/>
          <p:nvPr/>
        </p:nvGrpSpPr>
        <p:grpSpPr>
          <a:xfrm>
            <a:off x="1417225" y="1808152"/>
            <a:ext cx="569056" cy="779033"/>
            <a:chOff x="8055961" y="2881842"/>
            <a:chExt cx="260283" cy="345914"/>
          </a:xfrm>
        </p:grpSpPr>
        <p:sp>
          <p:nvSpPr>
            <p:cNvPr id="6100" name="Google Shape;6100;p39"/>
            <p:cNvSpPr/>
            <p:nvPr/>
          </p:nvSpPr>
          <p:spPr>
            <a:xfrm>
              <a:off x="8055961" y="2881842"/>
              <a:ext cx="260283" cy="345914"/>
            </a:xfrm>
            <a:custGeom>
              <a:rect b="b" l="l" r="r" t="t"/>
              <a:pathLst>
                <a:path extrusionOk="0" h="10919" w="8216">
                  <a:moveTo>
                    <a:pt x="4918" y="2358"/>
                  </a:moveTo>
                  <a:cubicBezTo>
                    <a:pt x="5120" y="2656"/>
                    <a:pt x="5334" y="2882"/>
                    <a:pt x="5561" y="3073"/>
                  </a:cubicBezTo>
                  <a:lnTo>
                    <a:pt x="4477" y="3073"/>
                  </a:lnTo>
                  <a:cubicBezTo>
                    <a:pt x="4429" y="3073"/>
                    <a:pt x="4382" y="3085"/>
                    <a:pt x="4358" y="3132"/>
                  </a:cubicBezTo>
                  <a:cubicBezTo>
                    <a:pt x="4310" y="3168"/>
                    <a:pt x="4298" y="3216"/>
                    <a:pt x="4298" y="3251"/>
                  </a:cubicBezTo>
                  <a:lnTo>
                    <a:pt x="4322" y="3442"/>
                  </a:lnTo>
                  <a:cubicBezTo>
                    <a:pt x="4263" y="3418"/>
                    <a:pt x="4191" y="3418"/>
                    <a:pt x="4120" y="3418"/>
                  </a:cubicBezTo>
                  <a:cubicBezTo>
                    <a:pt x="4048" y="3418"/>
                    <a:pt x="3965" y="3430"/>
                    <a:pt x="3906" y="3442"/>
                  </a:cubicBezTo>
                  <a:lnTo>
                    <a:pt x="3941" y="3251"/>
                  </a:lnTo>
                  <a:lnTo>
                    <a:pt x="3941" y="3228"/>
                  </a:lnTo>
                  <a:cubicBezTo>
                    <a:pt x="4263" y="2966"/>
                    <a:pt x="4596" y="2692"/>
                    <a:pt x="4918" y="2358"/>
                  </a:cubicBezTo>
                  <a:close/>
                  <a:moveTo>
                    <a:pt x="3572" y="3478"/>
                  </a:moveTo>
                  <a:lnTo>
                    <a:pt x="3525" y="3823"/>
                  </a:lnTo>
                  <a:cubicBezTo>
                    <a:pt x="3525" y="3823"/>
                    <a:pt x="3513" y="3894"/>
                    <a:pt x="3513" y="3906"/>
                  </a:cubicBezTo>
                  <a:cubicBezTo>
                    <a:pt x="3429" y="4121"/>
                    <a:pt x="3239" y="4263"/>
                    <a:pt x="3013" y="4263"/>
                  </a:cubicBezTo>
                  <a:lnTo>
                    <a:pt x="2858" y="4263"/>
                  </a:lnTo>
                  <a:cubicBezTo>
                    <a:pt x="2739" y="4263"/>
                    <a:pt x="2632" y="4204"/>
                    <a:pt x="2572" y="4121"/>
                  </a:cubicBezTo>
                  <a:cubicBezTo>
                    <a:pt x="2596" y="4097"/>
                    <a:pt x="2620" y="4085"/>
                    <a:pt x="2644" y="4073"/>
                  </a:cubicBezTo>
                  <a:cubicBezTo>
                    <a:pt x="2739" y="4013"/>
                    <a:pt x="2834" y="3954"/>
                    <a:pt x="2941" y="3894"/>
                  </a:cubicBezTo>
                  <a:lnTo>
                    <a:pt x="2941" y="3906"/>
                  </a:lnTo>
                  <a:cubicBezTo>
                    <a:pt x="2929" y="4013"/>
                    <a:pt x="3001" y="4073"/>
                    <a:pt x="3096" y="4073"/>
                  </a:cubicBezTo>
                  <a:cubicBezTo>
                    <a:pt x="3179" y="4073"/>
                    <a:pt x="3239" y="4001"/>
                    <a:pt x="3239" y="3906"/>
                  </a:cubicBezTo>
                  <a:lnTo>
                    <a:pt x="3239" y="3704"/>
                  </a:lnTo>
                  <a:cubicBezTo>
                    <a:pt x="3346" y="3632"/>
                    <a:pt x="3453" y="3549"/>
                    <a:pt x="3572" y="3478"/>
                  </a:cubicBezTo>
                  <a:close/>
                  <a:moveTo>
                    <a:pt x="4965" y="3370"/>
                  </a:moveTo>
                  <a:lnTo>
                    <a:pt x="4965" y="3382"/>
                  </a:lnTo>
                  <a:lnTo>
                    <a:pt x="5811" y="3382"/>
                  </a:lnTo>
                  <a:lnTo>
                    <a:pt x="5727" y="3966"/>
                  </a:lnTo>
                  <a:cubicBezTo>
                    <a:pt x="5692" y="4144"/>
                    <a:pt x="5549" y="4263"/>
                    <a:pt x="5382" y="4263"/>
                  </a:cubicBezTo>
                  <a:lnTo>
                    <a:pt x="5215" y="4263"/>
                  </a:lnTo>
                  <a:cubicBezTo>
                    <a:pt x="4977" y="4263"/>
                    <a:pt x="4775" y="4097"/>
                    <a:pt x="4715" y="3882"/>
                  </a:cubicBezTo>
                  <a:cubicBezTo>
                    <a:pt x="4715" y="3847"/>
                    <a:pt x="4703" y="3823"/>
                    <a:pt x="4703" y="3787"/>
                  </a:cubicBezTo>
                  <a:cubicBezTo>
                    <a:pt x="4679" y="3668"/>
                    <a:pt x="4644" y="3370"/>
                    <a:pt x="4644" y="3370"/>
                  </a:cubicBezTo>
                  <a:close/>
                  <a:moveTo>
                    <a:pt x="4453" y="311"/>
                  </a:moveTo>
                  <a:cubicBezTo>
                    <a:pt x="4549" y="311"/>
                    <a:pt x="4632" y="322"/>
                    <a:pt x="4715" y="358"/>
                  </a:cubicBezTo>
                  <a:cubicBezTo>
                    <a:pt x="5072" y="453"/>
                    <a:pt x="5299" y="811"/>
                    <a:pt x="5275" y="1215"/>
                  </a:cubicBezTo>
                  <a:cubicBezTo>
                    <a:pt x="5275" y="1299"/>
                    <a:pt x="5334" y="1382"/>
                    <a:pt x="5430" y="1382"/>
                  </a:cubicBezTo>
                  <a:cubicBezTo>
                    <a:pt x="5513" y="1382"/>
                    <a:pt x="5584" y="1323"/>
                    <a:pt x="5584" y="1227"/>
                  </a:cubicBezTo>
                  <a:cubicBezTo>
                    <a:pt x="5608" y="1025"/>
                    <a:pt x="5572" y="823"/>
                    <a:pt x="5501" y="668"/>
                  </a:cubicBezTo>
                  <a:lnTo>
                    <a:pt x="5501" y="668"/>
                  </a:lnTo>
                  <a:cubicBezTo>
                    <a:pt x="6084" y="751"/>
                    <a:pt x="6525" y="1263"/>
                    <a:pt x="6525" y="1858"/>
                  </a:cubicBezTo>
                  <a:lnTo>
                    <a:pt x="6525" y="3299"/>
                  </a:lnTo>
                  <a:cubicBezTo>
                    <a:pt x="6215" y="3156"/>
                    <a:pt x="5596" y="2811"/>
                    <a:pt x="5144" y="2120"/>
                  </a:cubicBezTo>
                  <a:cubicBezTo>
                    <a:pt x="5191" y="2061"/>
                    <a:pt x="5251" y="2025"/>
                    <a:pt x="5299" y="1966"/>
                  </a:cubicBezTo>
                  <a:cubicBezTo>
                    <a:pt x="5358" y="1906"/>
                    <a:pt x="5358" y="1799"/>
                    <a:pt x="5275" y="1739"/>
                  </a:cubicBezTo>
                  <a:cubicBezTo>
                    <a:pt x="5246" y="1711"/>
                    <a:pt x="5210" y="1696"/>
                    <a:pt x="5173" y="1696"/>
                  </a:cubicBezTo>
                  <a:cubicBezTo>
                    <a:pt x="5132" y="1696"/>
                    <a:pt x="5092" y="1714"/>
                    <a:pt x="5060" y="1751"/>
                  </a:cubicBezTo>
                  <a:cubicBezTo>
                    <a:pt x="3727" y="3239"/>
                    <a:pt x="2060" y="4061"/>
                    <a:pt x="1429" y="4323"/>
                  </a:cubicBezTo>
                  <a:cubicBezTo>
                    <a:pt x="1465" y="4061"/>
                    <a:pt x="1512" y="3585"/>
                    <a:pt x="1512" y="2882"/>
                  </a:cubicBezTo>
                  <a:cubicBezTo>
                    <a:pt x="1512" y="2192"/>
                    <a:pt x="1798" y="1549"/>
                    <a:pt x="2322" y="1049"/>
                  </a:cubicBezTo>
                  <a:cubicBezTo>
                    <a:pt x="2822" y="572"/>
                    <a:pt x="3477" y="311"/>
                    <a:pt x="4120" y="311"/>
                  </a:cubicBezTo>
                  <a:close/>
                  <a:moveTo>
                    <a:pt x="6108" y="3466"/>
                  </a:moveTo>
                  <a:cubicBezTo>
                    <a:pt x="6144" y="3478"/>
                    <a:pt x="6156" y="3490"/>
                    <a:pt x="6192" y="3490"/>
                  </a:cubicBezTo>
                  <a:cubicBezTo>
                    <a:pt x="6227" y="3632"/>
                    <a:pt x="6346" y="3728"/>
                    <a:pt x="6501" y="3728"/>
                  </a:cubicBezTo>
                  <a:lnTo>
                    <a:pt x="6584" y="3728"/>
                  </a:lnTo>
                  <a:cubicBezTo>
                    <a:pt x="6739" y="3728"/>
                    <a:pt x="6858" y="3847"/>
                    <a:pt x="6858" y="4001"/>
                  </a:cubicBezTo>
                  <a:cubicBezTo>
                    <a:pt x="6858" y="4144"/>
                    <a:pt x="6739" y="4263"/>
                    <a:pt x="6584" y="4263"/>
                  </a:cubicBezTo>
                  <a:lnTo>
                    <a:pt x="6477" y="4263"/>
                  </a:lnTo>
                  <a:cubicBezTo>
                    <a:pt x="6477" y="4180"/>
                    <a:pt x="6418" y="4097"/>
                    <a:pt x="6334" y="4097"/>
                  </a:cubicBezTo>
                  <a:cubicBezTo>
                    <a:pt x="6239" y="4097"/>
                    <a:pt x="6168" y="4156"/>
                    <a:pt x="6156" y="4252"/>
                  </a:cubicBezTo>
                  <a:cubicBezTo>
                    <a:pt x="6108" y="4775"/>
                    <a:pt x="5882" y="5252"/>
                    <a:pt x="5501" y="5609"/>
                  </a:cubicBezTo>
                  <a:cubicBezTo>
                    <a:pt x="5108" y="5966"/>
                    <a:pt x="4620" y="6157"/>
                    <a:pt x="4096" y="6157"/>
                  </a:cubicBezTo>
                  <a:cubicBezTo>
                    <a:pt x="3596" y="6157"/>
                    <a:pt x="3108" y="5966"/>
                    <a:pt x="2715" y="5621"/>
                  </a:cubicBezTo>
                  <a:cubicBezTo>
                    <a:pt x="2358" y="5287"/>
                    <a:pt x="2143" y="4859"/>
                    <a:pt x="2060" y="4382"/>
                  </a:cubicBezTo>
                  <a:cubicBezTo>
                    <a:pt x="2120" y="4359"/>
                    <a:pt x="2203" y="4311"/>
                    <a:pt x="2274" y="4287"/>
                  </a:cubicBezTo>
                  <a:cubicBezTo>
                    <a:pt x="2393" y="4478"/>
                    <a:pt x="2596" y="4597"/>
                    <a:pt x="2834" y="4597"/>
                  </a:cubicBezTo>
                  <a:lnTo>
                    <a:pt x="3001" y="4597"/>
                  </a:lnTo>
                  <a:cubicBezTo>
                    <a:pt x="3382" y="4597"/>
                    <a:pt x="3727" y="4311"/>
                    <a:pt x="3822" y="3942"/>
                  </a:cubicBezTo>
                  <a:cubicBezTo>
                    <a:pt x="3858" y="3823"/>
                    <a:pt x="3965" y="3728"/>
                    <a:pt x="4108" y="3728"/>
                  </a:cubicBezTo>
                  <a:cubicBezTo>
                    <a:pt x="4239" y="3728"/>
                    <a:pt x="4358" y="3823"/>
                    <a:pt x="4382" y="3942"/>
                  </a:cubicBezTo>
                  <a:cubicBezTo>
                    <a:pt x="4477" y="4311"/>
                    <a:pt x="4822" y="4597"/>
                    <a:pt x="5203" y="4597"/>
                  </a:cubicBezTo>
                  <a:lnTo>
                    <a:pt x="5370" y="4597"/>
                  </a:lnTo>
                  <a:cubicBezTo>
                    <a:pt x="5692" y="4597"/>
                    <a:pt x="5989" y="4347"/>
                    <a:pt x="6037" y="4013"/>
                  </a:cubicBezTo>
                  <a:lnTo>
                    <a:pt x="6108" y="3466"/>
                  </a:lnTo>
                  <a:close/>
                  <a:moveTo>
                    <a:pt x="4977" y="6311"/>
                  </a:moveTo>
                  <a:lnTo>
                    <a:pt x="4977" y="6859"/>
                  </a:lnTo>
                  <a:cubicBezTo>
                    <a:pt x="4977" y="7216"/>
                    <a:pt x="5203" y="7526"/>
                    <a:pt x="5549" y="7645"/>
                  </a:cubicBezTo>
                  <a:lnTo>
                    <a:pt x="5799" y="7740"/>
                  </a:lnTo>
                  <a:lnTo>
                    <a:pt x="5656" y="8062"/>
                  </a:lnTo>
                  <a:cubicBezTo>
                    <a:pt x="5382" y="8669"/>
                    <a:pt x="4775" y="9062"/>
                    <a:pt x="4120" y="9062"/>
                  </a:cubicBezTo>
                  <a:cubicBezTo>
                    <a:pt x="3453" y="9062"/>
                    <a:pt x="2858" y="8669"/>
                    <a:pt x="2584" y="8062"/>
                  </a:cubicBezTo>
                  <a:lnTo>
                    <a:pt x="2441" y="7740"/>
                  </a:lnTo>
                  <a:lnTo>
                    <a:pt x="2691" y="7645"/>
                  </a:lnTo>
                  <a:cubicBezTo>
                    <a:pt x="3036" y="7526"/>
                    <a:pt x="3251" y="7216"/>
                    <a:pt x="3251" y="6859"/>
                  </a:cubicBezTo>
                  <a:lnTo>
                    <a:pt x="3251" y="6311"/>
                  </a:lnTo>
                  <a:cubicBezTo>
                    <a:pt x="3525" y="6407"/>
                    <a:pt x="3822" y="6466"/>
                    <a:pt x="4120" y="6466"/>
                  </a:cubicBezTo>
                  <a:cubicBezTo>
                    <a:pt x="4418" y="6466"/>
                    <a:pt x="4715" y="6407"/>
                    <a:pt x="4977" y="6311"/>
                  </a:cubicBezTo>
                  <a:close/>
                  <a:moveTo>
                    <a:pt x="4084" y="1"/>
                  </a:moveTo>
                  <a:cubicBezTo>
                    <a:pt x="3358" y="1"/>
                    <a:pt x="2620" y="299"/>
                    <a:pt x="2060" y="834"/>
                  </a:cubicBezTo>
                  <a:cubicBezTo>
                    <a:pt x="1489" y="1382"/>
                    <a:pt x="1155" y="2120"/>
                    <a:pt x="1155" y="2882"/>
                  </a:cubicBezTo>
                  <a:cubicBezTo>
                    <a:pt x="1155" y="4025"/>
                    <a:pt x="1024" y="4537"/>
                    <a:pt x="1024" y="4537"/>
                  </a:cubicBezTo>
                  <a:cubicBezTo>
                    <a:pt x="1012" y="4597"/>
                    <a:pt x="1024" y="4656"/>
                    <a:pt x="1072" y="4704"/>
                  </a:cubicBezTo>
                  <a:cubicBezTo>
                    <a:pt x="1096" y="4728"/>
                    <a:pt x="1143" y="4740"/>
                    <a:pt x="1167" y="4740"/>
                  </a:cubicBezTo>
                  <a:cubicBezTo>
                    <a:pt x="1191" y="4740"/>
                    <a:pt x="1203" y="4740"/>
                    <a:pt x="1227" y="4728"/>
                  </a:cubicBezTo>
                  <a:cubicBezTo>
                    <a:pt x="1250" y="4728"/>
                    <a:pt x="1441" y="4656"/>
                    <a:pt x="1739" y="4525"/>
                  </a:cubicBezTo>
                  <a:cubicBezTo>
                    <a:pt x="1822" y="5025"/>
                    <a:pt x="2096" y="5490"/>
                    <a:pt x="2477" y="5847"/>
                  </a:cubicBezTo>
                  <a:cubicBezTo>
                    <a:pt x="2620" y="5966"/>
                    <a:pt x="2751" y="6073"/>
                    <a:pt x="2894" y="6145"/>
                  </a:cubicBezTo>
                  <a:lnTo>
                    <a:pt x="2894" y="6847"/>
                  </a:lnTo>
                  <a:cubicBezTo>
                    <a:pt x="2894" y="7061"/>
                    <a:pt x="2763" y="7264"/>
                    <a:pt x="2560" y="7335"/>
                  </a:cubicBezTo>
                  <a:lnTo>
                    <a:pt x="786" y="7954"/>
                  </a:lnTo>
                  <a:cubicBezTo>
                    <a:pt x="310" y="8121"/>
                    <a:pt x="0" y="8573"/>
                    <a:pt x="0" y="9074"/>
                  </a:cubicBezTo>
                  <a:lnTo>
                    <a:pt x="0" y="10740"/>
                  </a:lnTo>
                  <a:cubicBezTo>
                    <a:pt x="0" y="10836"/>
                    <a:pt x="72" y="10907"/>
                    <a:pt x="155" y="10907"/>
                  </a:cubicBezTo>
                  <a:cubicBezTo>
                    <a:pt x="250" y="10907"/>
                    <a:pt x="322" y="10836"/>
                    <a:pt x="322" y="10740"/>
                  </a:cubicBezTo>
                  <a:lnTo>
                    <a:pt x="322" y="9074"/>
                  </a:lnTo>
                  <a:cubicBezTo>
                    <a:pt x="322" y="8931"/>
                    <a:pt x="358" y="8788"/>
                    <a:pt x="429" y="8669"/>
                  </a:cubicBezTo>
                  <a:lnTo>
                    <a:pt x="596" y="8824"/>
                  </a:lnTo>
                  <a:cubicBezTo>
                    <a:pt x="619" y="8847"/>
                    <a:pt x="667" y="8871"/>
                    <a:pt x="691" y="8871"/>
                  </a:cubicBezTo>
                  <a:cubicBezTo>
                    <a:pt x="739" y="8871"/>
                    <a:pt x="786" y="8847"/>
                    <a:pt x="810" y="8812"/>
                  </a:cubicBezTo>
                  <a:cubicBezTo>
                    <a:pt x="869" y="8728"/>
                    <a:pt x="858" y="8645"/>
                    <a:pt x="798" y="8585"/>
                  </a:cubicBezTo>
                  <a:lnTo>
                    <a:pt x="619" y="8431"/>
                  </a:lnTo>
                  <a:cubicBezTo>
                    <a:pt x="691" y="8359"/>
                    <a:pt x="798" y="8312"/>
                    <a:pt x="893" y="8276"/>
                  </a:cubicBezTo>
                  <a:lnTo>
                    <a:pt x="2096" y="7835"/>
                  </a:lnTo>
                  <a:lnTo>
                    <a:pt x="2239" y="8181"/>
                  </a:lnTo>
                  <a:cubicBezTo>
                    <a:pt x="2572" y="8907"/>
                    <a:pt x="3286" y="9371"/>
                    <a:pt x="4072" y="9371"/>
                  </a:cubicBezTo>
                  <a:cubicBezTo>
                    <a:pt x="4858" y="9371"/>
                    <a:pt x="5572" y="8907"/>
                    <a:pt x="5906" y="8181"/>
                  </a:cubicBezTo>
                  <a:lnTo>
                    <a:pt x="6049" y="7835"/>
                  </a:lnTo>
                  <a:lnTo>
                    <a:pt x="7263" y="8276"/>
                  </a:lnTo>
                  <a:cubicBezTo>
                    <a:pt x="7358" y="8300"/>
                    <a:pt x="7454" y="8359"/>
                    <a:pt x="7525" y="8431"/>
                  </a:cubicBezTo>
                  <a:lnTo>
                    <a:pt x="6751" y="9085"/>
                  </a:lnTo>
                  <a:cubicBezTo>
                    <a:pt x="6561" y="9252"/>
                    <a:pt x="6454" y="9478"/>
                    <a:pt x="6454" y="9728"/>
                  </a:cubicBezTo>
                  <a:lnTo>
                    <a:pt x="6454" y="10752"/>
                  </a:lnTo>
                  <a:cubicBezTo>
                    <a:pt x="6454" y="10848"/>
                    <a:pt x="6525" y="10919"/>
                    <a:pt x="6620" y="10919"/>
                  </a:cubicBezTo>
                  <a:cubicBezTo>
                    <a:pt x="6704" y="10919"/>
                    <a:pt x="6787" y="10848"/>
                    <a:pt x="6787" y="10752"/>
                  </a:cubicBezTo>
                  <a:lnTo>
                    <a:pt x="6787" y="9728"/>
                  </a:lnTo>
                  <a:cubicBezTo>
                    <a:pt x="6787" y="9586"/>
                    <a:pt x="6846" y="9431"/>
                    <a:pt x="6965" y="9324"/>
                  </a:cubicBezTo>
                  <a:lnTo>
                    <a:pt x="7716" y="8669"/>
                  </a:lnTo>
                  <a:cubicBezTo>
                    <a:pt x="7775" y="8788"/>
                    <a:pt x="7823" y="8943"/>
                    <a:pt x="7823" y="9074"/>
                  </a:cubicBezTo>
                  <a:lnTo>
                    <a:pt x="7823" y="10740"/>
                  </a:lnTo>
                  <a:cubicBezTo>
                    <a:pt x="7823" y="10836"/>
                    <a:pt x="7894" y="10907"/>
                    <a:pt x="7989" y="10907"/>
                  </a:cubicBezTo>
                  <a:cubicBezTo>
                    <a:pt x="8073" y="10907"/>
                    <a:pt x="8144" y="10836"/>
                    <a:pt x="8144" y="10740"/>
                  </a:cubicBezTo>
                  <a:lnTo>
                    <a:pt x="8144" y="9074"/>
                  </a:lnTo>
                  <a:cubicBezTo>
                    <a:pt x="8216" y="8585"/>
                    <a:pt x="7882" y="8133"/>
                    <a:pt x="7418" y="7978"/>
                  </a:cubicBezTo>
                  <a:lnTo>
                    <a:pt x="5656" y="7347"/>
                  </a:lnTo>
                  <a:cubicBezTo>
                    <a:pt x="5441" y="7276"/>
                    <a:pt x="5311" y="7085"/>
                    <a:pt x="5311" y="6859"/>
                  </a:cubicBezTo>
                  <a:lnTo>
                    <a:pt x="5311" y="6157"/>
                  </a:lnTo>
                  <a:cubicBezTo>
                    <a:pt x="5453" y="6073"/>
                    <a:pt x="5608" y="5966"/>
                    <a:pt x="5739" y="5835"/>
                  </a:cubicBezTo>
                  <a:cubicBezTo>
                    <a:pt x="6096" y="5490"/>
                    <a:pt x="6346" y="5049"/>
                    <a:pt x="6442" y="4597"/>
                  </a:cubicBezTo>
                  <a:lnTo>
                    <a:pt x="6584" y="4597"/>
                  </a:lnTo>
                  <a:cubicBezTo>
                    <a:pt x="6918" y="4597"/>
                    <a:pt x="7168" y="4323"/>
                    <a:pt x="7168" y="4013"/>
                  </a:cubicBezTo>
                  <a:cubicBezTo>
                    <a:pt x="7168" y="3775"/>
                    <a:pt x="7037" y="3573"/>
                    <a:pt x="6823" y="3478"/>
                  </a:cubicBezTo>
                  <a:lnTo>
                    <a:pt x="6823" y="1870"/>
                  </a:lnTo>
                  <a:cubicBezTo>
                    <a:pt x="6823" y="1025"/>
                    <a:pt x="6144" y="334"/>
                    <a:pt x="5299" y="334"/>
                  </a:cubicBezTo>
                  <a:lnTo>
                    <a:pt x="5251" y="334"/>
                  </a:lnTo>
                  <a:cubicBezTo>
                    <a:pt x="5132" y="203"/>
                    <a:pt x="4965" y="96"/>
                    <a:pt x="4787" y="61"/>
                  </a:cubicBezTo>
                  <a:cubicBezTo>
                    <a:pt x="4668" y="25"/>
                    <a:pt x="4549" y="1"/>
                    <a:pt x="44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39"/>
            <p:cNvSpPr/>
            <p:nvPr/>
          </p:nvSpPr>
          <p:spPr>
            <a:xfrm>
              <a:off x="8164591" y="3033589"/>
              <a:ext cx="43402" cy="15396"/>
            </a:xfrm>
            <a:custGeom>
              <a:rect b="b" l="l" r="r" t="t"/>
              <a:pathLst>
                <a:path extrusionOk="0" h="486" w="1370">
                  <a:moveTo>
                    <a:pt x="173" y="0"/>
                  </a:moveTo>
                  <a:cubicBezTo>
                    <a:pt x="131" y="0"/>
                    <a:pt x="90" y="15"/>
                    <a:pt x="60" y="45"/>
                  </a:cubicBezTo>
                  <a:cubicBezTo>
                    <a:pt x="0" y="104"/>
                    <a:pt x="0" y="212"/>
                    <a:pt x="60" y="271"/>
                  </a:cubicBezTo>
                  <a:cubicBezTo>
                    <a:pt x="203" y="402"/>
                    <a:pt x="441" y="485"/>
                    <a:pt x="691" y="485"/>
                  </a:cubicBezTo>
                  <a:cubicBezTo>
                    <a:pt x="941" y="485"/>
                    <a:pt x="1179" y="414"/>
                    <a:pt x="1310" y="271"/>
                  </a:cubicBezTo>
                  <a:cubicBezTo>
                    <a:pt x="1370" y="212"/>
                    <a:pt x="1370" y="104"/>
                    <a:pt x="1310" y="45"/>
                  </a:cubicBezTo>
                  <a:cubicBezTo>
                    <a:pt x="1280" y="15"/>
                    <a:pt x="1242" y="0"/>
                    <a:pt x="1203" y="0"/>
                  </a:cubicBezTo>
                  <a:cubicBezTo>
                    <a:pt x="1164" y="0"/>
                    <a:pt x="1125" y="15"/>
                    <a:pt x="1096" y="45"/>
                  </a:cubicBezTo>
                  <a:cubicBezTo>
                    <a:pt x="1036" y="104"/>
                    <a:pt x="893" y="164"/>
                    <a:pt x="691" y="164"/>
                  </a:cubicBezTo>
                  <a:cubicBezTo>
                    <a:pt x="477" y="164"/>
                    <a:pt x="346" y="93"/>
                    <a:pt x="286" y="45"/>
                  </a:cubicBezTo>
                  <a:cubicBezTo>
                    <a:pt x="256" y="15"/>
                    <a:pt x="215" y="0"/>
                    <a:pt x="1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39"/>
            <p:cNvSpPr/>
            <p:nvPr/>
          </p:nvSpPr>
          <p:spPr>
            <a:xfrm>
              <a:off x="8213632" y="2995383"/>
              <a:ext cx="10581" cy="15492"/>
            </a:xfrm>
            <a:custGeom>
              <a:rect b="b" l="l" r="r" t="t"/>
              <a:pathLst>
                <a:path extrusionOk="0" h="489" w="334">
                  <a:moveTo>
                    <a:pt x="167" y="1"/>
                  </a:moveTo>
                  <a:cubicBezTo>
                    <a:pt x="83" y="1"/>
                    <a:pt x="0" y="72"/>
                    <a:pt x="0" y="167"/>
                  </a:cubicBezTo>
                  <a:lnTo>
                    <a:pt x="0" y="322"/>
                  </a:lnTo>
                  <a:cubicBezTo>
                    <a:pt x="0" y="417"/>
                    <a:pt x="83" y="489"/>
                    <a:pt x="167" y="489"/>
                  </a:cubicBezTo>
                  <a:cubicBezTo>
                    <a:pt x="250" y="489"/>
                    <a:pt x="334" y="417"/>
                    <a:pt x="334" y="322"/>
                  </a:cubicBezTo>
                  <a:lnTo>
                    <a:pt x="334" y="167"/>
                  </a:lnTo>
                  <a:cubicBezTo>
                    <a:pt x="322" y="72"/>
                    <a:pt x="262"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39"/>
            <p:cNvSpPr/>
            <p:nvPr/>
          </p:nvSpPr>
          <p:spPr>
            <a:xfrm>
              <a:off x="8088401" y="3165758"/>
              <a:ext cx="21511" cy="61998"/>
            </a:xfrm>
            <a:custGeom>
              <a:rect b="b" l="l" r="r" t="t"/>
              <a:pathLst>
                <a:path extrusionOk="0" h="1957" w="679">
                  <a:moveTo>
                    <a:pt x="176" y="1"/>
                  </a:moveTo>
                  <a:cubicBezTo>
                    <a:pt x="132" y="1"/>
                    <a:pt x="93" y="19"/>
                    <a:pt x="60" y="52"/>
                  </a:cubicBezTo>
                  <a:cubicBezTo>
                    <a:pt x="0" y="123"/>
                    <a:pt x="12" y="219"/>
                    <a:pt x="72" y="278"/>
                  </a:cubicBezTo>
                  <a:lnTo>
                    <a:pt x="179" y="362"/>
                  </a:lnTo>
                  <a:cubicBezTo>
                    <a:pt x="298" y="469"/>
                    <a:pt x="357" y="600"/>
                    <a:pt x="357" y="766"/>
                  </a:cubicBezTo>
                  <a:lnTo>
                    <a:pt x="357" y="1790"/>
                  </a:lnTo>
                  <a:cubicBezTo>
                    <a:pt x="357" y="1886"/>
                    <a:pt x="429" y="1957"/>
                    <a:pt x="524" y="1957"/>
                  </a:cubicBezTo>
                  <a:cubicBezTo>
                    <a:pt x="607" y="1957"/>
                    <a:pt x="679" y="1886"/>
                    <a:pt x="679" y="1790"/>
                  </a:cubicBezTo>
                  <a:lnTo>
                    <a:pt x="679" y="766"/>
                  </a:lnTo>
                  <a:cubicBezTo>
                    <a:pt x="679" y="528"/>
                    <a:pt x="584" y="290"/>
                    <a:pt x="381" y="123"/>
                  </a:cubicBezTo>
                  <a:lnTo>
                    <a:pt x="286" y="40"/>
                  </a:lnTo>
                  <a:cubicBezTo>
                    <a:pt x="248" y="13"/>
                    <a:pt x="211" y="1"/>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4" name="Google Shape;6104;p39"/>
          <p:cNvGrpSpPr/>
          <p:nvPr/>
        </p:nvGrpSpPr>
        <p:grpSpPr>
          <a:xfrm>
            <a:off x="7504678" y="1807955"/>
            <a:ext cx="569070" cy="779019"/>
            <a:chOff x="4899999" y="2882095"/>
            <a:chExt cx="271244" cy="346801"/>
          </a:xfrm>
        </p:grpSpPr>
        <p:sp>
          <p:nvSpPr>
            <p:cNvPr id="6105" name="Google Shape;6105;p3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3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3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3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3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3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3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3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3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3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5" name="Google Shape;6115;p39"/>
          <p:cNvGrpSpPr/>
          <p:nvPr/>
        </p:nvGrpSpPr>
        <p:grpSpPr>
          <a:xfrm>
            <a:off x="3940524" y="1807445"/>
            <a:ext cx="569054" cy="779109"/>
            <a:chOff x="6702211" y="3782599"/>
            <a:chExt cx="270104" cy="361754"/>
          </a:xfrm>
        </p:grpSpPr>
        <p:sp>
          <p:nvSpPr>
            <p:cNvPr id="6116" name="Google Shape;6116;p39"/>
            <p:cNvSpPr/>
            <p:nvPr/>
          </p:nvSpPr>
          <p:spPr>
            <a:xfrm>
              <a:off x="6798011" y="3907070"/>
              <a:ext cx="10233" cy="16252"/>
            </a:xfrm>
            <a:custGeom>
              <a:rect b="b" l="l" r="r" t="t"/>
              <a:pathLst>
                <a:path extrusionOk="0" h="513" w="323">
                  <a:moveTo>
                    <a:pt x="156" y="0"/>
                  </a:moveTo>
                  <a:cubicBezTo>
                    <a:pt x="72" y="0"/>
                    <a:pt x="1" y="83"/>
                    <a:pt x="1" y="167"/>
                  </a:cubicBezTo>
                  <a:lnTo>
                    <a:pt x="1" y="345"/>
                  </a:lnTo>
                  <a:cubicBezTo>
                    <a:pt x="1" y="441"/>
                    <a:pt x="72" y="512"/>
                    <a:pt x="156" y="512"/>
                  </a:cubicBezTo>
                  <a:cubicBezTo>
                    <a:pt x="251" y="512"/>
                    <a:pt x="322" y="441"/>
                    <a:pt x="322" y="345"/>
                  </a:cubicBezTo>
                  <a:lnTo>
                    <a:pt x="322" y="167"/>
                  </a:lnTo>
                  <a:cubicBezTo>
                    <a:pt x="322" y="83"/>
                    <a:pt x="251"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39"/>
            <p:cNvSpPr/>
            <p:nvPr/>
          </p:nvSpPr>
          <p:spPr>
            <a:xfrm>
              <a:off x="6865933" y="3907070"/>
              <a:ext cx="10201" cy="16252"/>
            </a:xfrm>
            <a:custGeom>
              <a:rect b="b" l="l" r="r" t="t"/>
              <a:pathLst>
                <a:path extrusionOk="0" h="513" w="322">
                  <a:moveTo>
                    <a:pt x="155" y="0"/>
                  </a:moveTo>
                  <a:cubicBezTo>
                    <a:pt x="72" y="0"/>
                    <a:pt x="0" y="83"/>
                    <a:pt x="0" y="167"/>
                  </a:cubicBezTo>
                  <a:lnTo>
                    <a:pt x="0" y="345"/>
                  </a:lnTo>
                  <a:cubicBezTo>
                    <a:pt x="0" y="441"/>
                    <a:pt x="72" y="512"/>
                    <a:pt x="155" y="512"/>
                  </a:cubicBezTo>
                  <a:cubicBezTo>
                    <a:pt x="250" y="512"/>
                    <a:pt x="322" y="441"/>
                    <a:pt x="322" y="345"/>
                  </a:cubicBezTo>
                  <a:lnTo>
                    <a:pt x="322" y="167"/>
                  </a:lnTo>
                  <a:cubicBezTo>
                    <a:pt x="322" y="83"/>
                    <a:pt x="250"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39"/>
            <p:cNvSpPr/>
            <p:nvPr/>
          </p:nvSpPr>
          <p:spPr>
            <a:xfrm>
              <a:off x="6814231" y="3946765"/>
              <a:ext cx="45302" cy="16157"/>
            </a:xfrm>
            <a:custGeom>
              <a:rect b="b" l="l" r="r" t="t"/>
              <a:pathLst>
                <a:path extrusionOk="0" h="510" w="1430">
                  <a:moveTo>
                    <a:pt x="180" y="0"/>
                  </a:moveTo>
                  <a:cubicBezTo>
                    <a:pt x="135" y="0"/>
                    <a:pt x="90" y="15"/>
                    <a:pt x="60" y="45"/>
                  </a:cubicBezTo>
                  <a:cubicBezTo>
                    <a:pt x="1" y="104"/>
                    <a:pt x="1" y="223"/>
                    <a:pt x="60" y="283"/>
                  </a:cubicBezTo>
                  <a:cubicBezTo>
                    <a:pt x="215" y="438"/>
                    <a:pt x="453" y="509"/>
                    <a:pt x="715" y="509"/>
                  </a:cubicBezTo>
                  <a:cubicBezTo>
                    <a:pt x="989" y="509"/>
                    <a:pt x="1227" y="414"/>
                    <a:pt x="1370" y="283"/>
                  </a:cubicBezTo>
                  <a:cubicBezTo>
                    <a:pt x="1430" y="212"/>
                    <a:pt x="1430" y="104"/>
                    <a:pt x="1370" y="45"/>
                  </a:cubicBezTo>
                  <a:cubicBezTo>
                    <a:pt x="1340" y="15"/>
                    <a:pt x="1302" y="0"/>
                    <a:pt x="1260" y="0"/>
                  </a:cubicBezTo>
                  <a:cubicBezTo>
                    <a:pt x="1218" y="0"/>
                    <a:pt x="1174" y="15"/>
                    <a:pt x="1132" y="45"/>
                  </a:cubicBezTo>
                  <a:cubicBezTo>
                    <a:pt x="1073" y="104"/>
                    <a:pt x="930" y="176"/>
                    <a:pt x="715" y="176"/>
                  </a:cubicBezTo>
                  <a:cubicBezTo>
                    <a:pt x="513" y="176"/>
                    <a:pt x="358" y="104"/>
                    <a:pt x="299" y="45"/>
                  </a:cubicBezTo>
                  <a:cubicBezTo>
                    <a:pt x="269" y="15"/>
                    <a:pt x="224" y="0"/>
                    <a:pt x="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39"/>
            <p:cNvSpPr/>
            <p:nvPr/>
          </p:nvSpPr>
          <p:spPr>
            <a:xfrm>
              <a:off x="6702211" y="3782599"/>
              <a:ext cx="270104" cy="361754"/>
            </a:xfrm>
            <a:custGeom>
              <a:rect b="b" l="l" r="r" t="t"/>
              <a:pathLst>
                <a:path extrusionOk="0" h="11419" w="8526">
                  <a:moveTo>
                    <a:pt x="4251" y="322"/>
                  </a:moveTo>
                  <a:cubicBezTo>
                    <a:pt x="5835" y="322"/>
                    <a:pt x="7109" y="1595"/>
                    <a:pt x="7109" y="3179"/>
                  </a:cubicBezTo>
                  <a:lnTo>
                    <a:pt x="7133" y="3810"/>
                  </a:lnTo>
                  <a:cubicBezTo>
                    <a:pt x="7037" y="3774"/>
                    <a:pt x="6954" y="3739"/>
                    <a:pt x="6847" y="3739"/>
                  </a:cubicBezTo>
                  <a:lnTo>
                    <a:pt x="6573" y="3739"/>
                  </a:lnTo>
                  <a:cubicBezTo>
                    <a:pt x="5835" y="3739"/>
                    <a:pt x="5025" y="3441"/>
                    <a:pt x="4335" y="2905"/>
                  </a:cubicBezTo>
                  <a:cubicBezTo>
                    <a:pt x="3632" y="2369"/>
                    <a:pt x="3061" y="1643"/>
                    <a:pt x="2692" y="774"/>
                  </a:cubicBezTo>
                  <a:cubicBezTo>
                    <a:pt x="3144" y="476"/>
                    <a:pt x="3680" y="322"/>
                    <a:pt x="4251" y="322"/>
                  </a:cubicBezTo>
                  <a:close/>
                  <a:moveTo>
                    <a:pt x="2406" y="976"/>
                  </a:moveTo>
                  <a:cubicBezTo>
                    <a:pt x="2811" y="1846"/>
                    <a:pt x="3394" y="2608"/>
                    <a:pt x="4120" y="3155"/>
                  </a:cubicBezTo>
                  <a:cubicBezTo>
                    <a:pt x="4882" y="3739"/>
                    <a:pt x="5740" y="4048"/>
                    <a:pt x="6561" y="4048"/>
                  </a:cubicBezTo>
                  <a:lnTo>
                    <a:pt x="6835" y="4048"/>
                  </a:lnTo>
                  <a:cubicBezTo>
                    <a:pt x="6906" y="4048"/>
                    <a:pt x="6978" y="4084"/>
                    <a:pt x="7037" y="4143"/>
                  </a:cubicBezTo>
                  <a:cubicBezTo>
                    <a:pt x="7097" y="4227"/>
                    <a:pt x="7133" y="4310"/>
                    <a:pt x="7109" y="4393"/>
                  </a:cubicBezTo>
                  <a:cubicBezTo>
                    <a:pt x="7097" y="4524"/>
                    <a:pt x="6966" y="4643"/>
                    <a:pt x="6811" y="4643"/>
                  </a:cubicBezTo>
                  <a:lnTo>
                    <a:pt x="6740" y="4643"/>
                  </a:lnTo>
                  <a:lnTo>
                    <a:pt x="6740" y="4632"/>
                  </a:lnTo>
                  <a:cubicBezTo>
                    <a:pt x="6740" y="4548"/>
                    <a:pt x="6668" y="4465"/>
                    <a:pt x="6573" y="4465"/>
                  </a:cubicBezTo>
                  <a:cubicBezTo>
                    <a:pt x="6490" y="4465"/>
                    <a:pt x="6418" y="4548"/>
                    <a:pt x="6418" y="4632"/>
                  </a:cubicBezTo>
                  <a:cubicBezTo>
                    <a:pt x="6418" y="5822"/>
                    <a:pt x="5442" y="6775"/>
                    <a:pt x="4251" y="6775"/>
                  </a:cubicBezTo>
                  <a:cubicBezTo>
                    <a:pt x="3061" y="6775"/>
                    <a:pt x="2096" y="5810"/>
                    <a:pt x="2096" y="4620"/>
                  </a:cubicBezTo>
                  <a:cubicBezTo>
                    <a:pt x="2096" y="4524"/>
                    <a:pt x="2025" y="4453"/>
                    <a:pt x="1930" y="4453"/>
                  </a:cubicBezTo>
                  <a:cubicBezTo>
                    <a:pt x="1846" y="4453"/>
                    <a:pt x="1775" y="4524"/>
                    <a:pt x="1775" y="4620"/>
                  </a:cubicBezTo>
                  <a:lnTo>
                    <a:pt x="1775" y="4632"/>
                  </a:lnTo>
                  <a:lnTo>
                    <a:pt x="1668" y="4632"/>
                  </a:lnTo>
                  <a:cubicBezTo>
                    <a:pt x="1596" y="4632"/>
                    <a:pt x="1513" y="4608"/>
                    <a:pt x="1453" y="4548"/>
                  </a:cubicBezTo>
                  <a:cubicBezTo>
                    <a:pt x="1394" y="4489"/>
                    <a:pt x="1382" y="4405"/>
                    <a:pt x="1382" y="4322"/>
                  </a:cubicBezTo>
                  <a:cubicBezTo>
                    <a:pt x="1394" y="4191"/>
                    <a:pt x="1537" y="4072"/>
                    <a:pt x="1680" y="4072"/>
                  </a:cubicBezTo>
                  <a:lnTo>
                    <a:pt x="1739" y="4072"/>
                  </a:lnTo>
                  <a:cubicBezTo>
                    <a:pt x="1930" y="4072"/>
                    <a:pt x="2096" y="3989"/>
                    <a:pt x="2227" y="3858"/>
                  </a:cubicBezTo>
                  <a:cubicBezTo>
                    <a:pt x="2370" y="3727"/>
                    <a:pt x="2442" y="3548"/>
                    <a:pt x="2442" y="3370"/>
                  </a:cubicBezTo>
                  <a:lnTo>
                    <a:pt x="2442" y="3191"/>
                  </a:lnTo>
                  <a:cubicBezTo>
                    <a:pt x="2442" y="2965"/>
                    <a:pt x="2549" y="2738"/>
                    <a:pt x="2727" y="2608"/>
                  </a:cubicBezTo>
                  <a:cubicBezTo>
                    <a:pt x="2799" y="2548"/>
                    <a:pt x="2811" y="2441"/>
                    <a:pt x="2751" y="2369"/>
                  </a:cubicBezTo>
                  <a:cubicBezTo>
                    <a:pt x="2717" y="2329"/>
                    <a:pt x="2668" y="2307"/>
                    <a:pt x="2619" y="2307"/>
                  </a:cubicBezTo>
                  <a:cubicBezTo>
                    <a:pt x="2581" y="2307"/>
                    <a:pt x="2544" y="2320"/>
                    <a:pt x="2513" y="2346"/>
                  </a:cubicBezTo>
                  <a:cubicBezTo>
                    <a:pt x="2251" y="2548"/>
                    <a:pt x="2096" y="2846"/>
                    <a:pt x="2096" y="3191"/>
                  </a:cubicBezTo>
                  <a:lnTo>
                    <a:pt x="2096" y="3370"/>
                  </a:lnTo>
                  <a:cubicBezTo>
                    <a:pt x="2096" y="3477"/>
                    <a:pt x="2049" y="3560"/>
                    <a:pt x="1989" y="3620"/>
                  </a:cubicBezTo>
                  <a:cubicBezTo>
                    <a:pt x="1918" y="3691"/>
                    <a:pt x="1834" y="3727"/>
                    <a:pt x="1739" y="3727"/>
                  </a:cubicBezTo>
                  <a:lnTo>
                    <a:pt x="1680" y="3727"/>
                  </a:lnTo>
                  <a:cubicBezTo>
                    <a:pt x="1572" y="3727"/>
                    <a:pt x="1477" y="3751"/>
                    <a:pt x="1382" y="3798"/>
                  </a:cubicBezTo>
                  <a:lnTo>
                    <a:pt x="1382" y="3179"/>
                  </a:lnTo>
                  <a:cubicBezTo>
                    <a:pt x="1382" y="2298"/>
                    <a:pt x="1787" y="1512"/>
                    <a:pt x="2406" y="976"/>
                  </a:cubicBezTo>
                  <a:close/>
                  <a:moveTo>
                    <a:pt x="1394" y="4905"/>
                  </a:moveTo>
                  <a:cubicBezTo>
                    <a:pt x="1489" y="4941"/>
                    <a:pt x="1572" y="4965"/>
                    <a:pt x="1668" y="4965"/>
                  </a:cubicBezTo>
                  <a:lnTo>
                    <a:pt x="1787" y="4965"/>
                  </a:lnTo>
                  <a:cubicBezTo>
                    <a:pt x="1894" y="5739"/>
                    <a:pt x="2370" y="6394"/>
                    <a:pt x="3001" y="6775"/>
                  </a:cubicBezTo>
                  <a:lnTo>
                    <a:pt x="3001" y="7501"/>
                  </a:lnTo>
                  <a:lnTo>
                    <a:pt x="3025" y="7501"/>
                  </a:lnTo>
                  <a:cubicBezTo>
                    <a:pt x="3025" y="7703"/>
                    <a:pt x="2918" y="7894"/>
                    <a:pt x="2739" y="7977"/>
                  </a:cubicBezTo>
                  <a:cubicBezTo>
                    <a:pt x="2453" y="7715"/>
                    <a:pt x="1513" y="6668"/>
                    <a:pt x="1394" y="4905"/>
                  </a:cubicBezTo>
                  <a:close/>
                  <a:moveTo>
                    <a:pt x="7454" y="8954"/>
                  </a:moveTo>
                  <a:lnTo>
                    <a:pt x="7585" y="8989"/>
                  </a:lnTo>
                  <a:cubicBezTo>
                    <a:pt x="7740" y="9037"/>
                    <a:pt x="7859" y="9132"/>
                    <a:pt x="7966" y="9227"/>
                  </a:cubicBezTo>
                  <a:lnTo>
                    <a:pt x="7454" y="9668"/>
                  </a:lnTo>
                  <a:lnTo>
                    <a:pt x="7454" y="8954"/>
                  </a:lnTo>
                  <a:close/>
                  <a:moveTo>
                    <a:pt x="2311" y="8489"/>
                  </a:moveTo>
                  <a:cubicBezTo>
                    <a:pt x="2632" y="9275"/>
                    <a:pt x="3406" y="9787"/>
                    <a:pt x="4251" y="9787"/>
                  </a:cubicBezTo>
                  <a:cubicBezTo>
                    <a:pt x="4763" y="9787"/>
                    <a:pt x="5251" y="9596"/>
                    <a:pt x="5621" y="9275"/>
                  </a:cubicBezTo>
                  <a:cubicBezTo>
                    <a:pt x="5680" y="9394"/>
                    <a:pt x="5763" y="9501"/>
                    <a:pt x="5823" y="9608"/>
                  </a:cubicBezTo>
                  <a:cubicBezTo>
                    <a:pt x="5371" y="9966"/>
                    <a:pt x="4823" y="10156"/>
                    <a:pt x="4251" y="10156"/>
                  </a:cubicBezTo>
                  <a:cubicBezTo>
                    <a:pt x="3239" y="10156"/>
                    <a:pt x="2334" y="9549"/>
                    <a:pt x="1953" y="8620"/>
                  </a:cubicBezTo>
                  <a:lnTo>
                    <a:pt x="2311" y="8489"/>
                  </a:lnTo>
                  <a:close/>
                  <a:moveTo>
                    <a:pt x="4251" y="0"/>
                  </a:moveTo>
                  <a:cubicBezTo>
                    <a:pt x="2489" y="0"/>
                    <a:pt x="1060" y="1429"/>
                    <a:pt x="1060" y="3203"/>
                  </a:cubicBezTo>
                  <a:lnTo>
                    <a:pt x="1060" y="4572"/>
                  </a:lnTo>
                  <a:cubicBezTo>
                    <a:pt x="1060" y="5858"/>
                    <a:pt x="1477" y="6787"/>
                    <a:pt x="1834" y="7370"/>
                  </a:cubicBezTo>
                  <a:cubicBezTo>
                    <a:pt x="2037" y="7715"/>
                    <a:pt x="2263" y="7965"/>
                    <a:pt x="2406" y="8132"/>
                  </a:cubicBezTo>
                  <a:lnTo>
                    <a:pt x="822" y="8692"/>
                  </a:lnTo>
                  <a:cubicBezTo>
                    <a:pt x="322" y="8870"/>
                    <a:pt x="1" y="9335"/>
                    <a:pt x="1" y="9858"/>
                  </a:cubicBezTo>
                  <a:lnTo>
                    <a:pt x="1" y="11240"/>
                  </a:lnTo>
                  <a:cubicBezTo>
                    <a:pt x="1" y="11323"/>
                    <a:pt x="72" y="11406"/>
                    <a:pt x="167" y="11406"/>
                  </a:cubicBezTo>
                  <a:cubicBezTo>
                    <a:pt x="251" y="11406"/>
                    <a:pt x="322" y="11323"/>
                    <a:pt x="322" y="11240"/>
                  </a:cubicBezTo>
                  <a:lnTo>
                    <a:pt x="322" y="9858"/>
                  </a:lnTo>
                  <a:cubicBezTo>
                    <a:pt x="322" y="9751"/>
                    <a:pt x="334" y="9632"/>
                    <a:pt x="382" y="9537"/>
                  </a:cubicBezTo>
                  <a:lnTo>
                    <a:pt x="1239" y="10275"/>
                  </a:lnTo>
                  <a:cubicBezTo>
                    <a:pt x="1358" y="10370"/>
                    <a:pt x="1430" y="10525"/>
                    <a:pt x="1430" y="10692"/>
                  </a:cubicBezTo>
                  <a:lnTo>
                    <a:pt x="1430" y="11251"/>
                  </a:lnTo>
                  <a:cubicBezTo>
                    <a:pt x="1430" y="11347"/>
                    <a:pt x="1501" y="11418"/>
                    <a:pt x="1596" y="11418"/>
                  </a:cubicBezTo>
                  <a:cubicBezTo>
                    <a:pt x="1680" y="11418"/>
                    <a:pt x="1751" y="11347"/>
                    <a:pt x="1751" y="11251"/>
                  </a:cubicBezTo>
                  <a:lnTo>
                    <a:pt x="1751" y="10692"/>
                  </a:lnTo>
                  <a:cubicBezTo>
                    <a:pt x="1751" y="10430"/>
                    <a:pt x="1632" y="10180"/>
                    <a:pt x="1441" y="10013"/>
                  </a:cubicBezTo>
                  <a:lnTo>
                    <a:pt x="560" y="9263"/>
                  </a:lnTo>
                  <a:cubicBezTo>
                    <a:pt x="668" y="9156"/>
                    <a:pt x="787" y="9061"/>
                    <a:pt x="929" y="9025"/>
                  </a:cubicBezTo>
                  <a:lnTo>
                    <a:pt x="1632" y="8763"/>
                  </a:lnTo>
                  <a:cubicBezTo>
                    <a:pt x="2072" y="9823"/>
                    <a:pt x="3108" y="10525"/>
                    <a:pt x="4275" y="10525"/>
                  </a:cubicBezTo>
                  <a:cubicBezTo>
                    <a:pt x="4906" y="10525"/>
                    <a:pt x="5525" y="10311"/>
                    <a:pt x="6013" y="9930"/>
                  </a:cubicBezTo>
                  <a:cubicBezTo>
                    <a:pt x="6240" y="10311"/>
                    <a:pt x="6418" y="10728"/>
                    <a:pt x="6418" y="11251"/>
                  </a:cubicBezTo>
                  <a:cubicBezTo>
                    <a:pt x="6418" y="11347"/>
                    <a:pt x="6490" y="11418"/>
                    <a:pt x="6573" y="11418"/>
                  </a:cubicBezTo>
                  <a:cubicBezTo>
                    <a:pt x="6668" y="11418"/>
                    <a:pt x="6740" y="11347"/>
                    <a:pt x="6740" y="11251"/>
                  </a:cubicBezTo>
                  <a:cubicBezTo>
                    <a:pt x="6740" y="10513"/>
                    <a:pt x="6430" y="9989"/>
                    <a:pt x="6109" y="9477"/>
                  </a:cubicBezTo>
                  <a:cubicBezTo>
                    <a:pt x="5787" y="8942"/>
                    <a:pt x="5490" y="8453"/>
                    <a:pt x="5490" y="7691"/>
                  </a:cubicBezTo>
                  <a:lnTo>
                    <a:pt x="5490" y="7513"/>
                  </a:lnTo>
                  <a:cubicBezTo>
                    <a:pt x="5490" y="7430"/>
                    <a:pt x="5418" y="7358"/>
                    <a:pt x="5323" y="7358"/>
                  </a:cubicBezTo>
                  <a:cubicBezTo>
                    <a:pt x="5240" y="7358"/>
                    <a:pt x="5168" y="7430"/>
                    <a:pt x="5168" y="7513"/>
                  </a:cubicBezTo>
                  <a:lnTo>
                    <a:pt x="5168" y="7691"/>
                  </a:lnTo>
                  <a:cubicBezTo>
                    <a:pt x="5168" y="8227"/>
                    <a:pt x="5299" y="8644"/>
                    <a:pt x="5478" y="9025"/>
                  </a:cubicBezTo>
                  <a:cubicBezTo>
                    <a:pt x="5144" y="9335"/>
                    <a:pt x="4716" y="9501"/>
                    <a:pt x="4251" y="9501"/>
                  </a:cubicBezTo>
                  <a:cubicBezTo>
                    <a:pt x="3537" y="9501"/>
                    <a:pt x="2906" y="9085"/>
                    <a:pt x="2620" y="8442"/>
                  </a:cubicBezTo>
                  <a:lnTo>
                    <a:pt x="2763" y="8382"/>
                  </a:lnTo>
                  <a:cubicBezTo>
                    <a:pt x="3120" y="8263"/>
                    <a:pt x="3346" y="7918"/>
                    <a:pt x="3346" y="7549"/>
                  </a:cubicBezTo>
                  <a:lnTo>
                    <a:pt x="3346" y="6977"/>
                  </a:lnTo>
                  <a:cubicBezTo>
                    <a:pt x="3632" y="7084"/>
                    <a:pt x="3930" y="7144"/>
                    <a:pt x="4251" y="7144"/>
                  </a:cubicBezTo>
                  <a:cubicBezTo>
                    <a:pt x="5501" y="7144"/>
                    <a:pt x="6549" y="6203"/>
                    <a:pt x="6704" y="5001"/>
                  </a:cubicBezTo>
                  <a:lnTo>
                    <a:pt x="6811" y="5001"/>
                  </a:lnTo>
                  <a:cubicBezTo>
                    <a:pt x="6918" y="5001"/>
                    <a:pt x="7025" y="4977"/>
                    <a:pt x="7109" y="4929"/>
                  </a:cubicBezTo>
                  <a:lnTo>
                    <a:pt x="7109" y="11251"/>
                  </a:lnTo>
                  <a:cubicBezTo>
                    <a:pt x="7109" y="11347"/>
                    <a:pt x="7180" y="11418"/>
                    <a:pt x="7276" y="11418"/>
                  </a:cubicBezTo>
                  <a:cubicBezTo>
                    <a:pt x="7359" y="11418"/>
                    <a:pt x="7442" y="11347"/>
                    <a:pt x="7442" y="11251"/>
                  </a:cubicBezTo>
                  <a:lnTo>
                    <a:pt x="7442" y="10108"/>
                  </a:lnTo>
                  <a:lnTo>
                    <a:pt x="8121" y="9525"/>
                  </a:lnTo>
                  <a:cubicBezTo>
                    <a:pt x="8168" y="9632"/>
                    <a:pt x="8180" y="9739"/>
                    <a:pt x="8180" y="9847"/>
                  </a:cubicBezTo>
                  <a:lnTo>
                    <a:pt x="8180" y="11228"/>
                  </a:lnTo>
                  <a:cubicBezTo>
                    <a:pt x="8180" y="11311"/>
                    <a:pt x="8252" y="11394"/>
                    <a:pt x="8347" y="11394"/>
                  </a:cubicBezTo>
                  <a:cubicBezTo>
                    <a:pt x="8430" y="11394"/>
                    <a:pt x="8514" y="11311"/>
                    <a:pt x="8514" y="11228"/>
                  </a:cubicBezTo>
                  <a:lnTo>
                    <a:pt x="8514" y="9847"/>
                  </a:lnTo>
                  <a:cubicBezTo>
                    <a:pt x="8526" y="9323"/>
                    <a:pt x="8204" y="8846"/>
                    <a:pt x="7692" y="8680"/>
                  </a:cubicBezTo>
                  <a:lnTo>
                    <a:pt x="7454" y="8596"/>
                  </a:lnTo>
                  <a:lnTo>
                    <a:pt x="7454" y="3203"/>
                  </a:lnTo>
                  <a:cubicBezTo>
                    <a:pt x="7454" y="1453"/>
                    <a:pt x="6025" y="0"/>
                    <a:pt x="4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39"/>
            <p:cNvSpPr/>
            <p:nvPr/>
          </p:nvSpPr>
          <p:spPr>
            <a:xfrm>
              <a:off x="6785941" y="3884229"/>
              <a:ext cx="29082" cy="16442"/>
            </a:xfrm>
            <a:custGeom>
              <a:rect b="b" l="l" r="r" t="t"/>
              <a:pathLst>
                <a:path extrusionOk="0" h="519" w="918">
                  <a:moveTo>
                    <a:pt x="717" y="1"/>
                  </a:moveTo>
                  <a:cubicBezTo>
                    <a:pt x="701" y="1"/>
                    <a:pt x="684" y="3"/>
                    <a:pt x="668" y="7"/>
                  </a:cubicBezTo>
                  <a:lnTo>
                    <a:pt x="144" y="185"/>
                  </a:lnTo>
                  <a:cubicBezTo>
                    <a:pt x="49" y="221"/>
                    <a:pt x="1" y="304"/>
                    <a:pt x="37" y="400"/>
                  </a:cubicBezTo>
                  <a:cubicBezTo>
                    <a:pt x="61" y="471"/>
                    <a:pt x="120" y="519"/>
                    <a:pt x="191" y="519"/>
                  </a:cubicBezTo>
                  <a:cubicBezTo>
                    <a:pt x="215" y="519"/>
                    <a:pt x="227" y="519"/>
                    <a:pt x="263" y="495"/>
                  </a:cubicBezTo>
                  <a:lnTo>
                    <a:pt x="787" y="316"/>
                  </a:lnTo>
                  <a:cubicBezTo>
                    <a:pt x="870" y="304"/>
                    <a:pt x="918" y="209"/>
                    <a:pt x="882" y="114"/>
                  </a:cubicBezTo>
                  <a:cubicBezTo>
                    <a:pt x="862" y="45"/>
                    <a:pt x="794" y="1"/>
                    <a:pt x="7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21" name="Google Shape;6121;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5" name="Shape 6125"/>
        <p:cNvGrpSpPr/>
        <p:nvPr/>
      </p:nvGrpSpPr>
      <p:grpSpPr>
        <a:xfrm>
          <a:off x="0" y="0"/>
          <a:ext cx="0" cy="0"/>
          <a:chOff x="0" y="0"/>
          <a:chExt cx="0" cy="0"/>
        </a:xfrm>
      </p:grpSpPr>
      <p:sp>
        <p:nvSpPr>
          <p:cNvPr id="6126" name="Google Shape;6126;p40"/>
          <p:cNvSpPr txBox="1"/>
          <p:nvPr>
            <p:ph type="title"/>
          </p:nvPr>
        </p:nvSpPr>
        <p:spPr>
          <a:xfrm>
            <a:off x="243900" y="1307100"/>
            <a:ext cx="86562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Objective 2</a:t>
            </a:r>
            <a:endParaRPr sz="5900"/>
          </a:p>
          <a:p>
            <a:pPr indent="0" lvl="0" marL="0" rtl="0" algn="l">
              <a:spcBef>
                <a:spcPts val="0"/>
              </a:spcBef>
              <a:spcAft>
                <a:spcPts val="0"/>
              </a:spcAft>
              <a:buNone/>
            </a:pPr>
            <a:r>
              <a:t/>
            </a:r>
            <a:endParaRPr sz="3000"/>
          </a:p>
          <a:p>
            <a:pPr indent="0" lvl="0" marL="0" rtl="0" algn="ctr">
              <a:spcBef>
                <a:spcPts val="0"/>
              </a:spcBef>
              <a:spcAft>
                <a:spcPts val="0"/>
              </a:spcAft>
              <a:buNone/>
            </a:pPr>
            <a:r>
              <a:rPr lang="en" sz="3000"/>
              <a:t>Improve methods of </a:t>
            </a:r>
            <a:endParaRPr sz="3000"/>
          </a:p>
          <a:p>
            <a:pPr indent="0" lvl="0" marL="0" rtl="0" algn="ctr">
              <a:spcBef>
                <a:spcPts val="0"/>
              </a:spcBef>
              <a:spcAft>
                <a:spcPts val="0"/>
              </a:spcAft>
              <a:buNone/>
            </a:pPr>
            <a:r>
              <a:rPr lang="en" sz="3000"/>
              <a:t>advertising and outreach.</a:t>
            </a:r>
            <a:endParaRPr sz="3000"/>
          </a:p>
        </p:txBody>
      </p:sp>
      <p:sp>
        <p:nvSpPr>
          <p:cNvPr id="6127" name="Google Shape;6127;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1" name="Shape 6131"/>
        <p:cNvGrpSpPr/>
        <p:nvPr/>
      </p:nvGrpSpPr>
      <p:grpSpPr>
        <a:xfrm>
          <a:off x="0" y="0"/>
          <a:ext cx="0" cy="0"/>
          <a:chOff x="0" y="0"/>
          <a:chExt cx="0" cy="0"/>
        </a:xfrm>
      </p:grpSpPr>
      <p:sp>
        <p:nvSpPr>
          <p:cNvPr id="6132" name="Google Shape;6132;p4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Traditional advertising is still relevant yet less present since COVID.</a:t>
            </a:r>
            <a:endParaRPr/>
          </a:p>
        </p:txBody>
      </p:sp>
      <p:pic>
        <p:nvPicPr>
          <p:cNvPr id="6133" name="Google Shape;6133;p41"/>
          <p:cNvPicPr preferRelativeResize="0"/>
          <p:nvPr/>
        </p:nvPicPr>
        <p:blipFill rotWithShape="1">
          <a:blip r:embed="rId3">
            <a:alphaModFix/>
          </a:blip>
          <a:srcRect b="1970" l="0" r="0" t="-1970"/>
          <a:stretch/>
        </p:blipFill>
        <p:spPr>
          <a:xfrm>
            <a:off x="4231398" y="1569825"/>
            <a:ext cx="4325375" cy="3180024"/>
          </a:xfrm>
          <a:prstGeom prst="rect">
            <a:avLst/>
          </a:prstGeom>
          <a:noFill/>
          <a:ln cap="flat" cmpd="sng" w="9525">
            <a:solidFill>
              <a:schemeClr val="dk1"/>
            </a:solidFill>
            <a:prstDash val="solid"/>
            <a:round/>
            <a:headEnd len="sm" w="sm" type="none"/>
            <a:tailEnd len="sm" w="sm" type="none"/>
          </a:ln>
        </p:spPr>
      </p:pic>
      <p:sp>
        <p:nvSpPr>
          <p:cNvPr id="6134" name="Google Shape;6134;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35" name="Google Shape;6135;p41"/>
          <p:cNvSpPr txBox="1"/>
          <p:nvPr>
            <p:ph idx="5" type="title"/>
          </p:nvPr>
        </p:nvSpPr>
        <p:spPr>
          <a:xfrm>
            <a:off x="442288" y="3281938"/>
            <a:ext cx="33957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Word of Mouth</a:t>
            </a:r>
            <a:endParaRPr/>
          </a:p>
        </p:txBody>
      </p:sp>
      <p:sp>
        <p:nvSpPr>
          <p:cNvPr id="6136" name="Google Shape;6136;p41"/>
          <p:cNvSpPr txBox="1"/>
          <p:nvPr/>
        </p:nvSpPr>
        <p:spPr>
          <a:xfrm>
            <a:off x="442288" y="3734050"/>
            <a:ext cx="3395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“I do not know of any other way to hear about this place [unless if it’s through a friend].”</a:t>
            </a:r>
            <a:endParaRPr sz="1800">
              <a:latin typeface="Actor"/>
              <a:ea typeface="Actor"/>
              <a:cs typeface="Actor"/>
              <a:sym typeface="Actor"/>
            </a:endParaRPr>
          </a:p>
        </p:txBody>
      </p:sp>
      <p:sp>
        <p:nvSpPr>
          <p:cNvPr id="6137" name="Google Shape;6137;p41"/>
          <p:cNvSpPr txBox="1"/>
          <p:nvPr>
            <p:ph idx="5" type="title"/>
          </p:nvPr>
        </p:nvSpPr>
        <p:spPr>
          <a:xfrm>
            <a:off x="442288" y="1569813"/>
            <a:ext cx="33957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Leaflets</a:t>
            </a:r>
            <a:endParaRPr/>
          </a:p>
        </p:txBody>
      </p:sp>
      <p:sp>
        <p:nvSpPr>
          <p:cNvPr id="6138" name="Google Shape;6138;p41"/>
          <p:cNvSpPr txBox="1"/>
          <p:nvPr/>
        </p:nvSpPr>
        <p:spPr>
          <a:xfrm>
            <a:off x="442288" y="2021925"/>
            <a:ext cx="3395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Currently handed out at front entrances, but used to be on display around the community.</a:t>
            </a:r>
            <a:endParaRPr sz="1800">
              <a:latin typeface="Actor"/>
              <a:ea typeface="Actor"/>
              <a:cs typeface="Actor"/>
              <a:sym typeface="Acto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2" name="Shape 6142"/>
        <p:cNvGrpSpPr/>
        <p:nvPr/>
      </p:nvGrpSpPr>
      <p:grpSpPr>
        <a:xfrm>
          <a:off x="0" y="0"/>
          <a:ext cx="0" cy="0"/>
          <a:chOff x="0" y="0"/>
          <a:chExt cx="0" cy="0"/>
        </a:xfrm>
      </p:grpSpPr>
      <p:pic>
        <p:nvPicPr>
          <p:cNvPr id="6143" name="Google Shape;6143;p42"/>
          <p:cNvPicPr preferRelativeResize="0"/>
          <p:nvPr/>
        </p:nvPicPr>
        <p:blipFill>
          <a:blip r:embed="rId3">
            <a:alphaModFix/>
          </a:blip>
          <a:stretch>
            <a:fillRect/>
          </a:stretch>
        </p:blipFill>
        <p:spPr>
          <a:xfrm>
            <a:off x="4630600" y="1158469"/>
            <a:ext cx="4304675" cy="3028805"/>
          </a:xfrm>
          <a:prstGeom prst="rect">
            <a:avLst/>
          </a:prstGeom>
          <a:noFill/>
          <a:ln>
            <a:noFill/>
          </a:ln>
        </p:spPr>
      </p:pic>
      <p:pic>
        <p:nvPicPr>
          <p:cNvPr id="6144" name="Google Shape;6144;p42"/>
          <p:cNvPicPr preferRelativeResize="0"/>
          <p:nvPr/>
        </p:nvPicPr>
        <p:blipFill>
          <a:blip r:embed="rId4">
            <a:alphaModFix/>
          </a:blip>
          <a:stretch>
            <a:fillRect/>
          </a:stretch>
        </p:blipFill>
        <p:spPr>
          <a:xfrm>
            <a:off x="195625" y="1158275"/>
            <a:ext cx="4304670" cy="3029200"/>
          </a:xfrm>
          <a:prstGeom prst="rect">
            <a:avLst/>
          </a:prstGeom>
          <a:noFill/>
          <a:ln>
            <a:noFill/>
          </a:ln>
        </p:spPr>
      </p:pic>
      <p:sp>
        <p:nvSpPr>
          <p:cNvPr id="6145" name="Google Shape;6145;p42"/>
          <p:cNvSpPr txBox="1"/>
          <p:nvPr>
            <p:ph type="title"/>
          </p:nvPr>
        </p:nvSpPr>
        <p:spPr>
          <a:xfrm>
            <a:off x="720000" y="33695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Advertisement: Leaflet Design</a:t>
            </a:r>
            <a:endParaRPr/>
          </a:p>
        </p:txBody>
      </p:sp>
      <p:sp>
        <p:nvSpPr>
          <p:cNvPr id="6146" name="Google Shape;6146;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0" name="Shape 6150"/>
        <p:cNvGrpSpPr/>
        <p:nvPr/>
      </p:nvGrpSpPr>
      <p:grpSpPr>
        <a:xfrm>
          <a:off x="0" y="0"/>
          <a:ext cx="0" cy="0"/>
          <a:chOff x="0" y="0"/>
          <a:chExt cx="0" cy="0"/>
        </a:xfrm>
      </p:grpSpPr>
      <p:sp>
        <p:nvSpPr>
          <p:cNvPr id="6151" name="Google Shape;6151;p43"/>
          <p:cNvSpPr txBox="1"/>
          <p:nvPr>
            <p:ph type="title"/>
          </p:nvPr>
        </p:nvSpPr>
        <p:spPr>
          <a:xfrm>
            <a:off x="720000" y="5394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Lunch clubbers and visitors are curious about what is going on at Commonside.</a:t>
            </a:r>
            <a:endParaRPr/>
          </a:p>
        </p:txBody>
      </p:sp>
      <p:sp>
        <p:nvSpPr>
          <p:cNvPr id="6152" name="Google Shape;6152;p43"/>
          <p:cNvSpPr txBox="1"/>
          <p:nvPr>
            <p:ph idx="2" type="title"/>
          </p:nvPr>
        </p:nvSpPr>
        <p:spPr>
          <a:xfrm>
            <a:off x="452588" y="1697688"/>
            <a:ext cx="33957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Hope Coffee Club</a:t>
            </a:r>
            <a:endParaRPr/>
          </a:p>
        </p:txBody>
      </p:sp>
      <p:sp>
        <p:nvSpPr>
          <p:cNvPr id="6153" name="Google Shape;6153;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54" name="Google Shape;6154;p43"/>
          <p:cNvSpPr txBox="1"/>
          <p:nvPr/>
        </p:nvSpPr>
        <p:spPr>
          <a:xfrm>
            <a:off x="452588" y="2149800"/>
            <a:ext cx="3395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“They need a menu board so people can see what they are making.”</a:t>
            </a:r>
            <a:endParaRPr sz="1800">
              <a:latin typeface="Actor"/>
              <a:ea typeface="Actor"/>
              <a:cs typeface="Actor"/>
              <a:sym typeface="Actor"/>
            </a:endParaRPr>
          </a:p>
        </p:txBody>
      </p:sp>
      <p:pic>
        <p:nvPicPr>
          <p:cNvPr id="6155" name="Google Shape;6155;p43"/>
          <p:cNvPicPr preferRelativeResize="0"/>
          <p:nvPr/>
        </p:nvPicPr>
        <p:blipFill>
          <a:blip r:embed="rId3">
            <a:alphaModFix/>
          </a:blip>
          <a:stretch>
            <a:fillRect/>
          </a:stretch>
        </p:blipFill>
        <p:spPr>
          <a:xfrm>
            <a:off x="4237188" y="1542250"/>
            <a:ext cx="4443935" cy="3332951"/>
          </a:xfrm>
          <a:prstGeom prst="rect">
            <a:avLst/>
          </a:prstGeom>
          <a:noFill/>
          <a:ln cap="flat" cmpd="sng" w="9525">
            <a:solidFill>
              <a:schemeClr val="dk1"/>
            </a:solidFill>
            <a:prstDash val="solid"/>
            <a:round/>
            <a:headEnd len="sm" w="sm" type="none"/>
            <a:tailEnd len="sm" w="sm" type="none"/>
          </a:ln>
        </p:spPr>
      </p:pic>
      <p:sp>
        <p:nvSpPr>
          <p:cNvPr id="6156" name="Google Shape;6156;p43"/>
          <p:cNvSpPr txBox="1"/>
          <p:nvPr>
            <p:ph idx="2" type="title"/>
          </p:nvPr>
        </p:nvSpPr>
        <p:spPr>
          <a:xfrm>
            <a:off x="452588" y="3251838"/>
            <a:ext cx="3395700" cy="45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Pollards Hill Lunch Club</a:t>
            </a:r>
            <a:endParaRPr/>
          </a:p>
        </p:txBody>
      </p:sp>
      <p:sp>
        <p:nvSpPr>
          <p:cNvPr id="6157" name="Google Shape;6157;p43"/>
          <p:cNvSpPr txBox="1"/>
          <p:nvPr/>
        </p:nvSpPr>
        <p:spPr>
          <a:xfrm>
            <a:off x="452588" y="3703950"/>
            <a:ext cx="3395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Actor"/>
                <a:ea typeface="Actor"/>
                <a:cs typeface="Actor"/>
                <a:sym typeface="Actor"/>
              </a:rPr>
              <a:t>Staff reported being asked about menu directly, or members look at the board.</a:t>
            </a:r>
            <a:endParaRPr sz="1800">
              <a:latin typeface="Actor"/>
              <a:ea typeface="Actor"/>
              <a:cs typeface="Actor"/>
              <a:sym typeface="Acto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1" name="Shape 6161"/>
        <p:cNvGrpSpPr/>
        <p:nvPr/>
      </p:nvGrpSpPr>
      <p:grpSpPr>
        <a:xfrm>
          <a:off x="0" y="0"/>
          <a:ext cx="0" cy="0"/>
          <a:chOff x="0" y="0"/>
          <a:chExt cx="0" cy="0"/>
        </a:xfrm>
      </p:grpSpPr>
      <p:sp>
        <p:nvSpPr>
          <p:cNvPr id="6162" name="Google Shape;6162;p44"/>
          <p:cNvSpPr txBox="1"/>
          <p:nvPr>
            <p:ph type="title"/>
          </p:nvPr>
        </p:nvSpPr>
        <p:spPr>
          <a:xfrm>
            <a:off x="720000" y="25305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Advertisement: </a:t>
            </a:r>
            <a:r>
              <a:rPr lang="en"/>
              <a:t>Poster Design</a:t>
            </a:r>
            <a:endParaRPr/>
          </a:p>
        </p:txBody>
      </p:sp>
      <p:sp>
        <p:nvSpPr>
          <p:cNvPr id="6163" name="Google Shape;6163;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164" name="Google Shape;6164;p44"/>
          <p:cNvPicPr preferRelativeResize="0"/>
          <p:nvPr/>
        </p:nvPicPr>
        <p:blipFill>
          <a:blip r:embed="rId3">
            <a:alphaModFix/>
          </a:blip>
          <a:stretch>
            <a:fillRect/>
          </a:stretch>
        </p:blipFill>
        <p:spPr>
          <a:xfrm>
            <a:off x="1568238" y="901950"/>
            <a:ext cx="6007514" cy="4004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2" name="Shape 5242"/>
        <p:cNvGrpSpPr/>
        <p:nvPr/>
      </p:nvGrpSpPr>
      <p:grpSpPr>
        <a:xfrm>
          <a:off x="0" y="0"/>
          <a:ext cx="0" cy="0"/>
          <a:chOff x="0" y="0"/>
          <a:chExt cx="0" cy="0"/>
        </a:xfrm>
      </p:grpSpPr>
      <p:sp>
        <p:nvSpPr>
          <p:cNvPr id="5243" name="Google Shape;5243;p27"/>
          <p:cNvSpPr txBox="1"/>
          <p:nvPr>
            <p:ph type="title"/>
          </p:nvPr>
        </p:nvSpPr>
        <p:spPr>
          <a:xfrm>
            <a:off x="1864500" y="1854750"/>
            <a:ext cx="5415000" cy="143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Opportunity for Improvement</a:t>
            </a:r>
            <a:endParaRPr sz="6000"/>
          </a:p>
        </p:txBody>
      </p:sp>
      <p:grpSp>
        <p:nvGrpSpPr>
          <p:cNvPr id="5244" name="Google Shape;5244;p27"/>
          <p:cNvGrpSpPr/>
          <p:nvPr/>
        </p:nvGrpSpPr>
        <p:grpSpPr>
          <a:xfrm rot="-3814868">
            <a:off x="195008" y="180654"/>
            <a:ext cx="1036183" cy="2259314"/>
            <a:chOff x="2430300" y="1487150"/>
            <a:chExt cx="284200" cy="619675"/>
          </a:xfrm>
        </p:grpSpPr>
        <p:sp>
          <p:nvSpPr>
            <p:cNvPr id="5245" name="Google Shape;5245;p27"/>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27"/>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27"/>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27"/>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27"/>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27"/>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27"/>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27"/>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27"/>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27"/>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27"/>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27"/>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27"/>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27"/>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27"/>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27"/>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27"/>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27"/>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27"/>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27"/>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27"/>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27"/>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27"/>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27"/>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27"/>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27"/>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27"/>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27"/>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27"/>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27"/>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27"/>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27"/>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27"/>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27"/>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27"/>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27"/>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27"/>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27"/>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27"/>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27"/>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27"/>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27"/>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27"/>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27"/>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27"/>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27"/>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27"/>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27"/>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27"/>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27"/>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27"/>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27"/>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27"/>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27"/>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27"/>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27"/>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27"/>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27"/>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27"/>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27"/>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27"/>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27"/>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27"/>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27"/>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27"/>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27"/>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27"/>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27"/>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27"/>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27"/>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27"/>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27"/>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27"/>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27"/>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27"/>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27"/>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27"/>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27"/>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27"/>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27"/>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27"/>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27"/>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27"/>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27"/>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27"/>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27"/>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27"/>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27"/>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27"/>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27"/>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27"/>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27"/>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27"/>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27"/>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27"/>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27"/>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27"/>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27"/>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27"/>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27"/>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27"/>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27"/>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27"/>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27"/>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27"/>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27"/>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27"/>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27"/>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27"/>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27"/>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27"/>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27"/>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27"/>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27"/>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27"/>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27"/>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27"/>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27"/>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27"/>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27"/>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27"/>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27"/>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27"/>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27"/>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27"/>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27"/>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27"/>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27"/>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27"/>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27"/>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27"/>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27"/>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27"/>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27"/>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27"/>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27"/>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27"/>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27"/>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27"/>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27"/>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27"/>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27"/>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27"/>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27"/>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27"/>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27"/>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27"/>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27"/>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27"/>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27"/>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27"/>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27"/>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27"/>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27"/>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27"/>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27"/>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27"/>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27"/>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27"/>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27"/>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27"/>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27"/>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27"/>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27"/>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27"/>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27"/>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27"/>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27"/>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27"/>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27"/>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27"/>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27"/>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27"/>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27"/>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27"/>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27"/>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27"/>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27"/>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27"/>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27"/>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27"/>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27"/>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27"/>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27"/>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27"/>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27"/>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27"/>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27"/>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27"/>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27"/>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27"/>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27"/>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27"/>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27"/>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27"/>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27"/>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27"/>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27"/>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27"/>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27"/>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27"/>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27"/>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27"/>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27"/>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27"/>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27"/>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27"/>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27"/>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27"/>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27"/>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27"/>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27"/>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27"/>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27"/>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27"/>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27"/>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27"/>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27"/>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27"/>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27"/>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27"/>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27"/>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27"/>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27"/>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27"/>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27"/>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27"/>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27"/>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27"/>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27"/>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27"/>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27"/>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27"/>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27"/>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27"/>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27"/>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27"/>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2" name="Google Shape;5482;p27"/>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3" name="Google Shape;5483;p27"/>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27"/>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27"/>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27"/>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27"/>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27"/>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27"/>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27"/>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27"/>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27"/>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27"/>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27"/>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27"/>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27"/>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27"/>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27"/>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27"/>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27"/>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27"/>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27"/>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27"/>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27"/>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27"/>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27"/>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27"/>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27"/>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27"/>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27"/>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27"/>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27"/>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27"/>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4" name="Google Shape;5514;p27"/>
          <p:cNvGrpSpPr/>
          <p:nvPr/>
        </p:nvGrpSpPr>
        <p:grpSpPr>
          <a:xfrm rot="-8284941">
            <a:off x="3460279" y="-782855"/>
            <a:ext cx="1496270" cy="2024016"/>
            <a:chOff x="6364174" y="1102165"/>
            <a:chExt cx="588936" cy="796658"/>
          </a:xfrm>
        </p:grpSpPr>
        <p:sp>
          <p:nvSpPr>
            <p:cNvPr id="5515" name="Google Shape;5515;p27"/>
            <p:cNvSpPr/>
            <p:nvPr/>
          </p:nvSpPr>
          <p:spPr>
            <a:xfrm>
              <a:off x="6364174" y="1102165"/>
              <a:ext cx="588936" cy="796658"/>
            </a:xfrm>
            <a:custGeom>
              <a:rect b="b" l="l" r="r" t="t"/>
              <a:pathLst>
                <a:path extrusionOk="0" h="26275" w="19424">
                  <a:moveTo>
                    <a:pt x="7133" y="5119"/>
                  </a:moveTo>
                  <a:cubicBezTo>
                    <a:pt x="7119" y="6129"/>
                    <a:pt x="6919" y="7159"/>
                    <a:pt x="6785" y="7741"/>
                  </a:cubicBezTo>
                  <a:cubicBezTo>
                    <a:pt x="6423" y="7828"/>
                    <a:pt x="6109" y="7601"/>
                    <a:pt x="6076" y="7567"/>
                  </a:cubicBezTo>
                  <a:cubicBezTo>
                    <a:pt x="6062" y="7554"/>
                    <a:pt x="6042" y="7547"/>
                    <a:pt x="6022" y="7547"/>
                  </a:cubicBezTo>
                  <a:cubicBezTo>
                    <a:pt x="5975" y="7547"/>
                    <a:pt x="5935" y="7581"/>
                    <a:pt x="5935" y="7628"/>
                  </a:cubicBezTo>
                  <a:cubicBezTo>
                    <a:pt x="5895" y="8337"/>
                    <a:pt x="4691" y="8564"/>
                    <a:pt x="4610" y="8578"/>
                  </a:cubicBezTo>
                  <a:cubicBezTo>
                    <a:pt x="4604" y="8578"/>
                    <a:pt x="4590" y="8578"/>
                    <a:pt x="4584" y="8584"/>
                  </a:cubicBezTo>
                  <a:cubicBezTo>
                    <a:pt x="4537" y="8604"/>
                    <a:pt x="4523" y="8658"/>
                    <a:pt x="4550" y="8698"/>
                  </a:cubicBezTo>
                  <a:cubicBezTo>
                    <a:pt x="4811" y="9180"/>
                    <a:pt x="4369" y="9655"/>
                    <a:pt x="4329" y="9695"/>
                  </a:cubicBezTo>
                  <a:cubicBezTo>
                    <a:pt x="4316" y="9708"/>
                    <a:pt x="4303" y="9728"/>
                    <a:pt x="4303" y="9749"/>
                  </a:cubicBezTo>
                  <a:cubicBezTo>
                    <a:pt x="4303" y="9795"/>
                    <a:pt x="4336" y="9836"/>
                    <a:pt x="4383" y="9836"/>
                  </a:cubicBezTo>
                  <a:cubicBezTo>
                    <a:pt x="5233" y="9896"/>
                    <a:pt x="4958" y="10819"/>
                    <a:pt x="4958" y="10826"/>
                  </a:cubicBezTo>
                  <a:cubicBezTo>
                    <a:pt x="4952" y="10853"/>
                    <a:pt x="4958" y="10879"/>
                    <a:pt x="4972" y="10899"/>
                  </a:cubicBezTo>
                  <a:cubicBezTo>
                    <a:pt x="5005" y="10933"/>
                    <a:pt x="5059" y="10939"/>
                    <a:pt x="5092" y="10913"/>
                  </a:cubicBezTo>
                  <a:cubicBezTo>
                    <a:pt x="6397" y="9856"/>
                    <a:pt x="9026" y="11281"/>
                    <a:pt x="9140" y="11341"/>
                  </a:cubicBezTo>
                  <a:cubicBezTo>
                    <a:pt x="9147" y="11348"/>
                    <a:pt x="9147" y="11348"/>
                    <a:pt x="9153" y="11348"/>
                  </a:cubicBezTo>
                  <a:cubicBezTo>
                    <a:pt x="9200" y="11368"/>
                    <a:pt x="9247" y="11341"/>
                    <a:pt x="9260" y="11301"/>
                  </a:cubicBezTo>
                  <a:cubicBezTo>
                    <a:pt x="9816" y="9755"/>
                    <a:pt x="12552" y="9300"/>
                    <a:pt x="12686" y="9280"/>
                  </a:cubicBezTo>
                  <a:cubicBezTo>
                    <a:pt x="12719" y="9274"/>
                    <a:pt x="12746" y="9253"/>
                    <a:pt x="12759" y="9213"/>
                  </a:cubicBezTo>
                  <a:cubicBezTo>
                    <a:pt x="12766" y="9173"/>
                    <a:pt x="12739" y="9126"/>
                    <a:pt x="12699" y="9113"/>
                  </a:cubicBezTo>
                  <a:cubicBezTo>
                    <a:pt x="11495" y="8792"/>
                    <a:pt x="11843" y="7393"/>
                    <a:pt x="11870" y="7300"/>
                  </a:cubicBezTo>
                  <a:cubicBezTo>
                    <a:pt x="11876" y="7280"/>
                    <a:pt x="11876" y="7253"/>
                    <a:pt x="11863" y="7226"/>
                  </a:cubicBezTo>
                  <a:cubicBezTo>
                    <a:pt x="11836" y="7193"/>
                    <a:pt x="11783" y="7179"/>
                    <a:pt x="11749" y="7206"/>
                  </a:cubicBezTo>
                  <a:cubicBezTo>
                    <a:pt x="10739" y="7855"/>
                    <a:pt x="9929" y="7541"/>
                    <a:pt x="9796" y="7480"/>
                  </a:cubicBezTo>
                  <a:cubicBezTo>
                    <a:pt x="9655" y="7286"/>
                    <a:pt x="9535" y="7025"/>
                    <a:pt x="9414" y="6684"/>
                  </a:cubicBezTo>
                  <a:cubicBezTo>
                    <a:pt x="9260" y="6216"/>
                    <a:pt x="9113" y="5574"/>
                    <a:pt x="8973" y="4690"/>
                  </a:cubicBezTo>
                  <a:cubicBezTo>
                    <a:pt x="9347" y="4570"/>
                    <a:pt x="11274" y="4021"/>
                    <a:pt x="12499" y="5433"/>
                  </a:cubicBezTo>
                  <a:cubicBezTo>
                    <a:pt x="12519" y="5460"/>
                    <a:pt x="12552" y="5467"/>
                    <a:pt x="12586" y="5453"/>
                  </a:cubicBezTo>
                  <a:lnTo>
                    <a:pt x="12586" y="5453"/>
                  </a:lnTo>
                  <a:cubicBezTo>
                    <a:pt x="12592" y="5453"/>
                    <a:pt x="15255" y="4543"/>
                    <a:pt x="16205" y="7059"/>
                  </a:cubicBezTo>
                  <a:cubicBezTo>
                    <a:pt x="16219" y="7092"/>
                    <a:pt x="16252" y="7112"/>
                    <a:pt x="16285" y="7112"/>
                  </a:cubicBezTo>
                  <a:cubicBezTo>
                    <a:pt x="16419" y="7112"/>
                    <a:pt x="19263" y="7213"/>
                    <a:pt x="19042" y="12806"/>
                  </a:cubicBezTo>
                  <a:cubicBezTo>
                    <a:pt x="18928" y="15663"/>
                    <a:pt x="18406" y="18098"/>
                    <a:pt x="17583" y="19958"/>
                  </a:cubicBezTo>
                  <a:cubicBezTo>
                    <a:pt x="16747" y="21845"/>
                    <a:pt x="15596" y="23143"/>
                    <a:pt x="14251" y="23678"/>
                  </a:cubicBezTo>
                  <a:cubicBezTo>
                    <a:pt x="11602" y="24729"/>
                    <a:pt x="10110" y="23250"/>
                    <a:pt x="10103" y="23244"/>
                  </a:cubicBezTo>
                  <a:cubicBezTo>
                    <a:pt x="10070" y="23217"/>
                    <a:pt x="10023" y="23217"/>
                    <a:pt x="9990" y="23244"/>
                  </a:cubicBezTo>
                  <a:cubicBezTo>
                    <a:pt x="9983" y="23250"/>
                    <a:pt x="6510" y="26274"/>
                    <a:pt x="3446" y="23029"/>
                  </a:cubicBezTo>
                  <a:cubicBezTo>
                    <a:pt x="3439" y="23016"/>
                    <a:pt x="3426" y="23009"/>
                    <a:pt x="3419" y="23009"/>
                  </a:cubicBezTo>
                  <a:cubicBezTo>
                    <a:pt x="3413" y="23003"/>
                    <a:pt x="1686" y="22307"/>
                    <a:pt x="997" y="19356"/>
                  </a:cubicBezTo>
                  <a:cubicBezTo>
                    <a:pt x="616" y="17710"/>
                    <a:pt x="288" y="15442"/>
                    <a:pt x="221" y="13569"/>
                  </a:cubicBezTo>
                  <a:cubicBezTo>
                    <a:pt x="168" y="12070"/>
                    <a:pt x="275" y="10826"/>
                    <a:pt x="656" y="10364"/>
                  </a:cubicBezTo>
                  <a:cubicBezTo>
                    <a:pt x="670" y="10344"/>
                    <a:pt x="676" y="10324"/>
                    <a:pt x="676" y="10304"/>
                  </a:cubicBezTo>
                  <a:lnTo>
                    <a:pt x="676" y="10304"/>
                  </a:lnTo>
                  <a:cubicBezTo>
                    <a:pt x="676" y="10297"/>
                    <a:pt x="475" y="7822"/>
                    <a:pt x="1947" y="7353"/>
                  </a:cubicBezTo>
                  <a:cubicBezTo>
                    <a:pt x="1967" y="7347"/>
                    <a:pt x="1988" y="7327"/>
                    <a:pt x="1994" y="7306"/>
                  </a:cubicBezTo>
                  <a:lnTo>
                    <a:pt x="1994" y="7306"/>
                  </a:lnTo>
                  <a:cubicBezTo>
                    <a:pt x="2001" y="7300"/>
                    <a:pt x="2811" y="5393"/>
                    <a:pt x="4737" y="5440"/>
                  </a:cubicBezTo>
                  <a:cubicBezTo>
                    <a:pt x="4757" y="5440"/>
                    <a:pt x="4784" y="5426"/>
                    <a:pt x="4798" y="5413"/>
                  </a:cubicBezTo>
                  <a:lnTo>
                    <a:pt x="4798" y="5413"/>
                  </a:lnTo>
                  <a:cubicBezTo>
                    <a:pt x="4804" y="5406"/>
                    <a:pt x="5661" y="4443"/>
                    <a:pt x="7133" y="5119"/>
                  </a:cubicBezTo>
                  <a:close/>
                  <a:moveTo>
                    <a:pt x="8953" y="4523"/>
                  </a:moveTo>
                  <a:cubicBezTo>
                    <a:pt x="9401" y="4383"/>
                    <a:pt x="11321" y="3874"/>
                    <a:pt x="12586" y="5279"/>
                  </a:cubicBezTo>
                  <a:cubicBezTo>
                    <a:pt x="12974" y="5165"/>
                    <a:pt x="15402" y="4557"/>
                    <a:pt x="16346" y="6945"/>
                  </a:cubicBezTo>
                  <a:cubicBezTo>
                    <a:pt x="16767" y="6979"/>
                    <a:pt x="19423" y="7387"/>
                    <a:pt x="19209" y="12813"/>
                  </a:cubicBezTo>
                  <a:cubicBezTo>
                    <a:pt x="19095" y="15697"/>
                    <a:pt x="18567" y="18145"/>
                    <a:pt x="17737" y="20025"/>
                  </a:cubicBezTo>
                  <a:cubicBezTo>
                    <a:pt x="16881" y="21959"/>
                    <a:pt x="15703" y="23277"/>
                    <a:pt x="14312" y="23832"/>
                  </a:cubicBezTo>
                  <a:cubicBezTo>
                    <a:pt x="11856" y="24802"/>
                    <a:pt x="10344" y="23678"/>
                    <a:pt x="10043" y="23417"/>
                  </a:cubicBezTo>
                  <a:cubicBezTo>
                    <a:pt x="9575" y="23792"/>
                    <a:pt x="6283" y="26254"/>
                    <a:pt x="3339" y="23157"/>
                  </a:cubicBezTo>
                  <a:cubicBezTo>
                    <a:pt x="3158" y="23076"/>
                    <a:pt x="1506" y="22267"/>
                    <a:pt x="837" y="19396"/>
                  </a:cubicBezTo>
                  <a:cubicBezTo>
                    <a:pt x="449" y="17737"/>
                    <a:pt x="121" y="15462"/>
                    <a:pt x="54" y="13576"/>
                  </a:cubicBezTo>
                  <a:cubicBezTo>
                    <a:pt x="0" y="12064"/>
                    <a:pt x="114" y="10799"/>
                    <a:pt x="509" y="10284"/>
                  </a:cubicBezTo>
                  <a:cubicBezTo>
                    <a:pt x="489" y="9989"/>
                    <a:pt x="402" y="7715"/>
                    <a:pt x="1860" y="7206"/>
                  </a:cubicBezTo>
                  <a:cubicBezTo>
                    <a:pt x="1981" y="6945"/>
                    <a:pt x="2844" y="5252"/>
                    <a:pt x="4704" y="5273"/>
                  </a:cubicBezTo>
                  <a:cubicBezTo>
                    <a:pt x="4865" y="5112"/>
                    <a:pt x="5741" y="4336"/>
                    <a:pt x="7139" y="4931"/>
                  </a:cubicBezTo>
                  <a:cubicBezTo>
                    <a:pt x="7133" y="4269"/>
                    <a:pt x="7046" y="3620"/>
                    <a:pt x="6805" y="3111"/>
                  </a:cubicBezTo>
                  <a:cubicBezTo>
                    <a:pt x="6042" y="1526"/>
                    <a:pt x="5233" y="3239"/>
                    <a:pt x="5233" y="3245"/>
                  </a:cubicBezTo>
                  <a:cubicBezTo>
                    <a:pt x="5219" y="3272"/>
                    <a:pt x="5192" y="3292"/>
                    <a:pt x="5166" y="3292"/>
                  </a:cubicBezTo>
                  <a:lnTo>
                    <a:pt x="5166" y="3292"/>
                  </a:lnTo>
                  <a:cubicBezTo>
                    <a:pt x="5159" y="3292"/>
                    <a:pt x="3506" y="3479"/>
                    <a:pt x="3118" y="1686"/>
                  </a:cubicBezTo>
                  <a:cubicBezTo>
                    <a:pt x="3005" y="1158"/>
                    <a:pt x="3386" y="689"/>
                    <a:pt x="3995" y="382"/>
                  </a:cubicBezTo>
                  <a:cubicBezTo>
                    <a:pt x="4329" y="214"/>
                    <a:pt x="4731" y="101"/>
                    <a:pt x="5159" y="54"/>
                  </a:cubicBezTo>
                  <a:cubicBezTo>
                    <a:pt x="5587" y="0"/>
                    <a:pt x="6042" y="20"/>
                    <a:pt x="6477" y="121"/>
                  </a:cubicBezTo>
                  <a:cubicBezTo>
                    <a:pt x="7574" y="382"/>
                    <a:pt x="8558" y="1171"/>
                    <a:pt x="8732" y="2777"/>
                  </a:cubicBezTo>
                  <a:cubicBezTo>
                    <a:pt x="8805" y="3446"/>
                    <a:pt x="8872" y="4021"/>
                    <a:pt x="8953" y="4523"/>
                  </a:cubicBezTo>
                  <a:close/>
                  <a:moveTo>
                    <a:pt x="6818" y="8277"/>
                  </a:moveTo>
                  <a:cubicBezTo>
                    <a:pt x="6805" y="8323"/>
                    <a:pt x="6758" y="8350"/>
                    <a:pt x="6718" y="8337"/>
                  </a:cubicBezTo>
                  <a:cubicBezTo>
                    <a:pt x="6671" y="8323"/>
                    <a:pt x="6644" y="8277"/>
                    <a:pt x="6658" y="8236"/>
                  </a:cubicBezTo>
                  <a:cubicBezTo>
                    <a:pt x="6658" y="8230"/>
                    <a:pt x="6691" y="8116"/>
                    <a:pt x="6738" y="7922"/>
                  </a:cubicBezTo>
                  <a:cubicBezTo>
                    <a:pt x="6464" y="7955"/>
                    <a:pt x="6216" y="7848"/>
                    <a:pt x="6082" y="7775"/>
                  </a:cubicBezTo>
                  <a:cubicBezTo>
                    <a:pt x="5935" y="8397"/>
                    <a:pt x="5052" y="8651"/>
                    <a:pt x="4744" y="8718"/>
                  </a:cubicBezTo>
                  <a:cubicBezTo>
                    <a:pt x="4898" y="9126"/>
                    <a:pt x="4684" y="9501"/>
                    <a:pt x="4550" y="9688"/>
                  </a:cubicBezTo>
                  <a:cubicBezTo>
                    <a:pt x="5166" y="9809"/>
                    <a:pt x="5192" y="10357"/>
                    <a:pt x="5159" y="10658"/>
                  </a:cubicBezTo>
                  <a:cubicBezTo>
                    <a:pt x="6470" y="9849"/>
                    <a:pt x="8685" y="10919"/>
                    <a:pt x="9140" y="11154"/>
                  </a:cubicBezTo>
                  <a:cubicBezTo>
                    <a:pt x="9675" y="9862"/>
                    <a:pt x="11622" y="9334"/>
                    <a:pt x="12365" y="9166"/>
                  </a:cubicBezTo>
                  <a:cubicBezTo>
                    <a:pt x="11555" y="8772"/>
                    <a:pt x="11602" y="7848"/>
                    <a:pt x="11669" y="7447"/>
                  </a:cubicBezTo>
                  <a:cubicBezTo>
                    <a:pt x="10946" y="7848"/>
                    <a:pt x="10324" y="7802"/>
                    <a:pt x="9983" y="7715"/>
                  </a:cubicBezTo>
                  <a:cubicBezTo>
                    <a:pt x="10083" y="7822"/>
                    <a:pt x="10190" y="7909"/>
                    <a:pt x="10304" y="7989"/>
                  </a:cubicBezTo>
                  <a:cubicBezTo>
                    <a:pt x="10337" y="8016"/>
                    <a:pt x="10351" y="8063"/>
                    <a:pt x="10324" y="8103"/>
                  </a:cubicBezTo>
                  <a:cubicBezTo>
                    <a:pt x="10297" y="8143"/>
                    <a:pt x="10244" y="8149"/>
                    <a:pt x="10210" y="8123"/>
                  </a:cubicBezTo>
                  <a:cubicBezTo>
                    <a:pt x="9836" y="7868"/>
                    <a:pt x="9528" y="7521"/>
                    <a:pt x="9260" y="6738"/>
                  </a:cubicBezTo>
                  <a:cubicBezTo>
                    <a:pt x="9093" y="6249"/>
                    <a:pt x="8939" y="5580"/>
                    <a:pt x="8799" y="4650"/>
                  </a:cubicBezTo>
                  <a:cubicBezTo>
                    <a:pt x="8799" y="4650"/>
                    <a:pt x="8799" y="4650"/>
                    <a:pt x="8799" y="4644"/>
                  </a:cubicBezTo>
                  <a:cubicBezTo>
                    <a:pt x="8718" y="4115"/>
                    <a:pt x="8638" y="3506"/>
                    <a:pt x="8564" y="2797"/>
                  </a:cubicBezTo>
                  <a:cubicBezTo>
                    <a:pt x="8404" y="1272"/>
                    <a:pt x="7474" y="529"/>
                    <a:pt x="6437" y="288"/>
                  </a:cubicBezTo>
                  <a:cubicBezTo>
                    <a:pt x="6022" y="188"/>
                    <a:pt x="5587" y="174"/>
                    <a:pt x="5179" y="221"/>
                  </a:cubicBezTo>
                  <a:cubicBezTo>
                    <a:pt x="4771" y="268"/>
                    <a:pt x="4383" y="375"/>
                    <a:pt x="4068" y="536"/>
                  </a:cubicBezTo>
                  <a:cubicBezTo>
                    <a:pt x="3526" y="803"/>
                    <a:pt x="3185" y="1205"/>
                    <a:pt x="3286" y="1653"/>
                  </a:cubicBezTo>
                  <a:cubicBezTo>
                    <a:pt x="3600" y="3132"/>
                    <a:pt x="4851" y="3145"/>
                    <a:pt x="5105" y="3132"/>
                  </a:cubicBezTo>
                  <a:cubicBezTo>
                    <a:pt x="5253" y="2844"/>
                    <a:pt x="6122" y="1305"/>
                    <a:pt x="6952" y="3038"/>
                  </a:cubicBezTo>
                  <a:cubicBezTo>
                    <a:pt x="7220" y="3600"/>
                    <a:pt x="7307" y="4322"/>
                    <a:pt x="7300" y="5052"/>
                  </a:cubicBezTo>
                  <a:cubicBezTo>
                    <a:pt x="7300" y="5058"/>
                    <a:pt x="7300" y="5065"/>
                    <a:pt x="7300" y="5079"/>
                  </a:cubicBezTo>
                  <a:cubicBezTo>
                    <a:pt x="7280" y="6664"/>
                    <a:pt x="6818" y="8270"/>
                    <a:pt x="6818" y="8277"/>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27"/>
            <p:cNvSpPr/>
            <p:nvPr/>
          </p:nvSpPr>
          <p:spPr>
            <a:xfrm>
              <a:off x="6790776" y="1361826"/>
              <a:ext cx="4700" cy="5700"/>
            </a:xfrm>
            <a:custGeom>
              <a:rect b="b" l="l" r="r" t="t"/>
              <a:pathLst>
                <a:path extrusionOk="0" h="188" w="155">
                  <a:moveTo>
                    <a:pt x="81" y="134"/>
                  </a:moveTo>
                  <a:cubicBezTo>
                    <a:pt x="148" y="94"/>
                    <a:pt x="115" y="188"/>
                    <a:pt x="141" y="81"/>
                  </a:cubicBezTo>
                  <a:cubicBezTo>
                    <a:pt x="155" y="7"/>
                    <a:pt x="141" y="47"/>
                    <a:pt x="121" y="0"/>
                  </a:cubicBezTo>
                  <a:cubicBezTo>
                    <a:pt x="61" y="47"/>
                    <a:pt x="1" y="34"/>
                    <a:pt x="81"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27"/>
            <p:cNvSpPr/>
            <p:nvPr/>
          </p:nvSpPr>
          <p:spPr>
            <a:xfrm>
              <a:off x="6814305" y="1397331"/>
              <a:ext cx="4912" cy="7519"/>
            </a:xfrm>
            <a:custGeom>
              <a:rect b="b" l="l" r="r" t="t"/>
              <a:pathLst>
                <a:path extrusionOk="0" h="248" w="162">
                  <a:moveTo>
                    <a:pt x="162" y="248"/>
                  </a:moveTo>
                  <a:cubicBezTo>
                    <a:pt x="148" y="121"/>
                    <a:pt x="135" y="47"/>
                    <a:pt x="8" y="0"/>
                  </a:cubicBezTo>
                  <a:cubicBezTo>
                    <a:pt x="1" y="167"/>
                    <a:pt x="34" y="208"/>
                    <a:pt x="162" y="24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27"/>
            <p:cNvSpPr/>
            <p:nvPr/>
          </p:nvSpPr>
          <p:spPr>
            <a:xfrm>
              <a:off x="6583661" y="1137670"/>
              <a:ext cx="8368" cy="9157"/>
            </a:xfrm>
            <a:custGeom>
              <a:rect b="b" l="l" r="r" t="t"/>
              <a:pathLst>
                <a:path extrusionOk="0" h="302" w="276">
                  <a:moveTo>
                    <a:pt x="1" y="161"/>
                  </a:moveTo>
                  <a:cubicBezTo>
                    <a:pt x="161" y="214"/>
                    <a:pt x="141" y="254"/>
                    <a:pt x="275" y="301"/>
                  </a:cubicBezTo>
                  <a:cubicBezTo>
                    <a:pt x="268" y="221"/>
                    <a:pt x="262" y="174"/>
                    <a:pt x="195" y="127"/>
                  </a:cubicBezTo>
                  <a:cubicBezTo>
                    <a:pt x="1" y="0"/>
                    <a:pt x="7" y="154"/>
                    <a:pt x="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27"/>
            <p:cNvSpPr/>
            <p:nvPr/>
          </p:nvSpPr>
          <p:spPr>
            <a:xfrm>
              <a:off x="6468445" y="1480498"/>
              <a:ext cx="5518" cy="5488"/>
            </a:xfrm>
            <a:custGeom>
              <a:rect b="b" l="l" r="r" t="t"/>
              <a:pathLst>
                <a:path extrusionOk="0" h="181" w="182">
                  <a:moveTo>
                    <a:pt x="0" y="181"/>
                  </a:moveTo>
                  <a:cubicBezTo>
                    <a:pt x="168" y="161"/>
                    <a:pt x="148" y="154"/>
                    <a:pt x="181" y="0"/>
                  </a:cubicBezTo>
                  <a:cubicBezTo>
                    <a:pt x="41" y="47"/>
                    <a:pt x="47" y="34"/>
                    <a:pt x="0" y="1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27"/>
            <p:cNvSpPr/>
            <p:nvPr/>
          </p:nvSpPr>
          <p:spPr>
            <a:xfrm>
              <a:off x="6538029" y="1317589"/>
              <a:ext cx="5488" cy="13007"/>
            </a:xfrm>
            <a:custGeom>
              <a:rect b="b" l="l" r="r" t="t"/>
              <a:pathLst>
                <a:path extrusionOk="0" h="429" w="181">
                  <a:moveTo>
                    <a:pt x="67" y="288"/>
                  </a:moveTo>
                  <a:cubicBezTo>
                    <a:pt x="181" y="168"/>
                    <a:pt x="161" y="429"/>
                    <a:pt x="141" y="135"/>
                  </a:cubicBezTo>
                  <a:cubicBezTo>
                    <a:pt x="134" y="34"/>
                    <a:pt x="40" y="1"/>
                    <a:pt x="40" y="1"/>
                  </a:cubicBezTo>
                  <a:cubicBezTo>
                    <a:pt x="0" y="115"/>
                    <a:pt x="34" y="168"/>
                    <a:pt x="67" y="2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27"/>
            <p:cNvSpPr/>
            <p:nvPr/>
          </p:nvSpPr>
          <p:spPr>
            <a:xfrm>
              <a:off x="6606795" y="1168506"/>
              <a:ext cx="12007" cy="33898"/>
            </a:xfrm>
            <a:custGeom>
              <a:rect b="b" l="l" r="r" t="t"/>
              <a:pathLst>
                <a:path extrusionOk="0" h="1118" w="396">
                  <a:moveTo>
                    <a:pt x="362" y="1117"/>
                  </a:moveTo>
                  <a:cubicBezTo>
                    <a:pt x="395" y="669"/>
                    <a:pt x="342" y="127"/>
                    <a:pt x="0" y="0"/>
                  </a:cubicBezTo>
                  <a:cubicBezTo>
                    <a:pt x="74" y="167"/>
                    <a:pt x="174" y="268"/>
                    <a:pt x="228" y="482"/>
                  </a:cubicBezTo>
                  <a:cubicBezTo>
                    <a:pt x="322" y="823"/>
                    <a:pt x="221" y="923"/>
                    <a:pt x="362" y="1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27"/>
            <p:cNvSpPr/>
            <p:nvPr/>
          </p:nvSpPr>
          <p:spPr>
            <a:xfrm>
              <a:off x="6663584" y="1594714"/>
              <a:ext cx="27227" cy="222155"/>
            </a:xfrm>
            <a:custGeom>
              <a:rect b="b" l="l" r="r" t="t"/>
              <a:pathLst>
                <a:path extrusionOk="0" h="7327" w="898">
                  <a:moveTo>
                    <a:pt x="1" y="7326"/>
                  </a:moveTo>
                  <a:cubicBezTo>
                    <a:pt x="483" y="6570"/>
                    <a:pt x="764" y="4878"/>
                    <a:pt x="777" y="3954"/>
                  </a:cubicBezTo>
                  <a:cubicBezTo>
                    <a:pt x="797" y="2864"/>
                    <a:pt x="897" y="1506"/>
                    <a:pt x="757" y="428"/>
                  </a:cubicBezTo>
                  <a:cubicBezTo>
                    <a:pt x="730" y="228"/>
                    <a:pt x="737" y="127"/>
                    <a:pt x="623" y="0"/>
                  </a:cubicBezTo>
                  <a:cubicBezTo>
                    <a:pt x="610" y="335"/>
                    <a:pt x="690" y="609"/>
                    <a:pt x="717" y="937"/>
                  </a:cubicBezTo>
                  <a:cubicBezTo>
                    <a:pt x="770" y="1559"/>
                    <a:pt x="683" y="3205"/>
                    <a:pt x="677" y="3907"/>
                  </a:cubicBezTo>
                  <a:cubicBezTo>
                    <a:pt x="650" y="6022"/>
                    <a:pt x="54" y="6497"/>
                    <a:pt x="1" y="73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27"/>
            <p:cNvSpPr/>
            <p:nvPr/>
          </p:nvSpPr>
          <p:spPr>
            <a:xfrm>
              <a:off x="6703364" y="1374591"/>
              <a:ext cx="99025" cy="14857"/>
            </a:xfrm>
            <a:custGeom>
              <a:rect b="b" l="l" r="r" t="t"/>
              <a:pathLst>
                <a:path extrusionOk="0" h="490" w="3266">
                  <a:moveTo>
                    <a:pt x="0" y="195"/>
                  </a:moveTo>
                  <a:cubicBezTo>
                    <a:pt x="402" y="148"/>
                    <a:pt x="750" y="61"/>
                    <a:pt x="1111" y="262"/>
                  </a:cubicBezTo>
                  <a:cubicBezTo>
                    <a:pt x="1024" y="295"/>
                    <a:pt x="957" y="309"/>
                    <a:pt x="870" y="342"/>
                  </a:cubicBezTo>
                  <a:cubicBezTo>
                    <a:pt x="649" y="416"/>
                    <a:pt x="696" y="416"/>
                    <a:pt x="636" y="476"/>
                  </a:cubicBezTo>
                  <a:cubicBezTo>
                    <a:pt x="1097" y="416"/>
                    <a:pt x="1492" y="242"/>
                    <a:pt x="1994" y="202"/>
                  </a:cubicBezTo>
                  <a:cubicBezTo>
                    <a:pt x="2824" y="128"/>
                    <a:pt x="2864" y="409"/>
                    <a:pt x="3265" y="489"/>
                  </a:cubicBezTo>
                  <a:cubicBezTo>
                    <a:pt x="3198" y="362"/>
                    <a:pt x="2797" y="175"/>
                    <a:pt x="2636" y="135"/>
                  </a:cubicBezTo>
                  <a:cubicBezTo>
                    <a:pt x="2329" y="54"/>
                    <a:pt x="1987" y="81"/>
                    <a:pt x="1673" y="135"/>
                  </a:cubicBezTo>
                  <a:cubicBezTo>
                    <a:pt x="1097" y="235"/>
                    <a:pt x="1432" y="235"/>
                    <a:pt x="903" y="81"/>
                  </a:cubicBezTo>
                  <a:cubicBezTo>
                    <a:pt x="683" y="14"/>
                    <a:pt x="415" y="1"/>
                    <a:pt x="188" y="74"/>
                  </a:cubicBezTo>
                  <a:cubicBezTo>
                    <a:pt x="154" y="88"/>
                    <a:pt x="114" y="94"/>
                    <a:pt x="87" y="115"/>
                  </a:cubicBezTo>
                  <a:cubicBezTo>
                    <a:pt x="7" y="168"/>
                    <a:pt x="47" y="141"/>
                    <a:pt x="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27"/>
            <p:cNvSpPr/>
            <p:nvPr/>
          </p:nvSpPr>
          <p:spPr>
            <a:xfrm>
              <a:off x="6676773" y="1522067"/>
              <a:ext cx="4093" cy="13644"/>
            </a:xfrm>
            <a:custGeom>
              <a:rect b="b" l="l" r="r" t="t"/>
              <a:pathLst>
                <a:path extrusionOk="0" h="450" w="135">
                  <a:moveTo>
                    <a:pt x="68" y="329"/>
                  </a:moveTo>
                  <a:cubicBezTo>
                    <a:pt x="128" y="208"/>
                    <a:pt x="135" y="235"/>
                    <a:pt x="68" y="108"/>
                  </a:cubicBezTo>
                  <a:cubicBezTo>
                    <a:pt x="27" y="148"/>
                    <a:pt x="1" y="1"/>
                    <a:pt x="7" y="235"/>
                  </a:cubicBezTo>
                  <a:cubicBezTo>
                    <a:pt x="14" y="449"/>
                    <a:pt x="1" y="248"/>
                    <a:pt x="6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27"/>
            <p:cNvSpPr/>
            <p:nvPr/>
          </p:nvSpPr>
          <p:spPr>
            <a:xfrm>
              <a:off x="6489729" y="1259769"/>
              <a:ext cx="46905" cy="49755"/>
            </a:xfrm>
            <a:custGeom>
              <a:rect b="b" l="l" r="r" t="t"/>
              <a:pathLst>
                <a:path extrusionOk="0" h="1641" w="1547">
                  <a:moveTo>
                    <a:pt x="1546" y="1640"/>
                  </a:moveTo>
                  <a:cubicBezTo>
                    <a:pt x="1473" y="737"/>
                    <a:pt x="1051" y="1"/>
                    <a:pt x="1" y="128"/>
                  </a:cubicBezTo>
                  <a:cubicBezTo>
                    <a:pt x="155" y="222"/>
                    <a:pt x="376" y="202"/>
                    <a:pt x="570" y="255"/>
                  </a:cubicBezTo>
                  <a:cubicBezTo>
                    <a:pt x="1219" y="422"/>
                    <a:pt x="1286" y="1065"/>
                    <a:pt x="1453" y="1486"/>
                  </a:cubicBezTo>
                  <a:cubicBezTo>
                    <a:pt x="1460" y="1493"/>
                    <a:pt x="1460" y="1506"/>
                    <a:pt x="1466" y="15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27"/>
            <p:cNvSpPr/>
            <p:nvPr/>
          </p:nvSpPr>
          <p:spPr>
            <a:xfrm>
              <a:off x="6500493" y="1381898"/>
              <a:ext cx="44055" cy="14645"/>
            </a:xfrm>
            <a:custGeom>
              <a:rect b="b" l="l" r="r" t="t"/>
              <a:pathLst>
                <a:path extrusionOk="0" h="483" w="1453">
                  <a:moveTo>
                    <a:pt x="1" y="482"/>
                  </a:moveTo>
                  <a:cubicBezTo>
                    <a:pt x="188" y="429"/>
                    <a:pt x="1" y="375"/>
                    <a:pt x="596" y="221"/>
                  </a:cubicBezTo>
                  <a:cubicBezTo>
                    <a:pt x="1004" y="114"/>
                    <a:pt x="1064" y="168"/>
                    <a:pt x="1452" y="181"/>
                  </a:cubicBezTo>
                  <a:cubicBezTo>
                    <a:pt x="1292" y="1"/>
                    <a:pt x="917" y="34"/>
                    <a:pt x="650" y="94"/>
                  </a:cubicBezTo>
                  <a:cubicBezTo>
                    <a:pt x="422" y="148"/>
                    <a:pt x="14" y="242"/>
                    <a:pt x="1" y="48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27"/>
            <p:cNvSpPr/>
            <p:nvPr/>
          </p:nvSpPr>
          <p:spPr>
            <a:xfrm>
              <a:off x="6549793" y="1246792"/>
              <a:ext cx="142443" cy="163334"/>
            </a:xfrm>
            <a:custGeom>
              <a:rect b="b" l="l" r="r" t="t"/>
              <a:pathLst>
                <a:path extrusionOk="0" h="5387" w="4698">
                  <a:moveTo>
                    <a:pt x="1165" y="4912"/>
                  </a:moveTo>
                  <a:cubicBezTo>
                    <a:pt x="1098" y="4356"/>
                    <a:pt x="690" y="3814"/>
                    <a:pt x="94" y="4022"/>
                  </a:cubicBezTo>
                  <a:cubicBezTo>
                    <a:pt x="275" y="3560"/>
                    <a:pt x="582" y="3674"/>
                    <a:pt x="924" y="3420"/>
                  </a:cubicBezTo>
                  <a:cubicBezTo>
                    <a:pt x="884" y="3406"/>
                    <a:pt x="47" y="3400"/>
                    <a:pt x="0" y="4182"/>
                  </a:cubicBezTo>
                  <a:cubicBezTo>
                    <a:pt x="643" y="3868"/>
                    <a:pt x="991" y="4423"/>
                    <a:pt x="1104" y="4972"/>
                  </a:cubicBezTo>
                  <a:cubicBezTo>
                    <a:pt x="917" y="5039"/>
                    <a:pt x="964" y="4999"/>
                    <a:pt x="890" y="5146"/>
                  </a:cubicBezTo>
                  <a:cubicBezTo>
                    <a:pt x="1305" y="4992"/>
                    <a:pt x="1706" y="4811"/>
                    <a:pt x="2342" y="5112"/>
                  </a:cubicBezTo>
                  <a:lnTo>
                    <a:pt x="2590" y="5280"/>
                  </a:lnTo>
                  <a:cubicBezTo>
                    <a:pt x="2603" y="5286"/>
                    <a:pt x="2636" y="5320"/>
                    <a:pt x="2643" y="5333"/>
                  </a:cubicBezTo>
                  <a:lnTo>
                    <a:pt x="2697" y="5387"/>
                  </a:lnTo>
                  <a:cubicBezTo>
                    <a:pt x="2636" y="5126"/>
                    <a:pt x="2596" y="5219"/>
                    <a:pt x="2476" y="5039"/>
                  </a:cubicBezTo>
                  <a:cubicBezTo>
                    <a:pt x="3031" y="3962"/>
                    <a:pt x="4236" y="4865"/>
                    <a:pt x="4697" y="4731"/>
                  </a:cubicBezTo>
                  <a:cubicBezTo>
                    <a:pt x="4523" y="4617"/>
                    <a:pt x="4068" y="4504"/>
                    <a:pt x="3821" y="4470"/>
                  </a:cubicBezTo>
                  <a:cubicBezTo>
                    <a:pt x="3968" y="4156"/>
                    <a:pt x="4215" y="4169"/>
                    <a:pt x="4416" y="3888"/>
                  </a:cubicBezTo>
                  <a:cubicBezTo>
                    <a:pt x="4169" y="3935"/>
                    <a:pt x="3948" y="4122"/>
                    <a:pt x="3801" y="4316"/>
                  </a:cubicBezTo>
                  <a:cubicBezTo>
                    <a:pt x="3687" y="4470"/>
                    <a:pt x="3854" y="4450"/>
                    <a:pt x="3600" y="4423"/>
                  </a:cubicBezTo>
                  <a:cubicBezTo>
                    <a:pt x="3466" y="4376"/>
                    <a:pt x="3520" y="4336"/>
                    <a:pt x="3419" y="4035"/>
                  </a:cubicBezTo>
                  <a:lnTo>
                    <a:pt x="2402" y="924"/>
                  </a:lnTo>
                  <a:cubicBezTo>
                    <a:pt x="2295" y="1386"/>
                    <a:pt x="3259" y="3848"/>
                    <a:pt x="3446" y="4410"/>
                  </a:cubicBezTo>
                  <a:cubicBezTo>
                    <a:pt x="2717" y="4417"/>
                    <a:pt x="2710" y="4591"/>
                    <a:pt x="2382" y="5019"/>
                  </a:cubicBezTo>
                  <a:cubicBezTo>
                    <a:pt x="2081" y="4898"/>
                    <a:pt x="1921" y="4858"/>
                    <a:pt x="1559" y="4851"/>
                  </a:cubicBezTo>
                  <a:cubicBezTo>
                    <a:pt x="1760" y="4082"/>
                    <a:pt x="1680" y="3192"/>
                    <a:pt x="1633" y="2376"/>
                  </a:cubicBezTo>
                  <a:cubicBezTo>
                    <a:pt x="1606" y="1961"/>
                    <a:pt x="1559" y="215"/>
                    <a:pt x="1359" y="1"/>
                  </a:cubicBezTo>
                  <a:cubicBezTo>
                    <a:pt x="1305" y="315"/>
                    <a:pt x="1673" y="3279"/>
                    <a:pt x="1559" y="4544"/>
                  </a:cubicBezTo>
                  <a:cubicBezTo>
                    <a:pt x="1526" y="4938"/>
                    <a:pt x="1512" y="4845"/>
                    <a:pt x="1165" y="49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27"/>
            <p:cNvSpPr/>
            <p:nvPr/>
          </p:nvSpPr>
          <p:spPr>
            <a:xfrm>
              <a:off x="6462168" y="1106835"/>
              <a:ext cx="112790" cy="80954"/>
            </a:xfrm>
            <a:custGeom>
              <a:rect b="b" l="l" r="r" t="t"/>
              <a:pathLst>
                <a:path extrusionOk="0" h="2670" w="3720">
                  <a:moveTo>
                    <a:pt x="455" y="1238"/>
                  </a:moveTo>
                  <a:cubicBezTo>
                    <a:pt x="301" y="1198"/>
                    <a:pt x="167" y="1151"/>
                    <a:pt x="0" y="1184"/>
                  </a:cubicBezTo>
                  <a:cubicBezTo>
                    <a:pt x="13" y="1198"/>
                    <a:pt x="33" y="1191"/>
                    <a:pt x="40" y="1205"/>
                  </a:cubicBezTo>
                  <a:lnTo>
                    <a:pt x="301" y="1285"/>
                  </a:lnTo>
                  <a:cubicBezTo>
                    <a:pt x="502" y="1372"/>
                    <a:pt x="783" y="1706"/>
                    <a:pt x="910" y="1820"/>
                  </a:cubicBezTo>
                  <a:cubicBezTo>
                    <a:pt x="1044" y="1940"/>
                    <a:pt x="1137" y="2068"/>
                    <a:pt x="1251" y="2215"/>
                  </a:cubicBezTo>
                  <a:cubicBezTo>
                    <a:pt x="1352" y="2355"/>
                    <a:pt x="1472" y="2583"/>
                    <a:pt x="1572" y="2670"/>
                  </a:cubicBezTo>
                  <a:cubicBezTo>
                    <a:pt x="1532" y="2416"/>
                    <a:pt x="1251" y="2034"/>
                    <a:pt x="1124" y="1887"/>
                  </a:cubicBezTo>
                  <a:lnTo>
                    <a:pt x="462" y="1231"/>
                  </a:lnTo>
                  <a:cubicBezTo>
                    <a:pt x="749" y="1004"/>
                    <a:pt x="897" y="589"/>
                    <a:pt x="1907" y="475"/>
                  </a:cubicBezTo>
                  <a:cubicBezTo>
                    <a:pt x="2984" y="362"/>
                    <a:pt x="3365" y="770"/>
                    <a:pt x="3720" y="816"/>
                  </a:cubicBezTo>
                  <a:cubicBezTo>
                    <a:pt x="2569" y="0"/>
                    <a:pt x="810" y="321"/>
                    <a:pt x="455" y="123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27"/>
            <p:cNvSpPr/>
            <p:nvPr/>
          </p:nvSpPr>
          <p:spPr>
            <a:xfrm>
              <a:off x="6664190" y="1331385"/>
              <a:ext cx="41629" cy="27622"/>
            </a:xfrm>
            <a:custGeom>
              <a:rect b="b" l="l" r="r" t="t"/>
              <a:pathLst>
                <a:path extrusionOk="0" h="911" w="1373">
                  <a:moveTo>
                    <a:pt x="1" y="790"/>
                  </a:moveTo>
                  <a:cubicBezTo>
                    <a:pt x="168" y="723"/>
                    <a:pt x="657" y="161"/>
                    <a:pt x="1105" y="569"/>
                  </a:cubicBezTo>
                  <a:cubicBezTo>
                    <a:pt x="1205" y="663"/>
                    <a:pt x="1239" y="777"/>
                    <a:pt x="1279" y="817"/>
                  </a:cubicBezTo>
                  <a:cubicBezTo>
                    <a:pt x="1346" y="911"/>
                    <a:pt x="1285" y="844"/>
                    <a:pt x="1372" y="911"/>
                  </a:cubicBezTo>
                  <a:cubicBezTo>
                    <a:pt x="1158" y="1"/>
                    <a:pt x="222" y="302"/>
                    <a:pt x="1" y="7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27"/>
            <p:cNvSpPr/>
            <p:nvPr/>
          </p:nvSpPr>
          <p:spPr>
            <a:xfrm>
              <a:off x="6470688" y="1160592"/>
              <a:ext cx="22952" cy="26196"/>
            </a:xfrm>
            <a:custGeom>
              <a:rect b="b" l="l" r="r" t="t"/>
              <a:pathLst>
                <a:path extrusionOk="0" h="864" w="757">
                  <a:moveTo>
                    <a:pt x="756" y="863"/>
                  </a:moveTo>
                  <a:cubicBezTo>
                    <a:pt x="689" y="683"/>
                    <a:pt x="743" y="770"/>
                    <a:pt x="569" y="663"/>
                  </a:cubicBezTo>
                  <a:cubicBezTo>
                    <a:pt x="207" y="422"/>
                    <a:pt x="274" y="395"/>
                    <a:pt x="107" y="27"/>
                  </a:cubicBezTo>
                  <a:cubicBezTo>
                    <a:pt x="107" y="27"/>
                    <a:pt x="0" y="0"/>
                    <a:pt x="107" y="295"/>
                  </a:cubicBezTo>
                  <a:cubicBezTo>
                    <a:pt x="201" y="569"/>
                    <a:pt x="482" y="770"/>
                    <a:pt x="756" y="8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27"/>
            <p:cNvSpPr/>
            <p:nvPr/>
          </p:nvSpPr>
          <p:spPr>
            <a:xfrm>
              <a:off x="6844958" y="1427135"/>
              <a:ext cx="46481" cy="354441"/>
            </a:xfrm>
            <a:custGeom>
              <a:rect b="b" l="l" r="r" t="t"/>
              <a:pathLst>
                <a:path extrusionOk="0" h="11690" w="1533">
                  <a:moveTo>
                    <a:pt x="1044" y="3473"/>
                  </a:moveTo>
                  <a:cubicBezTo>
                    <a:pt x="1138" y="3634"/>
                    <a:pt x="1144" y="3781"/>
                    <a:pt x="1171" y="3982"/>
                  </a:cubicBezTo>
                  <a:cubicBezTo>
                    <a:pt x="1198" y="4162"/>
                    <a:pt x="1225" y="4330"/>
                    <a:pt x="1245" y="4517"/>
                  </a:cubicBezTo>
                  <a:cubicBezTo>
                    <a:pt x="1292" y="4871"/>
                    <a:pt x="1318" y="5246"/>
                    <a:pt x="1338" y="5614"/>
                  </a:cubicBezTo>
                  <a:cubicBezTo>
                    <a:pt x="1412" y="7039"/>
                    <a:pt x="1352" y="8605"/>
                    <a:pt x="1004" y="9990"/>
                  </a:cubicBezTo>
                  <a:cubicBezTo>
                    <a:pt x="723" y="11100"/>
                    <a:pt x="388" y="11207"/>
                    <a:pt x="275" y="11689"/>
                  </a:cubicBezTo>
                  <a:cubicBezTo>
                    <a:pt x="435" y="11616"/>
                    <a:pt x="529" y="11361"/>
                    <a:pt x="629" y="11174"/>
                  </a:cubicBezTo>
                  <a:cubicBezTo>
                    <a:pt x="1439" y="9669"/>
                    <a:pt x="1532" y="7421"/>
                    <a:pt x="1452" y="5755"/>
                  </a:cubicBezTo>
                  <a:cubicBezTo>
                    <a:pt x="1399" y="4724"/>
                    <a:pt x="1271" y="3594"/>
                    <a:pt x="984" y="2657"/>
                  </a:cubicBezTo>
                  <a:cubicBezTo>
                    <a:pt x="730" y="1834"/>
                    <a:pt x="428" y="636"/>
                    <a:pt x="40" y="21"/>
                  </a:cubicBezTo>
                  <a:cubicBezTo>
                    <a:pt x="7" y="81"/>
                    <a:pt x="0" y="1"/>
                    <a:pt x="27" y="114"/>
                  </a:cubicBezTo>
                  <a:cubicBezTo>
                    <a:pt x="47" y="175"/>
                    <a:pt x="228" y="469"/>
                    <a:pt x="321" y="783"/>
                  </a:cubicBezTo>
                  <a:cubicBezTo>
                    <a:pt x="482" y="1305"/>
                    <a:pt x="1104" y="3212"/>
                    <a:pt x="1044" y="34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27"/>
            <p:cNvSpPr/>
            <p:nvPr/>
          </p:nvSpPr>
          <p:spPr>
            <a:xfrm>
              <a:off x="6370875" y="1386779"/>
              <a:ext cx="97600" cy="43236"/>
            </a:xfrm>
            <a:custGeom>
              <a:rect b="b" l="l" r="r" t="t"/>
              <a:pathLst>
                <a:path extrusionOk="0" h="1426" w="3219">
                  <a:moveTo>
                    <a:pt x="221" y="1425"/>
                  </a:moveTo>
                  <a:cubicBezTo>
                    <a:pt x="435" y="997"/>
                    <a:pt x="388" y="743"/>
                    <a:pt x="1379" y="435"/>
                  </a:cubicBezTo>
                  <a:cubicBezTo>
                    <a:pt x="1660" y="341"/>
                    <a:pt x="1947" y="268"/>
                    <a:pt x="2262" y="214"/>
                  </a:cubicBezTo>
                  <a:lnTo>
                    <a:pt x="3218" y="54"/>
                  </a:lnTo>
                  <a:cubicBezTo>
                    <a:pt x="2663" y="0"/>
                    <a:pt x="1787" y="168"/>
                    <a:pt x="1292" y="348"/>
                  </a:cubicBezTo>
                  <a:cubicBezTo>
                    <a:pt x="903" y="482"/>
                    <a:pt x="0" y="957"/>
                    <a:pt x="221" y="1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27"/>
            <p:cNvSpPr/>
            <p:nvPr/>
          </p:nvSpPr>
          <p:spPr>
            <a:xfrm>
              <a:off x="6478784" y="1400363"/>
              <a:ext cx="62095" cy="69615"/>
            </a:xfrm>
            <a:custGeom>
              <a:rect b="b" l="l" r="r" t="t"/>
              <a:pathLst>
                <a:path extrusionOk="0" h="2296" w="2048">
                  <a:moveTo>
                    <a:pt x="1" y="2295"/>
                  </a:moveTo>
                  <a:cubicBezTo>
                    <a:pt x="81" y="2235"/>
                    <a:pt x="34" y="2289"/>
                    <a:pt x="94" y="2215"/>
                  </a:cubicBezTo>
                  <a:cubicBezTo>
                    <a:pt x="409" y="1847"/>
                    <a:pt x="824" y="1232"/>
                    <a:pt x="1412" y="971"/>
                  </a:cubicBezTo>
                  <a:cubicBezTo>
                    <a:pt x="1580" y="897"/>
                    <a:pt x="1519" y="850"/>
                    <a:pt x="1580" y="710"/>
                  </a:cubicBezTo>
                  <a:cubicBezTo>
                    <a:pt x="1680" y="449"/>
                    <a:pt x="1934" y="288"/>
                    <a:pt x="2048" y="1"/>
                  </a:cubicBezTo>
                  <a:cubicBezTo>
                    <a:pt x="1626" y="241"/>
                    <a:pt x="1493" y="770"/>
                    <a:pt x="1339" y="884"/>
                  </a:cubicBezTo>
                  <a:cubicBezTo>
                    <a:pt x="1024" y="1118"/>
                    <a:pt x="763" y="1258"/>
                    <a:pt x="449" y="1600"/>
                  </a:cubicBezTo>
                  <a:cubicBezTo>
                    <a:pt x="302" y="1767"/>
                    <a:pt x="81" y="2008"/>
                    <a:pt x="1" y="22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27"/>
            <p:cNvSpPr/>
            <p:nvPr/>
          </p:nvSpPr>
          <p:spPr>
            <a:xfrm>
              <a:off x="6799903" y="1315376"/>
              <a:ext cx="61701" cy="38779"/>
            </a:xfrm>
            <a:custGeom>
              <a:rect b="b" l="l" r="r" t="t"/>
              <a:pathLst>
                <a:path extrusionOk="0" h="1279" w="2035">
                  <a:moveTo>
                    <a:pt x="1" y="1278"/>
                  </a:moveTo>
                  <a:cubicBezTo>
                    <a:pt x="289" y="1004"/>
                    <a:pt x="329" y="689"/>
                    <a:pt x="1399" y="261"/>
                  </a:cubicBezTo>
                  <a:cubicBezTo>
                    <a:pt x="1500" y="221"/>
                    <a:pt x="1600" y="181"/>
                    <a:pt x="1707" y="161"/>
                  </a:cubicBezTo>
                  <a:cubicBezTo>
                    <a:pt x="1874" y="127"/>
                    <a:pt x="1914" y="154"/>
                    <a:pt x="2035" y="74"/>
                  </a:cubicBezTo>
                  <a:cubicBezTo>
                    <a:pt x="1386" y="0"/>
                    <a:pt x="141" y="642"/>
                    <a:pt x="1" y="12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27"/>
            <p:cNvSpPr/>
            <p:nvPr/>
          </p:nvSpPr>
          <p:spPr>
            <a:xfrm>
              <a:off x="6727074" y="1262407"/>
              <a:ext cx="32109" cy="43661"/>
            </a:xfrm>
            <a:custGeom>
              <a:rect b="b" l="l" r="r" t="t"/>
              <a:pathLst>
                <a:path extrusionOk="0" h="1440" w="1059">
                  <a:moveTo>
                    <a:pt x="1" y="1426"/>
                  </a:moveTo>
                  <a:cubicBezTo>
                    <a:pt x="88" y="1352"/>
                    <a:pt x="28" y="1439"/>
                    <a:pt x="95" y="1339"/>
                  </a:cubicBezTo>
                  <a:cubicBezTo>
                    <a:pt x="349" y="958"/>
                    <a:pt x="68" y="677"/>
                    <a:pt x="931" y="115"/>
                  </a:cubicBezTo>
                  <a:cubicBezTo>
                    <a:pt x="944" y="108"/>
                    <a:pt x="958" y="101"/>
                    <a:pt x="964" y="95"/>
                  </a:cubicBezTo>
                  <a:cubicBezTo>
                    <a:pt x="978" y="81"/>
                    <a:pt x="985" y="75"/>
                    <a:pt x="998" y="68"/>
                  </a:cubicBezTo>
                  <a:cubicBezTo>
                    <a:pt x="1005" y="61"/>
                    <a:pt x="1018" y="41"/>
                    <a:pt x="1025" y="34"/>
                  </a:cubicBezTo>
                  <a:cubicBezTo>
                    <a:pt x="1031" y="28"/>
                    <a:pt x="1045" y="14"/>
                    <a:pt x="1058" y="1"/>
                  </a:cubicBezTo>
                  <a:cubicBezTo>
                    <a:pt x="416" y="121"/>
                    <a:pt x="121" y="730"/>
                    <a:pt x="1" y="14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27"/>
            <p:cNvSpPr/>
            <p:nvPr/>
          </p:nvSpPr>
          <p:spPr>
            <a:xfrm>
              <a:off x="6506375" y="1357763"/>
              <a:ext cx="33504" cy="11582"/>
            </a:xfrm>
            <a:custGeom>
              <a:rect b="b" l="l" r="r" t="t"/>
              <a:pathLst>
                <a:path extrusionOk="0" h="382" w="1105">
                  <a:moveTo>
                    <a:pt x="1" y="221"/>
                  </a:moveTo>
                  <a:cubicBezTo>
                    <a:pt x="235" y="282"/>
                    <a:pt x="502" y="221"/>
                    <a:pt x="870" y="322"/>
                  </a:cubicBezTo>
                  <a:cubicBezTo>
                    <a:pt x="1105" y="382"/>
                    <a:pt x="1018" y="362"/>
                    <a:pt x="1091" y="308"/>
                  </a:cubicBezTo>
                  <a:cubicBezTo>
                    <a:pt x="931" y="241"/>
                    <a:pt x="181" y="1"/>
                    <a:pt x="1" y="2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27"/>
            <p:cNvSpPr/>
            <p:nvPr/>
          </p:nvSpPr>
          <p:spPr>
            <a:xfrm>
              <a:off x="6435790" y="1536469"/>
              <a:ext cx="38779" cy="272486"/>
            </a:xfrm>
            <a:custGeom>
              <a:rect b="b" l="l" r="r" t="t"/>
              <a:pathLst>
                <a:path extrusionOk="0" h="8987" w="1279">
                  <a:moveTo>
                    <a:pt x="1004" y="8652"/>
                  </a:moveTo>
                  <a:cubicBezTo>
                    <a:pt x="1138" y="8766"/>
                    <a:pt x="1131" y="8866"/>
                    <a:pt x="1278" y="8986"/>
                  </a:cubicBezTo>
                  <a:cubicBezTo>
                    <a:pt x="1278" y="8659"/>
                    <a:pt x="816" y="8030"/>
                    <a:pt x="602" y="7126"/>
                  </a:cubicBezTo>
                  <a:cubicBezTo>
                    <a:pt x="154" y="5179"/>
                    <a:pt x="107" y="2543"/>
                    <a:pt x="482" y="550"/>
                  </a:cubicBezTo>
                  <a:cubicBezTo>
                    <a:pt x="509" y="402"/>
                    <a:pt x="602" y="121"/>
                    <a:pt x="502" y="1"/>
                  </a:cubicBezTo>
                  <a:cubicBezTo>
                    <a:pt x="515" y="228"/>
                    <a:pt x="355" y="744"/>
                    <a:pt x="308" y="1018"/>
                  </a:cubicBezTo>
                  <a:cubicBezTo>
                    <a:pt x="0" y="2757"/>
                    <a:pt x="101" y="6156"/>
                    <a:pt x="683" y="7782"/>
                  </a:cubicBezTo>
                  <a:cubicBezTo>
                    <a:pt x="770" y="8023"/>
                    <a:pt x="984" y="8451"/>
                    <a:pt x="1004" y="8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27"/>
            <p:cNvSpPr/>
            <p:nvPr/>
          </p:nvSpPr>
          <p:spPr>
            <a:xfrm>
              <a:off x="6514288" y="1137064"/>
              <a:ext cx="107757" cy="189500"/>
            </a:xfrm>
            <a:custGeom>
              <a:rect b="b" l="l" r="r" t="t"/>
              <a:pathLst>
                <a:path extrusionOk="0" h="6250" w="3554">
                  <a:moveTo>
                    <a:pt x="1" y="723"/>
                  </a:moveTo>
                  <a:cubicBezTo>
                    <a:pt x="255" y="629"/>
                    <a:pt x="797" y="0"/>
                    <a:pt x="1794" y="616"/>
                  </a:cubicBezTo>
                  <a:cubicBezTo>
                    <a:pt x="2215" y="877"/>
                    <a:pt x="2643" y="1425"/>
                    <a:pt x="2804" y="2081"/>
                  </a:cubicBezTo>
                  <a:cubicBezTo>
                    <a:pt x="3025" y="2998"/>
                    <a:pt x="3112" y="4924"/>
                    <a:pt x="3520" y="6249"/>
                  </a:cubicBezTo>
                  <a:cubicBezTo>
                    <a:pt x="3553" y="5814"/>
                    <a:pt x="3279" y="4630"/>
                    <a:pt x="3192" y="4135"/>
                  </a:cubicBezTo>
                  <a:cubicBezTo>
                    <a:pt x="2971" y="2824"/>
                    <a:pt x="3138" y="1332"/>
                    <a:pt x="1834" y="529"/>
                  </a:cubicBezTo>
                  <a:cubicBezTo>
                    <a:pt x="1559" y="361"/>
                    <a:pt x="1218" y="234"/>
                    <a:pt x="823" y="274"/>
                  </a:cubicBezTo>
                  <a:cubicBezTo>
                    <a:pt x="522" y="308"/>
                    <a:pt x="148" y="462"/>
                    <a:pt x="1" y="7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27"/>
            <p:cNvSpPr/>
            <p:nvPr/>
          </p:nvSpPr>
          <p:spPr>
            <a:xfrm>
              <a:off x="6634780" y="1419646"/>
              <a:ext cx="42236" cy="93537"/>
            </a:xfrm>
            <a:custGeom>
              <a:rect b="b" l="l" r="r" t="t"/>
              <a:pathLst>
                <a:path extrusionOk="0" h="3085" w="1393">
                  <a:moveTo>
                    <a:pt x="242" y="763"/>
                  </a:moveTo>
                  <a:lnTo>
                    <a:pt x="88" y="743"/>
                  </a:lnTo>
                  <a:cubicBezTo>
                    <a:pt x="583" y="1151"/>
                    <a:pt x="944" y="1700"/>
                    <a:pt x="1158" y="2349"/>
                  </a:cubicBezTo>
                  <a:cubicBezTo>
                    <a:pt x="1279" y="2710"/>
                    <a:pt x="1252" y="2917"/>
                    <a:pt x="1366" y="3085"/>
                  </a:cubicBezTo>
                  <a:cubicBezTo>
                    <a:pt x="1392" y="2456"/>
                    <a:pt x="1065" y="1700"/>
                    <a:pt x="710" y="1231"/>
                  </a:cubicBezTo>
                  <a:cubicBezTo>
                    <a:pt x="576" y="1064"/>
                    <a:pt x="442" y="957"/>
                    <a:pt x="302" y="810"/>
                  </a:cubicBezTo>
                  <a:cubicBezTo>
                    <a:pt x="349" y="622"/>
                    <a:pt x="395" y="515"/>
                    <a:pt x="275" y="335"/>
                  </a:cubicBezTo>
                  <a:cubicBezTo>
                    <a:pt x="222" y="254"/>
                    <a:pt x="88" y="34"/>
                    <a:pt x="1" y="0"/>
                  </a:cubicBezTo>
                  <a:cubicBezTo>
                    <a:pt x="48" y="375"/>
                    <a:pt x="268" y="295"/>
                    <a:pt x="242" y="7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27"/>
            <p:cNvSpPr/>
            <p:nvPr/>
          </p:nvSpPr>
          <p:spPr>
            <a:xfrm>
              <a:off x="6409017" y="1315770"/>
              <a:ext cx="89262" cy="33716"/>
            </a:xfrm>
            <a:custGeom>
              <a:rect b="b" l="l" r="r" t="t"/>
              <a:pathLst>
                <a:path extrusionOk="0" h="1112" w="2944">
                  <a:moveTo>
                    <a:pt x="0" y="496"/>
                  </a:moveTo>
                  <a:cubicBezTo>
                    <a:pt x="294" y="482"/>
                    <a:pt x="642" y="61"/>
                    <a:pt x="1613" y="161"/>
                  </a:cubicBezTo>
                  <a:cubicBezTo>
                    <a:pt x="2275" y="235"/>
                    <a:pt x="2650" y="489"/>
                    <a:pt x="2777" y="1071"/>
                  </a:cubicBezTo>
                  <a:cubicBezTo>
                    <a:pt x="2790" y="1051"/>
                    <a:pt x="2944" y="1111"/>
                    <a:pt x="2743" y="690"/>
                  </a:cubicBezTo>
                  <a:cubicBezTo>
                    <a:pt x="2569" y="322"/>
                    <a:pt x="2121" y="128"/>
                    <a:pt x="1706" y="67"/>
                  </a:cubicBezTo>
                  <a:cubicBezTo>
                    <a:pt x="1251" y="1"/>
                    <a:pt x="703" y="67"/>
                    <a:pt x="301" y="282"/>
                  </a:cubicBezTo>
                  <a:cubicBezTo>
                    <a:pt x="147" y="369"/>
                    <a:pt x="107" y="415"/>
                    <a:pt x="0" y="4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27"/>
            <p:cNvSpPr/>
            <p:nvPr/>
          </p:nvSpPr>
          <p:spPr>
            <a:xfrm>
              <a:off x="6535179" y="1165261"/>
              <a:ext cx="50149" cy="25590"/>
            </a:xfrm>
            <a:custGeom>
              <a:rect b="b" l="l" r="r" t="t"/>
              <a:pathLst>
                <a:path extrusionOk="0" h="844" w="1654">
                  <a:moveTo>
                    <a:pt x="1" y="468"/>
                  </a:moveTo>
                  <a:cubicBezTo>
                    <a:pt x="288" y="348"/>
                    <a:pt x="516" y="94"/>
                    <a:pt x="944" y="254"/>
                  </a:cubicBezTo>
                  <a:cubicBezTo>
                    <a:pt x="1399" y="428"/>
                    <a:pt x="1426" y="729"/>
                    <a:pt x="1653" y="843"/>
                  </a:cubicBezTo>
                  <a:cubicBezTo>
                    <a:pt x="1539" y="535"/>
                    <a:pt x="1279" y="261"/>
                    <a:pt x="957" y="147"/>
                  </a:cubicBezTo>
                  <a:cubicBezTo>
                    <a:pt x="563" y="0"/>
                    <a:pt x="101" y="234"/>
                    <a:pt x="1" y="4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27"/>
            <p:cNvSpPr/>
            <p:nvPr/>
          </p:nvSpPr>
          <p:spPr>
            <a:xfrm>
              <a:off x="6549187" y="1332810"/>
              <a:ext cx="10976" cy="17464"/>
            </a:xfrm>
            <a:custGeom>
              <a:rect b="b" l="l" r="r" t="t"/>
              <a:pathLst>
                <a:path extrusionOk="0" h="576" w="362">
                  <a:moveTo>
                    <a:pt x="342" y="576"/>
                  </a:moveTo>
                  <a:cubicBezTo>
                    <a:pt x="362" y="415"/>
                    <a:pt x="335" y="395"/>
                    <a:pt x="241" y="255"/>
                  </a:cubicBezTo>
                  <a:cubicBezTo>
                    <a:pt x="154" y="114"/>
                    <a:pt x="134" y="47"/>
                    <a:pt x="0" y="1"/>
                  </a:cubicBezTo>
                  <a:cubicBezTo>
                    <a:pt x="20" y="188"/>
                    <a:pt x="234" y="462"/>
                    <a:pt x="342" y="5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27"/>
            <p:cNvSpPr/>
            <p:nvPr/>
          </p:nvSpPr>
          <p:spPr>
            <a:xfrm>
              <a:off x="6619165" y="1250248"/>
              <a:ext cx="4305" cy="14432"/>
            </a:xfrm>
            <a:custGeom>
              <a:rect b="b" l="l" r="r" t="t"/>
              <a:pathLst>
                <a:path extrusionOk="0" h="476" w="142">
                  <a:moveTo>
                    <a:pt x="88" y="462"/>
                  </a:moveTo>
                  <a:cubicBezTo>
                    <a:pt x="121" y="335"/>
                    <a:pt x="141" y="295"/>
                    <a:pt x="81" y="148"/>
                  </a:cubicBezTo>
                  <a:cubicBezTo>
                    <a:pt x="27" y="201"/>
                    <a:pt x="21" y="0"/>
                    <a:pt x="7" y="281"/>
                  </a:cubicBezTo>
                  <a:cubicBezTo>
                    <a:pt x="1" y="476"/>
                    <a:pt x="61" y="435"/>
                    <a:pt x="88" y="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27"/>
            <p:cNvSpPr/>
            <p:nvPr/>
          </p:nvSpPr>
          <p:spPr>
            <a:xfrm>
              <a:off x="6498674" y="1131788"/>
              <a:ext cx="1637" cy="7732"/>
            </a:xfrm>
            <a:custGeom>
              <a:rect b="b" l="l" r="r" t="t"/>
              <a:pathLst>
                <a:path extrusionOk="0" h="255" w="54">
                  <a:moveTo>
                    <a:pt x="34" y="254"/>
                  </a:moveTo>
                  <a:cubicBezTo>
                    <a:pt x="54" y="228"/>
                    <a:pt x="47" y="201"/>
                    <a:pt x="47" y="134"/>
                  </a:cubicBezTo>
                  <a:cubicBezTo>
                    <a:pt x="47" y="80"/>
                    <a:pt x="54" y="34"/>
                    <a:pt x="34" y="0"/>
                  </a:cubicBezTo>
                  <a:cubicBezTo>
                    <a:pt x="7" y="47"/>
                    <a:pt x="0" y="201"/>
                    <a:pt x="34"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27"/>
            <p:cNvSpPr/>
            <p:nvPr/>
          </p:nvSpPr>
          <p:spPr>
            <a:xfrm>
              <a:off x="6885921" y="1350062"/>
              <a:ext cx="4700" cy="15857"/>
            </a:xfrm>
            <a:custGeom>
              <a:rect b="b" l="l" r="r" t="t"/>
              <a:pathLst>
                <a:path extrusionOk="0" h="523" w="155">
                  <a:moveTo>
                    <a:pt x="21" y="522"/>
                  </a:moveTo>
                  <a:cubicBezTo>
                    <a:pt x="61" y="469"/>
                    <a:pt x="155" y="81"/>
                    <a:pt x="155" y="0"/>
                  </a:cubicBezTo>
                  <a:cubicBezTo>
                    <a:pt x="114" y="40"/>
                    <a:pt x="1" y="475"/>
                    <a:pt x="21" y="5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27"/>
            <p:cNvSpPr/>
            <p:nvPr/>
          </p:nvSpPr>
          <p:spPr>
            <a:xfrm>
              <a:off x="6796264" y="1791066"/>
              <a:ext cx="6125" cy="12007"/>
            </a:xfrm>
            <a:custGeom>
              <a:rect b="b" l="l" r="r" t="t"/>
              <a:pathLst>
                <a:path extrusionOk="0" h="396" w="202">
                  <a:moveTo>
                    <a:pt x="0" y="395"/>
                  </a:moveTo>
                  <a:cubicBezTo>
                    <a:pt x="47" y="362"/>
                    <a:pt x="74" y="262"/>
                    <a:pt x="108" y="201"/>
                  </a:cubicBezTo>
                  <a:cubicBezTo>
                    <a:pt x="134" y="141"/>
                    <a:pt x="188" y="68"/>
                    <a:pt x="201" y="1"/>
                  </a:cubicBezTo>
                  <a:cubicBezTo>
                    <a:pt x="141" y="61"/>
                    <a:pt x="21" y="282"/>
                    <a:pt x="0"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27"/>
            <p:cNvSpPr/>
            <p:nvPr/>
          </p:nvSpPr>
          <p:spPr>
            <a:xfrm>
              <a:off x="6425026" y="1334022"/>
              <a:ext cx="6519" cy="9975"/>
            </a:xfrm>
            <a:custGeom>
              <a:rect b="b" l="l" r="r" t="t"/>
              <a:pathLst>
                <a:path extrusionOk="0" h="329" w="215">
                  <a:moveTo>
                    <a:pt x="88" y="329"/>
                  </a:moveTo>
                  <a:cubicBezTo>
                    <a:pt x="101" y="242"/>
                    <a:pt x="81" y="215"/>
                    <a:pt x="134" y="141"/>
                  </a:cubicBezTo>
                  <a:cubicBezTo>
                    <a:pt x="161" y="101"/>
                    <a:pt x="195" y="54"/>
                    <a:pt x="215" y="1"/>
                  </a:cubicBezTo>
                  <a:cubicBezTo>
                    <a:pt x="168" y="27"/>
                    <a:pt x="1" y="221"/>
                    <a:pt x="8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27"/>
            <p:cNvSpPr/>
            <p:nvPr/>
          </p:nvSpPr>
          <p:spPr>
            <a:xfrm>
              <a:off x="6505556" y="1814200"/>
              <a:ext cx="4700" cy="10976"/>
            </a:xfrm>
            <a:custGeom>
              <a:rect b="b" l="l" r="r" t="t"/>
              <a:pathLst>
                <a:path extrusionOk="0" h="362" w="155">
                  <a:moveTo>
                    <a:pt x="1" y="362"/>
                  </a:moveTo>
                  <a:cubicBezTo>
                    <a:pt x="94" y="308"/>
                    <a:pt x="101" y="221"/>
                    <a:pt x="128" y="121"/>
                  </a:cubicBezTo>
                  <a:cubicBezTo>
                    <a:pt x="155" y="0"/>
                    <a:pt x="135" y="47"/>
                    <a:pt x="121" y="27"/>
                  </a:cubicBezTo>
                  <a:cubicBezTo>
                    <a:pt x="108" y="81"/>
                    <a:pt x="88" y="148"/>
                    <a:pt x="74" y="208"/>
                  </a:cubicBezTo>
                  <a:cubicBezTo>
                    <a:pt x="54" y="288"/>
                    <a:pt x="21" y="301"/>
                    <a:pt x="1" y="3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27"/>
            <p:cNvSpPr/>
            <p:nvPr/>
          </p:nvSpPr>
          <p:spPr>
            <a:xfrm>
              <a:off x="6807816" y="1793098"/>
              <a:ext cx="2668" cy="9975"/>
            </a:xfrm>
            <a:custGeom>
              <a:rect b="b" l="l" r="r" t="t"/>
              <a:pathLst>
                <a:path extrusionOk="0" h="329" w="88">
                  <a:moveTo>
                    <a:pt x="28" y="328"/>
                  </a:moveTo>
                  <a:cubicBezTo>
                    <a:pt x="34" y="275"/>
                    <a:pt x="28" y="215"/>
                    <a:pt x="48" y="154"/>
                  </a:cubicBezTo>
                  <a:cubicBezTo>
                    <a:pt x="61" y="101"/>
                    <a:pt x="81" y="67"/>
                    <a:pt x="88" y="1"/>
                  </a:cubicBezTo>
                  <a:cubicBezTo>
                    <a:pt x="74" y="14"/>
                    <a:pt x="74" y="7"/>
                    <a:pt x="68" y="21"/>
                  </a:cubicBezTo>
                  <a:cubicBezTo>
                    <a:pt x="48" y="47"/>
                    <a:pt x="1" y="175"/>
                    <a:pt x="1" y="241"/>
                  </a:cubicBezTo>
                  <a:cubicBezTo>
                    <a:pt x="1" y="308"/>
                    <a:pt x="8" y="308"/>
                    <a:pt x="28" y="3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27"/>
            <p:cNvSpPr/>
            <p:nvPr/>
          </p:nvSpPr>
          <p:spPr>
            <a:xfrm>
              <a:off x="6768067" y="1276020"/>
              <a:ext cx="2880" cy="8732"/>
            </a:xfrm>
            <a:custGeom>
              <a:rect b="b" l="l" r="r" t="t"/>
              <a:pathLst>
                <a:path extrusionOk="0" h="288" w="95">
                  <a:moveTo>
                    <a:pt x="7" y="254"/>
                  </a:moveTo>
                  <a:cubicBezTo>
                    <a:pt x="41" y="214"/>
                    <a:pt x="94" y="47"/>
                    <a:pt x="67" y="0"/>
                  </a:cubicBezTo>
                  <a:cubicBezTo>
                    <a:pt x="47" y="27"/>
                    <a:pt x="34" y="80"/>
                    <a:pt x="27" y="114"/>
                  </a:cubicBezTo>
                  <a:lnTo>
                    <a:pt x="0" y="228"/>
                  </a:lnTo>
                  <a:cubicBezTo>
                    <a:pt x="0" y="288"/>
                    <a:pt x="0" y="234"/>
                    <a:pt x="7"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27"/>
            <p:cNvSpPr/>
            <p:nvPr/>
          </p:nvSpPr>
          <p:spPr>
            <a:xfrm>
              <a:off x="6447342" y="1331991"/>
              <a:ext cx="2456" cy="8156"/>
            </a:xfrm>
            <a:custGeom>
              <a:rect b="b" l="l" r="r" t="t"/>
              <a:pathLst>
                <a:path extrusionOk="0" h="269" w="81">
                  <a:moveTo>
                    <a:pt x="1" y="262"/>
                  </a:moveTo>
                  <a:cubicBezTo>
                    <a:pt x="14" y="255"/>
                    <a:pt x="21" y="268"/>
                    <a:pt x="34" y="208"/>
                  </a:cubicBezTo>
                  <a:cubicBezTo>
                    <a:pt x="54" y="148"/>
                    <a:pt x="81" y="54"/>
                    <a:pt x="74" y="1"/>
                  </a:cubicBezTo>
                  <a:cubicBezTo>
                    <a:pt x="27" y="41"/>
                    <a:pt x="7" y="181"/>
                    <a:pt x="1"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27"/>
            <p:cNvSpPr/>
            <p:nvPr/>
          </p:nvSpPr>
          <p:spPr>
            <a:xfrm>
              <a:off x="6759941" y="1269926"/>
              <a:ext cx="2486" cy="7944"/>
            </a:xfrm>
            <a:custGeom>
              <a:rect b="b" l="l" r="r" t="t"/>
              <a:pathLst>
                <a:path extrusionOk="0" h="262" w="82">
                  <a:moveTo>
                    <a:pt x="8" y="261"/>
                  </a:moveTo>
                  <a:cubicBezTo>
                    <a:pt x="54" y="228"/>
                    <a:pt x="81" y="74"/>
                    <a:pt x="81" y="0"/>
                  </a:cubicBezTo>
                  <a:cubicBezTo>
                    <a:pt x="48" y="27"/>
                    <a:pt x="48" y="54"/>
                    <a:pt x="28" y="121"/>
                  </a:cubicBezTo>
                  <a:cubicBezTo>
                    <a:pt x="14" y="168"/>
                    <a:pt x="1" y="215"/>
                    <a:pt x="8"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27"/>
            <p:cNvSpPr/>
            <p:nvPr/>
          </p:nvSpPr>
          <p:spPr>
            <a:xfrm>
              <a:off x="6856116" y="1338085"/>
              <a:ext cx="2850" cy="8762"/>
            </a:xfrm>
            <a:custGeom>
              <a:rect b="b" l="l" r="r" t="t"/>
              <a:pathLst>
                <a:path extrusionOk="0" h="289" w="94">
                  <a:moveTo>
                    <a:pt x="20" y="261"/>
                  </a:moveTo>
                  <a:cubicBezTo>
                    <a:pt x="40" y="215"/>
                    <a:pt x="94" y="54"/>
                    <a:pt x="74" y="1"/>
                  </a:cubicBezTo>
                  <a:cubicBezTo>
                    <a:pt x="47" y="27"/>
                    <a:pt x="40" y="74"/>
                    <a:pt x="34" y="121"/>
                  </a:cubicBezTo>
                  <a:lnTo>
                    <a:pt x="7" y="228"/>
                  </a:lnTo>
                  <a:cubicBezTo>
                    <a:pt x="7" y="288"/>
                    <a:pt x="0" y="235"/>
                    <a:pt x="2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27"/>
            <p:cNvSpPr/>
            <p:nvPr/>
          </p:nvSpPr>
          <p:spPr>
            <a:xfrm>
              <a:off x="6506769" y="1125481"/>
              <a:ext cx="3093" cy="8762"/>
            </a:xfrm>
            <a:custGeom>
              <a:rect b="b" l="l" r="r" t="t"/>
              <a:pathLst>
                <a:path extrusionOk="0" h="289" w="102">
                  <a:moveTo>
                    <a:pt x="28" y="262"/>
                  </a:moveTo>
                  <a:lnTo>
                    <a:pt x="101" y="41"/>
                  </a:lnTo>
                  <a:cubicBezTo>
                    <a:pt x="95" y="1"/>
                    <a:pt x="101" y="28"/>
                    <a:pt x="81" y="1"/>
                  </a:cubicBezTo>
                  <a:cubicBezTo>
                    <a:pt x="68" y="41"/>
                    <a:pt x="54" y="81"/>
                    <a:pt x="34" y="128"/>
                  </a:cubicBezTo>
                  <a:cubicBezTo>
                    <a:pt x="34" y="141"/>
                    <a:pt x="21" y="168"/>
                    <a:pt x="21" y="188"/>
                  </a:cubicBezTo>
                  <a:cubicBezTo>
                    <a:pt x="1" y="288"/>
                    <a:pt x="28" y="262"/>
                    <a:pt x="28"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27"/>
            <p:cNvSpPr/>
            <p:nvPr/>
          </p:nvSpPr>
          <p:spPr>
            <a:xfrm>
              <a:off x="6669891" y="1432199"/>
              <a:ext cx="2244" cy="6125"/>
            </a:xfrm>
            <a:custGeom>
              <a:rect b="b" l="l" r="r" t="t"/>
              <a:pathLst>
                <a:path extrusionOk="0" h="202" w="74">
                  <a:moveTo>
                    <a:pt x="0" y="202"/>
                  </a:moveTo>
                  <a:cubicBezTo>
                    <a:pt x="34" y="175"/>
                    <a:pt x="27" y="188"/>
                    <a:pt x="54" y="108"/>
                  </a:cubicBezTo>
                  <a:cubicBezTo>
                    <a:pt x="67" y="54"/>
                    <a:pt x="74" y="54"/>
                    <a:pt x="74" y="1"/>
                  </a:cubicBezTo>
                  <a:cubicBezTo>
                    <a:pt x="34" y="28"/>
                    <a:pt x="0" y="135"/>
                    <a:pt x="0" y="2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27"/>
            <p:cNvSpPr/>
            <p:nvPr/>
          </p:nvSpPr>
          <p:spPr>
            <a:xfrm>
              <a:off x="6439034" y="1331991"/>
              <a:ext cx="2850" cy="5912"/>
            </a:xfrm>
            <a:custGeom>
              <a:rect b="b" l="l" r="r" t="t"/>
              <a:pathLst>
                <a:path extrusionOk="0" h="195" w="94">
                  <a:moveTo>
                    <a:pt x="20" y="195"/>
                  </a:moveTo>
                  <a:cubicBezTo>
                    <a:pt x="47" y="175"/>
                    <a:pt x="74" y="88"/>
                    <a:pt x="81" y="48"/>
                  </a:cubicBezTo>
                  <a:cubicBezTo>
                    <a:pt x="94" y="1"/>
                    <a:pt x="87" y="21"/>
                    <a:pt x="74" y="1"/>
                  </a:cubicBezTo>
                  <a:cubicBezTo>
                    <a:pt x="54" y="28"/>
                    <a:pt x="0" y="155"/>
                    <a:pt x="2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27"/>
            <p:cNvSpPr/>
            <p:nvPr/>
          </p:nvSpPr>
          <p:spPr>
            <a:xfrm>
              <a:off x="6877825" y="1350062"/>
              <a:ext cx="1425" cy="6094"/>
            </a:xfrm>
            <a:custGeom>
              <a:rect b="b" l="l" r="r" t="t"/>
              <a:pathLst>
                <a:path extrusionOk="0" h="201" w="47">
                  <a:moveTo>
                    <a:pt x="27" y="201"/>
                  </a:moveTo>
                  <a:cubicBezTo>
                    <a:pt x="47" y="147"/>
                    <a:pt x="40" y="54"/>
                    <a:pt x="27" y="0"/>
                  </a:cubicBezTo>
                  <a:cubicBezTo>
                    <a:pt x="7" y="20"/>
                    <a:pt x="7" y="7"/>
                    <a:pt x="7" y="94"/>
                  </a:cubicBezTo>
                  <a:cubicBezTo>
                    <a:pt x="7" y="147"/>
                    <a:pt x="0" y="168"/>
                    <a:pt x="27" y="2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27"/>
            <p:cNvSpPr/>
            <p:nvPr/>
          </p:nvSpPr>
          <p:spPr>
            <a:xfrm>
              <a:off x="6856298" y="1674819"/>
              <a:ext cx="6337" cy="13826"/>
            </a:xfrm>
            <a:custGeom>
              <a:rect b="b" l="l" r="r" t="t"/>
              <a:pathLst>
                <a:path extrusionOk="0" h="456" w="209">
                  <a:moveTo>
                    <a:pt x="1" y="456"/>
                  </a:moveTo>
                  <a:cubicBezTo>
                    <a:pt x="54" y="436"/>
                    <a:pt x="195" y="61"/>
                    <a:pt x="208" y="1"/>
                  </a:cubicBezTo>
                  <a:cubicBezTo>
                    <a:pt x="188" y="14"/>
                    <a:pt x="195" y="1"/>
                    <a:pt x="182" y="28"/>
                  </a:cubicBezTo>
                  <a:lnTo>
                    <a:pt x="141" y="108"/>
                  </a:lnTo>
                  <a:cubicBezTo>
                    <a:pt x="108" y="175"/>
                    <a:pt x="14" y="396"/>
                    <a:pt x="1"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27"/>
            <p:cNvSpPr/>
            <p:nvPr/>
          </p:nvSpPr>
          <p:spPr>
            <a:xfrm>
              <a:off x="6858148" y="1652716"/>
              <a:ext cx="8338" cy="12007"/>
            </a:xfrm>
            <a:custGeom>
              <a:rect b="b" l="l" r="r" t="t"/>
              <a:pathLst>
                <a:path extrusionOk="0" h="396" w="275">
                  <a:moveTo>
                    <a:pt x="14" y="395"/>
                  </a:moveTo>
                  <a:cubicBezTo>
                    <a:pt x="47" y="355"/>
                    <a:pt x="67" y="248"/>
                    <a:pt x="127" y="181"/>
                  </a:cubicBezTo>
                  <a:cubicBezTo>
                    <a:pt x="194" y="108"/>
                    <a:pt x="248" y="61"/>
                    <a:pt x="274" y="1"/>
                  </a:cubicBezTo>
                  <a:cubicBezTo>
                    <a:pt x="221" y="27"/>
                    <a:pt x="0" y="235"/>
                    <a:pt x="14"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27"/>
            <p:cNvSpPr/>
            <p:nvPr/>
          </p:nvSpPr>
          <p:spPr>
            <a:xfrm>
              <a:off x="6394403" y="1422284"/>
              <a:ext cx="7125" cy="9763"/>
            </a:xfrm>
            <a:custGeom>
              <a:rect b="b" l="l" r="r" t="t"/>
              <a:pathLst>
                <a:path extrusionOk="0" h="322" w="235">
                  <a:moveTo>
                    <a:pt x="34" y="321"/>
                  </a:moveTo>
                  <a:cubicBezTo>
                    <a:pt x="61" y="295"/>
                    <a:pt x="54" y="274"/>
                    <a:pt x="74" y="234"/>
                  </a:cubicBezTo>
                  <a:cubicBezTo>
                    <a:pt x="127" y="147"/>
                    <a:pt x="214" y="60"/>
                    <a:pt x="235" y="0"/>
                  </a:cubicBezTo>
                  <a:cubicBezTo>
                    <a:pt x="188" y="14"/>
                    <a:pt x="194" y="34"/>
                    <a:pt x="161" y="67"/>
                  </a:cubicBezTo>
                  <a:cubicBezTo>
                    <a:pt x="114" y="114"/>
                    <a:pt x="0" y="254"/>
                    <a:pt x="34" y="3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27"/>
            <p:cNvSpPr/>
            <p:nvPr/>
          </p:nvSpPr>
          <p:spPr>
            <a:xfrm>
              <a:off x="6796264" y="1276020"/>
              <a:ext cx="4275" cy="7944"/>
            </a:xfrm>
            <a:custGeom>
              <a:rect b="b" l="l" r="r" t="t"/>
              <a:pathLst>
                <a:path extrusionOk="0" h="262" w="141">
                  <a:moveTo>
                    <a:pt x="0" y="261"/>
                  </a:moveTo>
                  <a:cubicBezTo>
                    <a:pt x="47" y="234"/>
                    <a:pt x="128" y="60"/>
                    <a:pt x="141" y="0"/>
                  </a:cubicBezTo>
                  <a:cubicBezTo>
                    <a:pt x="94" y="14"/>
                    <a:pt x="7"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27"/>
            <p:cNvSpPr/>
            <p:nvPr/>
          </p:nvSpPr>
          <p:spPr>
            <a:xfrm>
              <a:off x="6404742" y="1426317"/>
              <a:ext cx="2880" cy="7762"/>
            </a:xfrm>
            <a:custGeom>
              <a:rect b="b" l="l" r="r" t="t"/>
              <a:pathLst>
                <a:path extrusionOk="0" h="256" w="95">
                  <a:moveTo>
                    <a:pt x="27" y="255"/>
                  </a:moveTo>
                  <a:cubicBezTo>
                    <a:pt x="54" y="222"/>
                    <a:pt x="61" y="175"/>
                    <a:pt x="74" y="128"/>
                  </a:cubicBezTo>
                  <a:lnTo>
                    <a:pt x="94" y="21"/>
                  </a:lnTo>
                  <a:cubicBezTo>
                    <a:pt x="94" y="8"/>
                    <a:pt x="88" y="8"/>
                    <a:pt x="88" y="1"/>
                  </a:cubicBezTo>
                  <a:cubicBezTo>
                    <a:pt x="54" y="34"/>
                    <a:pt x="1" y="215"/>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27"/>
            <p:cNvSpPr/>
            <p:nvPr/>
          </p:nvSpPr>
          <p:spPr>
            <a:xfrm>
              <a:off x="6755696" y="1406245"/>
              <a:ext cx="2668" cy="7732"/>
            </a:xfrm>
            <a:custGeom>
              <a:rect b="b" l="l" r="r" t="t"/>
              <a:pathLst>
                <a:path extrusionOk="0" h="255" w="88">
                  <a:moveTo>
                    <a:pt x="27" y="255"/>
                  </a:moveTo>
                  <a:cubicBezTo>
                    <a:pt x="61" y="188"/>
                    <a:pt x="87" y="81"/>
                    <a:pt x="87" y="1"/>
                  </a:cubicBezTo>
                  <a:cubicBezTo>
                    <a:pt x="47" y="34"/>
                    <a:pt x="0" y="221"/>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27"/>
            <p:cNvSpPr/>
            <p:nvPr/>
          </p:nvSpPr>
          <p:spPr>
            <a:xfrm>
              <a:off x="6457075" y="1336054"/>
              <a:ext cx="2668" cy="5912"/>
            </a:xfrm>
            <a:custGeom>
              <a:rect b="b" l="l" r="r" t="t"/>
              <a:pathLst>
                <a:path extrusionOk="0" h="195" w="88">
                  <a:moveTo>
                    <a:pt x="21" y="195"/>
                  </a:moveTo>
                  <a:cubicBezTo>
                    <a:pt x="48" y="175"/>
                    <a:pt x="74" y="94"/>
                    <a:pt x="81" y="54"/>
                  </a:cubicBezTo>
                  <a:cubicBezTo>
                    <a:pt x="81" y="47"/>
                    <a:pt x="88" y="34"/>
                    <a:pt x="88" y="27"/>
                  </a:cubicBezTo>
                  <a:cubicBezTo>
                    <a:pt x="88" y="14"/>
                    <a:pt x="81" y="7"/>
                    <a:pt x="81" y="1"/>
                  </a:cubicBezTo>
                  <a:lnTo>
                    <a:pt x="68" y="14"/>
                  </a:lnTo>
                  <a:cubicBezTo>
                    <a:pt x="61" y="27"/>
                    <a:pt x="61" y="27"/>
                    <a:pt x="54" y="41"/>
                  </a:cubicBezTo>
                  <a:cubicBezTo>
                    <a:pt x="34" y="74"/>
                    <a:pt x="1" y="161"/>
                    <a:pt x="21"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27"/>
            <p:cNvSpPr/>
            <p:nvPr/>
          </p:nvSpPr>
          <p:spPr>
            <a:xfrm>
              <a:off x="6680018" y="1440324"/>
              <a:ext cx="14038" cy="25802"/>
            </a:xfrm>
            <a:custGeom>
              <a:rect b="b" l="l" r="r" t="t"/>
              <a:pathLst>
                <a:path extrusionOk="0" h="851" w="463">
                  <a:moveTo>
                    <a:pt x="34" y="790"/>
                  </a:moveTo>
                  <a:cubicBezTo>
                    <a:pt x="141" y="536"/>
                    <a:pt x="456" y="67"/>
                    <a:pt x="462" y="1"/>
                  </a:cubicBezTo>
                  <a:cubicBezTo>
                    <a:pt x="416" y="47"/>
                    <a:pt x="375" y="128"/>
                    <a:pt x="335" y="195"/>
                  </a:cubicBezTo>
                  <a:cubicBezTo>
                    <a:pt x="228" y="348"/>
                    <a:pt x="28" y="670"/>
                    <a:pt x="1" y="85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27"/>
            <p:cNvSpPr/>
            <p:nvPr/>
          </p:nvSpPr>
          <p:spPr>
            <a:xfrm>
              <a:off x="6669284" y="1436686"/>
              <a:ext cx="8732" cy="21527"/>
            </a:xfrm>
            <a:custGeom>
              <a:rect b="b" l="l" r="r" t="t"/>
              <a:pathLst>
                <a:path extrusionOk="0" h="710" w="288">
                  <a:moveTo>
                    <a:pt x="20" y="709"/>
                  </a:moveTo>
                  <a:cubicBezTo>
                    <a:pt x="54" y="663"/>
                    <a:pt x="60" y="569"/>
                    <a:pt x="80" y="515"/>
                  </a:cubicBezTo>
                  <a:cubicBezTo>
                    <a:pt x="134" y="368"/>
                    <a:pt x="261" y="194"/>
                    <a:pt x="288" y="0"/>
                  </a:cubicBezTo>
                  <a:lnTo>
                    <a:pt x="254" y="47"/>
                  </a:lnTo>
                  <a:cubicBezTo>
                    <a:pt x="248" y="60"/>
                    <a:pt x="248" y="80"/>
                    <a:pt x="241" y="94"/>
                  </a:cubicBezTo>
                  <a:cubicBezTo>
                    <a:pt x="161" y="308"/>
                    <a:pt x="0" y="515"/>
                    <a:pt x="20" y="7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27"/>
            <p:cNvSpPr/>
            <p:nvPr/>
          </p:nvSpPr>
          <p:spPr>
            <a:xfrm>
              <a:off x="6525234" y="1817232"/>
              <a:ext cx="8550" cy="13826"/>
            </a:xfrm>
            <a:custGeom>
              <a:rect b="b" l="l" r="r" t="t"/>
              <a:pathLst>
                <a:path extrusionOk="0" h="456" w="282">
                  <a:moveTo>
                    <a:pt x="14" y="456"/>
                  </a:moveTo>
                  <a:cubicBezTo>
                    <a:pt x="48" y="422"/>
                    <a:pt x="54" y="375"/>
                    <a:pt x="74" y="329"/>
                  </a:cubicBezTo>
                  <a:cubicBezTo>
                    <a:pt x="128" y="222"/>
                    <a:pt x="262" y="68"/>
                    <a:pt x="282" y="1"/>
                  </a:cubicBezTo>
                  <a:cubicBezTo>
                    <a:pt x="215" y="34"/>
                    <a:pt x="1" y="322"/>
                    <a:pt x="14"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27"/>
            <p:cNvSpPr/>
            <p:nvPr/>
          </p:nvSpPr>
          <p:spPr>
            <a:xfrm>
              <a:off x="6854297" y="1644802"/>
              <a:ext cx="6913" cy="11794"/>
            </a:xfrm>
            <a:custGeom>
              <a:rect b="b" l="l" r="r" t="t"/>
              <a:pathLst>
                <a:path extrusionOk="0" h="389" w="228">
                  <a:moveTo>
                    <a:pt x="0" y="389"/>
                  </a:moveTo>
                  <a:cubicBezTo>
                    <a:pt x="20" y="375"/>
                    <a:pt x="13" y="382"/>
                    <a:pt x="27" y="362"/>
                  </a:cubicBezTo>
                  <a:cubicBezTo>
                    <a:pt x="33" y="349"/>
                    <a:pt x="33" y="349"/>
                    <a:pt x="40" y="335"/>
                  </a:cubicBezTo>
                  <a:cubicBezTo>
                    <a:pt x="47" y="322"/>
                    <a:pt x="60" y="302"/>
                    <a:pt x="67" y="288"/>
                  </a:cubicBezTo>
                  <a:cubicBezTo>
                    <a:pt x="100" y="235"/>
                    <a:pt x="227" y="61"/>
                    <a:pt x="194" y="1"/>
                  </a:cubicBezTo>
                  <a:cubicBezTo>
                    <a:pt x="167" y="54"/>
                    <a:pt x="127" y="128"/>
                    <a:pt x="94" y="188"/>
                  </a:cubicBezTo>
                  <a:cubicBezTo>
                    <a:pt x="54" y="248"/>
                    <a:pt x="7" y="308"/>
                    <a:pt x="0" y="3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27"/>
            <p:cNvSpPr/>
            <p:nvPr/>
          </p:nvSpPr>
          <p:spPr>
            <a:xfrm>
              <a:off x="6515107" y="1817050"/>
              <a:ext cx="6731" cy="10157"/>
            </a:xfrm>
            <a:custGeom>
              <a:rect b="b" l="l" r="r" t="t"/>
              <a:pathLst>
                <a:path extrusionOk="0" h="335" w="222">
                  <a:moveTo>
                    <a:pt x="20" y="335"/>
                  </a:moveTo>
                  <a:cubicBezTo>
                    <a:pt x="40" y="308"/>
                    <a:pt x="54" y="248"/>
                    <a:pt x="114" y="161"/>
                  </a:cubicBezTo>
                  <a:cubicBezTo>
                    <a:pt x="147" y="114"/>
                    <a:pt x="201" y="67"/>
                    <a:pt x="221" y="0"/>
                  </a:cubicBezTo>
                  <a:cubicBezTo>
                    <a:pt x="168" y="20"/>
                    <a:pt x="181" y="34"/>
                    <a:pt x="147" y="74"/>
                  </a:cubicBezTo>
                  <a:cubicBezTo>
                    <a:pt x="94" y="134"/>
                    <a:pt x="0" y="234"/>
                    <a:pt x="20"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27"/>
            <p:cNvSpPr/>
            <p:nvPr/>
          </p:nvSpPr>
          <p:spPr>
            <a:xfrm>
              <a:off x="6842320" y="1338085"/>
              <a:ext cx="6307" cy="7944"/>
            </a:xfrm>
            <a:custGeom>
              <a:rect b="b" l="l" r="r" t="t"/>
              <a:pathLst>
                <a:path extrusionOk="0" h="262" w="208">
                  <a:moveTo>
                    <a:pt x="0" y="261"/>
                  </a:moveTo>
                  <a:cubicBezTo>
                    <a:pt x="47" y="241"/>
                    <a:pt x="34" y="248"/>
                    <a:pt x="60" y="208"/>
                  </a:cubicBezTo>
                  <a:cubicBezTo>
                    <a:pt x="107" y="148"/>
                    <a:pt x="181" y="74"/>
                    <a:pt x="208" y="1"/>
                  </a:cubicBezTo>
                  <a:cubicBezTo>
                    <a:pt x="161" y="7"/>
                    <a:pt x="147" y="47"/>
                    <a:pt x="94" y="114"/>
                  </a:cubicBezTo>
                  <a:cubicBezTo>
                    <a:pt x="60" y="161"/>
                    <a:pt x="20"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27"/>
            <p:cNvSpPr/>
            <p:nvPr/>
          </p:nvSpPr>
          <p:spPr>
            <a:xfrm>
              <a:off x="6766248" y="1407882"/>
              <a:ext cx="4093" cy="8338"/>
            </a:xfrm>
            <a:custGeom>
              <a:rect b="b" l="l" r="r" t="t"/>
              <a:pathLst>
                <a:path extrusionOk="0" h="275" w="135">
                  <a:moveTo>
                    <a:pt x="0" y="274"/>
                  </a:moveTo>
                  <a:cubicBezTo>
                    <a:pt x="27" y="261"/>
                    <a:pt x="27" y="254"/>
                    <a:pt x="47" y="214"/>
                  </a:cubicBezTo>
                  <a:cubicBezTo>
                    <a:pt x="81" y="161"/>
                    <a:pt x="121" y="80"/>
                    <a:pt x="134" y="13"/>
                  </a:cubicBezTo>
                  <a:cubicBezTo>
                    <a:pt x="101" y="20"/>
                    <a:pt x="134" y="0"/>
                    <a:pt x="107" y="34"/>
                  </a:cubicBezTo>
                  <a:lnTo>
                    <a:pt x="54" y="127"/>
                  </a:lnTo>
                  <a:cubicBezTo>
                    <a:pt x="34" y="181"/>
                    <a:pt x="7" y="221"/>
                    <a:pt x="0"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27"/>
            <p:cNvSpPr/>
            <p:nvPr/>
          </p:nvSpPr>
          <p:spPr>
            <a:xfrm>
              <a:off x="6515501" y="1125481"/>
              <a:ext cx="2456" cy="8156"/>
            </a:xfrm>
            <a:custGeom>
              <a:rect b="b" l="l" r="r" t="t"/>
              <a:pathLst>
                <a:path extrusionOk="0" h="269" w="81">
                  <a:moveTo>
                    <a:pt x="1" y="268"/>
                  </a:moveTo>
                  <a:cubicBezTo>
                    <a:pt x="34" y="248"/>
                    <a:pt x="41" y="201"/>
                    <a:pt x="54" y="155"/>
                  </a:cubicBezTo>
                  <a:cubicBezTo>
                    <a:pt x="68" y="94"/>
                    <a:pt x="74" y="61"/>
                    <a:pt x="81" y="1"/>
                  </a:cubicBezTo>
                  <a:cubicBezTo>
                    <a:pt x="27" y="48"/>
                    <a:pt x="1" y="208"/>
                    <a:pt x="1"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27"/>
            <p:cNvSpPr/>
            <p:nvPr/>
          </p:nvSpPr>
          <p:spPr>
            <a:xfrm>
              <a:off x="6804390" y="1278052"/>
              <a:ext cx="2244" cy="6094"/>
            </a:xfrm>
            <a:custGeom>
              <a:rect b="b" l="l" r="r" t="t"/>
              <a:pathLst>
                <a:path extrusionOk="0" h="201" w="74">
                  <a:moveTo>
                    <a:pt x="74" y="194"/>
                  </a:moveTo>
                  <a:cubicBezTo>
                    <a:pt x="60" y="121"/>
                    <a:pt x="40" y="47"/>
                    <a:pt x="7" y="0"/>
                  </a:cubicBezTo>
                  <a:cubicBezTo>
                    <a:pt x="7" y="0"/>
                    <a:pt x="0" y="0"/>
                    <a:pt x="0" y="7"/>
                  </a:cubicBezTo>
                  <a:lnTo>
                    <a:pt x="47" y="174"/>
                  </a:lnTo>
                  <a:cubicBezTo>
                    <a:pt x="67" y="201"/>
                    <a:pt x="40" y="174"/>
                    <a:pt x="74"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27"/>
            <p:cNvSpPr/>
            <p:nvPr/>
          </p:nvSpPr>
          <p:spPr>
            <a:xfrm>
              <a:off x="6771705" y="1418221"/>
              <a:ext cx="3093" cy="7944"/>
            </a:xfrm>
            <a:custGeom>
              <a:rect b="b" l="l" r="r" t="t"/>
              <a:pathLst>
                <a:path extrusionOk="0" h="262" w="102">
                  <a:moveTo>
                    <a:pt x="21" y="261"/>
                  </a:moveTo>
                  <a:cubicBezTo>
                    <a:pt x="48" y="234"/>
                    <a:pt x="101" y="47"/>
                    <a:pt x="88" y="0"/>
                  </a:cubicBezTo>
                  <a:cubicBezTo>
                    <a:pt x="54" y="27"/>
                    <a:pt x="48" y="74"/>
                    <a:pt x="34" y="127"/>
                  </a:cubicBezTo>
                  <a:cubicBezTo>
                    <a:pt x="28" y="168"/>
                    <a:pt x="1" y="228"/>
                    <a:pt x="21"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75" name="Google Shape;5575;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8" name="Shape 6168"/>
        <p:cNvGrpSpPr/>
        <p:nvPr/>
      </p:nvGrpSpPr>
      <p:grpSpPr>
        <a:xfrm>
          <a:off x="0" y="0"/>
          <a:ext cx="0" cy="0"/>
          <a:chOff x="0" y="0"/>
          <a:chExt cx="0" cy="0"/>
        </a:xfrm>
      </p:grpSpPr>
      <p:sp>
        <p:nvSpPr>
          <p:cNvPr id="6169" name="Google Shape;6169;p45"/>
          <p:cNvSpPr txBox="1"/>
          <p:nvPr>
            <p:ph type="title"/>
          </p:nvPr>
        </p:nvSpPr>
        <p:spPr>
          <a:xfrm>
            <a:off x="720000" y="6002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Technology usage among lunch clubbers varies greatly.</a:t>
            </a:r>
            <a:endParaRPr/>
          </a:p>
        </p:txBody>
      </p:sp>
      <p:sp>
        <p:nvSpPr>
          <p:cNvPr id="6170" name="Google Shape;6170;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171" name="Google Shape;6171;p45"/>
          <p:cNvSpPr/>
          <p:nvPr/>
        </p:nvSpPr>
        <p:spPr>
          <a:xfrm>
            <a:off x="720000" y="1886763"/>
            <a:ext cx="821100" cy="882000"/>
          </a:xfrm>
          <a:prstGeom prst="ellipse">
            <a:avLst/>
          </a:prstGeom>
          <a:noFill/>
          <a:ln cap="flat" cmpd="sng" w="9525">
            <a:solidFill>
              <a:srgbClr val="BB82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45"/>
          <p:cNvSpPr/>
          <p:nvPr/>
        </p:nvSpPr>
        <p:spPr>
          <a:xfrm>
            <a:off x="4715708" y="1886763"/>
            <a:ext cx="821100" cy="882000"/>
          </a:xfrm>
          <a:prstGeom prst="ellipse">
            <a:avLst/>
          </a:prstGeom>
          <a:noFill/>
          <a:ln cap="flat" cmpd="sng" w="9525">
            <a:solidFill>
              <a:srgbClr val="BB82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45"/>
          <p:cNvSpPr/>
          <p:nvPr/>
        </p:nvSpPr>
        <p:spPr>
          <a:xfrm>
            <a:off x="720000" y="3650105"/>
            <a:ext cx="821100" cy="882000"/>
          </a:xfrm>
          <a:prstGeom prst="ellipse">
            <a:avLst/>
          </a:prstGeom>
          <a:noFill/>
          <a:ln cap="flat" cmpd="sng" w="9525">
            <a:solidFill>
              <a:srgbClr val="BB82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45"/>
          <p:cNvSpPr/>
          <p:nvPr/>
        </p:nvSpPr>
        <p:spPr>
          <a:xfrm>
            <a:off x="4868875" y="2072838"/>
            <a:ext cx="514791" cy="509870"/>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5" name="Google Shape;6175;p45"/>
          <p:cNvGrpSpPr/>
          <p:nvPr/>
        </p:nvGrpSpPr>
        <p:grpSpPr>
          <a:xfrm>
            <a:off x="910140" y="3825212"/>
            <a:ext cx="440306" cy="509852"/>
            <a:chOff x="6571955" y="2919170"/>
            <a:chExt cx="308878" cy="311170"/>
          </a:xfrm>
        </p:grpSpPr>
        <p:sp>
          <p:nvSpPr>
            <p:cNvPr id="6176" name="Google Shape;6176;p45"/>
            <p:cNvSpPr/>
            <p:nvPr/>
          </p:nvSpPr>
          <p:spPr>
            <a:xfrm>
              <a:off x="6571955" y="2919170"/>
              <a:ext cx="245982" cy="237675"/>
            </a:xfrm>
            <a:custGeom>
              <a:rect b="b" l="l" r="r" t="t"/>
              <a:pathLst>
                <a:path extrusionOk="0" h="7467" w="7728">
                  <a:moveTo>
                    <a:pt x="3084" y="1680"/>
                  </a:moveTo>
                  <a:cubicBezTo>
                    <a:pt x="3405" y="1680"/>
                    <a:pt x="3679" y="1942"/>
                    <a:pt x="3679" y="2275"/>
                  </a:cubicBezTo>
                  <a:lnTo>
                    <a:pt x="3679" y="4049"/>
                  </a:lnTo>
                  <a:cubicBezTo>
                    <a:pt x="3679" y="4371"/>
                    <a:pt x="3405" y="4644"/>
                    <a:pt x="3084" y="4644"/>
                  </a:cubicBezTo>
                  <a:lnTo>
                    <a:pt x="2203" y="4644"/>
                  </a:lnTo>
                  <a:cubicBezTo>
                    <a:pt x="2143" y="4644"/>
                    <a:pt x="2084" y="4680"/>
                    <a:pt x="2072" y="4740"/>
                  </a:cubicBezTo>
                  <a:cubicBezTo>
                    <a:pt x="2060" y="4787"/>
                    <a:pt x="1929" y="5204"/>
                    <a:pt x="2096" y="5490"/>
                  </a:cubicBezTo>
                  <a:cubicBezTo>
                    <a:pt x="2036" y="5478"/>
                    <a:pt x="1977" y="5442"/>
                    <a:pt x="1917" y="5395"/>
                  </a:cubicBezTo>
                  <a:cubicBezTo>
                    <a:pt x="1786" y="5299"/>
                    <a:pt x="1703" y="5073"/>
                    <a:pt x="1679" y="4775"/>
                  </a:cubicBezTo>
                  <a:cubicBezTo>
                    <a:pt x="1679" y="4704"/>
                    <a:pt x="1608" y="4644"/>
                    <a:pt x="1536" y="4644"/>
                  </a:cubicBezTo>
                  <a:lnTo>
                    <a:pt x="822" y="4644"/>
                  </a:lnTo>
                  <a:cubicBezTo>
                    <a:pt x="488" y="4644"/>
                    <a:pt x="226" y="4371"/>
                    <a:pt x="226" y="4049"/>
                  </a:cubicBezTo>
                  <a:lnTo>
                    <a:pt x="226" y="2275"/>
                  </a:lnTo>
                  <a:cubicBezTo>
                    <a:pt x="226" y="1942"/>
                    <a:pt x="488" y="1680"/>
                    <a:pt x="822" y="1680"/>
                  </a:cubicBezTo>
                  <a:close/>
                  <a:moveTo>
                    <a:pt x="2739" y="1"/>
                  </a:moveTo>
                  <a:cubicBezTo>
                    <a:pt x="2334" y="1"/>
                    <a:pt x="2024" y="322"/>
                    <a:pt x="2024" y="715"/>
                  </a:cubicBezTo>
                  <a:lnTo>
                    <a:pt x="2024" y="1382"/>
                  </a:lnTo>
                  <a:lnTo>
                    <a:pt x="881" y="1382"/>
                  </a:lnTo>
                  <a:cubicBezTo>
                    <a:pt x="393" y="1382"/>
                    <a:pt x="0" y="1763"/>
                    <a:pt x="0" y="2263"/>
                  </a:cubicBezTo>
                  <a:lnTo>
                    <a:pt x="0" y="4025"/>
                  </a:lnTo>
                  <a:cubicBezTo>
                    <a:pt x="0" y="4513"/>
                    <a:pt x="393" y="4906"/>
                    <a:pt x="881" y="4906"/>
                  </a:cubicBezTo>
                  <a:lnTo>
                    <a:pt x="1465" y="4906"/>
                  </a:lnTo>
                  <a:cubicBezTo>
                    <a:pt x="1500" y="5240"/>
                    <a:pt x="1619" y="5466"/>
                    <a:pt x="1822" y="5621"/>
                  </a:cubicBezTo>
                  <a:cubicBezTo>
                    <a:pt x="1893" y="5668"/>
                    <a:pt x="1953" y="5704"/>
                    <a:pt x="2024" y="5740"/>
                  </a:cubicBezTo>
                  <a:lnTo>
                    <a:pt x="2024" y="7323"/>
                  </a:lnTo>
                  <a:lnTo>
                    <a:pt x="1977" y="7323"/>
                  </a:lnTo>
                  <a:cubicBezTo>
                    <a:pt x="1977" y="7395"/>
                    <a:pt x="2036" y="7466"/>
                    <a:pt x="2131" y="7466"/>
                  </a:cubicBezTo>
                  <a:cubicBezTo>
                    <a:pt x="2215" y="7466"/>
                    <a:pt x="2274" y="7407"/>
                    <a:pt x="2274" y="7323"/>
                  </a:cubicBezTo>
                  <a:lnTo>
                    <a:pt x="2274" y="5787"/>
                  </a:lnTo>
                  <a:lnTo>
                    <a:pt x="2298" y="5787"/>
                  </a:lnTo>
                  <a:cubicBezTo>
                    <a:pt x="2393" y="5787"/>
                    <a:pt x="2489" y="5776"/>
                    <a:pt x="2548" y="5752"/>
                  </a:cubicBezTo>
                  <a:cubicBezTo>
                    <a:pt x="2620" y="5740"/>
                    <a:pt x="2679" y="5668"/>
                    <a:pt x="2679" y="5597"/>
                  </a:cubicBezTo>
                  <a:cubicBezTo>
                    <a:pt x="2679" y="5514"/>
                    <a:pt x="2620" y="5442"/>
                    <a:pt x="2548" y="5430"/>
                  </a:cubicBezTo>
                  <a:cubicBezTo>
                    <a:pt x="2477" y="5406"/>
                    <a:pt x="2429" y="5383"/>
                    <a:pt x="2393" y="5335"/>
                  </a:cubicBezTo>
                  <a:cubicBezTo>
                    <a:pt x="2322" y="5216"/>
                    <a:pt x="2334" y="5037"/>
                    <a:pt x="2370" y="4906"/>
                  </a:cubicBezTo>
                  <a:lnTo>
                    <a:pt x="3120" y="4906"/>
                  </a:lnTo>
                  <a:cubicBezTo>
                    <a:pt x="3620" y="4906"/>
                    <a:pt x="4001" y="4513"/>
                    <a:pt x="4001" y="4025"/>
                  </a:cubicBezTo>
                  <a:lnTo>
                    <a:pt x="4001" y="2263"/>
                  </a:lnTo>
                  <a:cubicBezTo>
                    <a:pt x="4001" y="1763"/>
                    <a:pt x="3620" y="1382"/>
                    <a:pt x="3120" y="1382"/>
                  </a:cubicBezTo>
                  <a:lnTo>
                    <a:pt x="2298" y="1382"/>
                  </a:lnTo>
                  <a:lnTo>
                    <a:pt x="2298" y="1156"/>
                  </a:lnTo>
                  <a:lnTo>
                    <a:pt x="3024" y="1156"/>
                  </a:lnTo>
                  <a:cubicBezTo>
                    <a:pt x="3096" y="1156"/>
                    <a:pt x="3167" y="1096"/>
                    <a:pt x="3167" y="1013"/>
                  </a:cubicBezTo>
                  <a:cubicBezTo>
                    <a:pt x="3167" y="930"/>
                    <a:pt x="3108" y="858"/>
                    <a:pt x="3024" y="858"/>
                  </a:cubicBezTo>
                  <a:lnTo>
                    <a:pt x="2298" y="858"/>
                  </a:lnTo>
                  <a:lnTo>
                    <a:pt x="2298" y="692"/>
                  </a:lnTo>
                  <a:cubicBezTo>
                    <a:pt x="2298" y="453"/>
                    <a:pt x="2489" y="263"/>
                    <a:pt x="2727" y="263"/>
                  </a:cubicBezTo>
                  <a:lnTo>
                    <a:pt x="7001" y="263"/>
                  </a:lnTo>
                  <a:cubicBezTo>
                    <a:pt x="7239" y="263"/>
                    <a:pt x="7430" y="453"/>
                    <a:pt x="7430" y="692"/>
                  </a:cubicBezTo>
                  <a:lnTo>
                    <a:pt x="7430" y="858"/>
                  </a:lnTo>
                  <a:lnTo>
                    <a:pt x="3632" y="858"/>
                  </a:lnTo>
                  <a:cubicBezTo>
                    <a:pt x="3560" y="858"/>
                    <a:pt x="3489" y="918"/>
                    <a:pt x="3489" y="1013"/>
                  </a:cubicBezTo>
                  <a:cubicBezTo>
                    <a:pt x="3489" y="1084"/>
                    <a:pt x="3548" y="1156"/>
                    <a:pt x="3632" y="1156"/>
                  </a:cubicBezTo>
                  <a:lnTo>
                    <a:pt x="7430" y="1156"/>
                  </a:lnTo>
                  <a:lnTo>
                    <a:pt x="7430" y="1823"/>
                  </a:lnTo>
                  <a:cubicBezTo>
                    <a:pt x="7430" y="1906"/>
                    <a:pt x="7489" y="1977"/>
                    <a:pt x="7573" y="1977"/>
                  </a:cubicBezTo>
                  <a:cubicBezTo>
                    <a:pt x="7656" y="1977"/>
                    <a:pt x="7727" y="1918"/>
                    <a:pt x="7727" y="1823"/>
                  </a:cubicBezTo>
                  <a:lnTo>
                    <a:pt x="7727" y="715"/>
                  </a:lnTo>
                  <a:cubicBezTo>
                    <a:pt x="7727" y="311"/>
                    <a:pt x="7394" y="1"/>
                    <a:pt x="70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45"/>
            <p:cNvSpPr/>
            <p:nvPr/>
          </p:nvSpPr>
          <p:spPr>
            <a:xfrm>
              <a:off x="6708760" y="3206436"/>
              <a:ext cx="33740" cy="9517"/>
            </a:xfrm>
            <a:custGeom>
              <a:rect b="b" l="l" r="r" t="t"/>
              <a:pathLst>
                <a:path extrusionOk="0" h="299" w="1060">
                  <a:moveTo>
                    <a:pt x="155" y="1"/>
                  </a:moveTo>
                  <a:cubicBezTo>
                    <a:pt x="84" y="1"/>
                    <a:pt x="0" y="60"/>
                    <a:pt x="0" y="156"/>
                  </a:cubicBezTo>
                  <a:cubicBezTo>
                    <a:pt x="0" y="239"/>
                    <a:pt x="60" y="299"/>
                    <a:pt x="155" y="299"/>
                  </a:cubicBezTo>
                  <a:lnTo>
                    <a:pt x="917" y="299"/>
                  </a:lnTo>
                  <a:cubicBezTo>
                    <a:pt x="989" y="299"/>
                    <a:pt x="1060" y="239"/>
                    <a:pt x="1060" y="156"/>
                  </a:cubicBezTo>
                  <a:cubicBezTo>
                    <a:pt x="1060" y="84"/>
                    <a:pt x="1000" y="1"/>
                    <a:pt x="9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45"/>
            <p:cNvSpPr/>
            <p:nvPr/>
          </p:nvSpPr>
          <p:spPr>
            <a:xfrm>
              <a:off x="6604549" y="2993079"/>
              <a:ext cx="59904" cy="51565"/>
            </a:xfrm>
            <a:custGeom>
              <a:rect b="b" l="l" r="r" t="t"/>
              <a:pathLst>
                <a:path extrusionOk="0" h="1620" w="1882">
                  <a:moveTo>
                    <a:pt x="1346" y="275"/>
                  </a:moveTo>
                  <a:cubicBezTo>
                    <a:pt x="1512" y="275"/>
                    <a:pt x="1596" y="441"/>
                    <a:pt x="1596" y="596"/>
                  </a:cubicBezTo>
                  <a:cubicBezTo>
                    <a:pt x="1596" y="834"/>
                    <a:pt x="1357" y="1096"/>
                    <a:pt x="941" y="1322"/>
                  </a:cubicBezTo>
                  <a:cubicBezTo>
                    <a:pt x="524" y="1096"/>
                    <a:pt x="286" y="834"/>
                    <a:pt x="286" y="596"/>
                  </a:cubicBezTo>
                  <a:cubicBezTo>
                    <a:pt x="286" y="441"/>
                    <a:pt x="381" y="275"/>
                    <a:pt x="536" y="275"/>
                  </a:cubicBezTo>
                  <a:cubicBezTo>
                    <a:pt x="655" y="275"/>
                    <a:pt x="750" y="334"/>
                    <a:pt x="798" y="382"/>
                  </a:cubicBezTo>
                  <a:cubicBezTo>
                    <a:pt x="834" y="429"/>
                    <a:pt x="881" y="441"/>
                    <a:pt x="941" y="441"/>
                  </a:cubicBezTo>
                  <a:cubicBezTo>
                    <a:pt x="1000" y="441"/>
                    <a:pt x="1048" y="406"/>
                    <a:pt x="1095" y="382"/>
                  </a:cubicBezTo>
                  <a:cubicBezTo>
                    <a:pt x="1131" y="334"/>
                    <a:pt x="1226" y="275"/>
                    <a:pt x="1346" y="275"/>
                  </a:cubicBezTo>
                  <a:close/>
                  <a:moveTo>
                    <a:pt x="536" y="1"/>
                  </a:moveTo>
                  <a:cubicBezTo>
                    <a:pt x="238" y="1"/>
                    <a:pt x="0" y="263"/>
                    <a:pt x="0" y="596"/>
                  </a:cubicBezTo>
                  <a:cubicBezTo>
                    <a:pt x="0" y="798"/>
                    <a:pt x="107" y="1215"/>
                    <a:pt x="834" y="1584"/>
                  </a:cubicBezTo>
                  <a:cubicBezTo>
                    <a:pt x="869" y="1608"/>
                    <a:pt x="917" y="1620"/>
                    <a:pt x="941" y="1620"/>
                  </a:cubicBezTo>
                  <a:cubicBezTo>
                    <a:pt x="976" y="1620"/>
                    <a:pt x="1012" y="1608"/>
                    <a:pt x="1048" y="1584"/>
                  </a:cubicBezTo>
                  <a:cubicBezTo>
                    <a:pt x="1762" y="1215"/>
                    <a:pt x="1881" y="798"/>
                    <a:pt x="1881" y="596"/>
                  </a:cubicBezTo>
                  <a:cubicBezTo>
                    <a:pt x="1881" y="263"/>
                    <a:pt x="1643" y="1"/>
                    <a:pt x="1346" y="1"/>
                  </a:cubicBezTo>
                  <a:cubicBezTo>
                    <a:pt x="1167" y="1"/>
                    <a:pt x="1036" y="72"/>
                    <a:pt x="941" y="132"/>
                  </a:cubicBezTo>
                  <a:cubicBezTo>
                    <a:pt x="857" y="72"/>
                    <a:pt x="714"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45"/>
            <p:cNvSpPr/>
            <p:nvPr/>
          </p:nvSpPr>
          <p:spPr>
            <a:xfrm>
              <a:off x="6634469" y="2991933"/>
              <a:ext cx="246364" cy="238407"/>
            </a:xfrm>
            <a:custGeom>
              <a:rect b="b" l="l" r="r" t="t"/>
              <a:pathLst>
                <a:path extrusionOk="0" h="7490" w="7740">
                  <a:moveTo>
                    <a:pt x="6847" y="1727"/>
                  </a:moveTo>
                  <a:cubicBezTo>
                    <a:pt x="7180" y="1727"/>
                    <a:pt x="7442" y="1989"/>
                    <a:pt x="7442" y="2323"/>
                  </a:cubicBezTo>
                  <a:lnTo>
                    <a:pt x="7442" y="4085"/>
                  </a:lnTo>
                  <a:lnTo>
                    <a:pt x="7454" y="4085"/>
                  </a:lnTo>
                  <a:cubicBezTo>
                    <a:pt x="7454" y="4406"/>
                    <a:pt x="7192" y="4680"/>
                    <a:pt x="6859" y="4680"/>
                  </a:cubicBezTo>
                  <a:lnTo>
                    <a:pt x="6144" y="4680"/>
                  </a:lnTo>
                  <a:cubicBezTo>
                    <a:pt x="6073" y="4680"/>
                    <a:pt x="6013" y="4740"/>
                    <a:pt x="6001" y="4811"/>
                  </a:cubicBezTo>
                  <a:cubicBezTo>
                    <a:pt x="5990" y="5121"/>
                    <a:pt x="5894" y="5335"/>
                    <a:pt x="5751" y="5454"/>
                  </a:cubicBezTo>
                  <a:cubicBezTo>
                    <a:pt x="5692" y="5490"/>
                    <a:pt x="5632" y="5525"/>
                    <a:pt x="5573" y="5537"/>
                  </a:cubicBezTo>
                  <a:cubicBezTo>
                    <a:pt x="5728" y="5252"/>
                    <a:pt x="5609" y="4835"/>
                    <a:pt x="5597" y="4799"/>
                  </a:cubicBezTo>
                  <a:cubicBezTo>
                    <a:pt x="5585" y="4740"/>
                    <a:pt x="5525" y="4692"/>
                    <a:pt x="5466" y="4692"/>
                  </a:cubicBezTo>
                  <a:lnTo>
                    <a:pt x="4585" y="4692"/>
                  </a:lnTo>
                  <a:cubicBezTo>
                    <a:pt x="4251" y="4692"/>
                    <a:pt x="3989" y="4418"/>
                    <a:pt x="3989" y="4097"/>
                  </a:cubicBezTo>
                  <a:lnTo>
                    <a:pt x="3989" y="2323"/>
                  </a:lnTo>
                  <a:cubicBezTo>
                    <a:pt x="3989" y="1989"/>
                    <a:pt x="4251" y="1727"/>
                    <a:pt x="4585" y="1727"/>
                  </a:cubicBezTo>
                  <a:close/>
                  <a:moveTo>
                    <a:pt x="5430" y="6609"/>
                  </a:moveTo>
                  <a:lnTo>
                    <a:pt x="5430" y="6776"/>
                  </a:lnTo>
                  <a:cubicBezTo>
                    <a:pt x="5430" y="7014"/>
                    <a:pt x="5239" y="7204"/>
                    <a:pt x="5001" y="7204"/>
                  </a:cubicBezTo>
                  <a:lnTo>
                    <a:pt x="727" y="7204"/>
                  </a:lnTo>
                  <a:cubicBezTo>
                    <a:pt x="489" y="7204"/>
                    <a:pt x="298" y="7014"/>
                    <a:pt x="298" y="6776"/>
                  </a:cubicBezTo>
                  <a:lnTo>
                    <a:pt x="298" y="6609"/>
                  </a:lnTo>
                  <a:close/>
                  <a:moveTo>
                    <a:pt x="5573" y="1"/>
                  </a:moveTo>
                  <a:cubicBezTo>
                    <a:pt x="5489" y="1"/>
                    <a:pt x="5418" y="61"/>
                    <a:pt x="5418" y="144"/>
                  </a:cubicBezTo>
                  <a:lnTo>
                    <a:pt x="5418" y="1430"/>
                  </a:lnTo>
                  <a:lnTo>
                    <a:pt x="4585" y="1430"/>
                  </a:lnTo>
                  <a:cubicBezTo>
                    <a:pt x="4096" y="1430"/>
                    <a:pt x="3704" y="1823"/>
                    <a:pt x="3704" y="2311"/>
                  </a:cubicBezTo>
                  <a:lnTo>
                    <a:pt x="3704" y="4073"/>
                  </a:lnTo>
                  <a:cubicBezTo>
                    <a:pt x="3704" y="4573"/>
                    <a:pt x="4096" y="4954"/>
                    <a:pt x="4585" y="4954"/>
                  </a:cubicBezTo>
                  <a:lnTo>
                    <a:pt x="5347" y="4954"/>
                  </a:lnTo>
                  <a:cubicBezTo>
                    <a:pt x="5359" y="5073"/>
                    <a:pt x="5370" y="5264"/>
                    <a:pt x="5311" y="5383"/>
                  </a:cubicBezTo>
                  <a:cubicBezTo>
                    <a:pt x="5287" y="5442"/>
                    <a:pt x="5239" y="5478"/>
                    <a:pt x="5168" y="5478"/>
                  </a:cubicBezTo>
                  <a:cubicBezTo>
                    <a:pt x="5097" y="5490"/>
                    <a:pt x="5025" y="5549"/>
                    <a:pt x="5025" y="5645"/>
                  </a:cubicBezTo>
                  <a:cubicBezTo>
                    <a:pt x="5025" y="5716"/>
                    <a:pt x="5097" y="5787"/>
                    <a:pt x="5168" y="5799"/>
                  </a:cubicBezTo>
                  <a:cubicBezTo>
                    <a:pt x="5228" y="5823"/>
                    <a:pt x="5311" y="5835"/>
                    <a:pt x="5418" y="5835"/>
                  </a:cubicBezTo>
                  <a:lnTo>
                    <a:pt x="5430" y="5835"/>
                  </a:lnTo>
                  <a:lnTo>
                    <a:pt x="5430" y="6323"/>
                  </a:lnTo>
                  <a:lnTo>
                    <a:pt x="298" y="6323"/>
                  </a:lnTo>
                  <a:lnTo>
                    <a:pt x="298" y="5656"/>
                  </a:lnTo>
                  <a:cubicBezTo>
                    <a:pt x="298" y="5585"/>
                    <a:pt x="239" y="5502"/>
                    <a:pt x="144" y="5502"/>
                  </a:cubicBezTo>
                  <a:cubicBezTo>
                    <a:pt x="72" y="5502"/>
                    <a:pt x="1" y="5561"/>
                    <a:pt x="1" y="5656"/>
                  </a:cubicBezTo>
                  <a:lnTo>
                    <a:pt x="1" y="6776"/>
                  </a:lnTo>
                  <a:cubicBezTo>
                    <a:pt x="1" y="7180"/>
                    <a:pt x="334" y="7490"/>
                    <a:pt x="715" y="7490"/>
                  </a:cubicBezTo>
                  <a:lnTo>
                    <a:pt x="4989" y="7490"/>
                  </a:lnTo>
                  <a:cubicBezTo>
                    <a:pt x="5394" y="7490"/>
                    <a:pt x="5704" y="7157"/>
                    <a:pt x="5704" y="6776"/>
                  </a:cubicBezTo>
                  <a:lnTo>
                    <a:pt x="5704" y="5787"/>
                  </a:lnTo>
                  <a:cubicBezTo>
                    <a:pt x="5775" y="5764"/>
                    <a:pt x="5847" y="5728"/>
                    <a:pt x="5906" y="5668"/>
                  </a:cubicBezTo>
                  <a:cubicBezTo>
                    <a:pt x="6097" y="5525"/>
                    <a:pt x="6216" y="5287"/>
                    <a:pt x="6263" y="4954"/>
                  </a:cubicBezTo>
                  <a:lnTo>
                    <a:pt x="6847" y="4954"/>
                  </a:lnTo>
                  <a:cubicBezTo>
                    <a:pt x="7335" y="4954"/>
                    <a:pt x="7728" y="4573"/>
                    <a:pt x="7728" y="4085"/>
                  </a:cubicBezTo>
                  <a:lnTo>
                    <a:pt x="7728" y="2311"/>
                  </a:lnTo>
                  <a:cubicBezTo>
                    <a:pt x="7740" y="1835"/>
                    <a:pt x="7359" y="1430"/>
                    <a:pt x="6859" y="1430"/>
                  </a:cubicBezTo>
                  <a:lnTo>
                    <a:pt x="5716" y="1430"/>
                  </a:lnTo>
                  <a:lnTo>
                    <a:pt x="5716" y="144"/>
                  </a:lnTo>
                  <a:cubicBezTo>
                    <a:pt x="5716" y="72"/>
                    <a:pt x="5656" y="1"/>
                    <a:pt x="55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45"/>
            <p:cNvSpPr/>
            <p:nvPr/>
          </p:nvSpPr>
          <p:spPr>
            <a:xfrm>
              <a:off x="6790627" y="3057885"/>
              <a:ext cx="52329" cy="60668"/>
            </a:xfrm>
            <a:custGeom>
              <a:rect b="b" l="l" r="r" t="t"/>
              <a:pathLst>
                <a:path extrusionOk="0" h="1906" w="1644">
                  <a:moveTo>
                    <a:pt x="822" y="286"/>
                  </a:moveTo>
                  <a:cubicBezTo>
                    <a:pt x="976" y="286"/>
                    <a:pt x="1084" y="405"/>
                    <a:pt x="1084" y="536"/>
                  </a:cubicBezTo>
                  <a:cubicBezTo>
                    <a:pt x="1084" y="679"/>
                    <a:pt x="964" y="786"/>
                    <a:pt x="822" y="786"/>
                  </a:cubicBezTo>
                  <a:cubicBezTo>
                    <a:pt x="691" y="786"/>
                    <a:pt x="572" y="667"/>
                    <a:pt x="572" y="536"/>
                  </a:cubicBezTo>
                  <a:cubicBezTo>
                    <a:pt x="572" y="405"/>
                    <a:pt x="691" y="286"/>
                    <a:pt x="822" y="286"/>
                  </a:cubicBezTo>
                  <a:close/>
                  <a:moveTo>
                    <a:pt x="936" y="1096"/>
                  </a:moveTo>
                  <a:cubicBezTo>
                    <a:pt x="1165" y="1096"/>
                    <a:pt x="1345" y="1305"/>
                    <a:pt x="1345" y="1548"/>
                  </a:cubicBezTo>
                  <a:cubicBezTo>
                    <a:pt x="1345" y="1572"/>
                    <a:pt x="1322" y="1608"/>
                    <a:pt x="1286" y="1608"/>
                  </a:cubicBezTo>
                  <a:lnTo>
                    <a:pt x="369" y="1608"/>
                  </a:lnTo>
                  <a:cubicBezTo>
                    <a:pt x="333" y="1608"/>
                    <a:pt x="298" y="1572"/>
                    <a:pt x="298" y="1548"/>
                  </a:cubicBezTo>
                  <a:lnTo>
                    <a:pt x="298" y="1537"/>
                  </a:lnTo>
                  <a:cubicBezTo>
                    <a:pt x="298" y="1298"/>
                    <a:pt x="500" y="1096"/>
                    <a:pt x="738" y="1096"/>
                  </a:cubicBezTo>
                  <a:lnTo>
                    <a:pt x="917" y="1096"/>
                  </a:lnTo>
                  <a:cubicBezTo>
                    <a:pt x="923" y="1096"/>
                    <a:pt x="929" y="1096"/>
                    <a:pt x="936" y="1096"/>
                  </a:cubicBezTo>
                  <a:close/>
                  <a:moveTo>
                    <a:pt x="822" y="1"/>
                  </a:moveTo>
                  <a:cubicBezTo>
                    <a:pt x="512" y="1"/>
                    <a:pt x="274" y="239"/>
                    <a:pt x="274" y="548"/>
                  </a:cubicBezTo>
                  <a:cubicBezTo>
                    <a:pt x="274" y="679"/>
                    <a:pt x="322" y="798"/>
                    <a:pt x="393" y="894"/>
                  </a:cubicBezTo>
                  <a:cubicBezTo>
                    <a:pt x="167" y="1013"/>
                    <a:pt x="0" y="1251"/>
                    <a:pt x="0" y="1537"/>
                  </a:cubicBezTo>
                  <a:lnTo>
                    <a:pt x="0" y="1548"/>
                  </a:lnTo>
                  <a:cubicBezTo>
                    <a:pt x="0" y="1739"/>
                    <a:pt x="167" y="1906"/>
                    <a:pt x="369" y="1906"/>
                  </a:cubicBezTo>
                  <a:lnTo>
                    <a:pt x="1286" y="1906"/>
                  </a:lnTo>
                  <a:cubicBezTo>
                    <a:pt x="1476" y="1906"/>
                    <a:pt x="1643" y="1739"/>
                    <a:pt x="1643" y="1548"/>
                  </a:cubicBezTo>
                  <a:lnTo>
                    <a:pt x="1643" y="1537"/>
                  </a:lnTo>
                  <a:cubicBezTo>
                    <a:pt x="1643" y="1251"/>
                    <a:pt x="1476" y="1013"/>
                    <a:pt x="1262" y="894"/>
                  </a:cubicBezTo>
                  <a:cubicBezTo>
                    <a:pt x="1334" y="798"/>
                    <a:pt x="1381" y="679"/>
                    <a:pt x="1381" y="548"/>
                  </a:cubicBezTo>
                  <a:cubicBezTo>
                    <a:pt x="1381" y="251"/>
                    <a:pt x="1143" y="1"/>
                    <a:pt x="8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45"/>
            <p:cNvSpPr/>
            <p:nvPr/>
          </p:nvSpPr>
          <p:spPr>
            <a:xfrm>
              <a:off x="6712166" y="2975286"/>
              <a:ext cx="73941" cy="9485"/>
            </a:xfrm>
            <a:custGeom>
              <a:rect b="b" l="l" r="r" t="t"/>
              <a:pathLst>
                <a:path extrusionOk="0" h="298" w="2323">
                  <a:moveTo>
                    <a:pt x="155" y="0"/>
                  </a:moveTo>
                  <a:cubicBezTo>
                    <a:pt x="72" y="0"/>
                    <a:pt x="0" y="60"/>
                    <a:pt x="0" y="155"/>
                  </a:cubicBezTo>
                  <a:cubicBezTo>
                    <a:pt x="0" y="238"/>
                    <a:pt x="60" y="298"/>
                    <a:pt x="155" y="298"/>
                  </a:cubicBezTo>
                  <a:lnTo>
                    <a:pt x="2179" y="298"/>
                  </a:lnTo>
                  <a:cubicBezTo>
                    <a:pt x="2251" y="298"/>
                    <a:pt x="2322" y="238"/>
                    <a:pt x="2322" y="155"/>
                  </a:cubicBezTo>
                  <a:cubicBezTo>
                    <a:pt x="2322" y="60"/>
                    <a:pt x="2263" y="0"/>
                    <a:pt x="2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45"/>
            <p:cNvSpPr/>
            <p:nvPr/>
          </p:nvSpPr>
          <p:spPr>
            <a:xfrm>
              <a:off x="6712166" y="2993461"/>
              <a:ext cx="73941" cy="9517"/>
            </a:xfrm>
            <a:custGeom>
              <a:rect b="b" l="l" r="r" t="t"/>
              <a:pathLst>
                <a:path extrusionOk="0" h="299" w="2323">
                  <a:moveTo>
                    <a:pt x="155" y="1"/>
                  </a:moveTo>
                  <a:cubicBezTo>
                    <a:pt x="72" y="1"/>
                    <a:pt x="0" y="60"/>
                    <a:pt x="0" y="143"/>
                  </a:cubicBezTo>
                  <a:cubicBezTo>
                    <a:pt x="0" y="239"/>
                    <a:pt x="60" y="298"/>
                    <a:pt x="155" y="298"/>
                  </a:cubicBezTo>
                  <a:lnTo>
                    <a:pt x="2179" y="298"/>
                  </a:lnTo>
                  <a:cubicBezTo>
                    <a:pt x="2251" y="298"/>
                    <a:pt x="2322" y="239"/>
                    <a:pt x="2322" y="143"/>
                  </a:cubicBezTo>
                  <a:cubicBezTo>
                    <a:pt x="2322" y="60"/>
                    <a:pt x="2263" y="1"/>
                    <a:pt x="21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45"/>
            <p:cNvSpPr/>
            <p:nvPr/>
          </p:nvSpPr>
          <p:spPr>
            <a:xfrm>
              <a:off x="6712166" y="3012050"/>
              <a:ext cx="73941" cy="9485"/>
            </a:xfrm>
            <a:custGeom>
              <a:rect b="b" l="l" r="r" t="t"/>
              <a:pathLst>
                <a:path extrusionOk="0" h="298" w="2323">
                  <a:moveTo>
                    <a:pt x="155" y="0"/>
                  </a:moveTo>
                  <a:cubicBezTo>
                    <a:pt x="72" y="0"/>
                    <a:pt x="0" y="60"/>
                    <a:pt x="0" y="143"/>
                  </a:cubicBezTo>
                  <a:cubicBezTo>
                    <a:pt x="0" y="238"/>
                    <a:pt x="60" y="298"/>
                    <a:pt x="155" y="298"/>
                  </a:cubicBezTo>
                  <a:lnTo>
                    <a:pt x="2179" y="298"/>
                  </a:lnTo>
                  <a:cubicBezTo>
                    <a:pt x="2263" y="274"/>
                    <a:pt x="2322" y="214"/>
                    <a:pt x="2322" y="143"/>
                  </a:cubicBezTo>
                  <a:cubicBezTo>
                    <a:pt x="2322" y="71"/>
                    <a:pt x="2263" y="0"/>
                    <a:pt x="2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45"/>
            <p:cNvSpPr/>
            <p:nvPr/>
          </p:nvSpPr>
          <p:spPr>
            <a:xfrm>
              <a:off x="6662511" y="3103752"/>
              <a:ext cx="73941" cy="27310"/>
            </a:xfrm>
            <a:custGeom>
              <a:rect b="b" l="l" r="r" t="t"/>
              <a:pathLst>
                <a:path extrusionOk="0" h="858" w="2323">
                  <a:moveTo>
                    <a:pt x="2037" y="298"/>
                  </a:moveTo>
                  <a:lnTo>
                    <a:pt x="2037" y="584"/>
                  </a:lnTo>
                  <a:lnTo>
                    <a:pt x="298" y="584"/>
                  </a:lnTo>
                  <a:lnTo>
                    <a:pt x="298" y="298"/>
                  </a:lnTo>
                  <a:close/>
                  <a:moveTo>
                    <a:pt x="144" y="0"/>
                  </a:moveTo>
                  <a:cubicBezTo>
                    <a:pt x="72" y="0"/>
                    <a:pt x="1" y="60"/>
                    <a:pt x="1" y="155"/>
                  </a:cubicBezTo>
                  <a:lnTo>
                    <a:pt x="1" y="715"/>
                  </a:lnTo>
                  <a:cubicBezTo>
                    <a:pt x="1" y="786"/>
                    <a:pt x="60" y="858"/>
                    <a:pt x="144" y="858"/>
                  </a:cubicBezTo>
                  <a:lnTo>
                    <a:pt x="2168" y="858"/>
                  </a:lnTo>
                  <a:cubicBezTo>
                    <a:pt x="2251" y="858"/>
                    <a:pt x="2322" y="798"/>
                    <a:pt x="2322" y="715"/>
                  </a:cubicBezTo>
                  <a:lnTo>
                    <a:pt x="2322" y="155"/>
                  </a:lnTo>
                  <a:cubicBezTo>
                    <a:pt x="2322" y="72"/>
                    <a:pt x="2263" y="0"/>
                    <a:pt x="21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45"/>
            <p:cNvSpPr/>
            <p:nvPr/>
          </p:nvSpPr>
          <p:spPr>
            <a:xfrm>
              <a:off x="6662893" y="3140134"/>
              <a:ext cx="73941" cy="9485"/>
            </a:xfrm>
            <a:custGeom>
              <a:rect b="b" l="l" r="r" t="t"/>
              <a:pathLst>
                <a:path extrusionOk="0" h="298" w="2323">
                  <a:moveTo>
                    <a:pt x="155" y="0"/>
                  </a:moveTo>
                  <a:cubicBezTo>
                    <a:pt x="72" y="0"/>
                    <a:pt x="1" y="60"/>
                    <a:pt x="1" y="155"/>
                  </a:cubicBezTo>
                  <a:cubicBezTo>
                    <a:pt x="1" y="238"/>
                    <a:pt x="60" y="298"/>
                    <a:pt x="155" y="298"/>
                  </a:cubicBezTo>
                  <a:lnTo>
                    <a:pt x="2180" y="298"/>
                  </a:lnTo>
                  <a:cubicBezTo>
                    <a:pt x="2251" y="298"/>
                    <a:pt x="2322" y="238"/>
                    <a:pt x="2322" y="155"/>
                  </a:cubicBezTo>
                  <a:cubicBezTo>
                    <a:pt x="2322" y="60"/>
                    <a:pt x="2251" y="0"/>
                    <a:pt x="2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6" name="Google Shape;6186;p45"/>
          <p:cNvSpPr/>
          <p:nvPr/>
        </p:nvSpPr>
        <p:spPr>
          <a:xfrm>
            <a:off x="4715721" y="3650105"/>
            <a:ext cx="821100" cy="882000"/>
          </a:xfrm>
          <a:prstGeom prst="ellipse">
            <a:avLst/>
          </a:prstGeom>
          <a:noFill/>
          <a:ln cap="flat" cmpd="sng" w="9525">
            <a:solidFill>
              <a:srgbClr val="BB827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87" name="Google Shape;6187;p45"/>
          <p:cNvGrpSpPr/>
          <p:nvPr/>
        </p:nvGrpSpPr>
        <p:grpSpPr>
          <a:xfrm>
            <a:off x="4906034" y="3836246"/>
            <a:ext cx="440302" cy="509839"/>
            <a:chOff x="2780301" y="1521896"/>
            <a:chExt cx="333133" cy="321037"/>
          </a:xfrm>
        </p:grpSpPr>
        <p:sp>
          <p:nvSpPr>
            <p:cNvPr id="6188" name="Google Shape;6188;p45"/>
            <p:cNvSpPr/>
            <p:nvPr/>
          </p:nvSpPr>
          <p:spPr>
            <a:xfrm>
              <a:off x="3009573" y="1542745"/>
              <a:ext cx="72031" cy="9517"/>
            </a:xfrm>
            <a:custGeom>
              <a:rect b="b" l="l" r="r" t="t"/>
              <a:pathLst>
                <a:path extrusionOk="0" h="299" w="2263">
                  <a:moveTo>
                    <a:pt x="155" y="1"/>
                  </a:moveTo>
                  <a:cubicBezTo>
                    <a:pt x="60" y="1"/>
                    <a:pt x="0" y="84"/>
                    <a:pt x="0" y="155"/>
                  </a:cubicBezTo>
                  <a:cubicBezTo>
                    <a:pt x="0" y="227"/>
                    <a:pt x="72" y="298"/>
                    <a:pt x="155" y="298"/>
                  </a:cubicBezTo>
                  <a:lnTo>
                    <a:pt x="2120" y="298"/>
                  </a:lnTo>
                  <a:cubicBezTo>
                    <a:pt x="2203" y="298"/>
                    <a:pt x="2263" y="227"/>
                    <a:pt x="2263" y="155"/>
                  </a:cubicBezTo>
                  <a:cubicBezTo>
                    <a:pt x="2263" y="60"/>
                    <a:pt x="2203" y="1"/>
                    <a:pt x="2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45"/>
            <p:cNvSpPr/>
            <p:nvPr/>
          </p:nvSpPr>
          <p:spPr>
            <a:xfrm>
              <a:off x="2967876" y="1542745"/>
              <a:ext cx="30366" cy="9517"/>
            </a:xfrm>
            <a:custGeom>
              <a:rect b="b" l="l" r="r" t="t"/>
              <a:pathLst>
                <a:path extrusionOk="0" h="299" w="954">
                  <a:moveTo>
                    <a:pt x="156" y="1"/>
                  </a:moveTo>
                  <a:cubicBezTo>
                    <a:pt x="60" y="1"/>
                    <a:pt x="1" y="84"/>
                    <a:pt x="1" y="155"/>
                  </a:cubicBezTo>
                  <a:cubicBezTo>
                    <a:pt x="1" y="227"/>
                    <a:pt x="72" y="298"/>
                    <a:pt x="156" y="298"/>
                  </a:cubicBezTo>
                  <a:lnTo>
                    <a:pt x="810" y="298"/>
                  </a:lnTo>
                  <a:cubicBezTo>
                    <a:pt x="894" y="298"/>
                    <a:pt x="953" y="227"/>
                    <a:pt x="953" y="155"/>
                  </a:cubicBezTo>
                  <a:cubicBezTo>
                    <a:pt x="953" y="60"/>
                    <a:pt x="894" y="1"/>
                    <a:pt x="8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45"/>
            <p:cNvSpPr/>
            <p:nvPr/>
          </p:nvSpPr>
          <p:spPr>
            <a:xfrm>
              <a:off x="3061870" y="1563594"/>
              <a:ext cx="19735" cy="9517"/>
            </a:xfrm>
            <a:custGeom>
              <a:rect b="b" l="l" r="r" t="t"/>
              <a:pathLst>
                <a:path extrusionOk="0" h="299" w="620">
                  <a:moveTo>
                    <a:pt x="143" y="0"/>
                  </a:moveTo>
                  <a:cubicBezTo>
                    <a:pt x="60" y="0"/>
                    <a:pt x="0" y="84"/>
                    <a:pt x="0" y="155"/>
                  </a:cubicBezTo>
                  <a:cubicBezTo>
                    <a:pt x="0" y="239"/>
                    <a:pt x="72" y="298"/>
                    <a:pt x="143" y="298"/>
                  </a:cubicBezTo>
                  <a:lnTo>
                    <a:pt x="477" y="298"/>
                  </a:lnTo>
                  <a:cubicBezTo>
                    <a:pt x="560" y="298"/>
                    <a:pt x="620" y="227"/>
                    <a:pt x="620" y="155"/>
                  </a:cubicBezTo>
                  <a:cubicBezTo>
                    <a:pt x="620" y="60"/>
                    <a:pt x="560" y="0"/>
                    <a:pt x="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45"/>
            <p:cNvSpPr/>
            <p:nvPr/>
          </p:nvSpPr>
          <p:spPr>
            <a:xfrm>
              <a:off x="2967876" y="1563594"/>
              <a:ext cx="82663" cy="9517"/>
            </a:xfrm>
            <a:custGeom>
              <a:rect b="b" l="l" r="r" t="t"/>
              <a:pathLst>
                <a:path extrusionOk="0" h="299" w="2597">
                  <a:moveTo>
                    <a:pt x="156" y="0"/>
                  </a:moveTo>
                  <a:cubicBezTo>
                    <a:pt x="60" y="0"/>
                    <a:pt x="1" y="84"/>
                    <a:pt x="1" y="155"/>
                  </a:cubicBezTo>
                  <a:cubicBezTo>
                    <a:pt x="1" y="239"/>
                    <a:pt x="72" y="298"/>
                    <a:pt x="156" y="298"/>
                  </a:cubicBezTo>
                  <a:lnTo>
                    <a:pt x="2442" y="298"/>
                  </a:lnTo>
                  <a:cubicBezTo>
                    <a:pt x="2537" y="298"/>
                    <a:pt x="2596" y="227"/>
                    <a:pt x="2596" y="155"/>
                  </a:cubicBezTo>
                  <a:cubicBezTo>
                    <a:pt x="2596" y="60"/>
                    <a:pt x="2537" y="0"/>
                    <a:pt x="24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45"/>
            <p:cNvSpPr/>
            <p:nvPr/>
          </p:nvSpPr>
          <p:spPr>
            <a:xfrm>
              <a:off x="2936809" y="1521896"/>
              <a:ext cx="176625" cy="96286"/>
            </a:xfrm>
            <a:custGeom>
              <a:rect b="b" l="l" r="r" t="t"/>
              <a:pathLst>
                <a:path extrusionOk="0" h="3025" w="5549">
                  <a:moveTo>
                    <a:pt x="4894" y="298"/>
                  </a:moveTo>
                  <a:cubicBezTo>
                    <a:pt x="5084" y="298"/>
                    <a:pt x="5227" y="453"/>
                    <a:pt x="5227" y="644"/>
                  </a:cubicBezTo>
                  <a:lnTo>
                    <a:pt x="5227" y="1620"/>
                  </a:lnTo>
                  <a:cubicBezTo>
                    <a:pt x="5227" y="1822"/>
                    <a:pt x="5084" y="1965"/>
                    <a:pt x="4894" y="1965"/>
                  </a:cubicBezTo>
                  <a:lnTo>
                    <a:pt x="4406" y="1965"/>
                  </a:lnTo>
                  <a:cubicBezTo>
                    <a:pt x="4358" y="1965"/>
                    <a:pt x="4310" y="1989"/>
                    <a:pt x="4287" y="2025"/>
                  </a:cubicBezTo>
                  <a:cubicBezTo>
                    <a:pt x="4251" y="2061"/>
                    <a:pt x="4239" y="2096"/>
                    <a:pt x="4251" y="2144"/>
                  </a:cubicBezTo>
                  <a:lnTo>
                    <a:pt x="4346" y="2727"/>
                  </a:lnTo>
                  <a:lnTo>
                    <a:pt x="4346" y="2739"/>
                  </a:lnTo>
                  <a:lnTo>
                    <a:pt x="4322" y="2739"/>
                  </a:lnTo>
                  <a:lnTo>
                    <a:pt x="3346" y="2001"/>
                  </a:lnTo>
                  <a:cubicBezTo>
                    <a:pt x="3310" y="1977"/>
                    <a:pt x="3287" y="1965"/>
                    <a:pt x="3251" y="1965"/>
                  </a:cubicBezTo>
                  <a:lnTo>
                    <a:pt x="631" y="1965"/>
                  </a:lnTo>
                  <a:cubicBezTo>
                    <a:pt x="441" y="1965"/>
                    <a:pt x="298" y="1822"/>
                    <a:pt x="298" y="1620"/>
                  </a:cubicBezTo>
                  <a:lnTo>
                    <a:pt x="298" y="644"/>
                  </a:lnTo>
                  <a:cubicBezTo>
                    <a:pt x="298" y="453"/>
                    <a:pt x="441" y="298"/>
                    <a:pt x="631" y="298"/>
                  </a:cubicBezTo>
                  <a:close/>
                  <a:moveTo>
                    <a:pt x="631" y="1"/>
                  </a:moveTo>
                  <a:cubicBezTo>
                    <a:pt x="274" y="1"/>
                    <a:pt x="0" y="286"/>
                    <a:pt x="0" y="644"/>
                  </a:cubicBezTo>
                  <a:lnTo>
                    <a:pt x="0" y="1632"/>
                  </a:lnTo>
                  <a:cubicBezTo>
                    <a:pt x="0" y="1989"/>
                    <a:pt x="274" y="2263"/>
                    <a:pt x="631" y="2263"/>
                  </a:cubicBezTo>
                  <a:lnTo>
                    <a:pt x="3203" y="2263"/>
                  </a:lnTo>
                  <a:lnTo>
                    <a:pt x="4144" y="2965"/>
                  </a:lnTo>
                  <a:cubicBezTo>
                    <a:pt x="4203" y="3013"/>
                    <a:pt x="4263" y="3025"/>
                    <a:pt x="4334" y="3025"/>
                  </a:cubicBezTo>
                  <a:cubicBezTo>
                    <a:pt x="4394" y="3025"/>
                    <a:pt x="4453" y="3013"/>
                    <a:pt x="4501" y="2977"/>
                  </a:cubicBezTo>
                  <a:cubicBezTo>
                    <a:pt x="4608" y="2906"/>
                    <a:pt x="4668" y="2787"/>
                    <a:pt x="4656" y="2656"/>
                  </a:cubicBezTo>
                  <a:lnTo>
                    <a:pt x="4596" y="2251"/>
                  </a:lnTo>
                  <a:lnTo>
                    <a:pt x="4906" y="2251"/>
                  </a:lnTo>
                  <a:cubicBezTo>
                    <a:pt x="5263" y="2251"/>
                    <a:pt x="5549" y="1965"/>
                    <a:pt x="5549" y="1608"/>
                  </a:cubicBezTo>
                  <a:lnTo>
                    <a:pt x="5549" y="632"/>
                  </a:lnTo>
                  <a:cubicBezTo>
                    <a:pt x="5525" y="286"/>
                    <a:pt x="5251" y="1"/>
                    <a:pt x="48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45"/>
            <p:cNvSpPr/>
            <p:nvPr/>
          </p:nvSpPr>
          <p:spPr>
            <a:xfrm>
              <a:off x="2811367" y="1767115"/>
              <a:ext cx="72413" cy="9485"/>
            </a:xfrm>
            <a:custGeom>
              <a:rect b="b" l="l" r="r" t="t"/>
              <a:pathLst>
                <a:path extrusionOk="0" h="298" w="2275">
                  <a:moveTo>
                    <a:pt x="155" y="0"/>
                  </a:moveTo>
                  <a:cubicBezTo>
                    <a:pt x="60" y="0"/>
                    <a:pt x="0" y="72"/>
                    <a:pt x="0" y="143"/>
                  </a:cubicBezTo>
                  <a:cubicBezTo>
                    <a:pt x="0" y="214"/>
                    <a:pt x="84" y="298"/>
                    <a:pt x="155" y="298"/>
                  </a:cubicBezTo>
                  <a:lnTo>
                    <a:pt x="2120" y="298"/>
                  </a:lnTo>
                  <a:cubicBezTo>
                    <a:pt x="2215" y="298"/>
                    <a:pt x="2275" y="214"/>
                    <a:pt x="2275" y="143"/>
                  </a:cubicBezTo>
                  <a:cubicBezTo>
                    <a:pt x="2275" y="72"/>
                    <a:pt x="2215" y="0"/>
                    <a:pt x="2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45"/>
            <p:cNvSpPr/>
            <p:nvPr/>
          </p:nvSpPr>
          <p:spPr>
            <a:xfrm>
              <a:off x="2894730" y="1767115"/>
              <a:ext cx="20117" cy="9485"/>
            </a:xfrm>
            <a:custGeom>
              <a:rect b="b" l="l" r="r" t="t"/>
              <a:pathLst>
                <a:path extrusionOk="0" h="298" w="632">
                  <a:moveTo>
                    <a:pt x="156" y="0"/>
                  </a:moveTo>
                  <a:cubicBezTo>
                    <a:pt x="60" y="0"/>
                    <a:pt x="1" y="72"/>
                    <a:pt x="1" y="143"/>
                  </a:cubicBezTo>
                  <a:cubicBezTo>
                    <a:pt x="1" y="214"/>
                    <a:pt x="84" y="298"/>
                    <a:pt x="156" y="298"/>
                  </a:cubicBezTo>
                  <a:lnTo>
                    <a:pt x="489" y="298"/>
                  </a:lnTo>
                  <a:cubicBezTo>
                    <a:pt x="572" y="298"/>
                    <a:pt x="632" y="214"/>
                    <a:pt x="632" y="143"/>
                  </a:cubicBezTo>
                  <a:cubicBezTo>
                    <a:pt x="632" y="72"/>
                    <a:pt x="572" y="0"/>
                    <a:pt x="4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45"/>
            <p:cNvSpPr/>
            <p:nvPr/>
          </p:nvSpPr>
          <p:spPr>
            <a:xfrm>
              <a:off x="2811367" y="1787932"/>
              <a:ext cx="20117" cy="9517"/>
            </a:xfrm>
            <a:custGeom>
              <a:rect b="b" l="l" r="r" t="t"/>
              <a:pathLst>
                <a:path extrusionOk="0" h="299" w="632">
                  <a:moveTo>
                    <a:pt x="155" y="1"/>
                  </a:moveTo>
                  <a:cubicBezTo>
                    <a:pt x="60" y="1"/>
                    <a:pt x="0" y="72"/>
                    <a:pt x="0" y="144"/>
                  </a:cubicBezTo>
                  <a:cubicBezTo>
                    <a:pt x="0" y="239"/>
                    <a:pt x="84" y="299"/>
                    <a:pt x="155" y="299"/>
                  </a:cubicBezTo>
                  <a:lnTo>
                    <a:pt x="489" y="299"/>
                  </a:lnTo>
                  <a:cubicBezTo>
                    <a:pt x="572" y="299"/>
                    <a:pt x="631" y="215"/>
                    <a:pt x="631" y="144"/>
                  </a:cubicBezTo>
                  <a:cubicBezTo>
                    <a:pt x="631" y="60"/>
                    <a:pt x="572" y="1"/>
                    <a:pt x="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45"/>
            <p:cNvSpPr/>
            <p:nvPr/>
          </p:nvSpPr>
          <p:spPr>
            <a:xfrm>
              <a:off x="2842815" y="1787932"/>
              <a:ext cx="72031" cy="9517"/>
            </a:xfrm>
            <a:custGeom>
              <a:rect b="b" l="l" r="r" t="t"/>
              <a:pathLst>
                <a:path extrusionOk="0" h="299" w="2263">
                  <a:moveTo>
                    <a:pt x="144" y="1"/>
                  </a:moveTo>
                  <a:cubicBezTo>
                    <a:pt x="60" y="1"/>
                    <a:pt x="1" y="72"/>
                    <a:pt x="1" y="144"/>
                  </a:cubicBezTo>
                  <a:cubicBezTo>
                    <a:pt x="1" y="239"/>
                    <a:pt x="72" y="299"/>
                    <a:pt x="144" y="299"/>
                  </a:cubicBezTo>
                  <a:lnTo>
                    <a:pt x="2120" y="299"/>
                  </a:lnTo>
                  <a:cubicBezTo>
                    <a:pt x="2203" y="299"/>
                    <a:pt x="2263" y="215"/>
                    <a:pt x="2263" y="144"/>
                  </a:cubicBezTo>
                  <a:cubicBezTo>
                    <a:pt x="2263" y="60"/>
                    <a:pt x="2203" y="1"/>
                    <a:pt x="2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45"/>
            <p:cNvSpPr/>
            <p:nvPr/>
          </p:nvSpPr>
          <p:spPr>
            <a:xfrm>
              <a:off x="2780301" y="1746266"/>
              <a:ext cx="166375" cy="96668"/>
            </a:xfrm>
            <a:custGeom>
              <a:rect b="b" l="l" r="r" t="t"/>
              <a:pathLst>
                <a:path extrusionOk="0" h="3037" w="5227">
                  <a:moveTo>
                    <a:pt x="4572" y="286"/>
                  </a:moveTo>
                  <a:cubicBezTo>
                    <a:pt x="4763" y="286"/>
                    <a:pt x="4917" y="441"/>
                    <a:pt x="4917" y="631"/>
                  </a:cubicBezTo>
                  <a:lnTo>
                    <a:pt x="4917" y="1619"/>
                  </a:lnTo>
                  <a:cubicBezTo>
                    <a:pt x="4917" y="1810"/>
                    <a:pt x="4763" y="1965"/>
                    <a:pt x="4572" y="1965"/>
                  </a:cubicBezTo>
                  <a:lnTo>
                    <a:pt x="2274" y="1965"/>
                  </a:lnTo>
                  <a:cubicBezTo>
                    <a:pt x="2250" y="1965"/>
                    <a:pt x="2215" y="1977"/>
                    <a:pt x="2191" y="1989"/>
                  </a:cubicBezTo>
                  <a:lnTo>
                    <a:pt x="1203" y="2739"/>
                  </a:lnTo>
                  <a:lnTo>
                    <a:pt x="1191" y="2739"/>
                  </a:lnTo>
                  <a:lnTo>
                    <a:pt x="1191" y="2715"/>
                  </a:lnTo>
                  <a:lnTo>
                    <a:pt x="1286" y="2143"/>
                  </a:lnTo>
                  <a:cubicBezTo>
                    <a:pt x="1286" y="2096"/>
                    <a:pt x="1286" y="2048"/>
                    <a:pt x="1250" y="2012"/>
                  </a:cubicBezTo>
                  <a:cubicBezTo>
                    <a:pt x="1215" y="1989"/>
                    <a:pt x="1179" y="1965"/>
                    <a:pt x="1131" y="1965"/>
                  </a:cubicBezTo>
                  <a:lnTo>
                    <a:pt x="643" y="1965"/>
                  </a:lnTo>
                  <a:cubicBezTo>
                    <a:pt x="453" y="1965"/>
                    <a:pt x="298" y="1810"/>
                    <a:pt x="298" y="1619"/>
                  </a:cubicBezTo>
                  <a:lnTo>
                    <a:pt x="298" y="631"/>
                  </a:lnTo>
                  <a:cubicBezTo>
                    <a:pt x="298" y="441"/>
                    <a:pt x="453" y="286"/>
                    <a:pt x="643" y="286"/>
                  </a:cubicBezTo>
                  <a:close/>
                  <a:moveTo>
                    <a:pt x="643" y="0"/>
                  </a:moveTo>
                  <a:cubicBezTo>
                    <a:pt x="286" y="0"/>
                    <a:pt x="0" y="274"/>
                    <a:pt x="0" y="631"/>
                  </a:cubicBezTo>
                  <a:lnTo>
                    <a:pt x="0" y="1619"/>
                  </a:lnTo>
                  <a:cubicBezTo>
                    <a:pt x="0" y="1977"/>
                    <a:pt x="286" y="2262"/>
                    <a:pt x="643" y="2262"/>
                  </a:cubicBezTo>
                  <a:lnTo>
                    <a:pt x="953" y="2262"/>
                  </a:lnTo>
                  <a:lnTo>
                    <a:pt x="893" y="2655"/>
                  </a:lnTo>
                  <a:cubicBezTo>
                    <a:pt x="881" y="2798"/>
                    <a:pt x="929" y="2917"/>
                    <a:pt x="1048" y="2989"/>
                  </a:cubicBezTo>
                  <a:cubicBezTo>
                    <a:pt x="1084" y="3012"/>
                    <a:pt x="1143" y="3036"/>
                    <a:pt x="1203" y="3036"/>
                  </a:cubicBezTo>
                  <a:cubicBezTo>
                    <a:pt x="1262" y="3036"/>
                    <a:pt x="1346" y="3012"/>
                    <a:pt x="1405" y="2977"/>
                  </a:cubicBezTo>
                  <a:lnTo>
                    <a:pt x="2334" y="2274"/>
                  </a:lnTo>
                  <a:lnTo>
                    <a:pt x="4584" y="2274"/>
                  </a:lnTo>
                  <a:cubicBezTo>
                    <a:pt x="4941" y="2274"/>
                    <a:pt x="5227" y="1989"/>
                    <a:pt x="5227" y="1631"/>
                  </a:cubicBezTo>
                  <a:lnTo>
                    <a:pt x="5227" y="655"/>
                  </a:lnTo>
                  <a:cubicBezTo>
                    <a:pt x="5215" y="274"/>
                    <a:pt x="4929" y="0"/>
                    <a:pt x="4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45"/>
            <p:cNvSpPr/>
            <p:nvPr/>
          </p:nvSpPr>
          <p:spPr>
            <a:xfrm>
              <a:off x="3020172" y="1720102"/>
              <a:ext cx="61432" cy="9517"/>
            </a:xfrm>
            <a:custGeom>
              <a:rect b="b" l="l" r="r" t="t"/>
              <a:pathLst>
                <a:path extrusionOk="0" h="299" w="1930">
                  <a:moveTo>
                    <a:pt x="144" y="1"/>
                  </a:moveTo>
                  <a:cubicBezTo>
                    <a:pt x="60" y="1"/>
                    <a:pt x="1" y="72"/>
                    <a:pt x="1" y="144"/>
                  </a:cubicBezTo>
                  <a:cubicBezTo>
                    <a:pt x="1" y="239"/>
                    <a:pt x="72" y="298"/>
                    <a:pt x="144" y="298"/>
                  </a:cubicBezTo>
                  <a:lnTo>
                    <a:pt x="1787" y="298"/>
                  </a:lnTo>
                  <a:cubicBezTo>
                    <a:pt x="1870" y="298"/>
                    <a:pt x="1930" y="227"/>
                    <a:pt x="1930" y="144"/>
                  </a:cubicBezTo>
                  <a:cubicBezTo>
                    <a:pt x="1930" y="60"/>
                    <a:pt x="1870" y="1"/>
                    <a:pt x="17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45"/>
            <p:cNvSpPr/>
            <p:nvPr/>
          </p:nvSpPr>
          <p:spPr>
            <a:xfrm>
              <a:off x="2988724" y="1720102"/>
              <a:ext cx="19735" cy="9517"/>
            </a:xfrm>
            <a:custGeom>
              <a:rect b="b" l="l" r="r" t="t"/>
              <a:pathLst>
                <a:path extrusionOk="0" h="299" w="620">
                  <a:moveTo>
                    <a:pt x="143" y="1"/>
                  </a:moveTo>
                  <a:cubicBezTo>
                    <a:pt x="60" y="1"/>
                    <a:pt x="1" y="72"/>
                    <a:pt x="1" y="144"/>
                  </a:cubicBezTo>
                  <a:cubicBezTo>
                    <a:pt x="1" y="239"/>
                    <a:pt x="72" y="298"/>
                    <a:pt x="143" y="298"/>
                  </a:cubicBezTo>
                  <a:lnTo>
                    <a:pt x="477" y="298"/>
                  </a:lnTo>
                  <a:cubicBezTo>
                    <a:pt x="572" y="298"/>
                    <a:pt x="620" y="227"/>
                    <a:pt x="620" y="144"/>
                  </a:cubicBezTo>
                  <a:cubicBezTo>
                    <a:pt x="620" y="60"/>
                    <a:pt x="572" y="1"/>
                    <a:pt x="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45"/>
            <p:cNvSpPr/>
            <p:nvPr/>
          </p:nvSpPr>
          <p:spPr>
            <a:xfrm>
              <a:off x="2957658" y="1699253"/>
              <a:ext cx="155776" cy="75087"/>
            </a:xfrm>
            <a:custGeom>
              <a:rect b="b" l="l" r="r" t="t"/>
              <a:pathLst>
                <a:path extrusionOk="0" h="2359" w="4894">
                  <a:moveTo>
                    <a:pt x="4239" y="299"/>
                  </a:moveTo>
                  <a:cubicBezTo>
                    <a:pt x="4429" y="299"/>
                    <a:pt x="4572" y="441"/>
                    <a:pt x="4572" y="644"/>
                  </a:cubicBezTo>
                  <a:lnTo>
                    <a:pt x="4572" y="965"/>
                  </a:lnTo>
                  <a:cubicBezTo>
                    <a:pt x="4572" y="1156"/>
                    <a:pt x="4429" y="1311"/>
                    <a:pt x="4239" y="1311"/>
                  </a:cubicBezTo>
                  <a:lnTo>
                    <a:pt x="3751" y="1311"/>
                  </a:lnTo>
                  <a:cubicBezTo>
                    <a:pt x="3703" y="1311"/>
                    <a:pt x="3655" y="1322"/>
                    <a:pt x="3632" y="1370"/>
                  </a:cubicBezTo>
                  <a:cubicBezTo>
                    <a:pt x="3596" y="1394"/>
                    <a:pt x="3584" y="1442"/>
                    <a:pt x="3596" y="1489"/>
                  </a:cubicBezTo>
                  <a:lnTo>
                    <a:pt x="3691" y="2061"/>
                  </a:lnTo>
                  <a:lnTo>
                    <a:pt x="3691" y="2084"/>
                  </a:lnTo>
                  <a:cubicBezTo>
                    <a:pt x="3691" y="2088"/>
                    <a:pt x="3689" y="2090"/>
                    <a:pt x="3685" y="2090"/>
                  </a:cubicBezTo>
                  <a:cubicBezTo>
                    <a:pt x="3678" y="2090"/>
                    <a:pt x="3667" y="2084"/>
                    <a:pt x="3667" y="2084"/>
                  </a:cubicBezTo>
                  <a:lnTo>
                    <a:pt x="2691" y="1334"/>
                  </a:lnTo>
                  <a:cubicBezTo>
                    <a:pt x="2655" y="1322"/>
                    <a:pt x="2632" y="1311"/>
                    <a:pt x="2596" y="1311"/>
                  </a:cubicBezTo>
                  <a:lnTo>
                    <a:pt x="631" y="1311"/>
                  </a:lnTo>
                  <a:cubicBezTo>
                    <a:pt x="441" y="1311"/>
                    <a:pt x="298" y="1156"/>
                    <a:pt x="298" y="965"/>
                  </a:cubicBezTo>
                  <a:lnTo>
                    <a:pt x="298" y="644"/>
                  </a:lnTo>
                  <a:cubicBezTo>
                    <a:pt x="298" y="441"/>
                    <a:pt x="441" y="299"/>
                    <a:pt x="631" y="299"/>
                  </a:cubicBezTo>
                  <a:close/>
                  <a:moveTo>
                    <a:pt x="631" y="1"/>
                  </a:moveTo>
                  <a:cubicBezTo>
                    <a:pt x="274" y="1"/>
                    <a:pt x="0" y="275"/>
                    <a:pt x="0" y="644"/>
                  </a:cubicBezTo>
                  <a:lnTo>
                    <a:pt x="0" y="965"/>
                  </a:lnTo>
                  <a:cubicBezTo>
                    <a:pt x="0" y="1322"/>
                    <a:pt x="274" y="1608"/>
                    <a:pt x="631" y="1608"/>
                  </a:cubicBezTo>
                  <a:lnTo>
                    <a:pt x="2548" y="1608"/>
                  </a:lnTo>
                  <a:lnTo>
                    <a:pt x="3489" y="2299"/>
                  </a:lnTo>
                  <a:cubicBezTo>
                    <a:pt x="3548" y="2346"/>
                    <a:pt x="3608" y="2358"/>
                    <a:pt x="3679" y="2358"/>
                  </a:cubicBezTo>
                  <a:cubicBezTo>
                    <a:pt x="3739" y="2358"/>
                    <a:pt x="3798" y="2346"/>
                    <a:pt x="3846" y="2323"/>
                  </a:cubicBezTo>
                  <a:cubicBezTo>
                    <a:pt x="3953" y="2239"/>
                    <a:pt x="4013" y="2120"/>
                    <a:pt x="4001" y="1989"/>
                  </a:cubicBezTo>
                  <a:lnTo>
                    <a:pt x="3941" y="1584"/>
                  </a:lnTo>
                  <a:lnTo>
                    <a:pt x="4251" y="1584"/>
                  </a:lnTo>
                  <a:cubicBezTo>
                    <a:pt x="4608" y="1584"/>
                    <a:pt x="4894" y="1311"/>
                    <a:pt x="4894" y="953"/>
                  </a:cubicBezTo>
                  <a:lnTo>
                    <a:pt x="4894" y="620"/>
                  </a:lnTo>
                  <a:cubicBezTo>
                    <a:pt x="4870" y="287"/>
                    <a:pt x="4596" y="1"/>
                    <a:pt x="42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45"/>
            <p:cNvSpPr/>
            <p:nvPr/>
          </p:nvSpPr>
          <p:spPr>
            <a:xfrm>
              <a:off x="2811367" y="1626108"/>
              <a:ext cx="72413" cy="9517"/>
            </a:xfrm>
            <a:custGeom>
              <a:rect b="b" l="l" r="r" t="t"/>
              <a:pathLst>
                <a:path extrusionOk="0" h="299" w="2275">
                  <a:moveTo>
                    <a:pt x="155" y="1"/>
                  </a:moveTo>
                  <a:cubicBezTo>
                    <a:pt x="60" y="1"/>
                    <a:pt x="0" y="84"/>
                    <a:pt x="0" y="156"/>
                  </a:cubicBezTo>
                  <a:cubicBezTo>
                    <a:pt x="0" y="227"/>
                    <a:pt x="84" y="299"/>
                    <a:pt x="155" y="299"/>
                  </a:cubicBezTo>
                  <a:lnTo>
                    <a:pt x="2120" y="299"/>
                  </a:lnTo>
                  <a:cubicBezTo>
                    <a:pt x="2215" y="299"/>
                    <a:pt x="2275" y="227"/>
                    <a:pt x="2275" y="156"/>
                  </a:cubicBezTo>
                  <a:cubicBezTo>
                    <a:pt x="2275" y="60"/>
                    <a:pt x="2215" y="1"/>
                    <a:pt x="2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45"/>
            <p:cNvSpPr/>
            <p:nvPr/>
          </p:nvSpPr>
          <p:spPr>
            <a:xfrm>
              <a:off x="2895112" y="1626108"/>
              <a:ext cx="30366" cy="9517"/>
            </a:xfrm>
            <a:custGeom>
              <a:rect b="b" l="l" r="r" t="t"/>
              <a:pathLst>
                <a:path extrusionOk="0" h="299" w="954">
                  <a:moveTo>
                    <a:pt x="144" y="1"/>
                  </a:moveTo>
                  <a:cubicBezTo>
                    <a:pt x="60" y="1"/>
                    <a:pt x="1" y="84"/>
                    <a:pt x="1" y="156"/>
                  </a:cubicBezTo>
                  <a:cubicBezTo>
                    <a:pt x="1" y="227"/>
                    <a:pt x="72" y="299"/>
                    <a:pt x="144" y="299"/>
                  </a:cubicBezTo>
                  <a:lnTo>
                    <a:pt x="798" y="299"/>
                  </a:lnTo>
                  <a:cubicBezTo>
                    <a:pt x="894" y="299"/>
                    <a:pt x="953" y="227"/>
                    <a:pt x="953" y="156"/>
                  </a:cubicBezTo>
                  <a:cubicBezTo>
                    <a:pt x="953" y="60"/>
                    <a:pt x="882" y="1"/>
                    <a:pt x="7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45"/>
            <p:cNvSpPr/>
            <p:nvPr/>
          </p:nvSpPr>
          <p:spPr>
            <a:xfrm>
              <a:off x="2811367" y="1667805"/>
              <a:ext cx="72413" cy="9517"/>
            </a:xfrm>
            <a:custGeom>
              <a:rect b="b" l="l" r="r" t="t"/>
              <a:pathLst>
                <a:path extrusionOk="0" h="299" w="2275">
                  <a:moveTo>
                    <a:pt x="155" y="1"/>
                  </a:moveTo>
                  <a:cubicBezTo>
                    <a:pt x="60" y="1"/>
                    <a:pt x="0" y="84"/>
                    <a:pt x="0" y="155"/>
                  </a:cubicBezTo>
                  <a:cubicBezTo>
                    <a:pt x="0" y="227"/>
                    <a:pt x="84" y="298"/>
                    <a:pt x="155" y="298"/>
                  </a:cubicBezTo>
                  <a:lnTo>
                    <a:pt x="2120" y="298"/>
                  </a:lnTo>
                  <a:cubicBezTo>
                    <a:pt x="2215" y="298"/>
                    <a:pt x="2275" y="227"/>
                    <a:pt x="2275" y="155"/>
                  </a:cubicBezTo>
                  <a:cubicBezTo>
                    <a:pt x="2275" y="60"/>
                    <a:pt x="2215" y="1"/>
                    <a:pt x="2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45"/>
            <p:cNvSpPr/>
            <p:nvPr/>
          </p:nvSpPr>
          <p:spPr>
            <a:xfrm>
              <a:off x="2895112" y="1667805"/>
              <a:ext cx="30366" cy="9517"/>
            </a:xfrm>
            <a:custGeom>
              <a:rect b="b" l="l" r="r" t="t"/>
              <a:pathLst>
                <a:path extrusionOk="0" h="299" w="954">
                  <a:moveTo>
                    <a:pt x="144" y="1"/>
                  </a:moveTo>
                  <a:cubicBezTo>
                    <a:pt x="60" y="1"/>
                    <a:pt x="1" y="84"/>
                    <a:pt x="1" y="155"/>
                  </a:cubicBezTo>
                  <a:cubicBezTo>
                    <a:pt x="1" y="227"/>
                    <a:pt x="72" y="298"/>
                    <a:pt x="144" y="298"/>
                  </a:cubicBezTo>
                  <a:lnTo>
                    <a:pt x="798" y="298"/>
                  </a:lnTo>
                  <a:cubicBezTo>
                    <a:pt x="894" y="298"/>
                    <a:pt x="953" y="227"/>
                    <a:pt x="953" y="155"/>
                  </a:cubicBezTo>
                  <a:cubicBezTo>
                    <a:pt x="953" y="60"/>
                    <a:pt x="882" y="1"/>
                    <a:pt x="7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45"/>
            <p:cNvSpPr/>
            <p:nvPr/>
          </p:nvSpPr>
          <p:spPr>
            <a:xfrm>
              <a:off x="2811367" y="1646957"/>
              <a:ext cx="20117" cy="9517"/>
            </a:xfrm>
            <a:custGeom>
              <a:rect b="b" l="l" r="r" t="t"/>
              <a:pathLst>
                <a:path extrusionOk="0" h="299" w="632">
                  <a:moveTo>
                    <a:pt x="155" y="1"/>
                  </a:moveTo>
                  <a:cubicBezTo>
                    <a:pt x="60" y="1"/>
                    <a:pt x="0" y="72"/>
                    <a:pt x="0" y="156"/>
                  </a:cubicBezTo>
                  <a:cubicBezTo>
                    <a:pt x="0" y="239"/>
                    <a:pt x="84" y="298"/>
                    <a:pt x="155" y="298"/>
                  </a:cubicBezTo>
                  <a:lnTo>
                    <a:pt x="489" y="298"/>
                  </a:lnTo>
                  <a:cubicBezTo>
                    <a:pt x="572" y="298"/>
                    <a:pt x="631" y="227"/>
                    <a:pt x="631" y="156"/>
                  </a:cubicBezTo>
                  <a:cubicBezTo>
                    <a:pt x="631" y="60"/>
                    <a:pt x="572" y="1"/>
                    <a:pt x="4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45"/>
            <p:cNvSpPr/>
            <p:nvPr/>
          </p:nvSpPr>
          <p:spPr>
            <a:xfrm>
              <a:off x="2842815" y="1646957"/>
              <a:ext cx="82663" cy="9517"/>
            </a:xfrm>
            <a:custGeom>
              <a:rect b="b" l="l" r="r" t="t"/>
              <a:pathLst>
                <a:path extrusionOk="0" h="299" w="2597">
                  <a:moveTo>
                    <a:pt x="155" y="1"/>
                  </a:moveTo>
                  <a:cubicBezTo>
                    <a:pt x="60" y="1"/>
                    <a:pt x="1" y="72"/>
                    <a:pt x="1" y="156"/>
                  </a:cubicBezTo>
                  <a:cubicBezTo>
                    <a:pt x="1" y="239"/>
                    <a:pt x="72" y="298"/>
                    <a:pt x="155" y="298"/>
                  </a:cubicBezTo>
                  <a:lnTo>
                    <a:pt x="2441" y="298"/>
                  </a:lnTo>
                  <a:cubicBezTo>
                    <a:pt x="2537" y="298"/>
                    <a:pt x="2596" y="227"/>
                    <a:pt x="2596" y="156"/>
                  </a:cubicBezTo>
                  <a:cubicBezTo>
                    <a:pt x="2596" y="60"/>
                    <a:pt x="2525" y="1"/>
                    <a:pt x="24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45"/>
            <p:cNvSpPr/>
            <p:nvPr/>
          </p:nvSpPr>
          <p:spPr>
            <a:xfrm>
              <a:off x="2780301" y="1605291"/>
              <a:ext cx="176625" cy="117516"/>
            </a:xfrm>
            <a:custGeom>
              <a:rect b="b" l="l" r="r" t="t"/>
              <a:pathLst>
                <a:path extrusionOk="0" h="3692" w="5549">
                  <a:moveTo>
                    <a:pt x="4894" y="298"/>
                  </a:moveTo>
                  <a:cubicBezTo>
                    <a:pt x="5084" y="298"/>
                    <a:pt x="5239" y="453"/>
                    <a:pt x="5239" y="643"/>
                  </a:cubicBezTo>
                  <a:lnTo>
                    <a:pt x="5239" y="2274"/>
                  </a:lnTo>
                  <a:cubicBezTo>
                    <a:pt x="5239" y="2477"/>
                    <a:pt x="5084" y="2619"/>
                    <a:pt x="4894" y="2619"/>
                  </a:cubicBezTo>
                  <a:lnTo>
                    <a:pt x="2274" y="2619"/>
                  </a:lnTo>
                  <a:cubicBezTo>
                    <a:pt x="2250" y="2619"/>
                    <a:pt x="2215" y="2643"/>
                    <a:pt x="2191" y="2655"/>
                  </a:cubicBezTo>
                  <a:lnTo>
                    <a:pt x="1203" y="3393"/>
                  </a:lnTo>
                  <a:lnTo>
                    <a:pt x="1191" y="3393"/>
                  </a:lnTo>
                  <a:lnTo>
                    <a:pt x="1191" y="3381"/>
                  </a:lnTo>
                  <a:lnTo>
                    <a:pt x="1274" y="2798"/>
                  </a:lnTo>
                  <a:cubicBezTo>
                    <a:pt x="1274" y="2750"/>
                    <a:pt x="1274" y="2715"/>
                    <a:pt x="1250" y="2679"/>
                  </a:cubicBezTo>
                  <a:cubicBezTo>
                    <a:pt x="1215" y="2655"/>
                    <a:pt x="1179" y="2619"/>
                    <a:pt x="1131" y="2619"/>
                  </a:cubicBezTo>
                  <a:lnTo>
                    <a:pt x="643" y="2619"/>
                  </a:lnTo>
                  <a:cubicBezTo>
                    <a:pt x="453" y="2619"/>
                    <a:pt x="298" y="2477"/>
                    <a:pt x="298" y="2274"/>
                  </a:cubicBezTo>
                  <a:lnTo>
                    <a:pt x="298" y="643"/>
                  </a:lnTo>
                  <a:cubicBezTo>
                    <a:pt x="298" y="453"/>
                    <a:pt x="453" y="298"/>
                    <a:pt x="643" y="298"/>
                  </a:cubicBezTo>
                  <a:close/>
                  <a:moveTo>
                    <a:pt x="643" y="0"/>
                  </a:moveTo>
                  <a:cubicBezTo>
                    <a:pt x="286" y="0"/>
                    <a:pt x="0" y="286"/>
                    <a:pt x="0" y="643"/>
                  </a:cubicBezTo>
                  <a:lnTo>
                    <a:pt x="0" y="2286"/>
                  </a:lnTo>
                  <a:cubicBezTo>
                    <a:pt x="0" y="2643"/>
                    <a:pt x="286" y="2917"/>
                    <a:pt x="643" y="2917"/>
                  </a:cubicBezTo>
                  <a:lnTo>
                    <a:pt x="953" y="2917"/>
                  </a:lnTo>
                  <a:lnTo>
                    <a:pt x="893" y="3322"/>
                  </a:lnTo>
                  <a:cubicBezTo>
                    <a:pt x="881" y="3453"/>
                    <a:pt x="929" y="3572"/>
                    <a:pt x="1048" y="3655"/>
                  </a:cubicBezTo>
                  <a:cubicBezTo>
                    <a:pt x="1084" y="3679"/>
                    <a:pt x="1143" y="3691"/>
                    <a:pt x="1203" y="3691"/>
                  </a:cubicBezTo>
                  <a:cubicBezTo>
                    <a:pt x="1262" y="3691"/>
                    <a:pt x="1346" y="3679"/>
                    <a:pt x="1405" y="3632"/>
                  </a:cubicBezTo>
                  <a:lnTo>
                    <a:pt x="2334" y="2941"/>
                  </a:lnTo>
                  <a:lnTo>
                    <a:pt x="4906" y="2941"/>
                  </a:lnTo>
                  <a:cubicBezTo>
                    <a:pt x="5263" y="2941"/>
                    <a:pt x="5548" y="2655"/>
                    <a:pt x="5548" y="2298"/>
                  </a:cubicBezTo>
                  <a:lnTo>
                    <a:pt x="5548" y="655"/>
                  </a:lnTo>
                  <a:cubicBezTo>
                    <a:pt x="5537" y="286"/>
                    <a:pt x="5251" y="0"/>
                    <a:pt x="48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8" name="Google Shape;6208;p45"/>
          <p:cNvGrpSpPr/>
          <p:nvPr/>
        </p:nvGrpSpPr>
        <p:grpSpPr>
          <a:xfrm>
            <a:off x="845481" y="2111300"/>
            <a:ext cx="575956" cy="443859"/>
            <a:chOff x="1817317" y="2480330"/>
            <a:chExt cx="350958" cy="263043"/>
          </a:xfrm>
        </p:grpSpPr>
        <p:sp>
          <p:nvSpPr>
            <p:cNvPr id="6209" name="Google Shape;6209;p45"/>
            <p:cNvSpPr/>
            <p:nvPr/>
          </p:nvSpPr>
          <p:spPr>
            <a:xfrm>
              <a:off x="1817317" y="2480330"/>
              <a:ext cx="350958" cy="191426"/>
            </a:xfrm>
            <a:custGeom>
              <a:rect b="b" l="l" r="r" t="t"/>
              <a:pathLst>
                <a:path extrusionOk="0" h="6014" w="11026">
                  <a:moveTo>
                    <a:pt x="4477" y="1"/>
                  </a:moveTo>
                  <a:cubicBezTo>
                    <a:pt x="3918" y="1"/>
                    <a:pt x="3382" y="179"/>
                    <a:pt x="2917" y="524"/>
                  </a:cubicBezTo>
                  <a:cubicBezTo>
                    <a:pt x="2513" y="834"/>
                    <a:pt x="2203" y="1251"/>
                    <a:pt x="2036" y="1727"/>
                  </a:cubicBezTo>
                  <a:cubicBezTo>
                    <a:pt x="905" y="1787"/>
                    <a:pt x="0" y="2727"/>
                    <a:pt x="0" y="3870"/>
                  </a:cubicBezTo>
                  <a:cubicBezTo>
                    <a:pt x="0" y="5061"/>
                    <a:pt x="965" y="6013"/>
                    <a:pt x="2143" y="6013"/>
                  </a:cubicBezTo>
                  <a:lnTo>
                    <a:pt x="2917" y="6013"/>
                  </a:lnTo>
                  <a:cubicBezTo>
                    <a:pt x="3001" y="6013"/>
                    <a:pt x="3084" y="5942"/>
                    <a:pt x="3084" y="5847"/>
                  </a:cubicBezTo>
                  <a:cubicBezTo>
                    <a:pt x="3084" y="5763"/>
                    <a:pt x="3001" y="5692"/>
                    <a:pt x="2917" y="5692"/>
                  </a:cubicBezTo>
                  <a:lnTo>
                    <a:pt x="2143" y="5692"/>
                  </a:lnTo>
                  <a:cubicBezTo>
                    <a:pt x="1131" y="5692"/>
                    <a:pt x="310" y="4870"/>
                    <a:pt x="310" y="3858"/>
                  </a:cubicBezTo>
                  <a:cubicBezTo>
                    <a:pt x="310" y="2846"/>
                    <a:pt x="1131" y="2025"/>
                    <a:pt x="2132" y="2025"/>
                  </a:cubicBezTo>
                  <a:lnTo>
                    <a:pt x="2143" y="2025"/>
                  </a:lnTo>
                  <a:cubicBezTo>
                    <a:pt x="2215" y="2025"/>
                    <a:pt x="2274" y="1977"/>
                    <a:pt x="2286" y="1906"/>
                  </a:cubicBezTo>
                  <a:cubicBezTo>
                    <a:pt x="2429" y="1441"/>
                    <a:pt x="2703" y="1036"/>
                    <a:pt x="3096" y="739"/>
                  </a:cubicBezTo>
                  <a:cubicBezTo>
                    <a:pt x="3477" y="441"/>
                    <a:pt x="3953" y="286"/>
                    <a:pt x="4453" y="286"/>
                  </a:cubicBezTo>
                  <a:cubicBezTo>
                    <a:pt x="5239" y="286"/>
                    <a:pt x="5953" y="679"/>
                    <a:pt x="6370" y="1334"/>
                  </a:cubicBezTo>
                  <a:cubicBezTo>
                    <a:pt x="6412" y="1386"/>
                    <a:pt x="6471" y="1420"/>
                    <a:pt x="6533" y="1420"/>
                  </a:cubicBezTo>
                  <a:cubicBezTo>
                    <a:pt x="6542" y="1420"/>
                    <a:pt x="6551" y="1419"/>
                    <a:pt x="6561" y="1417"/>
                  </a:cubicBezTo>
                  <a:cubicBezTo>
                    <a:pt x="6751" y="1358"/>
                    <a:pt x="6954" y="1322"/>
                    <a:pt x="7144" y="1322"/>
                  </a:cubicBezTo>
                  <a:cubicBezTo>
                    <a:pt x="7942" y="1322"/>
                    <a:pt x="8644" y="1846"/>
                    <a:pt x="8882" y="2608"/>
                  </a:cubicBezTo>
                  <a:cubicBezTo>
                    <a:pt x="8918" y="2679"/>
                    <a:pt x="8978" y="2727"/>
                    <a:pt x="9061" y="2727"/>
                  </a:cubicBezTo>
                  <a:cubicBezTo>
                    <a:pt x="9121" y="2727"/>
                    <a:pt x="9168" y="2703"/>
                    <a:pt x="9228" y="2703"/>
                  </a:cubicBezTo>
                  <a:cubicBezTo>
                    <a:pt x="10049" y="2703"/>
                    <a:pt x="10704" y="3382"/>
                    <a:pt x="10704" y="4180"/>
                  </a:cubicBezTo>
                  <a:cubicBezTo>
                    <a:pt x="10704" y="4989"/>
                    <a:pt x="10025" y="5656"/>
                    <a:pt x="9228" y="5656"/>
                  </a:cubicBezTo>
                  <a:lnTo>
                    <a:pt x="8109" y="5656"/>
                  </a:lnTo>
                  <a:cubicBezTo>
                    <a:pt x="8025" y="5656"/>
                    <a:pt x="7942" y="5727"/>
                    <a:pt x="7942" y="5823"/>
                  </a:cubicBezTo>
                  <a:cubicBezTo>
                    <a:pt x="7942" y="5906"/>
                    <a:pt x="8025" y="5978"/>
                    <a:pt x="8109" y="5978"/>
                  </a:cubicBezTo>
                  <a:lnTo>
                    <a:pt x="9228" y="5978"/>
                  </a:lnTo>
                  <a:cubicBezTo>
                    <a:pt x="10228" y="5978"/>
                    <a:pt x="11026" y="5180"/>
                    <a:pt x="11026" y="4180"/>
                  </a:cubicBezTo>
                  <a:cubicBezTo>
                    <a:pt x="11026" y="3180"/>
                    <a:pt x="10204" y="2429"/>
                    <a:pt x="9228" y="2429"/>
                  </a:cubicBezTo>
                  <a:lnTo>
                    <a:pt x="9168" y="2429"/>
                  </a:lnTo>
                  <a:cubicBezTo>
                    <a:pt x="9013" y="2060"/>
                    <a:pt x="8763" y="1715"/>
                    <a:pt x="8442" y="1477"/>
                  </a:cubicBezTo>
                  <a:cubicBezTo>
                    <a:pt x="8061" y="1191"/>
                    <a:pt x="7620" y="1048"/>
                    <a:pt x="7156" y="1048"/>
                  </a:cubicBezTo>
                  <a:cubicBezTo>
                    <a:pt x="6966" y="1048"/>
                    <a:pt x="6787" y="1072"/>
                    <a:pt x="6596" y="1120"/>
                  </a:cubicBezTo>
                  <a:cubicBezTo>
                    <a:pt x="6096" y="417"/>
                    <a:pt x="5322" y="1"/>
                    <a:pt x="44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45"/>
            <p:cNvSpPr/>
            <p:nvPr/>
          </p:nvSpPr>
          <p:spPr>
            <a:xfrm>
              <a:off x="1926844" y="2568626"/>
              <a:ext cx="131140" cy="174747"/>
            </a:xfrm>
            <a:custGeom>
              <a:rect b="b" l="l" r="r" t="t"/>
              <a:pathLst>
                <a:path extrusionOk="0" h="5490" w="4120">
                  <a:moveTo>
                    <a:pt x="2417" y="322"/>
                  </a:moveTo>
                  <a:lnTo>
                    <a:pt x="2417" y="1370"/>
                  </a:lnTo>
                  <a:cubicBezTo>
                    <a:pt x="2417" y="1537"/>
                    <a:pt x="2572" y="1691"/>
                    <a:pt x="2751" y="1691"/>
                  </a:cubicBezTo>
                  <a:lnTo>
                    <a:pt x="3274" y="1691"/>
                  </a:lnTo>
                  <a:cubicBezTo>
                    <a:pt x="3358" y="1691"/>
                    <a:pt x="3429" y="1620"/>
                    <a:pt x="3429" y="1525"/>
                  </a:cubicBezTo>
                  <a:cubicBezTo>
                    <a:pt x="3429" y="1441"/>
                    <a:pt x="3358" y="1358"/>
                    <a:pt x="3274" y="1358"/>
                  </a:cubicBezTo>
                  <a:lnTo>
                    <a:pt x="2751" y="1358"/>
                  </a:lnTo>
                  <a:cubicBezTo>
                    <a:pt x="2751" y="1358"/>
                    <a:pt x="2727" y="1358"/>
                    <a:pt x="2727" y="1346"/>
                  </a:cubicBezTo>
                  <a:lnTo>
                    <a:pt x="2727" y="346"/>
                  </a:lnTo>
                  <a:lnTo>
                    <a:pt x="3751" y="1358"/>
                  </a:lnTo>
                  <a:cubicBezTo>
                    <a:pt x="3775" y="1394"/>
                    <a:pt x="3798" y="1441"/>
                    <a:pt x="3798" y="1501"/>
                  </a:cubicBezTo>
                  <a:lnTo>
                    <a:pt x="3798" y="5180"/>
                  </a:lnTo>
                  <a:lnTo>
                    <a:pt x="3810" y="5180"/>
                  </a:lnTo>
                  <a:lnTo>
                    <a:pt x="334" y="5192"/>
                  </a:lnTo>
                  <a:cubicBezTo>
                    <a:pt x="334" y="5192"/>
                    <a:pt x="322" y="5192"/>
                    <a:pt x="322" y="5180"/>
                  </a:cubicBezTo>
                  <a:lnTo>
                    <a:pt x="322" y="334"/>
                  </a:lnTo>
                  <a:cubicBezTo>
                    <a:pt x="322" y="334"/>
                    <a:pt x="322" y="322"/>
                    <a:pt x="334" y="322"/>
                  </a:cubicBezTo>
                  <a:close/>
                  <a:moveTo>
                    <a:pt x="322" y="1"/>
                  </a:moveTo>
                  <a:cubicBezTo>
                    <a:pt x="143" y="1"/>
                    <a:pt x="0" y="144"/>
                    <a:pt x="0" y="322"/>
                  </a:cubicBezTo>
                  <a:lnTo>
                    <a:pt x="0" y="5156"/>
                  </a:lnTo>
                  <a:cubicBezTo>
                    <a:pt x="0" y="5335"/>
                    <a:pt x="143" y="5489"/>
                    <a:pt x="322" y="5489"/>
                  </a:cubicBezTo>
                  <a:lnTo>
                    <a:pt x="3775" y="5489"/>
                  </a:lnTo>
                  <a:cubicBezTo>
                    <a:pt x="3953" y="5489"/>
                    <a:pt x="4108" y="5335"/>
                    <a:pt x="4108" y="5156"/>
                  </a:cubicBezTo>
                  <a:lnTo>
                    <a:pt x="4108" y="1501"/>
                  </a:lnTo>
                  <a:cubicBezTo>
                    <a:pt x="4120" y="1382"/>
                    <a:pt x="4072" y="1251"/>
                    <a:pt x="3965" y="1156"/>
                  </a:cubicBezTo>
                  <a:lnTo>
                    <a:pt x="2953" y="144"/>
                  </a:lnTo>
                  <a:cubicBezTo>
                    <a:pt x="2870" y="48"/>
                    <a:pt x="2739" y="1"/>
                    <a:pt x="2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45"/>
            <p:cNvSpPr/>
            <p:nvPr/>
          </p:nvSpPr>
          <p:spPr>
            <a:xfrm>
              <a:off x="1965485" y="2639893"/>
              <a:ext cx="55002" cy="70885"/>
            </a:xfrm>
            <a:custGeom>
              <a:rect b="b" l="l" r="r" t="t"/>
              <a:pathLst>
                <a:path extrusionOk="0" h="2227" w="1728">
                  <a:moveTo>
                    <a:pt x="870" y="0"/>
                  </a:moveTo>
                  <a:cubicBezTo>
                    <a:pt x="822" y="0"/>
                    <a:pt x="775" y="36"/>
                    <a:pt x="751" y="60"/>
                  </a:cubicBezTo>
                  <a:lnTo>
                    <a:pt x="60" y="929"/>
                  </a:lnTo>
                  <a:cubicBezTo>
                    <a:pt x="1" y="1000"/>
                    <a:pt x="13" y="1107"/>
                    <a:pt x="84" y="1155"/>
                  </a:cubicBezTo>
                  <a:cubicBezTo>
                    <a:pt x="117" y="1178"/>
                    <a:pt x="151" y="1189"/>
                    <a:pt x="183" y="1189"/>
                  </a:cubicBezTo>
                  <a:cubicBezTo>
                    <a:pt x="234" y="1189"/>
                    <a:pt x="281" y="1163"/>
                    <a:pt x="310" y="1119"/>
                  </a:cubicBezTo>
                  <a:lnTo>
                    <a:pt x="715" y="619"/>
                  </a:lnTo>
                  <a:lnTo>
                    <a:pt x="715" y="2060"/>
                  </a:lnTo>
                  <a:cubicBezTo>
                    <a:pt x="715" y="2143"/>
                    <a:pt x="787" y="2227"/>
                    <a:pt x="882" y="2227"/>
                  </a:cubicBezTo>
                  <a:cubicBezTo>
                    <a:pt x="965" y="2227"/>
                    <a:pt x="1048" y="2143"/>
                    <a:pt x="1048" y="2060"/>
                  </a:cubicBezTo>
                  <a:lnTo>
                    <a:pt x="1048" y="619"/>
                  </a:lnTo>
                  <a:lnTo>
                    <a:pt x="1441" y="1119"/>
                  </a:lnTo>
                  <a:cubicBezTo>
                    <a:pt x="1477" y="1167"/>
                    <a:pt x="1513" y="1179"/>
                    <a:pt x="1560" y="1179"/>
                  </a:cubicBezTo>
                  <a:cubicBezTo>
                    <a:pt x="1596" y="1179"/>
                    <a:pt x="1644" y="1167"/>
                    <a:pt x="1668" y="1155"/>
                  </a:cubicBezTo>
                  <a:cubicBezTo>
                    <a:pt x="1715" y="1107"/>
                    <a:pt x="1727" y="1000"/>
                    <a:pt x="1668" y="929"/>
                  </a:cubicBezTo>
                  <a:lnTo>
                    <a:pt x="989" y="60"/>
                  </a:lnTo>
                  <a:cubicBezTo>
                    <a:pt x="953" y="24"/>
                    <a:pt x="906" y="0"/>
                    <a:pt x="8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45"/>
            <p:cNvSpPr/>
            <p:nvPr/>
          </p:nvSpPr>
          <p:spPr>
            <a:xfrm>
              <a:off x="1965103" y="2503406"/>
              <a:ext cx="43989" cy="31162"/>
            </a:xfrm>
            <a:custGeom>
              <a:rect b="b" l="l" r="r" t="t"/>
              <a:pathLst>
                <a:path extrusionOk="0" h="979" w="1382">
                  <a:moveTo>
                    <a:pt x="181" y="0"/>
                  </a:moveTo>
                  <a:cubicBezTo>
                    <a:pt x="104" y="0"/>
                    <a:pt x="24" y="56"/>
                    <a:pt x="13" y="121"/>
                  </a:cubicBezTo>
                  <a:cubicBezTo>
                    <a:pt x="1" y="216"/>
                    <a:pt x="60" y="300"/>
                    <a:pt x="132" y="323"/>
                  </a:cubicBezTo>
                  <a:cubicBezTo>
                    <a:pt x="501" y="395"/>
                    <a:pt x="846" y="597"/>
                    <a:pt x="1072" y="919"/>
                  </a:cubicBezTo>
                  <a:cubicBezTo>
                    <a:pt x="1096" y="954"/>
                    <a:pt x="1144" y="978"/>
                    <a:pt x="1203" y="978"/>
                  </a:cubicBezTo>
                  <a:cubicBezTo>
                    <a:pt x="1227" y="978"/>
                    <a:pt x="1275" y="954"/>
                    <a:pt x="1310" y="942"/>
                  </a:cubicBezTo>
                  <a:cubicBezTo>
                    <a:pt x="1370" y="895"/>
                    <a:pt x="1382" y="800"/>
                    <a:pt x="1334" y="716"/>
                  </a:cubicBezTo>
                  <a:cubicBezTo>
                    <a:pt x="1060" y="347"/>
                    <a:pt x="656" y="97"/>
                    <a:pt x="203" y="2"/>
                  </a:cubicBezTo>
                  <a:cubicBezTo>
                    <a:pt x="196" y="1"/>
                    <a:pt x="189" y="0"/>
                    <a:pt x="1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45"/>
            <p:cNvSpPr/>
            <p:nvPr/>
          </p:nvSpPr>
          <p:spPr>
            <a:xfrm>
              <a:off x="2052668" y="2537369"/>
              <a:ext cx="34504" cy="30175"/>
            </a:xfrm>
            <a:custGeom>
              <a:rect b="b" l="l" r="r" t="t"/>
              <a:pathLst>
                <a:path extrusionOk="0" h="948" w="1084">
                  <a:moveTo>
                    <a:pt x="194" y="0"/>
                  </a:moveTo>
                  <a:cubicBezTo>
                    <a:pt x="124" y="0"/>
                    <a:pt x="56" y="45"/>
                    <a:pt x="36" y="114"/>
                  </a:cubicBezTo>
                  <a:cubicBezTo>
                    <a:pt x="0" y="209"/>
                    <a:pt x="48" y="292"/>
                    <a:pt x="131" y="328"/>
                  </a:cubicBezTo>
                  <a:cubicBezTo>
                    <a:pt x="405" y="411"/>
                    <a:pt x="631" y="602"/>
                    <a:pt x="762" y="864"/>
                  </a:cubicBezTo>
                  <a:cubicBezTo>
                    <a:pt x="786" y="923"/>
                    <a:pt x="845" y="947"/>
                    <a:pt x="905" y="947"/>
                  </a:cubicBezTo>
                  <a:cubicBezTo>
                    <a:pt x="941" y="947"/>
                    <a:pt x="953" y="947"/>
                    <a:pt x="988" y="935"/>
                  </a:cubicBezTo>
                  <a:cubicBezTo>
                    <a:pt x="1060" y="887"/>
                    <a:pt x="1084" y="804"/>
                    <a:pt x="1048" y="709"/>
                  </a:cubicBezTo>
                  <a:cubicBezTo>
                    <a:pt x="869" y="387"/>
                    <a:pt x="584" y="149"/>
                    <a:pt x="238" y="6"/>
                  </a:cubicBezTo>
                  <a:cubicBezTo>
                    <a:pt x="224" y="2"/>
                    <a:pt x="209" y="0"/>
                    <a:pt x="1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14" name="Google Shape;6214;p45"/>
          <p:cNvSpPr txBox="1"/>
          <p:nvPr>
            <p:ph idx="4" type="subTitle"/>
          </p:nvPr>
        </p:nvSpPr>
        <p:spPr>
          <a:xfrm>
            <a:off x="1703909" y="1886763"/>
            <a:ext cx="2729400" cy="88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a:t>
            </a:r>
            <a:r>
              <a:rPr lang="en"/>
              <a:t> members</a:t>
            </a:r>
            <a:r>
              <a:rPr b="1" lang="en"/>
              <a:t> comfortable</a:t>
            </a:r>
            <a:endParaRPr b="1"/>
          </a:p>
          <a:p>
            <a:pPr indent="0" lvl="0" marL="0" rtl="0" algn="l">
              <a:spcBef>
                <a:spcPts val="0"/>
              </a:spcBef>
              <a:spcAft>
                <a:spcPts val="0"/>
              </a:spcAft>
              <a:buNone/>
            </a:pPr>
            <a:r>
              <a:rPr lang="en"/>
              <a:t>1 member </a:t>
            </a:r>
            <a:r>
              <a:rPr b="1" lang="en"/>
              <a:t>uncomfortable</a:t>
            </a:r>
            <a:endParaRPr b="1" u="sng"/>
          </a:p>
          <a:p>
            <a:pPr indent="0" lvl="0" marL="0" rtl="0" algn="l">
              <a:spcBef>
                <a:spcPts val="0"/>
              </a:spcBef>
              <a:spcAft>
                <a:spcPts val="0"/>
              </a:spcAft>
              <a:buNone/>
            </a:pPr>
            <a:r>
              <a:rPr lang="en"/>
              <a:t>3</a:t>
            </a:r>
            <a:r>
              <a:rPr lang="en"/>
              <a:t> members </a:t>
            </a:r>
            <a:r>
              <a:rPr b="1" lang="en"/>
              <a:t>very </a:t>
            </a:r>
            <a:r>
              <a:rPr b="1" lang="en"/>
              <a:t>uncomfortable</a:t>
            </a:r>
            <a:endParaRPr b="1"/>
          </a:p>
        </p:txBody>
      </p:sp>
      <p:sp>
        <p:nvSpPr>
          <p:cNvPr id="6215" name="Google Shape;6215;p45"/>
          <p:cNvSpPr txBox="1"/>
          <p:nvPr>
            <p:ph idx="4" type="subTitle"/>
          </p:nvPr>
        </p:nvSpPr>
        <p:spPr>
          <a:xfrm>
            <a:off x="5694604" y="1886763"/>
            <a:ext cx="2729400" cy="88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a:t>
            </a:r>
            <a:r>
              <a:rPr lang="en"/>
              <a:t> members</a:t>
            </a:r>
            <a:r>
              <a:rPr b="1" lang="en"/>
              <a:t> actively use</a:t>
            </a:r>
            <a:endParaRPr b="1"/>
          </a:p>
          <a:p>
            <a:pPr indent="0" lvl="0" marL="0" rtl="0" algn="l">
              <a:spcBef>
                <a:spcPts val="0"/>
              </a:spcBef>
              <a:spcAft>
                <a:spcPts val="0"/>
              </a:spcAft>
              <a:buNone/>
            </a:pPr>
            <a:r>
              <a:rPr lang="en"/>
              <a:t>4</a:t>
            </a:r>
            <a:r>
              <a:rPr lang="en"/>
              <a:t> members </a:t>
            </a:r>
            <a:r>
              <a:rPr b="1" lang="en"/>
              <a:t>do not use</a:t>
            </a:r>
            <a:endParaRPr b="1"/>
          </a:p>
        </p:txBody>
      </p:sp>
      <p:sp>
        <p:nvSpPr>
          <p:cNvPr id="6216" name="Google Shape;6216;p45"/>
          <p:cNvSpPr txBox="1"/>
          <p:nvPr>
            <p:ph idx="4" type="subTitle"/>
          </p:nvPr>
        </p:nvSpPr>
        <p:spPr>
          <a:xfrm>
            <a:off x="1668494" y="3650105"/>
            <a:ext cx="2729400" cy="88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4</a:t>
            </a:r>
            <a:r>
              <a:rPr lang="en"/>
              <a:t> members</a:t>
            </a:r>
            <a:r>
              <a:rPr b="1" lang="en"/>
              <a:t> primarily use</a:t>
            </a:r>
            <a:endParaRPr b="1"/>
          </a:p>
          <a:p>
            <a:pPr indent="0" lvl="0" marL="0" rtl="0" algn="l">
              <a:spcBef>
                <a:spcPts val="0"/>
              </a:spcBef>
              <a:spcAft>
                <a:spcPts val="0"/>
              </a:spcAft>
              <a:buNone/>
            </a:pPr>
            <a:r>
              <a:rPr lang="en"/>
              <a:t>3</a:t>
            </a:r>
            <a:r>
              <a:rPr lang="en"/>
              <a:t> members </a:t>
            </a:r>
            <a:r>
              <a:rPr b="1" lang="en"/>
              <a:t>do not use</a:t>
            </a:r>
            <a:endParaRPr b="1"/>
          </a:p>
        </p:txBody>
      </p:sp>
      <p:sp>
        <p:nvSpPr>
          <p:cNvPr id="6217" name="Google Shape;6217;p45"/>
          <p:cNvSpPr txBox="1"/>
          <p:nvPr>
            <p:ph idx="4" type="subTitle"/>
          </p:nvPr>
        </p:nvSpPr>
        <p:spPr>
          <a:xfrm>
            <a:off x="5694604" y="3639053"/>
            <a:ext cx="2729400" cy="88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4</a:t>
            </a:r>
            <a:r>
              <a:rPr lang="en"/>
              <a:t> members</a:t>
            </a:r>
            <a:r>
              <a:rPr b="1" lang="en"/>
              <a:t> regularly text</a:t>
            </a:r>
            <a:endParaRPr b="1"/>
          </a:p>
          <a:p>
            <a:pPr indent="0" lvl="0" marL="0" rtl="0" algn="l">
              <a:spcBef>
                <a:spcPts val="0"/>
              </a:spcBef>
              <a:spcAft>
                <a:spcPts val="0"/>
              </a:spcAft>
              <a:buNone/>
            </a:pPr>
            <a:r>
              <a:rPr lang="en"/>
              <a:t>3</a:t>
            </a:r>
            <a:r>
              <a:rPr lang="en"/>
              <a:t> members </a:t>
            </a:r>
            <a:r>
              <a:rPr b="1" lang="en"/>
              <a:t>do not text</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1" name="Shape 6221"/>
        <p:cNvGrpSpPr/>
        <p:nvPr/>
      </p:nvGrpSpPr>
      <p:grpSpPr>
        <a:xfrm>
          <a:off x="0" y="0"/>
          <a:ext cx="0" cy="0"/>
          <a:chOff x="0" y="0"/>
          <a:chExt cx="0" cy="0"/>
        </a:xfrm>
      </p:grpSpPr>
      <p:sp>
        <p:nvSpPr>
          <p:cNvPr id="6222" name="Google Shape;6222;p46"/>
          <p:cNvSpPr txBox="1"/>
          <p:nvPr>
            <p:ph type="title"/>
          </p:nvPr>
        </p:nvSpPr>
        <p:spPr>
          <a:xfrm>
            <a:off x="126900" y="386500"/>
            <a:ext cx="88902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Advertisement: Online Post Design</a:t>
            </a:r>
            <a:endParaRPr/>
          </a:p>
        </p:txBody>
      </p:sp>
      <p:sp>
        <p:nvSpPr>
          <p:cNvPr id="6223" name="Google Shape;6223;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224" name="Google Shape;6224;p46"/>
          <p:cNvPicPr preferRelativeResize="0"/>
          <p:nvPr/>
        </p:nvPicPr>
        <p:blipFill>
          <a:blip r:embed="rId3">
            <a:alphaModFix/>
          </a:blip>
          <a:stretch>
            <a:fillRect/>
          </a:stretch>
        </p:blipFill>
        <p:spPr>
          <a:xfrm>
            <a:off x="2067125" y="959200"/>
            <a:ext cx="5009750" cy="4100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8" name="Shape 6228"/>
        <p:cNvGrpSpPr/>
        <p:nvPr/>
      </p:nvGrpSpPr>
      <p:grpSpPr>
        <a:xfrm>
          <a:off x="0" y="0"/>
          <a:ext cx="0" cy="0"/>
          <a:chOff x="0" y="0"/>
          <a:chExt cx="0" cy="0"/>
        </a:xfrm>
      </p:grpSpPr>
      <p:sp>
        <p:nvSpPr>
          <p:cNvPr id="6229" name="Google Shape;6229;p47"/>
          <p:cNvSpPr txBox="1"/>
          <p:nvPr>
            <p:ph type="title"/>
          </p:nvPr>
        </p:nvSpPr>
        <p:spPr>
          <a:xfrm>
            <a:off x="1864500" y="1854750"/>
            <a:ext cx="5415000" cy="1434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Thank you!</a:t>
            </a:r>
            <a:endParaRPr sz="6000"/>
          </a:p>
        </p:txBody>
      </p:sp>
      <p:grpSp>
        <p:nvGrpSpPr>
          <p:cNvPr id="6230" name="Google Shape;6230;p47"/>
          <p:cNvGrpSpPr/>
          <p:nvPr/>
        </p:nvGrpSpPr>
        <p:grpSpPr>
          <a:xfrm rot="-3814868">
            <a:off x="195008" y="180654"/>
            <a:ext cx="1036183" cy="2259314"/>
            <a:chOff x="2430300" y="1487150"/>
            <a:chExt cx="284200" cy="619675"/>
          </a:xfrm>
        </p:grpSpPr>
        <p:sp>
          <p:nvSpPr>
            <p:cNvPr id="6231" name="Google Shape;6231;p47"/>
            <p:cNvSpPr/>
            <p:nvPr/>
          </p:nvSpPr>
          <p:spPr>
            <a:xfrm>
              <a:off x="2430300" y="1487150"/>
              <a:ext cx="284200" cy="619675"/>
            </a:xfrm>
            <a:custGeom>
              <a:rect b="b" l="l" r="r" t="t"/>
              <a:pathLst>
                <a:path extrusionOk="0" h="24787" w="11368">
                  <a:moveTo>
                    <a:pt x="6149" y="262"/>
                  </a:moveTo>
                  <a:lnTo>
                    <a:pt x="6149" y="262"/>
                  </a:lnTo>
                  <a:cubicBezTo>
                    <a:pt x="6330" y="269"/>
                    <a:pt x="6330" y="269"/>
                    <a:pt x="6437" y="376"/>
                  </a:cubicBezTo>
                  <a:cubicBezTo>
                    <a:pt x="6330" y="336"/>
                    <a:pt x="6269" y="309"/>
                    <a:pt x="6149" y="262"/>
                  </a:cubicBezTo>
                  <a:close/>
                  <a:moveTo>
                    <a:pt x="5701" y="3072"/>
                  </a:moveTo>
                  <a:lnTo>
                    <a:pt x="5701" y="3072"/>
                  </a:lnTo>
                  <a:cubicBezTo>
                    <a:pt x="5704" y="3077"/>
                    <a:pt x="5706" y="3082"/>
                    <a:pt x="5709" y="3086"/>
                  </a:cubicBezTo>
                  <a:lnTo>
                    <a:pt x="5709" y="3086"/>
                  </a:lnTo>
                  <a:cubicBezTo>
                    <a:pt x="5711" y="3084"/>
                    <a:pt x="5712" y="3081"/>
                    <a:pt x="5714" y="3079"/>
                  </a:cubicBezTo>
                  <a:lnTo>
                    <a:pt x="5701" y="3072"/>
                  </a:lnTo>
                  <a:close/>
                  <a:moveTo>
                    <a:pt x="5597" y="8513"/>
                  </a:moveTo>
                  <a:cubicBezTo>
                    <a:pt x="5591" y="8517"/>
                    <a:pt x="5586" y="8521"/>
                    <a:pt x="5580" y="8525"/>
                  </a:cubicBezTo>
                  <a:lnTo>
                    <a:pt x="5594" y="8525"/>
                  </a:lnTo>
                  <a:cubicBezTo>
                    <a:pt x="5595" y="8521"/>
                    <a:pt x="5596" y="8517"/>
                    <a:pt x="5597" y="8513"/>
                  </a:cubicBezTo>
                  <a:close/>
                  <a:moveTo>
                    <a:pt x="2688" y="8755"/>
                  </a:moveTo>
                  <a:cubicBezTo>
                    <a:pt x="2682" y="8761"/>
                    <a:pt x="2676" y="8767"/>
                    <a:pt x="2670" y="8773"/>
                  </a:cubicBezTo>
                  <a:lnTo>
                    <a:pt x="2683" y="8779"/>
                  </a:lnTo>
                  <a:cubicBezTo>
                    <a:pt x="2685" y="8771"/>
                    <a:pt x="2686" y="8763"/>
                    <a:pt x="2688" y="8755"/>
                  </a:cubicBezTo>
                  <a:close/>
                  <a:moveTo>
                    <a:pt x="4088" y="9048"/>
                  </a:moveTo>
                  <a:lnTo>
                    <a:pt x="4088" y="9048"/>
                  </a:lnTo>
                  <a:cubicBezTo>
                    <a:pt x="4081" y="9050"/>
                    <a:pt x="4075" y="9052"/>
                    <a:pt x="4068" y="9054"/>
                  </a:cubicBezTo>
                  <a:lnTo>
                    <a:pt x="4082" y="9060"/>
                  </a:lnTo>
                  <a:cubicBezTo>
                    <a:pt x="4084" y="9056"/>
                    <a:pt x="4086" y="9052"/>
                    <a:pt x="4088" y="9048"/>
                  </a:cubicBezTo>
                  <a:close/>
                  <a:moveTo>
                    <a:pt x="10075" y="10041"/>
                  </a:moveTo>
                  <a:cubicBezTo>
                    <a:pt x="10078" y="10046"/>
                    <a:pt x="10080" y="10052"/>
                    <a:pt x="10083" y="10057"/>
                  </a:cubicBezTo>
                  <a:lnTo>
                    <a:pt x="10083" y="10044"/>
                  </a:lnTo>
                  <a:cubicBezTo>
                    <a:pt x="10080" y="10043"/>
                    <a:pt x="10077" y="10042"/>
                    <a:pt x="10075" y="10041"/>
                  </a:cubicBezTo>
                  <a:close/>
                  <a:moveTo>
                    <a:pt x="9270" y="12432"/>
                  </a:moveTo>
                  <a:cubicBezTo>
                    <a:pt x="9275" y="12439"/>
                    <a:pt x="9281" y="12446"/>
                    <a:pt x="9287" y="12452"/>
                  </a:cubicBezTo>
                  <a:lnTo>
                    <a:pt x="9294" y="12439"/>
                  </a:lnTo>
                  <a:cubicBezTo>
                    <a:pt x="9286" y="12436"/>
                    <a:pt x="9278" y="12434"/>
                    <a:pt x="9270" y="12432"/>
                  </a:cubicBezTo>
                  <a:close/>
                  <a:moveTo>
                    <a:pt x="7601" y="12915"/>
                  </a:moveTo>
                  <a:lnTo>
                    <a:pt x="7601" y="12915"/>
                  </a:lnTo>
                  <a:cubicBezTo>
                    <a:pt x="7608" y="12924"/>
                    <a:pt x="7614" y="12932"/>
                    <a:pt x="7621" y="12941"/>
                  </a:cubicBezTo>
                  <a:lnTo>
                    <a:pt x="7628" y="12927"/>
                  </a:lnTo>
                  <a:cubicBezTo>
                    <a:pt x="7619" y="12923"/>
                    <a:pt x="7610" y="12919"/>
                    <a:pt x="7601" y="12915"/>
                  </a:cubicBezTo>
                  <a:close/>
                  <a:moveTo>
                    <a:pt x="3586" y="13616"/>
                  </a:moveTo>
                  <a:cubicBezTo>
                    <a:pt x="3584" y="13619"/>
                    <a:pt x="3582" y="13621"/>
                    <a:pt x="3580" y="13623"/>
                  </a:cubicBezTo>
                  <a:lnTo>
                    <a:pt x="3587" y="13623"/>
                  </a:lnTo>
                  <a:cubicBezTo>
                    <a:pt x="3586" y="13621"/>
                    <a:pt x="3586" y="13619"/>
                    <a:pt x="3586" y="13616"/>
                  </a:cubicBezTo>
                  <a:close/>
                  <a:moveTo>
                    <a:pt x="5208" y="14009"/>
                  </a:moveTo>
                  <a:lnTo>
                    <a:pt x="5208" y="14009"/>
                  </a:lnTo>
                  <a:cubicBezTo>
                    <a:pt x="5207" y="14010"/>
                    <a:pt x="5206" y="14010"/>
                    <a:pt x="5206" y="14011"/>
                  </a:cubicBezTo>
                  <a:lnTo>
                    <a:pt x="5212" y="14018"/>
                  </a:lnTo>
                  <a:cubicBezTo>
                    <a:pt x="5211" y="14015"/>
                    <a:pt x="5209" y="14012"/>
                    <a:pt x="5208" y="14009"/>
                  </a:cubicBezTo>
                  <a:close/>
                  <a:moveTo>
                    <a:pt x="6794" y="14773"/>
                  </a:moveTo>
                  <a:lnTo>
                    <a:pt x="6791" y="14794"/>
                  </a:lnTo>
                  <a:cubicBezTo>
                    <a:pt x="6791" y="14786"/>
                    <a:pt x="6792" y="14779"/>
                    <a:pt x="6794" y="14773"/>
                  </a:cubicBezTo>
                  <a:close/>
                  <a:moveTo>
                    <a:pt x="6869" y="16124"/>
                  </a:moveTo>
                  <a:cubicBezTo>
                    <a:pt x="6924" y="16406"/>
                    <a:pt x="6898" y="16694"/>
                    <a:pt x="6885" y="16982"/>
                  </a:cubicBezTo>
                  <a:cubicBezTo>
                    <a:pt x="6885" y="16998"/>
                    <a:pt x="6869" y="17009"/>
                    <a:pt x="6855" y="17023"/>
                  </a:cubicBezTo>
                  <a:lnTo>
                    <a:pt x="6855" y="17023"/>
                  </a:lnTo>
                  <a:cubicBezTo>
                    <a:pt x="6786" y="16723"/>
                    <a:pt x="6792" y="16423"/>
                    <a:pt x="6869" y="16124"/>
                  </a:cubicBezTo>
                  <a:close/>
                  <a:moveTo>
                    <a:pt x="6850" y="17050"/>
                  </a:moveTo>
                  <a:cubicBezTo>
                    <a:pt x="6867" y="17097"/>
                    <a:pt x="6879" y="17143"/>
                    <a:pt x="6896" y="17190"/>
                  </a:cubicBezTo>
                  <a:lnTo>
                    <a:pt x="6896" y="17190"/>
                  </a:lnTo>
                  <a:cubicBezTo>
                    <a:pt x="6849" y="17150"/>
                    <a:pt x="6820" y="17109"/>
                    <a:pt x="6850" y="17050"/>
                  </a:cubicBezTo>
                  <a:close/>
                  <a:moveTo>
                    <a:pt x="8718" y="17303"/>
                  </a:moveTo>
                  <a:lnTo>
                    <a:pt x="8718" y="17310"/>
                  </a:lnTo>
                  <a:cubicBezTo>
                    <a:pt x="8720" y="17311"/>
                    <a:pt x="8722" y="17312"/>
                    <a:pt x="8724" y="17312"/>
                  </a:cubicBezTo>
                  <a:lnTo>
                    <a:pt x="8724" y="17312"/>
                  </a:lnTo>
                  <a:cubicBezTo>
                    <a:pt x="8722" y="17309"/>
                    <a:pt x="8720" y="17306"/>
                    <a:pt x="8718" y="17303"/>
                  </a:cubicBezTo>
                  <a:close/>
                  <a:moveTo>
                    <a:pt x="6885" y="17337"/>
                  </a:moveTo>
                  <a:cubicBezTo>
                    <a:pt x="6889" y="17337"/>
                    <a:pt x="6894" y="17337"/>
                    <a:pt x="6898" y="17339"/>
                  </a:cubicBezTo>
                  <a:lnTo>
                    <a:pt x="6898" y="17339"/>
                  </a:lnTo>
                  <a:cubicBezTo>
                    <a:pt x="6898" y="17342"/>
                    <a:pt x="6898" y="17346"/>
                    <a:pt x="6898" y="17350"/>
                  </a:cubicBezTo>
                  <a:cubicBezTo>
                    <a:pt x="6898" y="17350"/>
                    <a:pt x="6892" y="17343"/>
                    <a:pt x="6885" y="17337"/>
                  </a:cubicBezTo>
                  <a:close/>
                  <a:moveTo>
                    <a:pt x="4508" y="18766"/>
                  </a:moveTo>
                  <a:cubicBezTo>
                    <a:pt x="4507" y="18767"/>
                    <a:pt x="4505" y="18768"/>
                    <a:pt x="4503" y="18768"/>
                  </a:cubicBezTo>
                  <a:lnTo>
                    <a:pt x="4510" y="18775"/>
                  </a:lnTo>
                  <a:cubicBezTo>
                    <a:pt x="4509" y="18772"/>
                    <a:pt x="4509" y="18769"/>
                    <a:pt x="4508" y="18766"/>
                  </a:cubicBezTo>
                  <a:close/>
                  <a:moveTo>
                    <a:pt x="5808" y="396"/>
                  </a:moveTo>
                  <a:cubicBezTo>
                    <a:pt x="5915" y="403"/>
                    <a:pt x="5982" y="470"/>
                    <a:pt x="6055" y="496"/>
                  </a:cubicBezTo>
                  <a:cubicBezTo>
                    <a:pt x="6129" y="530"/>
                    <a:pt x="6203" y="563"/>
                    <a:pt x="6283" y="583"/>
                  </a:cubicBezTo>
                  <a:cubicBezTo>
                    <a:pt x="6363" y="603"/>
                    <a:pt x="6450" y="610"/>
                    <a:pt x="6524" y="623"/>
                  </a:cubicBezTo>
                  <a:cubicBezTo>
                    <a:pt x="6464" y="884"/>
                    <a:pt x="6403" y="1132"/>
                    <a:pt x="6336" y="1379"/>
                  </a:cubicBezTo>
                  <a:cubicBezTo>
                    <a:pt x="6316" y="1466"/>
                    <a:pt x="6276" y="1547"/>
                    <a:pt x="6243" y="1634"/>
                  </a:cubicBezTo>
                  <a:cubicBezTo>
                    <a:pt x="6229" y="1674"/>
                    <a:pt x="6209" y="1721"/>
                    <a:pt x="6223" y="1761"/>
                  </a:cubicBezTo>
                  <a:cubicBezTo>
                    <a:pt x="6263" y="1941"/>
                    <a:pt x="6203" y="2115"/>
                    <a:pt x="6176" y="2296"/>
                  </a:cubicBezTo>
                  <a:cubicBezTo>
                    <a:pt x="6062" y="2938"/>
                    <a:pt x="6029" y="3587"/>
                    <a:pt x="6015" y="4243"/>
                  </a:cubicBezTo>
                  <a:cubicBezTo>
                    <a:pt x="6009" y="5059"/>
                    <a:pt x="6022" y="5882"/>
                    <a:pt x="6035" y="6705"/>
                  </a:cubicBezTo>
                  <a:cubicBezTo>
                    <a:pt x="6042" y="6892"/>
                    <a:pt x="6082" y="7080"/>
                    <a:pt x="6096" y="7274"/>
                  </a:cubicBezTo>
                  <a:cubicBezTo>
                    <a:pt x="6116" y="7889"/>
                    <a:pt x="6142" y="8505"/>
                    <a:pt x="6142" y="9127"/>
                  </a:cubicBezTo>
                  <a:cubicBezTo>
                    <a:pt x="6136" y="9341"/>
                    <a:pt x="6149" y="9542"/>
                    <a:pt x="6189" y="9756"/>
                  </a:cubicBezTo>
                  <a:cubicBezTo>
                    <a:pt x="6229" y="9977"/>
                    <a:pt x="6249" y="10198"/>
                    <a:pt x="6263" y="10425"/>
                  </a:cubicBezTo>
                  <a:cubicBezTo>
                    <a:pt x="6323" y="11268"/>
                    <a:pt x="6470" y="12098"/>
                    <a:pt x="6591" y="12927"/>
                  </a:cubicBezTo>
                  <a:cubicBezTo>
                    <a:pt x="6670" y="13524"/>
                    <a:pt x="6723" y="14127"/>
                    <a:pt x="6796" y="14723"/>
                  </a:cubicBezTo>
                  <a:lnTo>
                    <a:pt x="6796" y="14723"/>
                  </a:lnTo>
                  <a:cubicBezTo>
                    <a:pt x="6743" y="14622"/>
                    <a:pt x="6675" y="14520"/>
                    <a:pt x="6637" y="14413"/>
                  </a:cubicBezTo>
                  <a:cubicBezTo>
                    <a:pt x="6484" y="14031"/>
                    <a:pt x="6377" y="13630"/>
                    <a:pt x="6330" y="13215"/>
                  </a:cubicBezTo>
                  <a:cubicBezTo>
                    <a:pt x="6243" y="12479"/>
                    <a:pt x="6149" y="11743"/>
                    <a:pt x="6055" y="11007"/>
                  </a:cubicBezTo>
                  <a:cubicBezTo>
                    <a:pt x="6029" y="10766"/>
                    <a:pt x="5975" y="10519"/>
                    <a:pt x="5942" y="10278"/>
                  </a:cubicBezTo>
                  <a:cubicBezTo>
                    <a:pt x="5922" y="10124"/>
                    <a:pt x="5908" y="9963"/>
                    <a:pt x="5922" y="9810"/>
                  </a:cubicBezTo>
                  <a:cubicBezTo>
                    <a:pt x="5968" y="9167"/>
                    <a:pt x="5881" y="8532"/>
                    <a:pt x="5808" y="7896"/>
                  </a:cubicBezTo>
                  <a:cubicBezTo>
                    <a:pt x="5781" y="7675"/>
                    <a:pt x="5734" y="7455"/>
                    <a:pt x="5701" y="7234"/>
                  </a:cubicBezTo>
                  <a:cubicBezTo>
                    <a:pt x="5647" y="6846"/>
                    <a:pt x="5614" y="6451"/>
                    <a:pt x="5634" y="6056"/>
                  </a:cubicBezTo>
                  <a:cubicBezTo>
                    <a:pt x="5661" y="5287"/>
                    <a:pt x="5667" y="4511"/>
                    <a:pt x="5687" y="3735"/>
                  </a:cubicBezTo>
                  <a:cubicBezTo>
                    <a:pt x="5694" y="3627"/>
                    <a:pt x="5714" y="3514"/>
                    <a:pt x="5721" y="3400"/>
                  </a:cubicBezTo>
                  <a:cubicBezTo>
                    <a:pt x="5727" y="3298"/>
                    <a:pt x="5764" y="3189"/>
                    <a:pt x="5709" y="3086"/>
                  </a:cubicBezTo>
                  <a:lnTo>
                    <a:pt x="5709" y="3086"/>
                  </a:lnTo>
                  <a:cubicBezTo>
                    <a:pt x="5581" y="3272"/>
                    <a:pt x="5587" y="3497"/>
                    <a:pt x="5547" y="3714"/>
                  </a:cubicBezTo>
                  <a:cubicBezTo>
                    <a:pt x="5534" y="3815"/>
                    <a:pt x="5534" y="3915"/>
                    <a:pt x="5527" y="4022"/>
                  </a:cubicBezTo>
                  <a:cubicBezTo>
                    <a:pt x="4885" y="4404"/>
                    <a:pt x="4416" y="4966"/>
                    <a:pt x="3961" y="5541"/>
                  </a:cubicBezTo>
                  <a:cubicBezTo>
                    <a:pt x="4463" y="5086"/>
                    <a:pt x="4965" y="4631"/>
                    <a:pt x="5473" y="4169"/>
                  </a:cubicBezTo>
                  <a:lnTo>
                    <a:pt x="5473" y="4169"/>
                  </a:lnTo>
                  <a:cubicBezTo>
                    <a:pt x="5547" y="4377"/>
                    <a:pt x="5547" y="4457"/>
                    <a:pt x="5426" y="4564"/>
                  </a:cubicBezTo>
                  <a:cubicBezTo>
                    <a:pt x="5266" y="4711"/>
                    <a:pt x="5085" y="4852"/>
                    <a:pt x="4918" y="4999"/>
                  </a:cubicBezTo>
                  <a:cubicBezTo>
                    <a:pt x="4744" y="5153"/>
                    <a:pt x="4570" y="5314"/>
                    <a:pt x="4416" y="5501"/>
                  </a:cubicBezTo>
                  <a:cubicBezTo>
                    <a:pt x="4463" y="5474"/>
                    <a:pt x="4517" y="5454"/>
                    <a:pt x="4557" y="5421"/>
                  </a:cubicBezTo>
                  <a:cubicBezTo>
                    <a:pt x="4818" y="5206"/>
                    <a:pt x="5072" y="4986"/>
                    <a:pt x="5326" y="4772"/>
                  </a:cubicBezTo>
                  <a:cubicBezTo>
                    <a:pt x="5371" y="4739"/>
                    <a:pt x="5422" y="4720"/>
                    <a:pt x="5467" y="4695"/>
                  </a:cubicBezTo>
                  <a:lnTo>
                    <a:pt x="5467" y="4695"/>
                  </a:lnTo>
                  <a:cubicBezTo>
                    <a:pt x="5474" y="4721"/>
                    <a:pt x="5487" y="4753"/>
                    <a:pt x="5493" y="4785"/>
                  </a:cubicBezTo>
                  <a:cubicBezTo>
                    <a:pt x="5527" y="4939"/>
                    <a:pt x="5433" y="5079"/>
                    <a:pt x="5460" y="5233"/>
                  </a:cubicBezTo>
                  <a:cubicBezTo>
                    <a:pt x="5487" y="5387"/>
                    <a:pt x="5473" y="5548"/>
                    <a:pt x="5473" y="5702"/>
                  </a:cubicBezTo>
                  <a:cubicBezTo>
                    <a:pt x="5259" y="5842"/>
                    <a:pt x="5052" y="5976"/>
                    <a:pt x="4844" y="6103"/>
                  </a:cubicBezTo>
                  <a:cubicBezTo>
                    <a:pt x="4242" y="6484"/>
                    <a:pt x="3767" y="6993"/>
                    <a:pt x="3366" y="7562"/>
                  </a:cubicBezTo>
                  <a:cubicBezTo>
                    <a:pt x="3132" y="7889"/>
                    <a:pt x="2938" y="8244"/>
                    <a:pt x="2730" y="8592"/>
                  </a:cubicBezTo>
                  <a:cubicBezTo>
                    <a:pt x="2701" y="8639"/>
                    <a:pt x="2697" y="8696"/>
                    <a:pt x="2688" y="8755"/>
                  </a:cubicBezTo>
                  <a:lnTo>
                    <a:pt x="2688" y="8755"/>
                  </a:lnTo>
                  <a:cubicBezTo>
                    <a:pt x="2736" y="8707"/>
                    <a:pt x="2788" y="8659"/>
                    <a:pt x="2824" y="8605"/>
                  </a:cubicBezTo>
                  <a:cubicBezTo>
                    <a:pt x="3359" y="7776"/>
                    <a:pt x="4021" y="7066"/>
                    <a:pt x="4798" y="6464"/>
                  </a:cubicBezTo>
                  <a:cubicBezTo>
                    <a:pt x="4972" y="6330"/>
                    <a:pt x="5125" y="6190"/>
                    <a:pt x="5293" y="6056"/>
                  </a:cubicBezTo>
                  <a:cubicBezTo>
                    <a:pt x="5333" y="6023"/>
                    <a:pt x="5386" y="5996"/>
                    <a:pt x="5440" y="5956"/>
                  </a:cubicBezTo>
                  <a:cubicBezTo>
                    <a:pt x="5453" y="6003"/>
                    <a:pt x="5473" y="6036"/>
                    <a:pt x="5473" y="6063"/>
                  </a:cubicBezTo>
                  <a:cubicBezTo>
                    <a:pt x="5426" y="6424"/>
                    <a:pt x="5534" y="6779"/>
                    <a:pt x="5473" y="7133"/>
                  </a:cubicBezTo>
                  <a:cubicBezTo>
                    <a:pt x="5473" y="7153"/>
                    <a:pt x="5480" y="7180"/>
                    <a:pt x="5480" y="7200"/>
                  </a:cubicBezTo>
                  <a:cubicBezTo>
                    <a:pt x="5554" y="7321"/>
                    <a:pt x="5554" y="7321"/>
                    <a:pt x="5560" y="7495"/>
                  </a:cubicBezTo>
                  <a:cubicBezTo>
                    <a:pt x="5038" y="7923"/>
                    <a:pt x="4590" y="8431"/>
                    <a:pt x="4149" y="8947"/>
                  </a:cubicBezTo>
                  <a:cubicBezTo>
                    <a:pt x="4125" y="8977"/>
                    <a:pt x="4106" y="9012"/>
                    <a:pt x="4088" y="9048"/>
                  </a:cubicBezTo>
                  <a:lnTo>
                    <a:pt x="4088" y="9048"/>
                  </a:lnTo>
                  <a:cubicBezTo>
                    <a:pt x="4209" y="9009"/>
                    <a:pt x="4273" y="8909"/>
                    <a:pt x="4349" y="8826"/>
                  </a:cubicBezTo>
                  <a:cubicBezTo>
                    <a:pt x="4744" y="8431"/>
                    <a:pt x="5139" y="8030"/>
                    <a:pt x="5520" y="7649"/>
                  </a:cubicBezTo>
                  <a:cubicBezTo>
                    <a:pt x="5620" y="7662"/>
                    <a:pt x="5627" y="7722"/>
                    <a:pt x="5641" y="7776"/>
                  </a:cubicBezTo>
                  <a:cubicBezTo>
                    <a:pt x="5661" y="7863"/>
                    <a:pt x="5667" y="7950"/>
                    <a:pt x="5701" y="8037"/>
                  </a:cubicBezTo>
                  <a:cubicBezTo>
                    <a:pt x="5754" y="8197"/>
                    <a:pt x="5748" y="8344"/>
                    <a:pt x="5614" y="8465"/>
                  </a:cubicBezTo>
                  <a:cubicBezTo>
                    <a:pt x="5603" y="8476"/>
                    <a:pt x="5601" y="8495"/>
                    <a:pt x="5597" y="8513"/>
                  </a:cubicBezTo>
                  <a:lnTo>
                    <a:pt x="5597" y="8513"/>
                  </a:lnTo>
                  <a:cubicBezTo>
                    <a:pt x="5637" y="8485"/>
                    <a:pt x="5673" y="8461"/>
                    <a:pt x="5714" y="8431"/>
                  </a:cubicBezTo>
                  <a:cubicBezTo>
                    <a:pt x="5841" y="8719"/>
                    <a:pt x="5881" y="9308"/>
                    <a:pt x="5808" y="9816"/>
                  </a:cubicBezTo>
                  <a:cubicBezTo>
                    <a:pt x="5574" y="9930"/>
                    <a:pt x="5400" y="10137"/>
                    <a:pt x="5246" y="10358"/>
                  </a:cubicBezTo>
                  <a:cubicBezTo>
                    <a:pt x="4644" y="11221"/>
                    <a:pt x="4115" y="12138"/>
                    <a:pt x="3714" y="13115"/>
                  </a:cubicBezTo>
                  <a:cubicBezTo>
                    <a:pt x="3648" y="13273"/>
                    <a:pt x="3562" y="13432"/>
                    <a:pt x="3586" y="13616"/>
                  </a:cubicBezTo>
                  <a:lnTo>
                    <a:pt x="3586" y="13616"/>
                  </a:lnTo>
                  <a:cubicBezTo>
                    <a:pt x="3612" y="13586"/>
                    <a:pt x="3648" y="13560"/>
                    <a:pt x="3660" y="13523"/>
                  </a:cubicBezTo>
                  <a:cubicBezTo>
                    <a:pt x="3921" y="12941"/>
                    <a:pt x="4249" y="12392"/>
                    <a:pt x="4597" y="11857"/>
                  </a:cubicBezTo>
                  <a:cubicBezTo>
                    <a:pt x="4905" y="11375"/>
                    <a:pt x="5212" y="10893"/>
                    <a:pt x="5520" y="10412"/>
                  </a:cubicBezTo>
                  <a:cubicBezTo>
                    <a:pt x="5594" y="10305"/>
                    <a:pt x="5647" y="10178"/>
                    <a:pt x="5794" y="10097"/>
                  </a:cubicBezTo>
                  <a:cubicBezTo>
                    <a:pt x="5815" y="10171"/>
                    <a:pt x="5828" y="10218"/>
                    <a:pt x="5835" y="10271"/>
                  </a:cubicBezTo>
                  <a:cubicBezTo>
                    <a:pt x="5855" y="10559"/>
                    <a:pt x="5901" y="10840"/>
                    <a:pt x="5935" y="11128"/>
                  </a:cubicBezTo>
                  <a:cubicBezTo>
                    <a:pt x="5948" y="11261"/>
                    <a:pt x="5922" y="11395"/>
                    <a:pt x="5915" y="11529"/>
                  </a:cubicBezTo>
                  <a:lnTo>
                    <a:pt x="5915" y="11536"/>
                  </a:lnTo>
                  <a:cubicBezTo>
                    <a:pt x="5935" y="11563"/>
                    <a:pt x="5968" y="11583"/>
                    <a:pt x="5968" y="11609"/>
                  </a:cubicBezTo>
                  <a:cubicBezTo>
                    <a:pt x="6009" y="11917"/>
                    <a:pt x="6035" y="12232"/>
                    <a:pt x="6075" y="12553"/>
                  </a:cubicBezTo>
                  <a:cubicBezTo>
                    <a:pt x="5721" y="12927"/>
                    <a:pt x="5493" y="13382"/>
                    <a:pt x="5253" y="13837"/>
                  </a:cubicBezTo>
                  <a:cubicBezTo>
                    <a:pt x="5227" y="13889"/>
                    <a:pt x="5177" y="13940"/>
                    <a:pt x="5208" y="14009"/>
                  </a:cubicBezTo>
                  <a:lnTo>
                    <a:pt x="5208" y="14009"/>
                  </a:lnTo>
                  <a:cubicBezTo>
                    <a:pt x="5261" y="13943"/>
                    <a:pt x="5320" y="13877"/>
                    <a:pt x="5366" y="13804"/>
                  </a:cubicBezTo>
                  <a:cubicBezTo>
                    <a:pt x="5540" y="13530"/>
                    <a:pt x="5714" y="13255"/>
                    <a:pt x="5888" y="12981"/>
                  </a:cubicBezTo>
                  <a:cubicBezTo>
                    <a:pt x="5935" y="12907"/>
                    <a:pt x="5988" y="12840"/>
                    <a:pt x="6035" y="12774"/>
                  </a:cubicBezTo>
                  <a:cubicBezTo>
                    <a:pt x="6129" y="12794"/>
                    <a:pt x="6116" y="12861"/>
                    <a:pt x="6122" y="12914"/>
                  </a:cubicBezTo>
                  <a:cubicBezTo>
                    <a:pt x="6149" y="13068"/>
                    <a:pt x="6169" y="13222"/>
                    <a:pt x="6189" y="13376"/>
                  </a:cubicBezTo>
                  <a:cubicBezTo>
                    <a:pt x="6229" y="13750"/>
                    <a:pt x="6323" y="14105"/>
                    <a:pt x="6457" y="14453"/>
                  </a:cubicBezTo>
                  <a:cubicBezTo>
                    <a:pt x="6537" y="14660"/>
                    <a:pt x="6617" y="14868"/>
                    <a:pt x="6631" y="15109"/>
                  </a:cubicBezTo>
                  <a:cubicBezTo>
                    <a:pt x="6149" y="15477"/>
                    <a:pt x="5815" y="15965"/>
                    <a:pt x="5527" y="16487"/>
                  </a:cubicBezTo>
                  <a:cubicBezTo>
                    <a:pt x="5192" y="17089"/>
                    <a:pt x="4864" y="17705"/>
                    <a:pt x="4617" y="18354"/>
                  </a:cubicBezTo>
                  <a:cubicBezTo>
                    <a:pt x="4564" y="18485"/>
                    <a:pt x="4486" y="18616"/>
                    <a:pt x="4508" y="18766"/>
                  </a:cubicBezTo>
                  <a:lnTo>
                    <a:pt x="4508" y="18766"/>
                  </a:lnTo>
                  <a:cubicBezTo>
                    <a:pt x="4597" y="18725"/>
                    <a:pt x="4611" y="18633"/>
                    <a:pt x="4650" y="18554"/>
                  </a:cubicBezTo>
                  <a:cubicBezTo>
                    <a:pt x="5159" y="17577"/>
                    <a:pt x="5748" y="16647"/>
                    <a:pt x="6417" y="15764"/>
                  </a:cubicBezTo>
                  <a:cubicBezTo>
                    <a:pt x="6477" y="15677"/>
                    <a:pt x="6524" y="15570"/>
                    <a:pt x="6671" y="15523"/>
                  </a:cubicBezTo>
                  <a:cubicBezTo>
                    <a:pt x="6671" y="15624"/>
                    <a:pt x="6691" y="15711"/>
                    <a:pt x="6678" y="15791"/>
                  </a:cubicBezTo>
                  <a:cubicBezTo>
                    <a:pt x="6577" y="16567"/>
                    <a:pt x="6644" y="17343"/>
                    <a:pt x="6671" y="18113"/>
                  </a:cubicBezTo>
                  <a:cubicBezTo>
                    <a:pt x="6678" y="18146"/>
                    <a:pt x="6671" y="18186"/>
                    <a:pt x="6678" y="18213"/>
                  </a:cubicBezTo>
                  <a:cubicBezTo>
                    <a:pt x="6698" y="18347"/>
                    <a:pt x="6644" y="18447"/>
                    <a:pt x="6571" y="18554"/>
                  </a:cubicBezTo>
                  <a:cubicBezTo>
                    <a:pt x="6176" y="19136"/>
                    <a:pt x="5935" y="19785"/>
                    <a:pt x="5714" y="20461"/>
                  </a:cubicBezTo>
                  <a:cubicBezTo>
                    <a:pt x="5722" y="20462"/>
                    <a:pt x="5730" y="20463"/>
                    <a:pt x="5737" y="20463"/>
                  </a:cubicBezTo>
                  <a:cubicBezTo>
                    <a:pt x="5815" y="20463"/>
                    <a:pt x="5816" y="20398"/>
                    <a:pt x="5835" y="20361"/>
                  </a:cubicBezTo>
                  <a:cubicBezTo>
                    <a:pt x="6062" y="19953"/>
                    <a:pt x="6290" y="19538"/>
                    <a:pt x="6524" y="19130"/>
                  </a:cubicBezTo>
                  <a:cubicBezTo>
                    <a:pt x="6570" y="19050"/>
                    <a:pt x="6636" y="18990"/>
                    <a:pt x="6690" y="18924"/>
                  </a:cubicBezTo>
                  <a:lnTo>
                    <a:pt x="6690" y="18924"/>
                  </a:lnTo>
                  <a:cubicBezTo>
                    <a:pt x="6791" y="19089"/>
                    <a:pt x="6771" y="19260"/>
                    <a:pt x="6751" y="19437"/>
                  </a:cubicBezTo>
                  <a:cubicBezTo>
                    <a:pt x="6704" y="19879"/>
                    <a:pt x="6644" y="20321"/>
                    <a:pt x="6597" y="20769"/>
                  </a:cubicBezTo>
                  <a:cubicBezTo>
                    <a:pt x="6584" y="20869"/>
                    <a:pt x="6584" y="20963"/>
                    <a:pt x="6577" y="21063"/>
                  </a:cubicBezTo>
                  <a:cubicBezTo>
                    <a:pt x="6591" y="21070"/>
                    <a:pt x="6611" y="21077"/>
                    <a:pt x="6624" y="21077"/>
                  </a:cubicBezTo>
                  <a:cubicBezTo>
                    <a:pt x="6671" y="20883"/>
                    <a:pt x="6711" y="20682"/>
                    <a:pt x="6758" y="20488"/>
                  </a:cubicBezTo>
                  <a:cubicBezTo>
                    <a:pt x="6791" y="20347"/>
                    <a:pt x="6825" y="20207"/>
                    <a:pt x="6858" y="20066"/>
                  </a:cubicBezTo>
                  <a:cubicBezTo>
                    <a:pt x="6872" y="20019"/>
                    <a:pt x="6885" y="19979"/>
                    <a:pt x="6892" y="19932"/>
                  </a:cubicBezTo>
                  <a:cubicBezTo>
                    <a:pt x="6952" y="19330"/>
                    <a:pt x="7012" y="18728"/>
                    <a:pt x="7072" y="18126"/>
                  </a:cubicBezTo>
                  <a:cubicBezTo>
                    <a:pt x="7086" y="17999"/>
                    <a:pt x="7092" y="17878"/>
                    <a:pt x="7106" y="17758"/>
                  </a:cubicBezTo>
                  <a:cubicBezTo>
                    <a:pt x="7113" y="17718"/>
                    <a:pt x="7126" y="17678"/>
                    <a:pt x="7146" y="17604"/>
                  </a:cubicBezTo>
                  <a:cubicBezTo>
                    <a:pt x="7246" y="17684"/>
                    <a:pt x="7280" y="17785"/>
                    <a:pt x="7333" y="17865"/>
                  </a:cubicBezTo>
                  <a:cubicBezTo>
                    <a:pt x="7387" y="17952"/>
                    <a:pt x="7434" y="18039"/>
                    <a:pt x="7487" y="18126"/>
                  </a:cubicBezTo>
                  <a:cubicBezTo>
                    <a:pt x="7534" y="18213"/>
                    <a:pt x="7581" y="18300"/>
                    <a:pt x="7634" y="18394"/>
                  </a:cubicBezTo>
                  <a:cubicBezTo>
                    <a:pt x="7681" y="18481"/>
                    <a:pt x="7735" y="18561"/>
                    <a:pt x="7802" y="18688"/>
                  </a:cubicBezTo>
                  <a:cubicBezTo>
                    <a:pt x="7835" y="18541"/>
                    <a:pt x="7795" y="18447"/>
                    <a:pt x="7768" y="18354"/>
                  </a:cubicBezTo>
                  <a:cubicBezTo>
                    <a:pt x="7634" y="17986"/>
                    <a:pt x="7474" y="17624"/>
                    <a:pt x="7246" y="17303"/>
                  </a:cubicBezTo>
                  <a:cubicBezTo>
                    <a:pt x="7173" y="17209"/>
                    <a:pt x="7146" y="17109"/>
                    <a:pt x="7146" y="16989"/>
                  </a:cubicBezTo>
                  <a:cubicBezTo>
                    <a:pt x="7179" y="15965"/>
                    <a:pt x="7113" y="14948"/>
                    <a:pt x="6972" y="13931"/>
                  </a:cubicBezTo>
                  <a:cubicBezTo>
                    <a:pt x="6959" y="13851"/>
                    <a:pt x="6965" y="13764"/>
                    <a:pt x="6979" y="13670"/>
                  </a:cubicBezTo>
                  <a:cubicBezTo>
                    <a:pt x="7634" y="14640"/>
                    <a:pt x="8270" y="15610"/>
                    <a:pt x="8966" y="16540"/>
                  </a:cubicBezTo>
                  <a:cubicBezTo>
                    <a:pt x="8939" y="16480"/>
                    <a:pt x="8912" y="16420"/>
                    <a:pt x="8879" y="16366"/>
                  </a:cubicBezTo>
                  <a:cubicBezTo>
                    <a:pt x="8364" y="15456"/>
                    <a:pt x="7855" y="14540"/>
                    <a:pt x="7273" y="13670"/>
                  </a:cubicBezTo>
                  <a:cubicBezTo>
                    <a:pt x="7233" y="13603"/>
                    <a:pt x="7193" y="13530"/>
                    <a:pt x="7139" y="13476"/>
                  </a:cubicBezTo>
                  <a:cubicBezTo>
                    <a:pt x="6918" y="13289"/>
                    <a:pt x="6852" y="13034"/>
                    <a:pt x="6825" y="12760"/>
                  </a:cubicBezTo>
                  <a:cubicBezTo>
                    <a:pt x="6805" y="12573"/>
                    <a:pt x="6771" y="12385"/>
                    <a:pt x="6731" y="12138"/>
                  </a:cubicBezTo>
                  <a:lnTo>
                    <a:pt x="6731" y="12138"/>
                  </a:lnTo>
                  <a:cubicBezTo>
                    <a:pt x="6831" y="12218"/>
                    <a:pt x="6885" y="12258"/>
                    <a:pt x="6939" y="12305"/>
                  </a:cubicBezTo>
                  <a:cubicBezTo>
                    <a:pt x="7119" y="12486"/>
                    <a:pt x="7300" y="12673"/>
                    <a:pt x="7487" y="12854"/>
                  </a:cubicBezTo>
                  <a:cubicBezTo>
                    <a:pt x="7515" y="12882"/>
                    <a:pt x="7557" y="12896"/>
                    <a:pt x="7601" y="12915"/>
                  </a:cubicBezTo>
                  <a:lnTo>
                    <a:pt x="7601" y="12915"/>
                  </a:lnTo>
                  <a:cubicBezTo>
                    <a:pt x="7541" y="12837"/>
                    <a:pt x="7480" y="12758"/>
                    <a:pt x="7414" y="12680"/>
                  </a:cubicBezTo>
                  <a:cubicBezTo>
                    <a:pt x="7240" y="12493"/>
                    <a:pt x="7079" y="12292"/>
                    <a:pt x="6892" y="12118"/>
                  </a:cubicBezTo>
                  <a:cubicBezTo>
                    <a:pt x="6704" y="11944"/>
                    <a:pt x="6637" y="11736"/>
                    <a:pt x="6651" y="11482"/>
                  </a:cubicBezTo>
                  <a:cubicBezTo>
                    <a:pt x="6657" y="11481"/>
                    <a:pt x="6664" y="11481"/>
                    <a:pt x="6669" y="11481"/>
                  </a:cubicBezTo>
                  <a:cubicBezTo>
                    <a:pt x="6741" y="11481"/>
                    <a:pt x="6761" y="11552"/>
                    <a:pt x="6798" y="11583"/>
                  </a:cubicBezTo>
                  <a:cubicBezTo>
                    <a:pt x="7059" y="11810"/>
                    <a:pt x="7313" y="12044"/>
                    <a:pt x="7567" y="12272"/>
                  </a:cubicBezTo>
                  <a:cubicBezTo>
                    <a:pt x="7608" y="12307"/>
                    <a:pt x="7657" y="12355"/>
                    <a:pt x="7716" y="12355"/>
                  </a:cubicBezTo>
                  <a:cubicBezTo>
                    <a:pt x="7734" y="12355"/>
                    <a:pt x="7754" y="12350"/>
                    <a:pt x="7775" y="12339"/>
                  </a:cubicBezTo>
                  <a:cubicBezTo>
                    <a:pt x="7661" y="12238"/>
                    <a:pt x="7541" y="12138"/>
                    <a:pt x="7427" y="12031"/>
                  </a:cubicBezTo>
                  <a:cubicBezTo>
                    <a:pt x="7193" y="11817"/>
                    <a:pt x="6972" y="11596"/>
                    <a:pt x="6745" y="11382"/>
                  </a:cubicBezTo>
                  <a:cubicBezTo>
                    <a:pt x="6597" y="11235"/>
                    <a:pt x="6591" y="11241"/>
                    <a:pt x="6591" y="10940"/>
                  </a:cubicBezTo>
                  <a:lnTo>
                    <a:pt x="6591" y="10940"/>
                  </a:lnTo>
                  <a:cubicBezTo>
                    <a:pt x="6765" y="11054"/>
                    <a:pt x="6858" y="11221"/>
                    <a:pt x="6992" y="11335"/>
                  </a:cubicBezTo>
                  <a:cubicBezTo>
                    <a:pt x="7146" y="11469"/>
                    <a:pt x="7286" y="11616"/>
                    <a:pt x="7434" y="11750"/>
                  </a:cubicBezTo>
                  <a:cubicBezTo>
                    <a:pt x="7574" y="11877"/>
                    <a:pt x="7721" y="12004"/>
                    <a:pt x="7869" y="12125"/>
                  </a:cubicBezTo>
                  <a:cubicBezTo>
                    <a:pt x="8022" y="12238"/>
                    <a:pt x="8156" y="12372"/>
                    <a:pt x="8384" y="12459"/>
                  </a:cubicBezTo>
                  <a:cubicBezTo>
                    <a:pt x="8270" y="12285"/>
                    <a:pt x="8123" y="12212"/>
                    <a:pt x="8009" y="12104"/>
                  </a:cubicBezTo>
                  <a:cubicBezTo>
                    <a:pt x="7882" y="11977"/>
                    <a:pt x="7741" y="11864"/>
                    <a:pt x="7614" y="11736"/>
                  </a:cubicBezTo>
                  <a:cubicBezTo>
                    <a:pt x="7494" y="11623"/>
                    <a:pt x="7380" y="11496"/>
                    <a:pt x="7260" y="11375"/>
                  </a:cubicBezTo>
                  <a:cubicBezTo>
                    <a:pt x="7139" y="11248"/>
                    <a:pt x="7019" y="11114"/>
                    <a:pt x="6898" y="10980"/>
                  </a:cubicBezTo>
                  <a:cubicBezTo>
                    <a:pt x="6785" y="10860"/>
                    <a:pt x="6664" y="10733"/>
                    <a:pt x="6550" y="10612"/>
                  </a:cubicBezTo>
                  <a:cubicBezTo>
                    <a:pt x="6510" y="10465"/>
                    <a:pt x="6504" y="10311"/>
                    <a:pt x="6497" y="10124"/>
                  </a:cubicBezTo>
                  <a:lnTo>
                    <a:pt x="6497" y="10124"/>
                  </a:lnTo>
                  <a:cubicBezTo>
                    <a:pt x="6550" y="10158"/>
                    <a:pt x="6584" y="10171"/>
                    <a:pt x="6597" y="10191"/>
                  </a:cubicBezTo>
                  <a:cubicBezTo>
                    <a:pt x="7206" y="10820"/>
                    <a:pt x="7875" y="11382"/>
                    <a:pt x="8564" y="11924"/>
                  </a:cubicBezTo>
                  <a:cubicBezTo>
                    <a:pt x="8772" y="12084"/>
                    <a:pt x="8972" y="12245"/>
                    <a:pt x="9180" y="12399"/>
                  </a:cubicBezTo>
                  <a:cubicBezTo>
                    <a:pt x="9201" y="12420"/>
                    <a:pt x="9236" y="12425"/>
                    <a:pt x="9270" y="12432"/>
                  </a:cubicBezTo>
                  <a:lnTo>
                    <a:pt x="9270" y="12432"/>
                  </a:lnTo>
                  <a:cubicBezTo>
                    <a:pt x="9182" y="12331"/>
                    <a:pt x="9100" y="12225"/>
                    <a:pt x="8999" y="12131"/>
                  </a:cubicBezTo>
                  <a:cubicBezTo>
                    <a:pt x="8497" y="11656"/>
                    <a:pt x="7982" y="11195"/>
                    <a:pt x="7487" y="10706"/>
                  </a:cubicBezTo>
                  <a:cubicBezTo>
                    <a:pt x="7146" y="10372"/>
                    <a:pt x="6831" y="10010"/>
                    <a:pt x="6504" y="9662"/>
                  </a:cubicBezTo>
                  <a:cubicBezTo>
                    <a:pt x="6383" y="9535"/>
                    <a:pt x="6377" y="9408"/>
                    <a:pt x="6477" y="9274"/>
                  </a:cubicBezTo>
                  <a:lnTo>
                    <a:pt x="6484" y="9274"/>
                  </a:lnTo>
                  <a:cubicBezTo>
                    <a:pt x="6457" y="9241"/>
                    <a:pt x="6397" y="9207"/>
                    <a:pt x="6403" y="9181"/>
                  </a:cubicBezTo>
                  <a:cubicBezTo>
                    <a:pt x="6443" y="9007"/>
                    <a:pt x="6330" y="8839"/>
                    <a:pt x="6390" y="8645"/>
                  </a:cubicBezTo>
                  <a:lnTo>
                    <a:pt x="6390" y="8645"/>
                  </a:lnTo>
                  <a:cubicBezTo>
                    <a:pt x="6443" y="8672"/>
                    <a:pt x="6490" y="8686"/>
                    <a:pt x="6530" y="8719"/>
                  </a:cubicBezTo>
                  <a:cubicBezTo>
                    <a:pt x="6745" y="8880"/>
                    <a:pt x="6952" y="9047"/>
                    <a:pt x="7166" y="9207"/>
                  </a:cubicBezTo>
                  <a:cubicBezTo>
                    <a:pt x="7202" y="9238"/>
                    <a:pt x="7233" y="9284"/>
                    <a:pt x="7281" y="9284"/>
                  </a:cubicBezTo>
                  <a:cubicBezTo>
                    <a:pt x="7294" y="9284"/>
                    <a:pt x="7308" y="9280"/>
                    <a:pt x="7324" y="9273"/>
                  </a:cubicBezTo>
                  <a:lnTo>
                    <a:pt x="7324" y="9273"/>
                  </a:lnTo>
                  <a:cubicBezTo>
                    <a:pt x="7327" y="9276"/>
                    <a:pt x="7330" y="9278"/>
                    <a:pt x="7333" y="9281"/>
                  </a:cubicBezTo>
                  <a:lnTo>
                    <a:pt x="7333" y="9268"/>
                  </a:lnTo>
                  <a:cubicBezTo>
                    <a:pt x="7330" y="9270"/>
                    <a:pt x="7327" y="9271"/>
                    <a:pt x="7324" y="9273"/>
                  </a:cubicBezTo>
                  <a:lnTo>
                    <a:pt x="7324" y="9273"/>
                  </a:lnTo>
                  <a:cubicBezTo>
                    <a:pt x="7053" y="9041"/>
                    <a:pt x="6788" y="8803"/>
                    <a:pt x="6510" y="8579"/>
                  </a:cubicBezTo>
                  <a:cubicBezTo>
                    <a:pt x="6403" y="8498"/>
                    <a:pt x="6350" y="8411"/>
                    <a:pt x="6350" y="8271"/>
                  </a:cubicBezTo>
                  <a:cubicBezTo>
                    <a:pt x="6350" y="8023"/>
                    <a:pt x="6323" y="7782"/>
                    <a:pt x="6336" y="7508"/>
                  </a:cubicBezTo>
                  <a:lnTo>
                    <a:pt x="6336" y="7508"/>
                  </a:lnTo>
                  <a:cubicBezTo>
                    <a:pt x="6397" y="7548"/>
                    <a:pt x="6437" y="7562"/>
                    <a:pt x="6464" y="7588"/>
                  </a:cubicBezTo>
                  <a:cubicBezTo>
                    <a:pt x="6778" y="7883"/>
                    <a:pt x="7126" y="8137"/>
                    <a:pt x="7480" y="8371"/>
                  </a:cubicBezTo>
                  <a:cubicBezTo>
                    <a:pt x="8324" y="8926"/>
                    <a:pt x="9173" y="9468"/>
                    <a:pt x="10023" y="10017"/>
                  </a:cubicBezTo>
                  <a:cubicBezTo>
                    <a:pt x="10040" y="10028"/>
                    <a:pt x="10057" y="10035"/>
                    <a:pt x="10075" y="10041"/>
                  </a:cubicBezTo>
                  <a:lnTo>
                    <a:pt x="10075" y="10041"/>
                  </a:lnTo>
                  <a:cubicBezTo>
                    <a:pt x="9992" y="9891"/>
                    <a:pt x="9838" y="9820"/>
                    <a:pt x="9715" y="9723"/>
                  </a:cubicBezTo>
                  <a:cubicBezTo>
                    <a:pt x="9126" y="9288"/>
                    <a:pt x="8538" y="8860"/>
                    <a:pt x="7956" y="8425"/>
                  </a:cubicBezTo>
                  <a:cubicBezTo>
                    <a:pt x="7487" y="8077"/>
                    <a:pt x="7039" y="7702"/>
                    <a:pt x="6617" y="7294"/>
                  </a:cubicBezTo>
                  <a:cubicBezTo>
                    <a:pt x="6383" y="7060"/>
                    <a:pt x="6236" y="6806"/>
                    <a:pt x="6236" y="6464"/>
                  </a:cubicBezTo>
                  <a:cubicBezTo>
                    <a:pt x="6243" y="6043"/>
                    <a:pt x="6229" y="5615"/>
                    <a:pt x="6229" y="5193"/>
                  </a:cubicBezTo>
                  <a:cubicBezTo>
                    <a:pt x="6223" y="5133"/>
                    <a:pt x="6216" y="5079"/>
                    <a:pt x="6216" y="5026"/>
                  </a:cubicBezTo>
                  <a:cubicBezTo>
                    <a:pt x="6209" y="4912"/>
                    <a:pt x="6196" y="4798"/>
                    <a:pt x="6256" y="4698"/>
                  </a:cubicBezTo>
                  <a:lnTo>
                    <a:pt x="6256" y="4698"/>
                  </a:lnTo>
                  <a:lnTo>
                    <a:pt x="6249" y="4705"/>
                  </a:lnTo>
                  <a:cubicBezTo>
                    <a:pt x="6216" y="4551"/>
                    <a:pt x="6183" y="4404"/>
                    <a:pt x="6263" y="4236"/>
                  </a:cubicBezTo>
                  <a:cubicBezTo>
                    <a:pt x="6343" y="4290"/>
                    <a:pt x="6417" y="4343"/>
                    <a:pt x="6484" y="4397"/>
                  </a:cubicBezTo>
                  <a:cubicBezTo>
                    <a:pt x="6731" y="4591"/>
                    <a:pt x="6979" y="4785"/>
                    <a:pt x="7226" y="4979"/>
                  </a:cubicBezTo>
                  <a:cubicBezTo>
                    <a:pt x="7262" y="5005"/>
                    <a:pt x="7298" y="5054"/>
                    <a:pt x="7350" y="5054"/>
                  </a:cubicBezTo>
                  <a:cubicBezTo>
                    <a:pt x="7364" y="5054"/>
                    <a:pt x="7379" y="5051"/>
                    <a:pt x="7395" y="5042"/>
                  </a:cubicBezTo>
                  <a:lnTo>
                    <a:pt x="7395" y="5042"/>
                  </a:lnTo>
                  <a:cubicBezTo>
                    <a:pt x="7397" y="5043"/>
                    <a:pt x="7399" y="5045"/>
                    <a:pt x="7400" y="5046"/>
                  </a:cubicBezTo>
                  <a:lnTo>
                    <a:pt x="7400" y="5039"/>
                  </a:lnTo>
                  <a:cubicBezTo>
                    <a:pt x="7399" y="5040"/>
                    <a:pt x="7397" y="5041"/>
                    <a:pt x="7395" y="5042"/>
                  </a:cubicBezTo>
                  <a:lnTo>
                    <a:pt x="7395" y="5042"/>
                  </a:lnTo>
                  <a:cubicBezTo>
                    <a:pt x="7009" y="4715"/>
                    <a:pt x="6629" y="4389"/>
                    <a:pt x="6229" y="4056"/>
                  </a:cubicBezTo>
                  <a:cubicBezTo>
                    <a:pt x="6236" y="3982"/>
                    <a:pt x="6243" y="3895"/>
                    <a:pt x="6249" y="3781"/>
                  </a:cubicBezTo>
                  <a:cubicBezTo>
                    <a:pt x="6497" y="3902"/>
                    <a:pt x="6664" y="4082"/>
                    <a:pt x="6865" y="4223"/>
                  </a:cubicBezTo>
                  <a:cubicBezTo>
                    <a:pt x="7066" y="4370"/>
                    <a:pt x="7253" y="4531"/>
                    <a:pt x="7447" y="4685"/>
                  </a:cubicBezTo>
                  <a:cubicBezTo>
                    <a:pt x="7634" y="4838"/>
                    <a:pt x="7822" y="5006"/>
                    <a:pt x="8029" y="5146"/>
                  </a:cubicBezTo>
                  <a:cubicBezTo>
                    <a:pt x="8002" y="5099"/>
                    <a:pt x="7982" y="5039"/>
                    <a:pt x="7949" y="5006"/>
                  </a:cubicBezTo>
                  <a:cubicBezTo>
                    <a:pt x="7440" y="4484"/>
                    <a:pt x="6892" y="4029"/>
                    <a:pt x="6256" y="3627"/>
                  </a:cubicBezTo>
                  <a:cubicBezTo>
                    <a:pt x="6256" y="3139"/>
                    <a:pt x="6296" y="2637"/>
                    <a:pt x="6410" y="2156"/>
                  </a:cubicBezTo>
                  <a:cubicBezTo>
                    <a:pt x="6429" y="2147"/>
                    <a:pt x="6445" y="2143"/>
                    <a:pt x="6459" y="2143"/>
                  </a:cubicBezTo>
                  <a:cubicBezTo>
                    <a:pt x="6509" y="2143"/>
                    <a:pt x="6531" y="2191"/>
                    <a:pt x="6557" y="2222"/>
                  </a:cubicBezTo>
                  <a:cubicBezTo>
                    <a:pt x="6738" y="2423"/>
                    <a:pt x="6912" y="2624"/>
                    <a:pt x="7092" y="2825"/>
                  </a:cubicBezTo>
                  <a:cubicBezTo>
                    <a:pt x="7414" y="3173"/>
                    <a:pt x="7741" y="3507"/>
                    <a:pt x="8056" y="3862"/>
                  </a:cubicBezTo>
                  <a:cubicBezTo>
                    <a:pt x="8578" y="4437"/>
                    <a:pt x="9053" y="5046"/>
                    <a:pt x="9454" y="5715"/>
                  </a:cubicBezTo>
                  <a:cubicBezTo>
                    <a:pt x="9789" y="6277"/>
                    <a:pt x="10036" y="6879"/>
                    <a:pt x="10291" y="7481"/>
                  </a:cubicBezTo>
                  <a:cubicBezTo>
                    <a:pt x="10819" y="8759"/>
                    <a:pt x="10993" y="10104"/>
                    <a:pt x="11047" y="11469"/>
                  </a:cubicBezTo>
                  <a:cubicBezTo>
                    <a:pt x="11060" y="11897"/>
                    <a:pt x="11006" y="12319"/>
                    <a:pt x="10906" y="12740"/>
                  </a:cubicBezTo>
                  <a:cubicBezTo>
                    <a:pt x="10551" y="14252"/>
                    <a:pt x="10230" y="15771"/>
                    <a:pt x="9795" y="17256"/>
                  </a:cubicBezTo>
                  <a:cubicBezTo>
                    <a:pt x="9702" y="17557"/>
                    <a:pt x="9608" y="17858"/>
                    <a:pt x="9514" y="18159"/>
                  </a:cubicBezTo>
                  <a:cubicBezTo>
                    <a:pt x="9494" y="18220"/>
                    <a:pt x="9461" y="18273"/>
                    <a:pt x="9414" y="18354"/>
                  </a:cubicBezTo>
                  <a:cubicBezTo>
                    <a:pt x="9361" y="18253"/>
                    <a:pt x="9307" y="18193"/>
                    <a:pt x="9287" y="18126"/>
                  </a:cubicBezTo>
                  <a:cubicBezTo>
                    <a:pt x="9187" y="17825"/>
                    <a:pt x="8979" y="17604"/>
                    <a:pt x="8805" y="17357"/>
                  </a:cubicBezTo>
                  <a:cubicBezTo>
                    <a:pt x="8786" y="17332"/>
                    <a:pt x="8750" y="17324"/>
                    <a:pt x="8724" y="17312"/>
                  </a:cubicBezTo>
                  <a:lnTo>
                    <a:pt x="8724" y="17312"/>
                  </a:lnTo>
                  <a:cubicBezTo>
                    <a:pt x="8903" y="17617"/>
                    <a:pt x="9081" y="17922"/>
                    <a:pt x="9267" y="18220"/>
                  </a:cubicBezTo>
                  <a:cubicBezTo>
                    <a:pt x="9381" y="18400"/>
                    <a:pt x="9401" y="18561"/>
                    <a:pt x="9314" y="18755"/>
                  </a:cubicBezTo>
                  <a:cubicBezTo>
                    <a:pt x="9207" y="19009"/>
                    <a:pt x="9120" y="19277"/>
                    <a:pt x="9019" y="19538"/>
                  </a:cubicBezTo>
                  <a:cubicBezTo>
                    <a:pt x="8865" y="19959"/>
                    <a:pt x="8705" y="20374"/>
                    <a:pt x="8538" y="20789"/>
                  </a:cubicBezTo>
                  <a:cubicBezTo>
                    <a:pt x="8499" y="20885"/>
                    <a:pt x="8442" y="20975"/>
                    <a:pt x="8390" y="21071"/>
                  </a:cubicBezTo>
                  <a:lnTo>
                    <a:pt x="8390" y="21071"/>
                  </a:lnTo>
                  <a:cubicBezTo>
                    <a:pt x="8390" y="21071"/>
                    <a:pt x="8390" y="21070"/>
                    <a:pt x="8390" y="21070"/>
                  </a:cubicBezTo>
                  <a:lnTo>
                    <a:pt x="8390" y="21070"/>
                  </a:lnTo>
                  <a:lnTo>
                    <a:pt x="8384" y="21083"/>
                  </a:lnTo>
                  <a:cubicBezTo>
                    <a:pt x="8386" y="21079"/>
                    <a:pt x="8388" y="21075"/>
                    <a:pt x="8390" y="21071"/>
                  </a:cubicBezTo>
                  <a:lnTo>
                    <a:pt x="8390" y="21071"/>
                  </a:lnTo>
                  <a:cubicBezTo>
                    <a:pt x="8370" y="21224"/>
                    <a:pt x="8310" y="21358"/>
                    <a:pt x="8223" y="21485"/>
                  </a:cubicBezTo>
                  <a:lnTo>
                    <a:pt x="8230" y="21478"/>
                  </a:lnTo>
                  <a:lnTo>
                    <a:pt x="8230" y="21478"/>
                  </a:lnTo>
                  <a:cubicBezTo>
                    <a:pt x="7902" y="22274"/>
                    <a:pt x="7480" y="23010"/>
                    <a:pt x="6925" y="23673"/>
                  </a:cubicBezTo>
                  <a:cubicBezTo>
                    <a:pt x="6711" y="23927"/>
                    <a:pt x="6477" y="24168"/>
                    <a:pt x="6243" y="24415"/>
                  </a:cubicBezTo>
                  <a:cubicBezTo>
                    <a:pt x="6203" y="24462"/>
                    <a:pt x="6142" y="24502"/>
                    <a:pt x="6089" y="24542"/>
                  </a:cubicBezTo>
                  <a:cubicBezTo>
                    <a:pt x="5895" y="24462"/>
                    <a:pt x="5821" y="24301"/>
                    <a:pt x="5741" y="24141"/>
                  </a:cubicBezTo>
                  <a:cubicBezTo>
                    <a:pt x="5674" y="23987"/>
                    <a:pt x="5614" y="23826"/>
                    <a:pt x="5560" y="23666"/>
                  </a:cubicBezTo>
                  <a:cubicBezTo>
                    <a:pt x="5373" y="23070"/>
                    <a:pt x="5186" y="22468"/>
                    <a:pt x="4998" y="21866"/>
                  </a:cubicBezTo>
                  <a:cubicBezTo>
                    <a:pt x="4724" y="20996"/>
                    <a:pt x="4363" y="20167"/>
                    <a:pt x="3975" y="19344"/>
                  </a:cubicBezTo>
                  <a:cubicBezTo>
                    <a:pt x="3500" y="18333"/>
                    <a:pt x="2971" y="17357"/>
                    <a:pt x="2436" y="16380"/>
                  </a:cubicBezTo>
                  <a:cubicBezTo>
                    <a:pt x="1887" y="15383"/>
                    <a:pt x="1446" y="14339"/>
                    <a:pt x="1078" y="13262"/>
                  </a:cubicBezTo>
                  <a:cubicBezTo>
                    <a:pt x="944" y="12854"/>
                    <a:pt x="830" y="12439"/>
                    <a:pt x="797" y="12018"/>
                  </a:cubicBezTo>
                  <a:cubicBezTo>
                    <a:pt x="723" y="11141"/>
                    <a:pt x="576" y="10278"/>
                    <a:pt x="422" y="9415"/>
                  </a:cubicBezTo>
                  <a:cubicBezTo>
                    <a:pt x="342" y="8960"/>
                    <a:pt x="295" y="8498"/>
                    <a:pt x="328" y="8037"/>
                  </a:cubicBezTo>
                  <a:cubicBezTo>
                    <a:pt x="388" y="7220"/>
                    <a:pt x="676" y="6484"/>
                    <a:pt x="1272" y="5902"/>
                  </a:cubicBezTo>
                  <a:cubicBezTo>
                    <a:pt x="1747" y="5441"/>
                    <a:pt x="2208" y="4966"/>
                    <a:pt x="2603" y="4430"/>
                  </a:cubicBezTo>
                  <a:cubicBezTo>
                    <a:pt x="2810" y="4156"/>
                    <a:pt x="3085" y="3955"/>
                    <a:pt x="3346" y="3741"/>
                  </a:cubicBezTo>
                  <a:cubicBezTo>
                    <a:pt x="3734" y="3420"/>
                    <a:pt x="4135" y="3119"/>
                    <a:pt x="4537" y="2805"/>
                  </a:cubicBezTo>
                  <a:cubicBezTo>
                    <a:pt x="4684" y="2691"/>
                    <a:pt x="4838" y="2570"/>
                    <a:pt x="4985" y="2450"/>
                  </a:cubicBezTo>
                  <a:cubicBezTo>
                    <a:pt x="5192" y="2269"/>
                    <a:pt x="5360" y="2062"/>
                    <a:pt x="5480" y="1821"/>
                  </a:cubicBezTo>
                  <a:cubicBezTo>
                    <a:pt x="5513" y="1761"/>
                    <a:pt x="5554" y="1714"/>
                    <a:pt x="5594" y="1660"/>
                  </a:cubicBezTo>
                  <a:cubicBezTo>
                    <a:pt x="5594" y="1640"/>
                    <a:pt x="5600" y="1620"/>
                    <a:pt x="5600" y="1607"/>
                  </a:cubicBezTo>
                  <a:cubicBezTo>
                    <a:pt x="5647" y="1620"/>
                    <a:pt x="5641" y="1640"/>
                    <a:pt x="5600" y="1660"/>
                  </a:cubicBezTo>
                  <a:cubicBezTo>
                    <a:pt x="5654" y="1841"/>
                    <a:pt x="5661" y="2022"/>
                    <a:pt x="5647" y="2209"/>
                  </a:cubicBezTo>
                  <a:cubicBezTo>
                    <a:pt x="5714" y="2202"/>
                    <a:pt x="5741" y="2149"/>
                    <a:pt x="5748" y="2095"/>
                  </a:cubicBezTo>
                  <a:cubicBezTo>
                    <a:pt x="5801" y="1828"/>
                    <a:pt x="5841" y="1560"/>
                    <a:pt x="5821" y="1292"/>
                  </a:cubicBezTo>
                  <a:cubicBezTo>
                    <a:pt x="5808" y="1065"/>
                    <a:pt x="5801" y="844"/>
                    <a:pt x="5794" y="617"/>
                  </a:cubicBezTo>
                  <a:cubicBezTo>
                    <a:pt x="5794" y="550"/>
                    <a:pt x="5801" y="483"/>
                    <a:pt x="5808" y="396"/>
                  </a:cubicBezTo>
                  <a:close/>
                  <a:moveTo>
                    <a:pt x="5958" y="0"/>
                  </a:moveTo>
                  <a:cubicBezTo>
                    <a:pt x="5939" y="0"/>
                    <a:pt x="5920" y="1"/>
                    <a:pt x="5901" y="1"/>
                  </a:cubicBezTo>
                  <a:cubicBezTo>
                    <a:pt x="5821" y="8"/>
                    <a:pt x="5768" y="55"/>
                    <a:pt x="5734" y="142"/>
                  </a:cubicBezTo>
                  <a:cubicBezTo>
                    <a:pt x="5647" y="362"/>
                    <a:pt x="5580" y="590"/>
                    <a:pt x="5614" y="831"/>
                  </a:cubicBezTo>
                  <a:cubicBezTo>
                    <a:pt x="5654" y="1139"/>
                    <a:pt x="5534" y="1393"/>
                    <a:pt x="5366" y="1640"/>
                  </a:cubicBezTo>
                  <a:cubicBezTo>
                    <a:pt x="5232" y="1841"/>
                    <a:pt x="5058" y="1995"/>
                    <a:pt x="4871" y="2142"/>
                  </a:cubicBezTo>
                  <a:cubicBezTo>
                    <a:pt x="4543" y="2396"/>
                    <a:pt x="4202" y="2637"/>
                    <a:pt x="3881" y="2898"/>
                  </a:cubicBezTo>
                  <a:cubicBezTo>
                    <a:pt x="3546" y="3166"/>
                    <a:pt x="3232" y="3460"/>
                    <a:pt x="2904" y="3728"/>
                  </a:cubicBezTo>
                  <a:cubicBezTo>
                    <a:pt x="2657" y="3929"/>
                    <a:pt x="2442" y="4149"/>
                    <a:pt x="2255" y="4404"/>
                  </a:cubicBezTo>
                  <a:cubicBezTo>
                    <a:pt x="1981" y="4765"/>
                    <a:pt x="1686" y="5106"/>
                    <a:pt x="1359" y="5414"/>
                  </a:cubicBezTo>
                  <a:cubicBezTo>
                    <a:pt x="1238" y="5528"/>
                    <a:pt x="1118" y="5648"/>
                    <a:pt x="997" y="5768"/>
                  </a:cubicBezTo>
                  <a:cubicBezTo>
                    <a:pt x="790" y="5976"/>
                    <a:pt x="623" y="6217"/>
                    <a:pt x="489" y="6478"/>
                  </a:cubicBezTo>
                  <a:cubicBezTo>
                    <a:pt x="174" y="7100"/>
                    <a:pt x="0" y="7756"/>
                    <a:pt x="47" y="8458"/>
                  </a:cubicBezTo>
                  <a:cubicBezTo>
                    <a:pt x="61" y="8659"/>
                    <a:pt x="74" y="8866"/>
                    <a:pt x="101" y="9067"/>
                  </a:cubicBezTo>
                  <a:cubicBezTo>
                    <a:pt x="148" y="9395"/>
                    <a:pt x="194" y="9729"/>
                    <a:pt x="255" y="10064"/>
                  </a:cubicBezTo>
                  <a:cubicBezTo>
                    <a:pt x="368" y="10639"/>
                    <a:pt x="442" y="11215"/>
                    <a:pt x="495" y="11797"/>
                  </a:cubicBezTo>
                  <a:cubicBezTo>
                    <a:pt x="529" y="12238"/>
                    <a:pt x="603" y="12673"/>
                    <a:pt x="736" y="13088"/>
                  </a:cubicBezTo>
                  <a:cubicBezTo>
                    <a:pt x="924" y="13643"/>
                    <a:pt x="1111" y="14199"/>
                    <a:pt x="1345" y="14734"/>
                  </a:cubicBezTo>
                  <a:cubicBezTo>
                    <a:pt x="1700" y="15557"/>
                    <a:pt x="2095" y="16366"/>
                    <a:pt x="2549" y="17143"/>
                  </a:cubicBezTo>
                  <a:cubicBezTo>
                    <a:pt x="2717" y="17437"/>
                    <a:pt x="2884" y="17725"/>
                    <a:pt x="3038" y="18032"/>
                  </a:cubicBezTo>
                  <a:cubicBezTo>
                    <a:pt x="3379" y="18728"/>
                    <a:pt x="3714" y="19424"/>
                    <a:pt x="4042" y="20127"/>
                  </a:cubicBezTo>
                  <a:cubicBezTo>
                    <a:pt x="4343" y="20769"/>
                    <a:pt x="4597" y="21431"/>
                    <a:pt x="4811" y="22107"/>
                  </a:cubicBezTo>
                  <a:cubicBezTo>
                    <a:pt x="5005" y="22729"/>
                    <a:pt x="5206" y="23351"/>
                    <a:pt x="5413" y="23967"/>
                  </a:cubicBezTo>
                  <a:cubicBezTo>
                    <a:pt x="5480" y="24154"/>
                    <a:pt x="5580" y="24335"/>
                    <a:pt x="5687" y="24502"/>
                  </a:cubicBezTo>
                  <a:cubicBezTo>
                    <a:pt x="5809" y="24692"/>
                    <a:pt x="5925" y="24786"/>
                    <a:pt x="6052" y="24786"/>
                  </a:cubicBezTo>
                  <a:cubicBezTo>
                    <a:pt x="6162" y="24786"/>
                    <a:pt x="6280" y="24716"/>
                    <a:pt x="6417" y="24576"/>
                  </a:cubicBezTo>
                  <a:cubicBezTo>
                    <a:pt x="6771" y="24214"/>
                    <a:pt x="7113" y="23840"/>
                    <a:pt x="7414" y="23432"/>
                  </a:cubicBezTo>
                  <a:cubicBezTo>
                    <a:pt x="7982" y="22669"/>
                    <a:pt x="8384" y="21813"/>
                    <a:pt x="8738" y="20943"/>
                  </a:cubicBezTo>
                  <a:cubicBezTo>
                    <a:pt x="8872" y="20622"/>
                    <a:pt x="8993" y="20287"/>
                    <a:pt x="9120" y="19966"/>
                  </a:cubicBezTo>
                  <a:cubicBezTo>
                    <a:pt x="9548" y="18902"/>
                    <a:pt x="9896" y="17812"/>
                    <a:pt x="10217" y="16708"/>
                  </a:cubicBezTo>
                  <a:cubicBezTo>
                    <a:pt x="10592" y="15423"/>
                    <a:pt x="10853" y="14112"/>
                    <a:pt x="11187" y="12814"/>
                  </a:cubicBezTo>
                  <a:cubicBezTo>
                    <a:pt x="11328" y="12278"/>
                    <a:pt x="11368" y="11730"/>
                    <a:pt x="11341" y="11174"/>
                  </a:cubicBezTo>
                  <a:cubicBezTo>
                    <a:pt x="11301" y="10378"/>
                    <a:pt x="11200" y="9589"/>
                    <a:pt x="11027" y="8806"/>
                  </a:cubicBezTo>
                  <a:cubicBezTo>
                    <a:pt x="10946" y="8411"/>
                    <a:pt x="10839" y="8017"/>
                    <a:pt x="10692" y="7642"/>
                  </a:cubicBezTo>
                  <a:cubicBezTo>
                    <a:pt x="10551" y="7301"/>
                    <a:pt x="10411" y="6953"/>
                    <a:pt x="10264" y="6611"/>
                  </a:cubicBezTo>
                  <a:cubicBezTo>
                    <a:pt x="9996" y="5983"/>
                    <a:pt x="9655" y="5380"/>
                    <a:pt x="9254" y="4825"/>
                  </a:cubicBezTo>
                  <a:cubicBezTo>
                    <a:pt x="8772" y="4149"/>
                    <a:pt x="8216" y="3527"/>
                    <a:pt x="7621" y="2945"/>
                  </a:cubicBezTo>
                  <a:cubicBezTo>
                    <a:pt x="7266" y="2597"/>
                    <a:pt x="6932" y="2236"/>
                    <a:pt x="6591" y="1881"/>
                  </a:cubicBezTo>
                  <a:cubicBezTo>
                    <a:pt x="6571" y="1861"/>
                    <a:pt x="6557" y="1848"/>
                    <a:pt x="6544" y="1828"/>
                  </a:cubicBezTo>
                  <a:cubicBezTo>
                    <a:pt x="6484" y="1767"/>
                    <a:pt x="6464" y="1701"/>
                    <a:pt x="6484" y="1614"/>
                  </a:cubicBezTo>
                  <a:cubicBezTo>
                    <a:pt x="6524" y="1393"/>
                    <a:pt x="6564" y="1172"/>
                    <a:pt x="6604" y="951"/>
                  </a:cubicBezTo>
                  <a:cubicBezTo>
                    <a:pt x="6617" y="898"/>
                    <a:pt x="6637" y="831"/>
                    <a:pt x="6671" y="804"/>
                  </a:cubicBezTo>
                  <a:cubicBezTo>
                    <a:pt x="6785" y="717"/>
                    <a:pt x="6751" y="597"/>
                    <a:pt x="6771" y="516"/>
                  </a:cubicBezTo>
                  <a:cubicBezTo>
                    <a:pt x="6704" y="403"/>
                    <a:pt x="6678" y="329"/>
                    <a:pt x="6631" y="269"/>
                  </a:cubicBezTo>
                  <a:cubicBezTo>
                    <a:pt x="6584" y="209"/>
                    <a:pt x="6524" y="142"/>
                    <a:pt x="6464" y="108"/>
                  </a:cubicBezTo>
                  <a:cubicBezTo>
                    <a:pt x="6306" y="30"/>
                    <a:pt x="6133" y="0"/>
                    <a:pt x="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47"/>
            <p:cNvSpPr/>
            <p:nvPr/>
          </p:nvSpPr>
          <p:spPr>
            <a:xfrm>
              <a:off x="2485650" y="1580325"/>
              <a:ext cx="38675" cy="40850"/>
            </a:xfrm>
            <a:custGeom>
              <a:rect b="b" l="l" r="r" t="t"/>
              <a:pathLst>
                <a:path extrusionOk="0" h="1634" w="1547">
                  <a:moveTo>
                    <a:pt x="1546" y="1"/>
                  </a:moveTo>
                  <a:lnTo>
                    <a:pt x="1546" y="1"/>
                  </a:lnTo>
                  <a:cubicBezTo>
                    <a:pt x="1466" y="68"/>
                    <a:pt x="1379" y="135"/>
                    <a:pt x="1299" y="208"/>
                  </a:cubicBezTo>
                  <a:cubicBezTo>
                    <a:pt x="951" y="543"/>
                    <a:pt x="596" y="871"/>
                    <a:pt x="255" y="1212"/>
                  </a:cubicBezTo>
                  <a:cubicBezTo>
                    <a:pt x="148" y="1319"/>
                    <a:pt x="34" y="1433"/>
                    <a:pt x="1" y="1633"/>
                  </a:cubicBezTo>
                  <a:cubicBezTo>
                    <a:pt x="576" y="1111"/>
                    <a:pt x="1092" y="590"/>
                    <a:pt x="15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47"/>
            <p:cNvSpPr/>
            <p:nvPr/>
          </p:nvSpPr>
          <p:spPr>
            <a:xfrm>
              <a:off x="2649925" y="1736300"/>
              <a:ext cx="44350" cy="28875"/>
            </a:xfrm>
            <a:custGeom>
              <a:rect b="b" l="l" r="r" t="t"/>
              <a:pathLst>
                <a:path extrusionOk="0" h="1155" w="1774">
                  <a:moveTo>
                    <a:pt x="73" y="1"/>
                  </a:moveTo>
                  <a:cubicBezTo>
                    <a:pt x="49" y="1"/>
                    <a:pt x="25" y="9"/>
                    <a:pt x="0" y="31"/>
                  </a:cubicBezTo>
                  <a:cubicBezTo>
                    <a:pt x="134" y="105"/>
                    <a:pt x="268" y="185"/>
                    <a:pt x="395" y="265"/>
                  </a:cubicBezTo>
                  <a:cubicBezTo>
                    <a:pt x="776" y="519"/>
                    <a:pt x="1151" y="780"/>
                    <a:pt x="1532" y="1035"/>
                  </a:cubicBezTo>
                  <a:cubicBezTo>
                    <a:pt x="1606" y="1081"/>
                    <a:pt x="1686" y="1108"/>
                    <a:pt x="1766" y="1155"/>
                  </a:cubicBezTo>
                  <a:cubicBezTo>
                    <a:pt x="1766" y="1122"/>
                    <a:pt x="1773" y="1108"/>
                    <a:pt x="1766" y="1101"/>
                  </a:cubicBezTo>
                  <a:cubicBezTo>
                    <a:pt x="1271" y="687"/>
                    <a:pt x="709" y="359"/>
                    <a:pt x="154" y="31"/>
                  </a:cubicBezTo>
                  <a:cubicBezTo>
                    <a:pt x="129" y="13"/>
                    <a:pt x="101" y="1"/>
                    <a:pt x="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47"/>
            <p:cNvSpPr/>
            <p:nvPr/>
          </p:nvSpPr>
          <p:spPr>
            <a:xfrm>
              <a:off x="2558250" y="1937275"/>
              <a:ext cx="15075" cy="25950"/>
            </a:xfrm>
            <a:custGeom>
              <a:rect b="b" l="l" r="r" t="t"/>
              <a:pathLst>
                <a:path extrusionOk="0" h="1038" w="603">
                  <a:moveTo>
                    <a:pt x="569" y="1"/>
                  </a:moveTo>
                  <a:cubicBezTo>
                    <a:pt x="282" y="288"/>
                    <a:pt x="94" y="636"/>
                    <a:pt x="1" y="1031"/>
                  </a:cubicBezTo>
                  <a:lnTo>
                    <a:pt x="21" y="1038"/>
                  </a:lnTo>
                  <a:cubicBezTo>
                    <a:pt x="255" y="723"/>
                    <a:pt x="429" y="369"/>
                    <a:pt x="603" y="14"/>
                  </a:cubicBezTo>
                  <a:cubicBezTo>
                    <a:pt x="596" y="7"/>
                    <a:pt x="583"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47"/>
            <p:cNvSpPr/>
            <p:nvPr/>
          </p:nvSpPr>
          <p:spPr>
            <a:xfrm>
              <a:off x="2625000" y="1982775"/>
              <a:ext cx="15075" cy="31350"/>
            </a:xfrm>
            <a:custGeom>
              <a:rect b="b" l="l" r="r" t="t"/>
              <a:pathLst>
                <a:path extrusionOk="0" h="1254" w="603">
                  <a:moveTo>
                    <a:pt x="0" y="0"/>
                  </a:moveTo>
                  <a:lnTo>
                    <a:pt x="0" y="0"/>
                  </a:lnTo>
                  <a:cubicBezTo>
                    <a:pt x="161" y="395"/>
                    <a:pt x="328" y="783"/>
                    <a:pt x="502" y="1165"/>
                  </a:cubicBezTo>
                  <a:cubicBezTo>
                    <a:pt x="514" y="1195"/>
                    <a:pt x="553" y="1214"/>
                    <a:pt x="590" y="1237"/>
                  </a:cubicBezTo>
                  <a:lnTo>
                    <a:pt x="590" y="1237"/>
                  </a:lnTo>
                  <a:cubicBezTo>
                    <a:pt x="564" y="1174"/>
                    <a:pt x="534" y="1106"/>
                    <a:pt x="515" y="1037"/>
                  </a:cubicBezTo>
                  <a:cubicBezTo>
                    <a:pt x="422" y="649"/>
                    <a:pt x="248" y="308"/>
                    <a:pt x="0" y="0"/>
                  </a:cubicBezTo>
                  <a:close/>
                  <a:moveTo>
                    <a:pt x="590" y="1237"/>
                  </a:moveTo>
                  <a:cubicBezTo>
                    <a:pt x="592" y="1242"/>
                    <a:pt x="594" y="1247"/>
                    <a:pt x="596" y="1252"/>
                  </a:cubicBezTo>
                  <a:cubicBezTo>
                    <a:pt x="596" y="1253"/>
                    <a:pt x="596" y="1253"/>
                    <a:pt x="596" y="1253"/>
                  </a:cubicBezTo>
                  <a:cubicBezTo>
                    <a:pt x="598" y="1253"/>
                    <a:pt x="602" y="1245"/>
                    <a:pt x="602" y="1245"/>
                  </a:cubicBezTo>
                  <a:cubicBezTo>
                    <a:pt x="598" y="1242"/>
                    <a:pt x="594" y="1239"/>
                    <a:pt x="590" y="12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47"/>
            <p:cNvSpPr/>
            <p:nvPr/>
          </p:nvSpPr>
          <p:spPr>
            <a:xfrm>
              <a:off x="2652100" y="1845650"/>
              <a:ext cx="23100" cy="27600"/>
            </a:xfrm>
            <a:custGeom>
              <a:rect b="b" l="l" r="r" t="t"/>
              <a:pathLst>
                <a:path extrusionOk="0" h="1104" w="924">
                  <a:moveTo>
                    <a:pt x="42" y="0"/>
                  </a:moveTo>
                  <a:cubicBezTo>
                    <a:pt x="30" y="0"/>
                    <a:pt x="17" y="4"/>
                    <a:pt x="4" y="10"/>
                  </a:cubicBezTo>
                  <a:lnTo>
                    <a:pt x="4" y="10"/>
                  </a:lnTo>
                  <a:cubicBezTo>
                    <a:pt x="3" y="9"/>
                    <a:pt x="1" y="7"/>
                    <a:pt x="0" y="6"/>
                  </a:cubicBezTo>
                  <a:lnTo>
                    <a:pt x="0" y="13"/>
                  </a:lnTo>
                  <a:cubicBezTo>
                    <a:pt x="1" y="12"/>
                    <a:pt x="3" y="11"/>
                    <a:pt x="4" y="10"/>
                  </a:cubicBezTo>
                  <a:lnTo>
                    <a:pt x="4" y="10"/>
                  </a:lnTo>
                  <a:cubicBezTo>
                    <a:pt x="297" y="370"/>
                    <a:pt x="557" y="757"/>
                    <a:pt x="923" y="1103"/>
                  </a:cubicBezTo>
                  <a:cubicBezTo>
                    <a:pt x="883" y="902"/>
                    <a:pt x="743" y="809"/>
                    <a:pt x="649" y="688"/>
                  </a:cubicBezTo>
                  <a:cubicBezTo>
                    <a:pt x="482" y="467"/>
                    <a:pt x="295" y="260"/>
                    <a:pt x="114" y="46"/>
                  </a:cubicBezTo>
                  <a:cubicBezTo>
                    <a:pt x="96" y="18"/>
                    <a:pt x="71" y="0"/>
                    <a:pt x="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47"/>
            <p:cNvSpPr/>
            <p:nvPr/>
          </p:nvSpPr>
          <p:spPr>
            <a:xfrm>
              <a:off x="2500875" y="1596050"/>
              <a:ext cx="22400" cy="24950"/>
            </a:xfrm>
            <a:custGeom>
              <a:rect b="b" l="l" r="r" t="t"/>
              <a:pathLst>
                <a:path extrusionOk="0" h="998" w="896">
                  <a:moveTo>
                    <a:pt x="884" y="1"/>
                  </a:moveTo>
                  <a:cubicBezTo>
                    <a:pt x="884" y="4"/>
                    <a:pt x="884" y="8"/>
                    <a:pt x="885" y="12"/>
                  </a:cubicBezTo>
                  <a:lnTo>
                    <a:pt x="885" y="12"/>
                  </a:lnTo>
                  <a:cubicBezTo>
                    <a:pt x="887" y="10"/>
                    <a:pt x="889" y="9"/>
                    <a:pt x="891" y="7"/>
                  </a:cubicBezTo>
                  <a:cubicBezTo>
                    <a:pt x="891" y="7"/>
                    <a:pt x="884" y="1"/>
                    <a:pt x="884" y="1"/>
                  </a:cubicBezTo>
                  <a:close/>
                  <a:moveTo>
                    <a:pt x="885" y="12"/>
                  </a:moveTo>
                  <a:cubicBezTo>
                    <a:pt x="540" y="272"/>
                    <a:pt x="260" y="591"/>
                    <a:pt x="8" y="937"/>
                  </a:cubicBezTo>
                  <a:cubicBezTo>
                    <a:pt x="2" y="949"/>
                    <a:pt x="6" y="972"/>
                    <a:pt x="7" y="991"/>
                  </a:cubicBezTo>
                  <a:lnTo>
                    <a:pt x="7" y="991"/>
                  </a:lnTo>
                  <a:cubicBezTo>
                    <a:pt x="300" y="679"/>
                    <a:pt x="592" y="373"/>
                    <a:pt x="884" y="61"/>
                  </a:cubicBezTo>
                  <a:cubicBezTo>
                    <a:pt x="895" y="55"/>
                    <a:pt x="888" y="31"/>
                    <a:pt x="885" y="12"/>
                  </a:cubicBezTo>
                  <a:close/>
                  <a:moveTo>
                    <a:pt x="7" y="991"/>
                  </a:moveTo>
                  <a:lnTo>
                    <a:pt x="7" y="991"/>
                  </a:lnTo>
                  <a:cubicBezTo>
                    <a:pt x="5" y="993"/>
                    <a:pt x="3" y="995"/>
                    <a:pt x="1" y="998"/>
                  </a:cubicBezTo>
                  <a:lnTo>
                    <a:pt x="8" y="998"/>
                  </a:lnTo>
                  <a:cubicBezTo>
                    <a:pt x="8" y="995"/>
                    <a:pt x="7" y="993"/>
                    <a:pt x="7" y="9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47"/>
            <p:cNvSpPr/>
            <p:nvPr/>
          </p:nvSpPr>
          <p:spPr>
            <a:xfrm>
              <a:off x="2518100" y="1887600"/>
              <a:ext cx="9575" cy="18750"/>
            </a:xfrm>
            <a:custGeom>
              <a:rect b="b" l="l" r="r" t="t"/>
              <a:pathLst>
                <a:path extrusionOk="0" h="750" w="383">
                  <a:moveTo>
                    <a:pt x="329" y="0"/>
                  </a:moveTo>
                  <a:cubicBezTo>
                    <a:pt x="242" y="168"/>
                    <a:pt x="148" y="328"/>
                    <a:pt x="68" y="502"/>
                  </a:cubicBezTo>
                  <a:cubicBezTo>
                    <a:pt x="36" y="573"/>
                    <a:pt x="28" y="661"/>
                    <a:pt x="10" y="739"/>
                  </a:cubicBezTo>
                  <a:lnTo>
                    <a:pt x="10" y="739"/>
                  </a:lnTo>
                  <a:cubicBezTo>
                    <a:pt x="191" y="527"/>
                    <a:pt x="284" y="270"/>
                    <a:pt x="382" y="14"/>
                  </a:cubicBezTo>
                  <a:cubicBezTo>
                    <a:pt x="362" y="14"/>
                    <a:pt x="349" y="7"/>
                    <a:pt x="329" y="0"/>
                  </a:cubicBezTo>
                  <a:close/>
                  <a:moveTo>
                    <a:pt x="10" y="739"/>
                  </a:moveTo>
                  <a:cubicBezTo>
                    <a:pt x="7" y="743"/>
                    <a:pt x="4" y="746"/>
                    <a:pt x="1" y="750"/>
                  </a:cubicBezTo>
                  <a:lnTo>
                    <a:pt x="8" y="750"/>
                  </a:lnTo>
                  <a:cubicBezTo>
                    <a:pt x="9" y="746"/>
                    <a:pt x="9" y="743"/>
                    <a:pt x="10" y="7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47"/>
            <p:cNvSpPr/>
            <p:nvPr/>
          </p:nvSpPr>
          <p:spPr>
            <a:xfrm>
              <a:off x="2559750" y="1849800"/>
              <a:ext cx="10075" cy="14750"/>
            </a:xfrm>
            <a:custGeom>
              <a:rect b="b" l="l" r="r" t="t"/>
              <a:pathLst>
                <a:path extrusionOk="0" h="590" w="403">
                  <a:moveTo>
                    <a:pt x="376" y="0"/>
                  </a:moveTo>
                  <a:cubicBezTo>
                    <a:pt x="329" y="47"/>
                    <a:pt x="275" y="87"/>
                    <a:pt x="242" y="141"/>
                  </a:cubicBezTo>
                  <a:cubicBezTo>
                    <a:pt x="157" y="284"/>
                    <a:pt x="91" y="427"/>
                    <a:pt x="14" y="577"/>
                  </a:cubicBezTo>
                  <a:lnTo>
                    <a:pt x="14" y="577"/>
                  </a:lnTo>
                  <a:cubicBezTo>
                    <a:pt x="41" y="567"/>
                    <a:pt x="76" y="559"/>
                    <a:pt x="88" y="542"/>
                  </a:cubicBezTo>
                  <a:cubicBezTo>
                    <a:pt x="195" y="368"/>
                    <a:pt x="349" y="215"/>
                    <a:pt x="402" y="7"/>
                  </a:cubicBezTo>
                  <a:lnTo>
                    <a:pt x="376" y="0"/>
                  </a:lnTo>
                  <a:close/>
                  <a:moveTo>
                    <a:pt x="14" y="577"/>
                  </a:moveTo>
                  <a:cubicBezTo>
                    <a:pt x="9" y="579"/>
                    <a:pt x="5" y="581"/>
                    <a:pt x="1" y="582"/>
                  </a:cubicBezTo>
                  <a:cubicBezTo>
                    <a:pt x="1" y="582"/>
                    <a:pt x="8" y="589"/>
                    <a:pt x="8" y="589"/>
                  </a:cubicBezTo>
                  <a:cubicBezTo>
                    <a:pt x="10" y="585"/>
                    <a:pt x="12" y="581"/>
                    <a:pt x="14" y="5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47"/>
            <p:cNvSpPr/>
            <p:nvPr/>
          </p:nvSpPr>
          <p:spPr>
            <a:xfrm>
              <a:off x="2622475" y="1999500"/>
              <a:ext cx="9175" cy="16750"/>
            </a:xfrm>
            <a:custGeom>
              <a:rect b="b" l="l" r="r" t="t"/>
              <a:pathLst>
                <a:path extrusionOk="0" h="670" w="367">
                  <a:moveTo>
                    <a:pt x="1" y="1"/>
                  </a:moveTo>
                  <a:lnTo>
                    <a:pt x="1" y="1"/>
                  </a:lnTo>
                  <a:cubicBezTo>
                    <a:pt x="118" y="215"/>
                    <a:pt x="229" y="436"/>
                    <a:pt x="346" y="652"/>
                  </a:cubicBezTo>
                  <a:lnTo>
                    <a:pt x="346" y="652"/>
                  </a:lnTo>
                  <a:cubicBezTo>
                    <a:pt x="354" y="615"/>
                    <a:pt x="367" y="572"/>
                    <a:pt x="355" y="549"/>
                  </a:cubicBezTo>
                  <a:cubicBezTo>
                    <a:pt x="262" y="348"/>
                    <a:pt x="161" y="154"/>
                    <a:pt x="1" y="1"/>
                  </a:cubicBezTo>
                  <a:close/>
                  <a:moveTo>
                    <a:pt x="346" y="652"/>
                  </a:moveTo>
                  <a:cubicBezTo>
                    <a:pt x="344" y="658"/>
                    <a:pt x="343" y="664"/>
                    <a:pt x="342" y="670"/>
                  </a:cubicBezTo>
                  <a:lnTo>
                    <a:pt x="355" y="670"/>
                  </a:lnTo>
                  <a:cubicBezTo>
                    <a:pt x="352" y="664"/>
                    <a:pt x="349" y="658"/>
                    <a:pt x="346" y="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47"/>
            <p:cNvSpPr/>
            <p:nvPr/>
          </p:nvSpPr>
          <p:spPr>
            <a:xfrm>
              <a:off x="2542700" y="1899975"/>
              <a:ext cx="10900" cy="15750"/>
            </a:xfrm>
            <a:custGeom>
              <a:rect b="b" l="l" r="r" t="t"/>
              <a:pathLst>
                <a:path extrusionOk="0" h="630" w="436">
                  <a:moveTo>
                    <a:pt x="429" y="1"/>
                  </a:moveTo>
                  <a:cubicBezTo>
                    <a:pt x="426" y="7"/>
                    <a:pt x="423" y="13"/>
                    <a:pt x="419" y="19"/>
                  </a:cubicBezTo>
                  <a:lnTo>
                    <a:pt x="419" y="19"/>
                  </a:lnTo>
                  <a:cubicBezTo>
                    <a:pt x="425" y="15"/>
                    <a:pt x="430" y="11"/>
                    <a:pt x="435" y="7"/>
                  </a:cubicBezTo>
                  <a:cubicBezTo>
                    <a:pt x="435" y="7"/>
                    <a:pt x="429" y="1"/>
                    <a:pt x="429" y="1"/>
                  </a:cubicBezTo>
                  <a:close/>
                  <a:moveTo>
                    <a:pt x="419" y="19"/>
                  </a:moveTo>
                  <a:lnTo>
                    <a:pt x="419" y="19"/>
                  </a:lnTo>
                  <a:cubicBezTo>
                    <a:pt x="215" y="172"/>
                    <a:pt x="85" y="381"/>
                    <a:pt x="0" y="623"/>
                  </a:cubicBezTo>
                  <a:lnTo>
                    <a:pt x="14" y="630"/>
                  </a:lnTo>
                  <a:cubicBezTo>
                    <a:pt x="190" y="454"/>
                    <a:pt x="308" y="240"/>
                    <a:pt x="419"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47"/>
            <p:cNvSpPr/>
            <p:nvPr/>
          </p:nvSpPr>
          <p:spPr>
            <a:xfrm>
              <a:off x="2651925" y="1933775"/>
              <a:ext cx="7725" cy="14225"/>
            </a:xfrm>
            <a:custGeom>
              <a:rect b="b" l="l" r="r" t="t"/>
              <a:pathLst>
                <a:path extrusionOk="0" h="569" w="309">
                  <a:moveTo>
                    <a:pt x="0" y="0"/>
                  </a:moveTo>
                  <a:lnTo>
                    <a:pt x="0" y="0"/>
                  </a:lnTo>
                  <a:cubicBezTo>
                    <a:pt x="7" y="54"/>
                    <a:pt x="0" y="74"/>
                    <a:pt x="7" y="94"/>
                  </a:cubicBezTo>
                  <a:cubicBezTo>
                    <a:pt x="107" y="248"/>
                    <a:pt x="201" y="408"/>
                    <a:pt x="302" y="569"/>
                  </a:cubicBezTo>
                  <a:cubicBezTo>
                    <a:pt x="302" y="555"/>
                    <a:pt x="308" y="549"/>
                    <a:pt x="308" y="542"/>
                  </a:cubicBezTo>
                  <a:cubicBezTo>
                    <a:pt x="208" y="368"/>
                    <a:pt x="114" y="20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47"/>
            <p:cNvSpPr/>
            <p:nvPr/>
          </p:nvSpPr>
          <p:spPr>
            <a:xfrm>
              <a:off x="2564125" y="1772175"/>
              <a:ext cx="5875" cy="9400"/>
            </a:xfrm>
            <a:custGeom>
              <a:rect b="b" l="l" r="r" t="t"/>
              <a:pathLst>
                <a:path extrusionOk="0" h="376" w="235">
                  <a:moveTo>
                    <a:pt x="227" y="1"/>
                  </a:moveTo>
                  <a:lnTo>
                    <a:pt x="224" y="8"/>
                  </a:lnTo>
                  <a:lnTo>
                    <a:pt x="224" y="8"/>
                  </a:lnTo>
                  <a:cubicBezTo>
                    <a:pt x="227" y="5"/>
                    <a:pt x="231" y="3"/>
                    <a:pt x="234" y="1"/>
                  </a:cubicBezTo>
                  <a:close/>
                  <a:moveTo>
                    <a:pt x="224" y="8"/>
                  </a:moveTo>
                  <a:lnTo>
                    <a:pt x="224" y="8"/>
                  </a:lnTo>
                  <a:cubicBezTo>
                    <a:pt x="45" y="124"/>
                    <a:pt x="0" y="205"/>
                    <a:pt x="20" y="376"/>
                  </a:cubicBezTo>
                  <a:lnTo>
                    <a:pt x="224" y="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47"/>
            <p:cNvSpPr/>
            <p:nvPr/>
          </p:nvSpPr>
          <p:spPr>
            <a:xfrm>
              <a:off x="2592250" y="2013725"/>
              <a:ext cx="3675" cy="10900"/>
            </a:xfrm>
            <a:custGeom>
              <a:rect b="b" l="l" r="r" t="t"/>
              <a:pathLst>
                <a:path extrusionOk="0" h="436" w="147">
                  <a:moveTo>
                    <a:pt x="99" y="0"/>
                  </a:moveTo>
                  <a:cubicBezTo>
                    <a:pt x="60" y="145"/>
                    <a:pt x="1" y="284"/>
                    <a:pt x="57" y="429"/>
                  </a:cubicBezTo>
                  <a:lnTo>
                    <a:pt x="57" y="429"/>
                  </a:lnTo>
                  <a:cubicBezTo>
                    <a:pt x="140" y="303"/>
                    <a:pt x="146" y="158"/>
                    <a:pt x="146" y="14"/>
                  </a:cubicBezTo>
                  <a:cubicBezTo>
                    <a:pt x="133" y="14"/>
                    <a:pt x="113" y="7"/>
                    <a:pt x="99" y="0"/>
                  </a:cubicBezTo>
                  <a:close/>
                  <a:moveTo>
                    <a:pt x="57" y="429"/>
                  </a:moveTo>
                  <a:cubicBezTo>
                    <a:pt x="55" y="431"/>
                    <a:pt x="54" y="433"/>
                    <a:pt x="52" y="435"/>
                  </a:cubicBezTo>
                  <a:lnTo>
                    <a:pt x="59" y="435"/>
                  </a:lnTo>
                  <a:cubicBezTo>
                    <a:pt x="58" y="433"/>
                    <a:pt x="57" y="431"/>
                    <a:pt x="57" y="4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47"/>
            <p:cNvSpPr/>
            <p:nvPr/>
          </p:nvSpPr>
          <p:spPr>
            <a:xfrm>
              <a:off x="2545200" y="1679850"/>
              <a:ext cx="8575" cy="8900"/>
            </a:xfrm>
            <a:custGeom>
              <a:rect b="b" l="l" r="r" t="t"/>
              <a:pathLst>
                <a:path extrusionOk="0" h="356" w="343">
                  <a:moveTo>
                    <a:pt x="335" y="1"/>
                  </a:moveTo>
                  <a:cubicBezTo>
                    <a:pt x="334" y="5"/>
                    <a:pt x="332" y="9"/>
                    <a:pt x="330" y="13"/>
                  </a:cubicBezTo>
                  <a:lnTo>
                    <a:pt x="330" y="13"/>
                  </a:lnTo>
                  <a:cubicBezTo>
                    <a:pt x="334" y="11"/>
                    <a:pt x="338" y="9"/>
                    <a:pt x="342" y="7"/>
                  </a:cubicBezTo>
                  <a:cubicBezTo>
                    <a:pt x="342" y="7"/>
                    <a:pt x="335" y="1"/>
                    <a:pt x="335" y="1"/>
                  </a:cubicBezTo>
                  <a:close/>
                  <a:moveTo>
                    <a:pt x="330" y="13"/>
                  </a:moveTo>
                  <a:lnTo>
                    <a:pt x="330" y="13"/>
                  </a:lnTo>
                  <a:cubicBezTo>
                    <a:pt x="188" y="85"/>
                    <a:pt x="92" y="204"/>
                    <a:pt x="15" y="341"/>
                  </a:cubicBezTo>
                  <a:lnTo>
                    <a:pt x="15" y="341"/>
                  </a:lnTo>
                  <a:cubicBezTo>
                    <a:pt x="152" y="270"/>
                    <a:pt x="264" y="162"/>
                    <a:pt x="330" y="13"/>
                  </a:cubicBezTo>
                  <a:close/>
                  <a:moveTo>
                    <a:pt x="15" y="341"/>
                  </a:moveTo>
                  <a:lnTo>
                    <a:pt x="15" y="341"/>
                  </a:lnTo>
                  <a:cubicBezTo>
                    <a:pt x="11" y="344"/>
                    <a:pt x="6" y="346"/>
                    <a:pt x="1" y="349"/>
                  </a:cubicBezTo>
                  <a:lnTo>
                    <a:pt x="8" y="355"/>
                  </a:lnTo>
                  <a:cubicBezTo>
                    <a:pt x="10" y="351"/>
                    <a:pt x="13" y="346"/>
                    <a:pt x="15" y="3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47"/>
            <p:cNvSpPr/>
            <p:nvPr/>
          </p:nvSpPr>
          <p:spPr>
            <a:xfrm>
              <a:off x="2682375" y="1765800"/>
              <a:ext cx="8875" cy="4175"/>
            </a:xfrm>
            <a:custGeom>
              <a:rect b="b" l="l" r="r" t="t"/>
              <a:pathLst>
                <a:path extrusionOk="0" h="167" w="355">
                  <a:moveTo>
                    <a:pt x="58" y="1"/>
                  </a:moveTo>
                  <a:cubicBezTo>
                    <a:pt x="40" y="1"/>
                    <a:pt x="23" y="8"/>
                    <a:pt x="7" y="26"/>
                  </a:cubicBezTo>
                  <a:lnTo>
                    <a:pt x="7" y="26"/>
                  </a:lnTo>
                  <a:cubicBezTo>
                    <a:pt x="5" y="25"/>
                    <a:pt x="3" y="23"/>
                    <a:pt x="0" y="22"/>
                  </a:cubicBezTo>
                  <a:lnTo>
                    <a:pt x="0" y="35"/>
                  </a:lnTo>
                  <a:cubicBezTo>
                    <a:pt x="2" y="32"/>
                    <a:pt x="5" y="29"/>
                    <a:pt x="7" y="26"/>
                  </a:cubicBezTo>
                  <a:lnTo>
                    <a:pt x="7" y="26"/>
                  </a:lnTo>
                  <a:cubicBezTo>
                    <a:pt x="72" y="65"/>
                    <a:pt x="136" y="110"/>
                    <a:pt x="201" y="142"/>
                  </a:cubicBezTo>
                  <a:cubicBezTo>
                    <a:pt x="231" y="154"/>
                    <a:pt x="261" y="167"/>
                    <a:pt x="290" y="167"/>
                  </a:cubicBezTo>
                  <a:cubicBezTo>
                    <a:pt x="313" y="167"/>
                    <a:pt x="334" y="159"/>
                    <a:pt x="355" y="136"/>
                  </a:cubicBezTo>
                  <a:cubicBezTo>
                    <a:pt x="274" y="102"/>
                    <a:pt x="194" y="62"/>
                    <a:pt x="121" y="22"/>
                  </a:cubicBezTo>
                  <a:cubicBezTo>
                    <a:pt x="98" y="9"/>
                    <a:pt x="77" y="1"/>
                    <a:pt x="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47"/>
            <p:cNvSpPr/>
            <p:nvPr/>
          </p:nvSpPr>
          <p:spPr>
            <a:xfrm>
              <a:off x="2526300" y="1879075"/>
              <a:ext cx="5500" cy="8875"/>
            </a:xfrm>
            <a:custGeom>
              <a:rect b="b" l="l" r="r" t="t"/>
              <a:pathLst>
                <a:path extrusionOk="0" h="355" w="220">
                  <a:moveTo>
                    <a:pt x="188" y="0"/>
                  </a:moveTo>
                  <a:cubicBezTo>
                    <a:pt x="190" y="4"/>
                    <a:pt x="192" y="8"/>
                    <a:pt x="194" y="12"/>
                  </a:cubicBezTo>
                  <a:lnTo>
                    <a:pt x="194" y="12"/>
                  </a:lnTo>
                  <a:cubicBezTo>
                    <a:pt x="197" y="8"/>
                    <a:pt x="199" y="4"/>
                    <a:pt x="202" y="0"/>
                  </a:cubicBezTo>
                  <a:close/>
                  <a:moveTo>
                    <a:pt x="194" y="12"/>
                  </a:moveTo>
                  <a:lnTo>
                    <a:pt x="194" y="12"/>
                  </a:lnTo>
                  <a:cubicBezTo>
                    <a:pt x="130" y="122"/>
                    <a:pt x="65" y="232"/>
                    <a:pt x="1" y="341"/>
                  </a:cubicBezTo>
                  <a:cubicBezTo>
                    <a:pt x="21" y="348"/>
                    <a:pt x="34" y="355"/>
                    <a:pt x="54" y="355"/>
                  </a:cubicBezTo>
                  <a:cubicBezTo>
                    <a:pt x="108" y="268"/>
                    <a:pt x="161" y="174"/>
                    <a:pt x="208" y="81"/>
                  </a:cubicBezTo>
                  <a:cubicBezTo>
                    <a:pt x="220" y="63"/>
                    <a:pt x="207" y="37"/>
                    <a:pt x="194"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47"/>
            <p:cNvSpPr/>
            <p:nvPr/>
          </p:nvSpPr>
          <p:spPr>
            <a:xfrm>
              <a:off x="2537525" y="1915525"/>
              <a:ext cx="5525" cy="8575"/>
            </a:xfrm>
            <a:custGeom>
              <a:rect b="b" l="l" r="r" t="t"/>
              <a:pathLst>
                <a:path extrusionOk="0" h="343" w="221">
                  <a:moveTo>
                    <a:pt x="207" y="1"/>
                  </a:moveTo>
                  <a:cubicBezTo>
                    <a:pt x="88" y="87"/>
                    <a:pt x="61" y="220"/>
                    <a:pt x="8" y="339"/>
                  </a:cubicBezTo>
                  <a:lnTo>
                    <a:pt x="8" y="339"/>
                  </a:lnTo>
                  <a:cubicBezTo>
                    <a:pt x="162" y="284"/>
                    <a:pt x="188" y="139"/>
                    <a:pt x="221" y="8"/>
                  </a:cubicBezTo>
                  <a:lnTo>
                    <a:pt x="207" y="1"/>
                  </a:lnTo>
                  <a:close/>
                  <a:moveTo>
                    <a:pt x="8" y="339"/>
                  </a:moveTo>
                  <a:cubicBezTo>
                    <a:pt x="5" y="340"/>
                    <a:pt x="3" y="341"/>
                    <a:pt x="0" y="342"/>
                  </a:cubicBezTo>
                  <a:lnTo>
                    <a:pt x="7" y="342"/>
                  </a:lnTo>
                  <a:cubicBezTo>
                    <a:pt x="7" y="341"/>
                    <a:pt x="8" y="340"/>
                    <a:pt x="8" y="33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47"/>
            <p:cNvSpPr/>
            <p:nvPr/>
          </p:nvSpPr>
          <p:spPr>
            <a:xfrm>
              <a:off x="2483475" y="1787075"/>
              <a:ext cx="5400" cy="7375"/>
            </a:xfrm>
            <a:custGeom>
              <a:rect b="b" l="l" r="r" t="t"/>
              <a:pathLst>
                <a:path extrusionOk="0" h="295" w="216">
                  <a:moveTo>
                    <a:pt x="202" y="0"/>
                  </a:moveTo>
                  <a:cubicBezTo>
                    <a:pt x="201" y="5"/>
                    <a:pt x="200" y="10"/>
                    <a:pt x="199" y="15"/>
                  </a:cubicBezTo>
                  <a:lnTo>
                    <a:pt x="199" y="15"/>
                  </a:lnTo>
                  <a:cubicBezTo>
                    <a:pt x="204" y="13"/>
                    <a:pt x="210" y="10"/>
                    <a:pt x="215" y="7"/>
                  </a:cubicBezTo>
                  <a:lnTo>
                    <a:pt x="202" y="0"/>
                  </a:lnTo>
                  <a:close/>
                  <a:moveTo>
                    <a:pt x="199" y="15"/>
                  </a:moveTo>
                  <a:cubicBezTo>
                    <a:pt x="90" y="73"/>
                    <a:pt x="12" y="150"/>
                    <a:pt x="8" y="283"/>
                  </a:cubicBezTo>
                  <a:lnTo>
                    <a:pt x="8" y="283"/>
                  </a:lnTo>
                  <a:cubicBezTo>
                    <a:pt x="101" y="220"/>
                    <a:pt x="176" y="138"/>
                    <a:pt x="199" y="15"/>
                  </a:cubicBezTo>
                  <a:close/>
                  <a:moveTo>
                    <a:pt x="8" y="283"/>
                  </a:moveTo>
                  <a:cubicBezTo>
                    <a:pt x="6" y="285"/>
                    <a:pt x="3" y="287"/>
                    <a:pt x="1" y="288"/>
                  </a:cubicBezTo>
                  <a:lnTo>
                    <a:pt x="8" y="295"/>
                  </a:lnTo>
                  <a:cubicBezTo>
                    <a:pt x="8" y="291"/>
                    <a:pt x="8" y="287"/>
                    <a:pt x="8" y="2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47"/>
            <p:cNvSpPr/>
            <p:nvPr/>
          </p:nvSpPr>
          <p:spPr>
            <a:xfrm>
              <a:off x="2596725" y="1612950"/>
              <a:ext cx="7550" cy="4550"/>
            </a:xfrm>
            <a:custGeom>
              <a:rect b="b" l="l" r="r" t="t"/>
              <a:pathLst>
                <a:path extrusionOk="0" h="182" w="302">
                  <a:moveTo>
                    <a:pt x="7" y="1"/>
                  </a:moveTo>
                  <a:cubicBezTo>
                    <a:pt x="7" y="1"/>
                    <a:pt x="1" y="14"/>
                    <a:pt x="1" y="14"/>
                  </a:cubicBezTo>
                  <a:cubicBezTo>
                    <a:pt x="5" y="14"/>
                    <a:pt x="9" y="14"/>
                    <a:pt x="12" y="14"/>
                  </a:cubicBezTo>
                  <a:cubicBezTo>
                    <a:pt x="16" y="14"/>
                    <a:pt x="19" y="14"/>
                    <a:pt x="22" y="14"/>
                  </a:cubicBezTo>
                  <a:lnTo>
                    <a:pt x="22" y="14"/>
                  </a:lnTo>
                  <a:cubicBezTo>
                    <a:pt x="17" y="9"/>
                    <a:pt x="12" y="5"/>
                    <a:pt x="7" y="1"/>
                  </a:cubicBezTo>
                  <a:close/>
                  <a:moveTo>
                    <a:pt x="22" y="14"/>
                  </a:moveTo>
                  <a:cubicBezTo>
                    <a:pt x="84" y="70"/>
                    <a:pt x="146" y="125"/>
                    <a:pt x="208" y="174"/>
                  </a:cubicBezTo>
                  <a:cubicBezTo>
                    <a:pt x="215" y="179"/>
                    <a:pt x="224" y="180"/>
                    <a:pt x="234" y="180"/>
                  </a:cubicBezTo>
                  <a:cubicBezTo>
                    <a:pt x="251" y="180"/>
                    <a:pt x="272" y="176"/>
                    <a:pt x="292" y="175"/>
                  </a:cubicBezTo>
                  <a:lnTo>
                    <a:pt x="292" y="175"/>
                  </a:lnTo>
                  <a:cubicBezTo>
                    <a:pt x="202" y="111"/>
                    <a:pt x="138" y="19"/>
                    <a:pt x="22" y="14"/>
                  </a:cubicBezTo>
                  <a:close/>
                  <a:moveTo>
                    <a:pt x="302" y="174"/>
                  </a:moveTo>
                  <a:cubicBezTo>
                    <a:pt x="299" y="174"/>
                    <a:pt x="295" y="175"/>
                    <a:pt x="292" y="175"/>
                  </a:cubicBezTo>
                  <a:lnTo>
                    <a:pt x="292" y="175"/>
                  </a:lnTo>
                  <a:cubicBezTo>
                    <a:pt x="295" y="177"/>
                    <a:pt x="298" y="179"/>
                    <a:pt x="302" y="181"/>
                  </a:cubicBezTo>
                  <a:cubicBezTo>
                    <a:pt x="302" y="181"/>
                    <a:pt x="302" y="174"/>
                    <a:pt x="302" y="1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47"/>
            <p:cNvSpPr/>
            <p:nvPr/>
          </p:nvSpPr>
          <p:spPr>
            <a:xfrm>
              <a:off x="2589700" y="1607275"/>
              <a:ext cx="7225" cy="6025"/>
            </a:xfrm>
            <a:custGeom>
              <a:rect b="b" l="l" r="r" t="t"/>
              <a:pathLst>
                <a:path extrusionOk="0" h="241" w="289">
                  <a:moveTo>
                    <a:pt x="1" y="0"/>
                  </a:moveTo>
                  <a:lnTo>
                    <a:pt x="1" y="13"/>
                  </a:lnTo>
                  <a:cubicBezTo>
                    <a:pt x="7" y="14"/>
                    <a:pt x="14" y="16"/>
                    <a:pt x="20" y="17"/>
                  </a:cubicBezTo>
                  <a:lnTo>
                    <a:pt x="20" y="17"/>
                  </a:lnTo>
                  <a:cubicBezTo>
                    <a:pt x="14" y="11"/>
                    <a:pt x="7" y="6"/>
                    <a:pt x="1" y="0"/>
                  </a:cubicBezTo>
                  <a:close/>
                  <a:moveTo>
                    <a:pt x="20" y="17"/>
                  </a:moveTo>
                  <a:lnTo>
                    <a:pt x="20" y="17"/>
                  </a:lnTo>
                  <a:cubicBezTo>
                    <a:pt x="102" y="86"/>
                    <a:pt x="185" y="151"/>
                    <a:pt x="272" y="216"/>
                  </a:cubicBezTo>
                  <a:lnTo>
                    <a:pt x="272" y="216"/>
                  </a:lnTo>
                  <a:cubicBezTo>
                    <a:pt x="225" y="99"/>
                    <a:pt x="136" y="39"/>
                    <a:pt x="20" y="17"/>
                  </a:cubicBezTo>
                  <a:close/>
                  <a:moveTo>
                    <a:pt x="272" y="216"/>
                  </a:moveTo>
                  <a:cubicBezTo>
                    <a:pt x="276" y="224"/>
                    <a:pt x="279" y="232"/>
                    <a:pt x="282" y="241"/>
                  </a:cubicBezTo>
                  <a:cubicBezTo>
                    <a:pt x="282" y="241"/>
                    <a:pt x="288" y="228"/>
                    <a:pt x="288" y="228"/>
                  </a:cubicBezTo>
                  <a:cubicBezTo>
                    <a:pt x="283" y="224"/>
                    <a:pt x="278" y="220"/>
                    <a:pt x="272" y="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47"/>
            <p:cNvSpPr/>
            <p:nvPr/>
          </p:nvSpPr>
          <p:spPr>
            <a:xfrm>
              <a:off x="2650575" y="1946300"/>
              <a:ext cx="2875" cy="4225"/>
            </a:xfrm>
            <a:custGeom>
              <a:rect b="b" l="l" r="r" t="t"/>
              <a:pathLst>
                <a:path extrusionOk="0" h="169" w="115">
                  <a:moveTo>
                    <a:pt x="21" y="1"/>
                  </a:moveTo>
                  <a:cubicBezTo>
                    <a:pt x="14" y="1"/>
                    <a:pt x="8" y="8"/>
                    <a:pt x="1" y="8"/>
                  </a:cubicBezTo>
                  <a:cubicBezTo>
                    <a:pt x="34" y="61"/>
                    <a:pt x="68" y="115"/>
                    <a:pt x="95" y="168"/>
                  </a:cubicBezTo>
                  <a:cubicBezTo>
                    <a:pt x="101" y="168"/>
                    <a:pt x="108" y="161"/>
                    <a:pt x="115" y="161"/>
                  </a:cubicBezTo>
                  <a:cubicBezTo>
                    <a:pt x="81" y="108"/>
                    <a:pt x="54" y="54"/>
                    <a:pt x="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47"/>
            <p:cNvSpPr/>
            <p:nvPr/>
          </p:nvSpPr>
          <p:spPr>
            <a:xfrm>
              <a:off x="2600250" y="2047500"/>
              <a:ext cx="5025" cy="7050"/>
            </a:xfrm>
            <a:custGeom>
              <a:rect b="b" l="l" r="r" t="t"/>
              <a:pathLst>
                <a:path extrusionOk="0" h="282" w="201">
                  <a:moveTo>
                    <a:pt x="0" y="1"/>
                  </a:moveTo>
                  <a:lnTo>
                    <a:pt x="0" y="1"/>
                  </a:lnTo>
                  <a:cubicBezTo>
                    <a:pt x="45" y="163"/>
                    <a:pt x="85" y="243"/>
                    <a:pt x="190" y="266"/>
                  </a:cubicBezTo>
                  <a:lnTo>
                    <a:pt x="190" y="266"/>
                  </a:lnTo>
                  <a:cubicBezTo>
                    <a:pt x="140" y="192"/>
                    <a:pt x="88" y="120"/>
                    <a:pt x="0" y="1"/>
                  </a:cubicBezTo>
                  <a:close/>
                  <a:moveTo>
                    <a:pt x="190" y="266"/>
                  </a:moveTo>
                  <a:lnTo>
                    <a:pt x="190" y="266"/>
                  </a:lnTo>
                  <a:cubicBezTo>
                    <a:pt x="194" y="271"/>
                    <a:pt x="197" y="277"/>
                    <a:pt x="201" y="282"/>
                  </a:cubicBezTo>
                  <a:lnTo>
                    <a:pt x="201" y="268"/>
                  </a:lnTo>
                  <a:cubicBezTo>
                    <a:pt x="197" y="268"/>
                    <a:pt x="194" y="267"/>
                    <a:pt x="190" y="26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47"/>
            <p:cNvSpPr/>
            <p:nvPr/>
          </p:nvSpPr>
          <p:spPr>
            <a:xfrm>
              <a:off x="2614450" y="2038975"/>
              <a:ext cx="1200" cy="1875"/>
            </a:xfrm>
            <a:custGeom>
              <a:rect b="b" l="l" r="r" t="t"/>
              <a:pathLst>
                <a:path extrusionOk="0" h="75" w="48">
                  <a:moveTo>
                    <a:pt x="1" y="1"/>
                  </a:moveTo>
                  <a:cubicBezTo>
                    <a:pt x="7" y="14"/>
                    <a:pt x="14" y="21"/>
                    <a:pt x="21" y="27"/>
                  </a:cubicBezTo>
                  <a:cubicBezTo>
                    <a:pt x="28" y="47"/>
                    <a:pt x="41" y="67"/>
                    <a:pt x="48" y="74"/>
                  </a:cubicBezTo>
                  <a:cubicBezTo>
                    <a:pt x="48" y="67"/>
                    <a:pt x="34" y="47"/>
                    <a:pt x="28" y="34"/>
                  </a:cubicBezTo>
                  <a:cubicBezTo>
                    <a:pt x="21" y="21"/>
                    <a:pt x="7" y="1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47"/>
            <p:cNvSpPr/>
            <p:nvPr/>
          </p:nvSpPr>
          <p:spPr>
            <a:xfrm>
              <a:off x="2626000" y="2025100"/>
              <a:ext cx="2375" cy="3700"/>
            </a:xfrm>
            <a:custGeom>
              <a:rect b="b" l="l" r="r" t="t"/>
              <a:pathLst>
                <a:path extrusionOk="0" h="148" w="95">
                  <a:moveTo>
                    <a:pt x="14" y="0"/>
                  </a:moveTo>
                  <a:lnTo>
                    <a:pt x="0" y="7"/>
                  </a:lnTo>
                  <a:cubicBezTo>
                    <a:pt x="27" y="54"/>
                    <a:pt x="54" y="101"/>
                    <a:pt x="81" y="147"/>
                  </a:cubicBezTo>
                  <a:lnTo>
                    <a:pt x="94" y="147"/>
                  </a:lnTo>
                  <a:cubicBezTo>
                    <a:pt x="67" y="101"/>
                    <a:pt x="41" y="54"/>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47"/>
            <p:cNvSpPr/>
            <p:nvPr/>
          </p:nvSpPr>
          <p:spPr>
            <a:xfrm>
              <a:off x="2488500" y="1780050"/>
              <a:ext cx="5725" cy="7225"/>
            </a:xfrm>
            <a:custGeom>
              <a:rect b="b" l="l" r="r" t="t"/>
              <a:pathLst>
                <a:path extrusionOk="0" h="289" w="229">
                  <a:moveTo>
                    <a:pt x="215" y="0"/>
                  </a:moveTo>
                  <a:cubicBezTo>
                    <a:pt x="214" y="4"/>
                    <a:pt x="214" y="8"/>
                    <a:pt x="213" y="12"/>
                  </a:cubicBezTo>
                  <a:lnTo>
                    <a:pt x="213" y="12"/>
                  </a:lnTo>
                  <a:cubicBezTo>
                    <a:pt x="218" y="8"/>
                    <a:pt x="223" y="4"/>
                    <a:pt x="228" y="0"/>
                  </a:cubicBezTo>
                  <a:close/>
                  <a:moveTo>
                    <a:pt x="213" y="12"/>
                  </a:moveTo>
                  <a:cubicBezTo>
                    <a:pt x="123" y="80"/>
                    <a:pt x="52" y="161"/>
                    <a:pt x="18" y="274"/>
                  </a:cubicBezTo>
                  <a:lnTo>
                    <a:pt x="18" y="274"/>
                  </a:lnTo>
                  <a:cubicBezTo>
                    <a:pt x="136" y="221"/>
                    <a:pt x="192" y="128"/>
                    <a:pt x="213" y="12"/>
                  </a:cubicBezTo>
                  <a:close/>
                  <a:moveTo>
                    <a:pt x="18" y="274"/>
                  </a:moveTo>
                  <a:lnTo>
                    <a:pt x="18" y="274"/>
                  </a:lnTo>
                  <a:cubicBezTo>
                    <a:pt x="12" y="277"/>
                    <a:pt x="7" y="279"/>
                    <a:pt x="1" y="281"/>
                  </a:cubicBezTo>
                  <a:cubicBezTo>
                    <a:pt x="1" y="281"/>
                    <a:pt x="14" y="288"/>
                    <a:pt x="14" y="288"/>
                  </a:cubicBezTo>
                  <a:cubicBezTo>
                    <a:pt x="15" y="283"/>
                    <a:pt x="17" y="279"/>
                    <a:pt x="18"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47"/>
            <p:cNvSpPr/>
            <p:nvPr/>
          </p:nvSpPr>
          <p:spPr>
            <a:xfrm>
              <a:off x="2669150" y="1687550"/>
              <a:ext cx="7225" cy="5550"/>
            </a:xfrm>
            <a:custGeom>
              <a:rect b="b" l="l" r="r" t="t"/>
              <a:pathLst>
                <a:path extrusionOk="0" h="222" w="289">
                  <a:moveTo>
                    <a:pt x="7" y="1"/>
                  </a:moveTo>
                  <a:cubicBezTo>
                    <a:pt x="7" y="1"/>
                    <a:pt x="1" y="14"/>
                    <a:pt x="1" y="14"/>
                  </a:cubicBezTo>
                  <a:cubicBezTo>
                    <a:pt x="6" y="15"/>
                    <a:pt x="10" y="17"/>
                    <a:pt x="15" y="18"/>
                  </a:cubicBezTo>
                  <a:lnTo>
                    <a:pt x="15" y="18"/>
                  </a:lnTo>
                  <a:cubicBezTo>
                    <a:pt x="12" y="12"/>
                    <a:pt x="10" y="7"/>
                    <a:pt x="7" y="1"/>
                  </a:cubicBezTo>
                  <a:close/>
                  <a:moveTo>
                    <a:pt x="15" y="18"/>
                  </a:moveTo>
                  <a:cubicBezTo>
                    <a:pt x="69" y="131"/>
                    <a:pt x="163" y="187"/>
                    <a:pt x="281" y="213"/>
                  </a:cubicBezTo>
                  <a:lnTo>
                    <a:pt x="281" y="213"/>
                  </a:lnTo>
                  <a:cubicBezTo>
                    <a:pt x="206" y="127"/>
                    <a:pt x="125" y="53"/>
                    <a:pt x="15" y="18"/>
                  </a:cubicBezTo>
                  <a:close/>
                  <a:moveTo>
                    <a:pt x="281" y="213"/>
                  </a:moveTo>
                  <a:cubicBezTo>
                    <a:pt x="284" y="216"/>
                    <a:pt x="286" y="219"/>
                    <a:pt x="288" y="221"/>
                  </a:cubicBezTo>
                  <a:cubicBezTo>
                    <a:pt x="288" y="219"/>
                    <a:pt x="288" y="215"/>
                    <a:pt x="288" y="215"/>
                  </a:cubicBezTo>
                  <a:cubicBezTo>
                    <a:pt x="286" y="214"/>
                    <a:pt x="284" y="214"/>
                    <a:pt x="281" y="2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47"/>
            <p:cNvSpPr/>
            <p:nvPr/>
          </p:nvSpPr>
          <p:spPr>
            <a:xfrm>
              <a:off x="2477475" y="1794275"/>
              <a:ext cx="6200" cy="7050"/>
            </a:xfrm>
            <a:custGeom>
              <a:rect b="b" l="l" r="r" t="t"/>
              <a:pathLst>
                <a:path extrusionOk="0" h="282" w="248">
                  <a:moveTo>
                    <a:pt x="241" y="0"/>
                  </a:moveTo>
                  <a:cubicBezTo>
                    <a:pt x="239" y="3"/>
                    <a:pt x="238" y="7"/>
                    <a:pt x="236" y="10"/>
                  </a:cubicBezTo>
                  <a:lnTo>
                    <a:pt x="236" y="10"/>
                  </a:lnTo>
                  <a:cubicBezTo>
                    <a:pt x="240" y="9"/>
                    <a:pt x="244" y="8"/>
                    <a:pt x="248" y="7"/>
                  </a:cubicBezTo>
                  <a:cubicBezTo>
                    <a:pt x="248" y="7"/>
                    <a:pt x="241" y="0"/>
                    <a:pt x="241" y="0"/>
                  </a:cubicBezTo>
                  <a:close/>
                  <a:moveTo>
                    <a:pt x="236" y="10"/>
                  </a:moveTo>
                  <a:cubicBezTo>
                    <a:pt x="100" y="47"/>
                    <a:pt x="66" y="168"/>
                    <a:pt x="9" y="277"/>
                  </a:cubicBezTo>
                  <a:lnTo>
                    <a:pt x="9" y="277"/>
                  </a:lnTo>
                  <a:cubicBezTo>
                    <a:pt x="126" y="224"/>
                    <a:pt x="179" y="118"/>
                    <a:pt x="236" y="10"/>
                  </a:cubicBezTo>
                  <a:close/>
                  <a:moveTo>
                    <a:pt x="9" y="277"/>
                  </a:moveTo>
                  <a:cubicBezTo>
                    <a:pt x="6" y="279"/>
                    <a:pt x="3" y="280"/>
                    <a:pt x="0" y="281"/>
                  </a:cubicBezTo>
                  <a:lnTo>
                    <a:pt x="7" y="281"/>
                  </a:lnTo>
                  <a:cubicBezTo>
                    <a:pt x="7" y="280"/>
                    <a:pt x="8" y="279"/>
                    <a:pt x="9" y="2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47"/>
            <p:cNvSpPr/>
            <p:nvPr/>
          </p:nvSpPr>
          <p:spPr>
            <a:xfrm>
              <a:off x="2534000" y="1580825"/>
              <a:ext cx="4875" cy="5900"/>
            </a:xfrm>
            <a:custGeom>
              <a:rect b="b" l="l" r="r" t="t"/>
              <a:pathLst>
                <a:path extrusionOk="0" h="236" w="195">
                  <a:moveTo>
                    <a:pt x="188" y="1"/>
                  </a:moveTo>
                  <a:cubicBezTo>
                    <a:pt x="188" y="3"/>
                    <a:pt x="188" y="5"/>
                    <a:pt x="188" y="6"/>
                  </a:cubicBezTo>
                  <a:lnTo>
                    <a:pt x="188" y="6"/>
                  </a:lnTo>
                  <a:cubicBezTo>
                    <a:pt x="190" y="5"/>
                    <a:pt x="192" y="3"/>
                    <a:pt x="195" y="1"/>
                  </a:cubicBezTo>
                  <a:close/>
                  <a:moveTo>
                    <a:pt x="188" y="6"/>
                  </a:moveTo>
                  <a:cubicBezTo>
                    <a:pt x="149" y="38"/>
                    <a:pt x="106" y="70"/>
                    <a:pt x="81" y="108"/>
                  </a:cubicBezTo>
                  <a:cubicBezTo>
                    <a:pt x="50" y="139"/>
                    <a:pt x="30" y="187"/>
                    <a:pt x="12" y="226"/>
                  </a:cubicBezTo>
                  <a:lnTo>
                    <a:pt x="12" y="226"/>
                  </a:lnTo>
                  <a:cubicBezTo>
                    <a:pt x="48" y="195"/>
                    <a:pt x="85" y="166"/>
                    <a:pt x="128" y="141"/>
                  </a:cubicBezTo>
                  <a:cubicBezTo>
                    <a:pt x="180" y="109"/>
                    <a:pt x="187" y="64"/>
                    <a:pt x="188" y="6"/>
                  </a:cubicBezTo>
                  <a:close/>
                  <a:moveTo>
                    <a:pt x="12" y="226"/>
                  </a:moveTo>
                  <a:cubicBezTo>
                    <a:pt x="8" y="229"/>
                    <a:pt x="4" y="232"/>
                    <a:pt x="1" y="235"/>
                  </a:cubicBezTo>
                  <a:lnTo>
                    <a:pt x="7" y="235"/>
                  </a:lnTo>
                  <a:cubicBezTo>
                    <a:pt x="9" y="232"/>
                    <a:pt x="10" y="229"/>
                    <a:pt x="12" y="2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47"/>
            <p:cNvSpPr/>
            <p:nvPr/>
          </p:nvSpPr>
          <p:spPr>
            <a:xfrm>
              <a:off x="2631025" y="2016225"/>
              <a:ext cx="5025" cy="8050"/>
            </a:xfrm>
            <a:custGeom>
              <a:rect b="b" l="l" r="r" t="t"/>
              <a:pathLst>
                <a:path extrusionOk="0" h="322" w="201">
                  <a:moveTo>
                    <a:pt x="0" y="1"/>
                  </a:moveTo>
                  <a:cubicBezTo>
                    <a:pt x="6" y="9"/>
                    <a:pt x="11" y="18"/>
                    <a:pt x="17" y="27"/>
                  </a:cubicBezTo>
                  <a:lnTo>
                    <a:pt x="17" y="27"/>
                  </a:lnTo>
                  <a:cubicBezTo>
                    <a:pt x="15" y="18"/>
                    <a:pt x="14" y="10"/>
                    <a:pt x="13" y="1"/>
                  </a:cubicBezTo>
                  <a:close/>
                  <a:moveTo>
                    <a:pt x="17" y="27"/>
                  </a:moveTo>
                  <a:cubicBezTo>
                    <a:pt x="34" y="144"/>
                    <a:pt x="83" y="243"/>
                    <a:pt x="185" y="306"/>
                  </a:cubicBezTo>
                  <a:lnTo>
                    <a:pt x="185" y="306"/>
                  </a:lnTo>
                  <a:cubicBezTo>
                    <a:pt x="132" y="213"/>
                    <a:pt x="75" y="120"/>
                    <a:pt x="17" y="27"/>
                  </a:cubicBezTo>
                  <a:close/>
                  <a:moveTo>
                    <a:pt x="185" y="306"/>
                  </a:moveTo>
                  <a:cubicBezTo>
                    <a:pt x="188" y="311"/>
                    <a:pt x="191" y="316"/>
                    <a:pt x="194" y="322"/>
                  </a:cubicBezTo>
                  <a:cubicBezTo>
                    <a:pt x="194" y="322"/>
                    <a:pt x="201" y="315"/>
                    <a:pt x="201" y="315"/>
                  </a:cubicBezTo>
                  <a:cubicBezTo>
                    <a:pt x="195" y="312"/>
                    <a:pt x="190" y="309"/>
                    <a:pt x="185" y="30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47"/>
            <p:cNvSpPr/>
            <p:nvPr/>
          </p:nvSpPr>
          <p:spPr>
            <a:xfrm>
              <a:off x="2605250" y="2054200"/>
              <a:ext cx="3050" cy="4025"/>
            </a:xfrm>
            <a:custGeom>
              <a:rect b="b" l="l" r="r" t="t"/>
              <a:pathLst>
                <a:path extrusionOk="0" h="161" w="122">
                  <a:moveTo>
                    <a:pt x="1" y="0"/>
                  </a:moveTo>
                  <a:cubicBezTo>
                    <a:pt x="1" y="0"/>
                    <a:pt x="1" y="14"/>
                    <a:pt x="1" y="14"/>
                  </a:cubicBezTo>
                  <a:cubicBezTo>
                    <a:pt x="8" y="20"/>
                    <a:pt x="14" y="27"/>
                    <a:pt x="21" y="34"/>
                  </a:cubicBezTo>
                  <a:lnTo>
                    <a:pt x="21" y="34"/>
                  </a:lnTo>
                  <a:cubicBezTo>
                    <a:pt x="15" y="23"/>
                    <a:pt x="8" y="12"/>
                    <a:pt x="1" y="0"/>
                  </a:cubicBezTo>
                  <a:close/>
                  <a:moveTo>
                    <a:pt x="21" y="34"/>
                  </a:moveTo>
                  <a:lnTo>
                    <a:pt x="21" y="34"/>
                  </a:lnTo>
                  <a:cubicBezTo>
                    <a:pt x="46" y="76"/>
                    <a:pt x="68" y="119"/>
                    <a:pt x="94" y="161"/>
                  </a:cubicBezTo>
                  <a:cubicBezTo>
                    <a:pt x="101" y="154"/>
                    <a:pt x="115" y="148"/>
                    <a:pt x="121" y="141"/>
                  </a:cubicBezTo>
                  <a:cubicBezTo>
                    <a:pt x="88" y="102"/>
                    <a:pt x="54" y="68"/>
                    <a:pt x="21" y="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47"/>
            <p:cNvSpPr/>
            <p:nvPr/>
          </p:nvSpPr>
          <p:spPr>
            <a:xfrm>
              <a:off x="2591150" y="2029100"/>
              <a:ext cx="2375" cy="6225"/>
            </a:xfrm>
            <a:custGeom>
              <a:rect b="b" l="l" r="r" t="t"/>
              <a:pathLst>
                <a:path extrusionOk="0" h="249" w="95">
                  <a:moveTo>
                    <a:pt x="23" y="1"/>
                  </a:moveTo>
                  <a:cubicBezTo>
                    <a:pt x="25" y="3"/>
                    <a:pt x="27" y="4"/>
                    <a:pt x="29" y="6"/>
                  </a:cubicBezTo>
                  <a:lnTo>
                    <a:pt x="29" y="6"/>
                  </a:lnTo>
                  <a:cubicBezTo>
                    <a:pt x="29" y="4"/>
                    <a:pt x="29" y="3"/>
                    <a:pt x="30" y="1"/>
                  </a:cubicBezTo>
                  <a:close/>
                  <a:moveTo>
                    <a:pt x="29" y="6"/>
                  </a:moveTo>
                  <a:lnTo>
                    <a:pt x="29" y="6"/>
                  </a:lnTo>
                  <a:cubicBezTo>
                    <a:pt x="22" y="87"/>
                    <a:pt x="0" y="167"/>
                    <a:pt x="59" y="231"/>
                  </a:cubicBezTo>
                  <a:lnTo>
                    <a:pt x="59" y="231"/>
                  </a:lnTo>
                  <a:cubicBezTo>
                    <a:pt x="46" y="156"/>
                    <a:pt x="94" y="68"/>
                    <a:pt x="29" y="6"/>
                  </a:cubicBezTo>
                  <a:close/>
                  <a:moveTo>
                    <a:pt x="59" y="231"/>
                  </a:moveTo>
                  <a:cubicBezTo>
                    <a:pt x="60" y="237"/>
                    <a:pt x="61" y="242"/>
                    <a:pt x="63" y="248"/>
                  </a:cubicBezTo>
                  <a:cubicBezTo>
                    <a:pt x="63" y="248"/>
                    <a:pt x="70" y="242"/>
                    <a:pt x="70" y="242"/>
                  </a:cubicBezTo>
                  <a:cubicBezTo>
                    <a:pt x="66" y="238"/>
                    <a:pt x="62" y="234"/>
                    <a:pt x="59" y="23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47"/>
            <p:cNvSpPr/>
            <p:nvPr/>
          </p:nvSpPr>
          <p:spPr>
            <a:xfrm>
              <a:off x="2569300" y="2038800"/>
              <a:ext cx="3875" cy="5725"/>
            </a:xfrm>
            <a:custGeom>
              <a:rect b="b" l="l" r="r" t="t"/>
              <a:pathLst>
                <a:path extrusionOk="0" h="229" w="155">
                  <a:moveTo>
                    <a:pt x="141" y="1"/>
                  </a:moveTo>
                  <a:cubicBezTo>
                    <a:pt x="135" y="9"/>
                    <a:pt x="130" y="17"/>
                    <a:pt x="125" y="26"/>
                  </a:cubicBezTo>
                  <a:lnTo>
                    <a:pt x="125" y="26"/>
                  </a:lnTo>
                  <a:cubicBezTo>
                    <a:pt x="135" y="18"/>
                    <a:pt x="145" y="10"/>
                    <a:pt x="154" y="1"/>
                  </a:cubicBezTo>
                  <a:close/>
                  <a:moveTo>
                    <a:pt x="125" y="26"/>
                  </a:moveTo>
                  <a:cubicBezTo>
                    <a:pt x="103" y="42"/>
                    <a:pt x="81" y="59"/>
                    <a:pt x="67" y="81"/>
                  </a:cubicBezTo>
                  <a:cubicBezTo>
                    <a:pt x="48" y="115"/>
                    <a:pt x="31" y="154"/>
                    <a:pt x="16" y="190"/>
                  </a:cubicBezTo>
                  <a:lnTo>
                    <a:pt x="16" y="190"/>
                  </a:lnTo>
                  <a:cubicBezTo>
                    <a:pt x="53" y="134"/>
                    <a:pt x="89" y="81"/>
                    <a:pt x="125" y="26"/>
                  </a:cubicBezTo>
                  <a:close/>
                  <a:moveTo>
                    <a:pt x="16" y="190"/>
                  </a:moveTo>
                  <a:lnTo>
                    <a:pt x="16" y="190"/>
                  </a:lnTo>
                  <a:cubicBezTo>
                    <a:pt x="11" y="198"/>
                    <a:pt x="6" y="206"/>
                    <a:pt x="0" y="215"/>
                  </a:cubicBezTo>
                  <a:lnTo>
                    <a:pt x="0" y="228"/>
                  </a:lnTo>
                  <a:cubicBezTo>
                    <a:pt x="6" y="216"/>
                    <a:pt x="11" y="203"/>
                    <a:pt x="16" y="1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47"/>
            <p:cNvSpPr/>
            <p:nvPr/>
          </p:nvSpPr>
          <p:spPr>
            <a:xfrm>
              <a:off x="2572975" y="2030950"/>
              <a:ext cx="3375" cy="5375"/>
            </a:xfrm>
            <a:custGeom>
              <a:rect b="b" l="l" r="r" t="t"/>
              <a:pathLst>
                <a:path extrusionOk="0" h="215" w="135">
                  <a:moveTo>
                    <a:pt x="121" y="0"/>
                  </a:moveTo>
                  <a:cubicBezTo>
                    <a:pt x="120" y="4"/>
                    <a:pt x="120" y="7"/>
                    <a:pt x="119" y="11"/>
                  </a:cubicBezTo>
                  <a:lnTo>
                    <a:pt x="119" y="11"/>
                  </a:lnTo>
                  <a:cubicBezTo>
                    <a:pt x="124" y="9"/>
                    <a:pt x="129" y="8"/>
                    <a:pt x="134" y="7"/>
                  </a:cubicBezTo>
                  <a:cubicBezTo>
                    <a:pt x="134" y="7"/>
                    <a:pt x="121" y="0"/>
                    <a:pt x="121" y="0"/>
                  </a:cubicBezTo>
                  <a:close/>
                  <a:moveTo>
                    <a:pt x="119" y="11"/>
                  </a:moveTo>
                  <a:cubicBezTo>
                    <a:pt x="15" y="40"/>
                    <a:pt x="2" y="115"/>
                    <a:pt x="13" y="209"/>
                  </a:cubicBezTo>
                  <a:lnTo>
                    <a:pt x="13" y="209"/>
                  </a:lnTo>
                  <a:cubicBezTo>
                    <a:pt x="92" y="168"/>
                    <a:pt x="107" y="90"/>
                    <a:pt x="119" y="11"/>
                  </a:cubicBezTo>
                  <a:close/>
                  <a:moveTo>
                    <a:pt x="13" y="209"/>
                  </a:moveTo>
                  <a:cubicBezTo>
                    <a:pt x="9" y="211"/>
                    <a:pt x="5" y="213"/>
                    <a:pt x="0" y="214"/>
                  </a:cubicBezTo>
                  <a:lnTo>
                    <a:pt x="14" y="214"/>
                  </a:lnTo>
                  <a:cubicBezTo>
                    <a:pt x="14" y="212"/>
                    <a:pt x="13" y="210"/>
                    <a:pt x="13" y="2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47"/>
            <p:cNvSpPr/>
            <p:nvPr/>
          </p:nvSpPr>
          <p:spPr>
            <a:xfrm>
              <a:off x="2555075" y="1963025"/>
              <a:ext cx="3700" cy="5400"/>
            </a:xfrm>
            <a:custGeom>
              <a:rect b="b" l="l" r="r" t="t"/>
              <a:pathLst>
                <a:path extrusionOk="0" h="216" w="148">
                  <a:moveTo>
                    <a:pt x="128" y="1"/>
                  </a:moveTo>
                  <a:cubicBezTo>
                    <a:pt x="90" y="71"/>
                    <a:pt x="51" y="135"/>
                    <a:pt x="19" y="204"/>
                  </a:cubicBezTo>
                  <a:lnTo>
                    <a:pt x="19" y="204"/>
                  </a:lnTo>
                  <a:cubicBezTo>
                    <a:pt x="117" y="178"/>
                    <a:pt x="135" y="96"/>
                    <a:pt x="148" y="8"/>
                  </a:cubicBezTo>
                  <a:lnTo>
                    <a:pt x="128" y="1"/>
                  </a:lnTo>
                  <a:close/>
                  <a:moveTo>
                    <a:pt x="19" y="204"/>
                  </a:moveTo>
                  <a:cubicBezTo>
                    <a:pt x="13" y="206"/>
                    <a:pt x="7" y="207"/>
                    <a:pt x="1" y="208"/>
                  </a:cubicBezTo>
                  <a:lnTo>
                    <a:pt x="14" y="215"/>
                  </a:lnTo>
                  <a:cubicBezTo>
                    <a:pt x="16" y="211"/>
                    <a:pt x="17" y="208"/>
                    <a:pt x="19" y="20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47"/>
            <p:cNvSpPr/>
            <p:nvPr/>
          </p:nvSpPr>
          <p:spPr>
            <a:xfrm>
              <a:off x="2676500" y="1858825"/>
              <a:ext cx="1375" cy="1875"/>
            </a:xfrm>
            <a:custGeom>
              <a:rect b="b" l="l" r="r" t="t"/>
              <a:pathLst>
                <a:path extrusionOk="0" h="75" w="55">
                  <a:moveTo>
                    <a:pt x="14" y="1"/>
                  </a:moveTo>
                  <a:cubicBezTo>
                    <a:pt x="8" y="1"/>
                    <a:pt x="8" y="7"/>
                    <a:pt x="1" y="7"/>
                  </a:cubicBezTo>
                  <a:cubicBezTo>
                    <a:pt x="14" y="34"/>
                    <a:pt x="28" y="54"/>
                    <a:pt x="48" y="74"/>
                  </a:cubicBezTo>
                  <a:cubicBezTo>
                    <a:pt x="48" y="74"/>
                    <a:pt x="54" y="74"/>
                    <a:pt x="54" y="68"/>
                  </a:cubicBez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47"/>
            <p:cNvSpPr/>
            <p:nvPr/>
          </p:nvSpPr>
          <p:spPr>
            <a:xfrm>
              <a:off x="2680350" y="1851800"/>
              <a:ext cx="1025" cy="1425"/>
            </a:xfrm>
            <a:custGeom>
              <a:rect b="b" l="l" r="r" t="t"/>
              <a:pathLst>
                <a:path extrusionOk="0" h="57" w="41">
                  <a:moveTo>
                    <a:pt x="8" y="1"/>
                  </a:moveTo>
                  <a:cubicBezTo>
                    <a:pt x="8" y="7"/>
                    <a:pt x="1" y="21"/>
                    <a:pt x="8" y="27"/>
                  </a:cubicBezTo>
                  <a:cubicBezTo>
                    <a:pt x="8" y="41"/>
                    <a:pt x="14" y="48"/>
                    <a:pt x="21" y="54"/>
                  </a:cubicBezTo>
                  <a:cubicBezTo>
                    <a:pt x="23" y="56"/>
                    <a:pt x="25" y="57"/>
                    <a:pt x="27" y="57"/>
                  </a:cubicBezTo>
                  <a:cubicBezTo>
                    <a:pt x="32" y="57"/>
                    <a:pt x="36" y="52"/>
                    <a:pt x="41" y="48"/>
                  </a:cubicBezTo>
                  <a:cubicBezTo>
                    <a:pt x="28" y="34"/>
                    <a:pt x="21"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47"/>
            <p:cNvSpPr/>
            <p:nvPr/>
          </p:nvSpPr>
          <p:spPr>
            <a:xfrm>
              <a:off x="2534325" y="1926575"/>
              <a:ext cx="3725" cy="5375"/>
            </a:xfrm>
            <a:custGeom>
              <a:rect b="b" l="l" r="r" t="t"/>
              <a:pathLst>
                <a:path extrusionOk="0" h="215" w="149">
                  <a:moveTo>
                    <a:pt x="135" y="0"/>
                  </a:moveTo>
                  <a:cubicBezTo>
                    <a:pt x="131" y="6"/>
                    <a:pt x="128" y="12"/>
                    <a:pt x="125" y="17"/>
                  </a:cubicBezTo>
                  <a:lnTo>
                    <a:pt x="125" y="17"/>
                  </a:lnTo>
                  <a:cubicBezTo>
                    <a:pt x="132" y="13"/>
                    <a:pt x="140" y="10"/>
                    <a:pt x="148" y="7"/>
                  </a:cubicBezTo>
                  <a:lnTo>
                    <a:pt x="135" y="0"/>
                  </a:lnTo>
                  <a:close/>
                  <a:moveTo>
                    <a:pt x="125" y="17"/>
                  </a:moveTo>
                  <a:cubicBezTo>
                    <a:pt x="47" y="58"/>
                    <a:pt x="44" y="153"/>
                    <a:pt x="1" y="215"/>
                  </a:cubicBezTo>
                  <a:lnTo>
                    <a:pt x="8" y="208"/>
                  </a:lnTo>
                  <a:cubicBezTo>
                    <a:pt x="44" y="146"/>
                    <a:pt x="87" y="79"/>
                    <a:pt x="125" y="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47"/>
            <p:cNvSpPr/>
            <p:nvPr/>
          </p:nvSpPr>
          <p:spPr>
            <a:xfrm>
              <a:off x="2649425" y="1841100"/>
              <a:ext cx="2700" cy="4875"/>
            </a:xfrm>
            <a:custGeom>
              <a:rect b="b" l="l" r="r" t="t"/>
              <a:pathLst>
                <a:path extrusionOk="0" h="195" w="108">
                  <a:moveTo>
                    <a:pt x="20" y="0"/>
                  </a:moveTo>
                  <a:lnTo>
                    <a:pt x="20" y="0"/>
                  </a:lnTo>
                  <a:cubicBezTo>
                    <a:pt x="1" y="116"/>
                    <a:pt x="56" y="145"/>
                    <a:pt x="101" y="183"/>
                  </a:cubicBezTo>
                  <a:lnTo>
                    <a:pt x="101" y="183"/>
                  </a:lnTo>
                  <a:cubicBezTo>
                    <a:pt x="77" y="133"/>
                    <a:pt x="51" y="81"/>
                    <a:pt x="20" y="0"/>
                  </a:cubicBezTo>
                  <a:close/>
                  <a:moveTo>
                    <a:pt x="101" y="183"/>
                  </a:moveTo>
                  <a:lnTo>
                    <a:pt x="101" y="183"/>
                  </a:lnTo>
                  <a:cubicBezTo>
                    <a:pt x="103" y="187"/>
                    <a:pt x="105" y="191"/>
                    <a:pt x="107" y="195"/>
                  </a:cubicBezTo>
                  <a:cubicBezTo>
                    <a:pt x="107" y="195"/>
                    <a:pt x="107" y="188"/>
                    <a:pt x="107" y="188"/>
                  </a:cubicBezTo>
                  <a:cubicBezTo>
                    <a:pt x="105" y="186"/>
                    <a:pt x="103" y="185"/>
                    <a:pt x="101" y="18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47"/>
            <p:cNvSpPr/>
            <p:nvPr/>
          </p:nvSpPr>
          <p:spPr>
            <a:xfrm>
              <a:off x="2514275" y="1908850"/>
              <a:ext cx="4025" cy="5525"/>
            </a:xfrm>
            <a:custGeom>
              <a:rect b="b" l="l" r="r" t="t"/>
              <a:pathLst>
                <a:path extrusionOk="0" h="221" w="161">
                  <a:moveTo>
                    <a:pt x="147" y="0"/>
                  </a:moveTo>
                  <a:cubicBezTo>
                    <a:pt x="136" y="18"/>
                    <a:pt x="124" y="36"/>
                    <a:pt x="113" y="53"/>
                  </a:cubicBezTo>
                  <a:lnTo>
                    <a:pt x="113" y="53"/>
                  </a:lnTo>
                  <a:cubicBezTo>
                    <a:pt x="129" y="37"/>
                    <a:pt x="145" y="22"/>
                    <a:pt x="161" y="7"/>
                  </a:cubicBezTo>
                  <a:cubicBezTo>
                    <a:pt x="161" y="7"/>
                    <a:pt x="147" y="0"/>
                    <a:pt x="147" y="0"/>
                  </a:cubicBezTo>
                  <a:close/>
                  <a:moveTo>
                    <a:pt x="113" y="53"/>
                  </a:moveTo>
                  <a:cubicBezTo>
                    <a:pt x="93" y="72"/>
                    <a:pt x="75" y="92"/>
                    <a:pt x="60" y="114"/>
                  </a:cubicBezTo>
                  <a:cubicBezTo>
                    <a:pt x="41" y="133"/>
                    <a:pt x="29" y="160"/>
                    <a:pt x="16" y="188"/>
                  </a:cubicBezTo>
                  <a:lnTo>
                    <a:pt x="16" y="188"/>
                  </a:lnTo>
                  <a:cubicBezTo>
                    <a:pt x="50" y="144"/>
                    <a:pt x="82" y="100"/>
                    <a:pt x="113" y="53"/>
                  </a:cubicBezTo>
                  <a:close/>
                  <a:moveTo>
                    <a:pt x="16" y="188"/>
                  </a:moveTo>
                  <a:cubicBezTo>
                    <a:pt x="11" y="194"/>
                    <a:pt x="5" y="201"/>
                    <a:pt x="0" y="208"/>
                  </a:cubicBezTo>
                  <a:lnTo>
                    <a:pt x="0" y="221"/>
                  </a:lnTo>
                  <a:cubicBezTo>
                    <a:pt x="6" y="210"/>
                    <a:pt x="11" y="199"/>
                    <a:pt x="16"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47"/>
            <p:cNvSpPr/>
            <p:nvPr/>
          </p:nvSpPr>
          <p:spPr>
            <a:xfrm>
              <a:off x="2516725" y="1885925"/>
              <a:ext cx="3875" cy="5550"/>
            </a:xfrm>
            <a:custGeom>
              <a:rect b="b" l="l" r="r" t="t"/>
              <a:pathLst>
                <a:path extrusionOk="0" h="222" w="155">
                  <a:moveTo>
                    <a:pt x="130" y="1"/>
                  </a:moveTo>
                  <a:cubicBezTo>
                    <a:pt x="130" y="2"/>
                    <a:pt x="130" y="3"/>
                    <a:pt x="131" y="4"/>
                  </a:cubicBezTo>
                  <a:lnTo>
                    <a:pt x="131" y="4"/>
                  </a:lnTo>
                  <a:cubicBezTo>
                    <a:pt x="132" y="3"/>
                    <a:pt x="134" y="2"/>
                    <a:pt x="136" y="1"/>
                  </a:cubicBezTo>
                  <a:close/>
                  <a:moveTo>
                    <a:pt x="131" y="4"/>
                  </a:moveTo>
                  <a:cubicBezTo>
                    <a:pt x="55" y="55"/>
                    <a:pt x="0" y="113"/>
                    <a:pt x="33" y="212"/>
                  </a:cubicBezTo>
                  <a:lnTo>
                    <a:pt x="33" y="212"/>
                  </a:lnTo>
                  <a:cubicBezTo>
                    <a:pt x="97" y="160"/>
                    <a:pt x="154" y="101"/>
                    <a:pt x="131" y="4"/>
                  </a:cubicBezTo>
                  <a:close/>
                  <a:moveTo>
                    <a:pt x="33" y="212"/>
                  </a:moveTo>
                  <a:cubicBezTo>
                    <a:pt x="31" y="213"/>
                    <a:pt x="30" y="214"/>
                    <a:pt x="29" y="215"/>
                  </a:cubicBezTo>
                  <a:lnTo>
                    <a:pt x="36" y="221"/>
                  </a:lnTo>
                  <a:cubicBezTo>
                    <a:pt x="35" y="218"/>
                    <a:pt x="34" y="215"/>
                    <a:pt x="33" y="2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47"/>
            <p:cNvSpPr/>
            <p:nvPr/>
          </p:nvSpPr>
          <p:spPr>
            <a:xfrm>
              <a:off x="2561275" y="1667150"/>
              <a:ext cx="6025" cy="4875"/>
            </a:xfrm>
            <a:custGeom>
              <a:rect b="b" l="l" r="r" t="t"/>
              <a:pathLst>
                <a:path extrusionOk="0" h="195" w="241">
                  <a:moveTo>
                    <a:pt x="241" y="0"/>
                  </a:moveTo>
                  <a:lnTo>
                    <a:pt x="241" y="0"/>
                  </a:lnTo>
                  <a:cubicBezTo>
                    <a:pt x="155" y="53"/>
                    <a:pt x="31" y="60"/>
                    <a:pt x="8" y="188"/>
                  </a:cubicBezTo>
                  <a:lnTo>
                    <a:pt x="8" y="188"/>
                  </a:lnTo>
                  <a:cubicBezTo>
                    <a:pt x="86" y="123"/>
                    <a:pt x="163" y="65"/>
                    <a:pt x="241" y="0"/>
                  </a:cubicBezTo>
                  <a:close/>
                  <a:moveTo>
                    <a:pt x="8" y="188"/>
                  </a:moveTo>
                  <a:cubicBezTo>
                    <a:pt x="5" y="190"/>
                    <a:pt x="3" y="192"/>
                    <a:pt x="0" y="194"/>
                  </a:cubicBezTo>
                  <a:lnTo>
                    <a:pt x="7" y="194"/>
                  </a:lnTo>
                  <a:cubicBezTo>
                    <a:pt x="7" y="192"/>
                    <a:pt x="7" y="190"/>
                    <a:pt x="8" y="1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47"/>
            <p:cNvSpPr/>
            <p:nvPr/>
          </p:nvSpPr>
          <p:spPr>
            <a:xfrm>
              <a:off x="2557750" y="1620650"/>
              <a:ext cx="2700" cy="1700"/>
            </a:xfrm>
            <a:custGeom>
              <a:rect b="b" l="l" r="r" t="t"/>
              <a:pathLst>
                <a:path extrusionOk="0" h="68" w="108">
                  <a:moveTo>
                    <a:pt x="94" y="0"/>
                  </a:moveTo>
                  <a:cubicBezTo>
                    <a:pt x="68" y="20"/>
                    <a:pt x="34" y="34"/>
                    <a:pt x="1" y="54"/>
                  </a:cubicBezTo>
                  <a:cubicBezTo>
                    <a:pt x="1" y="60"/>
                    <a:pt x="7" y="67"/>
                    <a:pt x="7" y="67"/>
                  </a:cubicBezTo>
                  <a:cubicBezTo>
                    <a:pt x="41" y="54"/>
                    <a:pt x="74" y="34"/>
                    <a:pt x="108" y="14"/>
                  </a:cubicBezTo>
                  <a:cubicBezTo>
                    <a:pt x="101" y="7"/>
                    <a:pt x="101" y="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47"/>
            <p:cNvSpPr/>
            <p:nvPr/>
          </p:nvSpPr>
          <p:spPr>
            <a:xfrm>
              <a:off x="2522950" y="1591200"/>
              <a:ext cx="5075" cy="5050"/>
            </a:xfrm>
            <a:custGeom>
              <a:rect b="b" l="l" r="r" t="t"/>
              <a:pathLst>
                <a:path extrusionOk="0" h="202" w="203">
                  <a:moveTo>
                    <a:pt x="195" y="1"/>
                  </a:moveTo>
                  <a:lnTo>
                    <a:pt x="195" y="1"/>
                  </a:lnTo>
                  <a:cubicBezTo>
                    <a:pt x="195" y="4"/>
                    <a:pt x="196" y="8"/>
                    <a:pt x="196" y="12"/>
                  </a:cubicBezTo>
                  <a:lnTo>
                    <a:pt x="196" y="12"/>
                  </a:lnTo>
                  <a:cubicBezTo>
                    <a:pt x="198" y="10"/>
                    <a:pt x="200" y="9"/>
                    <a:pt x="202" y="7"/>
                  </a:cubicBezTo>
                  <a:cubicBezTo>
                    <a:pt x="202" y="7"/>
                    <a:pt x="195" y="1"/>
                    <a:pt x="195" y="1"/>
                  </a:cubicBezTo>
                  <a:close/>
                  <a:moveTo>
                    <a:pt x="196" y="12"/>
                  </a:moveTo>
                  <a:cubicBezTo>
                    <a:pt x="126" y="61"/>
                    <a:pt x="40" y="95"/>
                    <a:pt x="10" y="191"/>
                  </a:cubicBezTo>
                  <a:lnTo>
                    <a:pt x="10" y="191"/>
                  </a:lnTo>
                  <a:cubicBezTo>
                    <a:pt x="100" y="161"/>
                    <a:pt x="202" y="144"/>
                    <a:pt x="196" y="12"/>
                  </a:cubicBezTo>
                  <a:close/>
                  <a:moveTo>
                    <a:pt x="10" y="191"/>
                  </a:moveTo>
                  <a:cubicBezTo>
                    <a:pt x="7" y="193"/>
                    <a:pt x="4" y="194"/>
                    <a:pt x="1" y="195"/>
                  </a:cubicBezTo>
                  <a:cubicBezTo>
                    <a:pt x="1" y="195"/>
                    <a:pt x="8" y="201"/>
                    <a:pt x="8" y="201"/>
                  </a:cubicBezTo>
                  <a:cubicBezTo>
                    <a:pt x="9" y="198"/>
                    <a:pt x="9" y="195"/>
                    <a:pt x="10" y="1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47"/>
            <p:cNvSpPr/>
            <p:nvPr/>
          </p:nvSpPr>
          <p:spPr>
            <a:xfrm>
              <a:off x="2527825" y="1586700"/>
              <a:ext cx="6375" cy="4700"/>
            </a:xfrm>
            <a:custGeom>
              <a:rect b="b" l="l" r="r" t="t"/>
              <a:pathLst>
                <a:path extrusionOk="0" h="188" w="255">
                  <a:moveTo>
                    <a:pt x="248" y="0"/>
                  </a:moveTo>
                  <a:cubicBezTo>
                    <a:pt x="247" y="1"/>
                    <a:pt x="247" y="2"/>
                    <a:pt x="246" y="3"/>
                  </a:cubicBezTo>
                  <a:lnTo>
                    <a:pt x="246" y="3"/>
                  </a:lnTo>
                  <a:cubicBezTo>
                    <a:pt x="249" y="2"/>
                    <a:pt x="252" y="1"/>
                    <a:pt x="254" y="0"/>
                  </a:cubicBezTo>
                  <a:close/>
                  <a:moveTo>
                    <a:pt x="246" y="3"/>
                  </a:moveTo>
                  <a:cubicBezTo>
                    <a:pt x="146" y="35"/>
                    <a:pt x="58" y="80"/>
                    <a:pt x="11" y="178"/>
                  </a:cubicBezTo>
                  <a:lnTo>
                    <a:pt x="11" y="178"/>
                  </a:lnTo>
                  <a:cubicBezTo>
                    <a:pt x="112" y="150"/>
                    <a:pt x="194" y="98"/>
                    <a:pt x="246" y="3"/>
                  </a:cubicBezTo>
                  <a:close/>
                  <a:moveTo>
                    <a:pt x="11" y="178"/>
                  </a:moveTo>
                  <a:cubicBezTo>
                    <a:pt x="7" y="179"/>
                    <a:pt x="4" y="180"/>
                    <a:pt x="0" y="181"/>
                  </a:cubicBezTo>
                  <a:cubicBezTo>
                    <a:pt x="0" y="181"/>
                    <a:pt x="7" y="187"/>
                    <a:pt x="7" y="187"/>
                  </a:cubicBezTo>
                  <a:cubicBezTo>
                    <a:pt x="8" y="184"/>
                    <a:pt x="10" y="181"/>
                    <a:pt x="11" y="1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47"/>
            <p:cNvSpPr/>
            <p:nvPr/>
          </p:nvSpPr>
          <p:spPr>
            <a:xfrm>
              <a:off x="2538675" y="1578150"/>
              <a:ext cx="4225" cy="2700"/>
            </a:xfrm>
            <a:custGeom>
              <a:rect b="b" l="l" r="r" t="t"/>
              <a:pathLst>
                <a:path extrusionOk="0" h="108" w="169">
                  <a:moveTo>
                    <a:pt x="155" y="1"/>
                  </a:moveTo>
                  <a:lnTo>
                    <a:pt x="18" y="100"/>
                  </a:lnTo>
                  <a:lnTo>
                    <a:pt x="18" y="100"/>
                  </a:lnTo>
                  <a:cubicBezTo>
                    <a:pt x="72" y="76"/>
                    <a:pt x="120" y="52"/>
                    <a:pt x="168" y="28"/>
                  </a:cubicBezTo>
                  <a:lnTo>
                    <a:pt x="155" y="1"/>
                  </a:lnTo>
                  <a:close/>
                  <a:moveTo>
                    <a:pt x="18" y="100"/>
                  </a:moveTo>
                  <a:lnTo>
                    <a:pt x="18" y="100"/>
                  </a:lnTo>
                  <a:cubicBezTo>
                    <a:pt x="13" y="103"/>
                    <a:pt x="7" y="105"/>
                    <a:pt x="1" y="108"/>
                  </a:cubicBezTo>
                  <a:lnTo>
                    <a:pt x="8" y="108"/>
                  </a:lnTo>
                  <a:lnTo>
                    <a:pt x="18" y="10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47"/>
            <p:cNvSpPr/>
            <p:nvPr/>
          </p:nvSpPr>
          <p:spPr>
            <a:xfrm>
              <a:off x="2646075" y="1917700"/>
              <a:ext cx="2200" cy="2200"/>
            </a:xfrm>
            <a:custGeom>
              <a:rect b="b" l="l" r="r" t="t"/>
              <a:pathLst>
                <a:path extrusionOk="0" h="88" w="88">
                  <a:moveTo>
                    <a:pt x="27" y="1"/>
                  </a:moveTo>
                  <a:lnTo>
                    <a:pt x="0" y="28"/>
                  </a:lnTo>
                  <a:cubicBezTo>
                    <a:pt x="24" y="45"/>
                    <a:pt x="53" y="58"/>
                    <a:pt x="77" y="74"/>
                  </a:cubicBezTo>
                  <a:lnTo>
                    <a:pt x="77" y="74"/>
                  </a:lnTo>
                  <a:cubicBezTo>
                    <a:pt x="61" y="50"/>
                    <a:pt x="44" y="23"/>
                    <a:pt x="27" y="1"/>
                  </a:cubicBezTo>
                  <a:close/>
                  <a:moveTo>
                    <a:pt x="77" y="74"/>
                  </a:moveTo>
                  <a:lnTo>
                    <a:pt x="77" y="74"/>
                  </a:lnTo>
                  <a:cubicBezTo>
                    <a:pt x="81" y="79"/>
                    <a:pt x="84" y="83"/>
                    <a:pt x="87" y="88"/>
                  </a:cubicBezTo>
                  <a:cubicBezTo>
                    <a:pt x="87" y="88"/>
                    <a:pt x="87" y="81"/>
                    <a:pt x="87" y="81"/>
                  </a:cubicBezTo>
                  <a:cubicBezTo>
                    <a:pt x="84" y="79"/>
                    <a:pt x="81" y="76"/>
                    <a:pt x="77"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47"/>
            <p:cNvSpPr/>
            <p:nvPr/>
          </p:nvSpPr>
          <p:spPr>
            <a:xfrm>
              <a:off x="2574825" y="1930250"/>
              <a:ext cx="3700" cy="4050"/>
            </a:xfrm>
            <a:custGeom>
              <a:rect b="b" l="l" r="r" t="t"/>
              <a:pathLst>
                <a:path extrusionOk="0" h="162" w="148">
                  <a:moveTo>
                    <a:pt x="134" y="1"/>
                  </a:moveTo>
                  <a:cubicBezTo>
                    <a:pt x="133" y="6"/>
                    <a:pt x="133" y="11"/>
                    <a:pt x="132" y="15"/>
                  </a:cubicBezTo>
                  <a:lnTo>
                    <a:pt x="132" y="15"/>
                  </a:lnTo>
                  <a:cubicBezTo>
                    <a:pt x="137" y="13"/>
                    <a:pt x="142" y="10"/>
                    <a:pt x="147" y="7"/>
                  </a:cubicBezTo>
                  <a:cubicBezTo>
                    <a:pt x="147" y="7"/>
                    <a:pt x="134" y="1"/>
                    <a:pt x="134" y="1"/>
                  </a:cubicBezTo>
                  <a:close/>
                  <a:moveTo>
                    <a:pt x="132" y="15"/>
                  </a:moveTo>
                  <a:cubicBezTo>
                    <a:pt x="77" y="44"/>
                    <a:pt x="12" y="73"/>
                    <a:pt x="7" y="152"/>
                  </a:cubicBezTo>
                  <a:lnTo>
                    <a:pt x="7" y="152"/>
                  </a:lnTo>
                  <a:cubicBezTo>
                    <a:pt x="73" y="127"/>
                    <a:pt x="121" y="90"/>
                    <a:pt x="132" y="15"/>
                  </a:cubicBezTo>
                  <a:close/>
                  <a:moveTo>
                    <a:pt x="7" y="152"/>
                  </a:moveTo>
                  <a:lnTo>
                    <a:pt x="7" y="152"/>
                  </a:lnTo>
                  <a:cubicBezTo>
                    <a:pt x="5" y="153"/>
                    <a:pt x="2" y="154"/>
                    <a:pt x="0" y="154"/>
                  </a:cubicBezTo>
                  <a:lnTo>
                    <a:pt x="7" y="161"/>
                  </a:lnTo>
                  <a:cubicBezTo>
                    <a:pt x="7" y="158"/>
                    <a:pt x="7" y="155"/>
                    <a:pt x="7" y="1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47"/>
            <p:cNvSpPr/>
            <p:nvPr/>
          </p:nvSpPr>
          <p:spPr>
            <a:xfrm>
              <a:off x="2671500" y="1853650"/>
              <a:ext cx="1025" cy="1025"/>
            </a:xfrm>
            <a:custGeom>
              <a:rect b="b" l="l" r="r" t="t"/>
              <a:pathLst>
                <a:path extrusionOk="0" h="41" w="41">
                  <a:moveTo>
                    <a:pt x="20" y="0"/>
                  </a:moveTo>
                  <a:cubicBezTo>
                    <a:pt x="14" y="0"/>
                    <a:pt x="0" y="7"/>
                    <a:pt x="0" y="14"/>
                  </a:cubicBezTo>
                  <a:cubicBezTo>
                    <a:pt x="7" y="27"/>
                    <a:pt x="14" y="34"/>
                    <a:pt x="20" y="40"/>
                  </a:cubicBezTo>
                  <a:cubicBezTo>
                    <a:pt x="27" y="34"/>
                    <a:pt x="40" y="27"/>
                    <a:pt x="40" y="20"/>
                  </a:cubicBezTo>
                  <a:cubicBezTo>
                    <a:pt x="40" y="14"/>
                    <a:pt x="27"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47"/>
            <p:cNvSpPr/>
            <p:nvPr/>
          </p:nvSpPr>
          <p:spPr>
            <a:xfrm>
              <a:off x="2675000" y="1845775"/>
              <a:ext cx="875" cy="1375"/>
            </a:xfrm>
            <a:custGeom>
              <a:rect b="b" l="l" r="r" t="t"/>
              <a:pathLst>
                <a:path extrusionOk="0" h="55" w="35">
                  <a:moveTo>
                    <a:pt x="1" y="1"/>
                  </a:moveTo>
                  <a:lnTo>
                    <a:pt x="1" y="1"/>
                  </a:lnTo>
                  <a:cubicBezTo>
                    <a:pt x="14" y="21"/>
                    <a:pt x="21" y="34"/>
                    <a:pt x="34" y="54"/>
                  </a:cubicBezTo>
                  <a:cubicBezTo>
                    <a:pt x="28" y="41"/>
                    <a:pt x="34" y="34"/>
                    <a:pt x="28" y="21"/>
                  </a:cubicBezTo>
                  <a:cubicBezTo>
                    <a:pt x="21" y="14"/>
                    <a:pt x="14"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47"/>
            <p:cNvSpPr/>
            <p:nvPr/>
          </p:nvSpPr>
          <p:spPr>
            <a:xfrm>
              <a:off x="2666150" y="1847450"/>
              <a:ext cx="350" cy="1025"/>
            </a:xfrm>
            <a:custGeom>
              <a:rect b="b" l="l" r="r" t="t"/>
              <a:pathLst>
                <a:path extrusionOk="0" h="41" w="14">
                  <a:moveTo>
                    <a:pt x="14" y="1"/>
                  </a:moveTo>
                  <a:cubicBezTo>
                    <a:pt x="7" y="1"/>
                    <a:pt x="0" y="7"/>
                    <a:pt x="0" y="7"/>
                  </a:cubicBezTo>
                  <a:cubicBezTo>
                    <a:pt x="7" y="21"/>
                    <a:pt x="7" y="28"/>
                    <a:pt x="14" y="41"/>
                  </a:cubicBezTo>
                  <a:cubicBezTo>
                    <a:pt x="14" y="28"/>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47"/>
            <p:cNvSpPr/>
            <p:nvPr/>
          </p:nvSpPr>
          <p:spPr>
            <a:xfrm>
              <a:off x="2666300" y="1802975"/>
              <a:ext cx="2375" cy="750"/>
            </a:xfrm>
            <a:custGeom>
              <a:rect b="b" l="l" r="r" t="t"/>
              <a:pathLst>
                <a:path extrusionOk="0" h="30" w="95">
                  <a:moveTo>
                    <a:pt x="1" y="0"/>
                  </a:moveTo>
                  <a:cubicBezTo>
                    <a:pt x="1" y="3"/>
                    <a:pt x="1" y="7"/>
                    <a:pt x="1" y="7"/>
                  </a:cubicBezTo>
                  <a:cubicBezTo>
                    <a:pt x="5" y="7"/>
                    <a:pt x="10" y="6"/>
                    <a:pt x="15" y="6"/>
                  </a:cubicBezTo>
                  <a:lnTo>
                    <a:pt x="15" y="6"/>
                  </a:lnTo>
                  <a:cubicBezTo>
                    <a:pt x="31" y="13"/>
                    <a:pt x="46" y="22"/>
                    <a:pt x="61" y="27"/>
                  </a:cubicBezTo>
                  <a:cubicBezTo>
                    <a:pt x="63" y="29"/>
                    <a:pt x="66" y="30"/>
                    <a:pt x="70" y="30"/>
                  </a:cubicBezTo>
                  <a:cubicBezTo>
                    <a:pt x="77" y="30"/>
                    <a:pt x="86" y="27"/>
                    <a:pt x="95" y="27"/>
                  </a:cubicBezTo>
                  <a:cubicBezTo>
                    <a:pt x="88" y="20"/>
                    <a:pt x="74" y="7"/>
                    <a:pt x="68" y="7"/>
                  </a:cubicBezTo>
                  <a:cubicBezTo>
                    <a:pt x="61" y="5"/>
                    <a:pt x="54" y="4"/>
                    <a:pt x="46" y="4"/>
                  </a:cubicBezTo>
                  <a:cubicBezTo>
                    <a:pt x="36" y="4"/>
                    <a:pt x="25" y="5"/>
                    <a:pt x="15" y="6"/>
                  </a:cubicBezTo>
                  <a:lnTo>
                    <a:pt x="15" y="6"/>
                  </a:lnTo>
                  <a:cubicBezTo>
                    <a:pt x="11" y="4"/>
                    <a:pt x="6" y="2"/>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47"/>
            <p:cNvSpPr/>
            <p:nvPr/>
          </p:nvSpPr>
          <p:spPr>
            <a:xfrm>
              <a:off x="2662450" y="1798125"/>
              <a:ext cx="3875" cy="4875"/>
            </a:xfrm>
            <a:custGeom>
              <a:rect b="b" l="l" r="r" t="t"/>
              <a:pathLst>
                <a:path extrusionOk="0" h="195" w="155">
                  <a:moveTo>
                    <a:pt x="8" y="0"/>
                  </a:moveTo>
                  <a:cubicBezTo>
                    <a:pt x="8" y="0"/>
                    <a:pt x="1" y="13"/>
                    <a:pt x="1" y="13"/>
                  </a:cubicBezTo>
                  <a:cubicBezTo>
                    <a:pt x="7" y="14"/>
                    <a:pt x="13" y="15"/>
                    <a:pt x="19" y="16"/>
                  </a:cubicBezTo>
                  <a:lnTo>
                    <a:pt x="19" y="16"/>
                  </a:lnTo>
                  <a:cubicBezTo>
                    <a:pt x="15" y="11"/>
                    <a:pt x="11" y="6"/>
                    <a:pt x="8" y="0"/>
                  </a:cubicBezTo>
                  <a:close/>
                  <a:moveTo>
                    <a:pt x="19" y="16"/>
                  </a:moveTo>
                  <a:cubicBezTo>
                    <a:pt x="63" y="77"/>
                    <a:pt x="112" y="133"/>
                    <a:pt x="155" y="194"/>
                  </a:cubicBezTo>
                  <a:cubicBezTo>
                    <a:pt x="130" y="118"/>
                    <a:pt x="116" y="37"/>
                    <a:pt x="19" y="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47"/>
            <p:cNvSpPr/>
            <p:nvPr/>
          </p:nvSpPr>
          <p:spPr>
            <a:xfrm>
              <a:off x="2624650" y="1795600"/>
              <a:ext cx="4225" cy="4050"/>
            </a:xfrm>
            <a:custGeom>
              <a:rect b="b" l="l" r="r" t="t"/>
              <a:pathLst>
                <a:path extrusionOk="0" h="162" w="169">
                  <a:moveTo>
                    <a:pt x="1" y="1"/>
                  </a:moveTo>
                  <a:lnTo>
                    <a:pt x="1" y="1"/>
                  </a:lnTo>
                  <a:cubicBezTo>
                    <a:pt x="41" y="68"/>
                    <a:pt x="61" y="155"/>
                    <a:pt x="161" y="161"/>
                  </a:cubicBezTo>
                  <a:lnTo>
                    <a:pt x="168" y="161"/>
                  </a:lnTo>
                  <a:cubicBezTo>
                    <a:pt x="115" y="108"/>
                    <a:pt x="61" y="5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47"/>
            <p:cNvSpPr/>
            <p:nvPr/>
          </p:nvSpPr>
          <p:spPr>
            <a:xfrm>
              <a:off x="2679525" y="1686050"/>
              <a:ext cx="4025" cy="3375"/>
            </a:xfrm>
            <a:custGeom>
              <a:rect b="b" l="l" r="r" t="t"/>
              <a:pathLst>
                <a:path extrusionOk="0" h="135" w="161">
                  <a:moveTo>
                    <a:pt x="7" y="0"/>
                  </a:moveTo>
                  <a:cubicBezTo>
                    <a:pt x="7" y="0"/>
                    <a:pt x="0" y="7"/>
                    <a:pt x="0" y="7"/>
                  </a:cubicBezTo>
                  <a:cubicBezTo>
                    <a:pt x="6" y="7"/>
                    <a:pt x="11" y="7"/>
                    <a:pt x="16" y="8"/>
                  </a:cubicBezTo>
                  <a:lnTo>
                    <a:pt x="16" y="8"/>
                  </a:lnTo>
                  <a:cubicBezTo>
                    <a:pt x="13" y="5"/>
                    <a:pt x="10" y="3"/>
                    <a:pt x="7" y="0"/>
                  </a:cubicBezTo>
                  <a:close/>
                  <a:moveTo>
                    <a:pt x="16" y="8"/>
                  </a:moveTo>
                  <a:cubicBezTo>
                    <a:pt x="52" y="38"/>
                    <a:pt x="92" y="69"/>
                    <a:pt x="132" y="99"/>
                  </a:cubicBezTo>
                  <a:lnTo>
                    <a:pt x="132" y="99"/>
                  </a:lnTo>
                  <a:cubicBezTo>
                    <a:pt x="104" y="54"/>
                    <a:pt x="75" y="14"/>
                    <a:pt x="16" y="8"/>
                  </a:cubicBezTo>
                  <a:close/>
                  <a:moveTo>
                    <a:pt x="132" y="99"/>
                  </a:moveTo>
                  <a:cubicBezTo>
                    <a:pt x="139" y="111"/>
                    <a:pt x="147" y="122"/>
                    <a:pt x="154" y="134"/>
                  </a:cubicBezTo>
                  <a:lnTo>
                    <a:pt x="161" y="121"/>
                  </a:lnTo>
                  <a:cubicBezTo>
                    <a:pt x="151" y="113"/>
                    <a:pt x="142" y="106"/>
                    <a:pt x="132" y="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47"/>
            <p:cNvSpPr/>
            <p:nvPr/>
          </p:nvSpPr>
          <p:spPr>
            <a:xfrm>
              <a:off x="2613625" y="1718825"/>
              <a:ext cx="3875" cy="4200"/>
            </a:xfrm>
            <a:custGeom>
              <a:rect b="b" l="l" r="r" t="t"/>
              <a:pathLst>
                <a:path extrusionOk="0" h="168" w="155">
                  <a:moveTo>
                    <a:pt x="0" y="1"/>
                  </a:moveTo>
                  <a:cubicBezTo>
                    <a:pt x="0" y="1"/>
                    <a:pt x="0" y="14"/>
                    <a:pt x="0" y="14"/>
                  </a:cubicBezTo>
                  <a:cubicBezTo>
                    <a:pt x="2" y="16"/>
                    <a:pt x="3" y="17"/>
                    <a:pt x="5" y="19"/>
                  </a:cubicBezTo>
                  <a:lnTo>
                    <a:pt x="5" y="19"/>
                  </a:lnTo>
                  <a:cubicBezTo>
                    <a:pt x="3" y="13"/>
                    <a:pt x="2" y="7"/>
                    <a:pt x="0" y="1"/>
                  </a:cubicBezTo>
                  <a:close/>
                  <a:moveTo>
                    <a:pt x="5" y="19"/>
                  </a:moveTo>
                  <a:cubicBezTo>
                    <a:pt x="26" y="93"/>
                    <a:pt x="70" y="145"/>
                    <a:pt x="146" y="160"/>
                  </a:cubicBezTo>
                  <a:lnTo>
                    <a:pt x="146" y="160"/>
                  </a:lnTo>
                  <a:cubicBezTo>
                    <a:pt x="97" y="111"/>
                    <a:pt x="48" y="62"/>
                    <a:pt x="5" y="19"/>
                  </a:cubicBezTo>
                  <a:close/>
                  <a:moveTo>
                    <a:pt x="146" y="160"/>
                  </a:moveTo>
                  <a:cubicBezTo>
                    <a:pt x="149" y="163"/>
                    <a:pt x="151" y="165"/>
                    <a:pt x="154" y="168"/>
                  </a:cubicBezTo>
                  <a:cubicBezTo>
                    <a:pt x="154" y="168"/>
                    <a:pt x="154" y="161"/>
                    <a:pt x="154" y="161"/>
                  </a:cubicBezTo>
                  <a:cubicBezTo>
                    <a:pt x="151" y="161"/>
                    <a:pt x="149" y="160"/>
                    <a:pt x="146" y="1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47"/>
            <p:cNvSpPr/>
            <p:nvPr/>
          </p:nvSpPr>
          <p:spPr>
            <a:xfrm>
              <a:off x="2599400" y="1726350"/>
              <a:ext cx="4050" cy="3050"/>
            </a:xfrm>
            <a:custGeom>
              <a:rect b="b" l="l" r="r" t="t"/>
              <a:pathLst>
                <a:path extrusionOk="0" h="122" w="162">
                  <a:moveTo>
                    <a:pt x="1" y="1"/>
                  </a:moveTo>
                  <a:lnTo>
                    <a:pt x="1" y="7"/>
                  </a:lnTo>
                  <a:cubicBezTo>
                    <a:pt x="4" y="7"/>
                    <a:pt x="7" y="7"/>
                    <a:pt x="10" y="7"/>
                  </a:cubicBezTo>
                  <a:lnTo>
                    <a:pt x="10" y="7"/>
                  </a:lnTo>
                  <a:cubicBezTo>
                    <a:pt x="55" y="35"/>
                    <a:pt x="99" y="68"/>
                    <a:pt x="143" y="101"/>
                  </a:cubicBezTo>
                  <a:lnTo>
                    <a:pt x="143" y="101"/>
                  </a:lnTo>
                  <a:cubicBezTo>
                    <a:pt x="115" y="51"/>
                    <a:pt x="82" y="7"/>
                    <a:pt x="14" y="7"/>
                  </a:cubicBezTo>
                  <a:cubicBezTo>
                    <a:pt x="13" y="7"/>
                    <a:pt x="11" y="7"/>
                    <a:pt x="10" y="7"/>
                  </a:cubicBezTo>
                  <a:lnTo>
                    <a:pt x="10" y="7"/>
                  </a:lnTo>
                  <a:cubicBezTo>
                    <a:pt x="7" y="5"/>
                    <a:pt x="4" y="3"/>
                    <a:pt x="1" y="1"/>
                  </a:cubicBezTo>
                  <a:close/>
                  <a:moveTo>
                    <a:pt x="143" y="101"/>
                  </a:moveTo>
                  <a:cubicBezTo>
                    <a:pt x="147" y="108"/>
                    <a:pt x="151" y="114"/>
                    <a:pt x="154" y="121"/>
                  </a:cubicBezTo>
                  <a:lnTo>
                    <a:pt x="161" y="114"/>
                  </a:lnTo>
                  <a:cubicBezTo>
                    <a:pt x="155" y="110"/>
                    <a:pt x="149" y="105"/>
                    <a:pt x="143"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47"/>
            <p:cNvSpPr/>
            <p:nvPr/>
          </p:nvSpPr>
          <p:spPr>
            <a:xfrm>
              <a:off x="2672500" y="1680200"/>
              <a:ext cx="4025" cy="3350"/>
            </a:xfrm>
            <a:custGeom>
              <a:rect b="b" l="l" r="r" t="t"/>
              <a:pathLst>
                <a:path extrusionOk="0" h="134" w="161">
                  <a:moveTo>
                    <a:pt x="0" y="0"/>
                  </a:moveTo>
                  <a:lnTo>
                    <a:pt x="0" y="7"/>
                  </a:lnTo>
                  <a:cubicBezTo>
                    <a:pt x="2" y="7"/>
                    <a:pt x="4" y="7"/>
                    <a:pt x="5" y="7"/>
                  </a:cubicBezTo>
                  <a:lnTo>
                    <a:pt x="5" y="7"/>
                  </a:lnTo>
                  <a:cubicBezTo>
                    <a:pt x="4" y="5"/>
                    <a:pt x="2" y="2"/>
                    <a:pt x="0" y="0"/>
                  </a:cubicBezTo>
                  <a:close/>
                  <a:moveTo>
                    <a:pt x="5" y="7"/>
                  </a:moveTo>
                  <a:cubicBezTo>
                    <a:pt x="42" y="57"/>
                    <a:pt x="75" y="115"/>
                    <a:pt x="150" y="126"/>
                  </a:cubicBezTo>
                  <a:lnTo>
                    <a:pt x="150" y="126"/>
                  </a:lnTo>
                  <a:cubicBezTo>
                    <a:pt x="118" y="69"/>
                    <a:pt x="85" y="9"/>
                    <a:pt x="5" y="7"/>
                  </a:cubicBezTo>
                  <a:close/>
                  <a:moveTo>
                    <a:pt x="150" y="126"/>
                  </a:moveTo>
                  <a:cubicBezTo>
                    <a:pt x="151" y="129"/>
                    <a:pt x="153" y="131"/>
                    <a:pt x="154" y="134"/>
                  </a:cubicBezTo>
                  <a:lnTo>
                    <a:pt x="161" y="127"/>
                  </a:lnTo>
                  <a:cubicBezTo>
                    <a:pt x="157" y="127"/>
                    <a:pt x="153" y="127"/>
                    <a:pt x="150" y="1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47"/>
            <p:cNvSpPr/>
            <p:nvPr/>
          </p:nvSpPr>
          <p:spPr>
            <a:xfrm>
              <a:off x="2602250" y="1720325"/>
              <a:ext cx="3875" cy="3725"/>
            </a:xfrm>
            <a:custGeom>
              <a:rect b="b" l="l" r="r" t="t"/>
              <a:pathLst>
                <a:path extrusionOk="0" h="149" w="155">
                  <a:moveTo>
                    <a:pt x="7" y="1"/>
                  </a:moveTo>
                  <a:cubicBezTo>
                    <a:pt x="7" y="1"/>
                    <a:pt x="0" y="14"/>
                    <a:pt x="0" y="14"/>
                  </a:cubicBezTo>
                  <a:cubicBezTo>
                    <a:pt x="9" y="15"/>
                    <a:pt x="17" y="16"/>
                    <a:pt x="25" y="18"/>
                  </a:cubicBezTo>
                  <a:lnTo>
                    <a:pt x="25" y="18"/>
                  </a:lnTo>
                  <a:cubicBezTo>
                    <a:pt x="19" y="13"/>
                    <a:pt x="13" y="7"/>
                    <a:pt x="7" y="1"/>
                  </a:cubicBezTo>
                  <a:close/>
                  <a:moveTo>
                    <a:pt x="25" y="18"/>
                  </a:moveTo>
                  <a:cubicBezTo>
                    <a:pt x="60" y="53"/>
                    <a:pt x="95" y="88"/>
                    <a:pt x="134" y="123"/>
                  </a:cubicBezTo>
                  <a:lnTo>
                    <a:pt x="134" y="123"/>
                  </a:lnTo>
                  <a:cubicBezTo>
                    <a:pt x="108" y="77"/>
                    <a:pt x="78" y="33"/>
                    <a:pt x="25" y="18"/>
                  </a:cubicBezTo>
                  <a:close/>
                  <a:moveTo>
                    <a:pt x="134" y="123"/>
                  </a:moveTo>
                  <a:cubicBezTo>
                    <a:pt x="138" y="131"/>
                    <a:pt x="143" y="140"/>
                    <a:pt x="148" y="148"/>
                  </a:cubicBezTo>
                  <a:lnTo>
                    <a:pt x="154" y="141"/>
                  </a:lnTo>
                  <a:cubicBezTo>
                    <a:pt x="147" y="135"/>
                    <a:pt x="140" y="129"/>
                    <a:pt x="134"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47"/>
            <p:cNvSpPr/>
            <p:nvPr/>
          </p:nvSpPr>
          <p:spPr>
            <a:xfrm>
              <a:off x="2665475" y="1674500"/>
              <a:ext cx="3875" cy="3200"/>
            </a:xfrm>
            <a:custGeom>
              <a:rect b="b" l="l" r="r" t="t"/>
              <a:pathLst>
                <a:path extrusionOk="0" h="128" w="155">
                  <a:moveTo>
                    <a:pt x="0" y="1"/>
                  </a:moveTo>
                  <a:cubicBezTo>
                    <a:pt x="0" y="1"/>
                    <a:pt x="0" y="14"/>
                    <a:pt x="0" y="14"/>
                  </a:cubicBezTo>
                  <a:cubicBezTo>
                    <a:pt x="54" y="54"/>
                    <a:pt x="101" y="88"/>
                    <a:pt x="154" y="128"/>
                  </a:cubicBezTo>
                  <a:cubicBezTo>
                    <a:pt x="154" y="128"/>
                    <a:pt x="154" y="121"/>
                    <a:pt x="154" y="121"/>
                  </a:cubicBezTo>
                  <a:cubicBezTo>
                    <a:pt x="107" y="81"/>
                    <a:pt x="54"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47"/>
            <p:cNvSpPr/>
            <p:nvPr/>
          </p:nvSpPr>
          <p:spPr>
            <a:xfrm>
              <a:off x="2485000" y="1775875"/>
              <a:ext cx="3025" cy="4025"/>
            </a:xfrm>
            <a:custGeom>
              <a:rect b="b" l="l" r="r" t="t"/>
              <a:pathLst>
                <a:path extrusionOk="0" h="161" w="121">
                  <a:moveTo>
                    <a:pt x="107" y="0"/>
                  </a:moveTo>
                  <a:cubicBezTo>
                    <a:pt x="74" y="54"/>
                    <a:pt x="34" y="107"/>
                    <a:pt x="0" y="154"/>
                  </a:cubicBezTo>
                  <a:lnTo>
                    <a:pt x="7" y="161"/>
                  </a:lnTo>
                  <a:cubicBezTo>
                    <a:pt x="47" y="107"/>
                    <a:pt x="80" y="54"/>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47"/>
            <p:cNvSpPr/>
            <p:nvPr/>
          </p:nvSpPr>
          <p:spPr>
            <a:xfrm>
              <a:off x="2543525" y="1725675"/>
              <a:ext cx="525" cy="1550"/>
            </a:xfrm>
            <a:custGeom>
              <a:rect b="b" l="l" r="r" t="t"/>
              <a:pathLst>
                <a:path extrusionOk="0" h="62" w="21">
                  <a:moveTo>
                    <a:pt x="14" y="1"/>
                  </a:moveTo>
                  <a:lnTo>
                    <a:pt x="14" y="8"/>
                  </a:lnTo>
                  <a:cubicBezTo>
                    <a:pt x="8" y="21"/>
                    <a:pt x="8" y="41"/>
                    <a:pt x="1" y="61"/>
                  </a:cubicBezTo>
                  <a:cubicBezTo>
                    <a:pt x="8" y="48"/>
                    <a:pt x="14" y="41"/>
                    <a:pt x="21" y="34"/>
                  </a:cubicBezTo>
                  <a:cubicBezTo>
                    <a:pt x="21" y="21"/>
                    <a:pt x="14" y="1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47"/>
            <p:cNvSpPr/>
            <p:nvPr/>
          </p:nvSpPr>
          <p:spPr>
            <a:xfrm>
              <a:off x="2543875" y="1723675"/>
              <a:ext cx="3025" cy="2200"/>
            </a:xfrm>
            <a:custGeom>
              <a:rect b="b" l="l" r="r" t="t"/>
              <a:pathLst>
                <a:path extrusionOk="0" h="88" w="121">
                  <a:moveTo>
                    <a:pt x="114" y="1"/>
                  </a:moveTo>
                  <a:cubicBezTo>
                    <a:pt x="74" y="27"/>
                    <a:pt x="40" y="54"/>
                    <a:pt x="0" y="81"/>
                  </a:cubicBezTo>
                  <a:cubicBezTo>
                    <a:pt x="0" y="81"/>
                    <a:pt x="0" y="88"/>
                    <a:pt x="0" y="88"/>
                  </a:cubicBezTo>
                  <a:cubicBezTo>
                    <a:pt x="40" y="61"/>
                    <a:pt x="81" y="41"/>
                    <a:pt x="121" y="14"/>
                  </a:cubicBezTo>
                  <a:cubicBezTo>
                    <a:pt x="121" y="14"/>
                    <a:pt x="114" y="7"/>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47"/>
            <p:cNvSpPr/>
            <p:nvPr/>
          </p:nvSpPr>
          <p:spPr>
            <a:xfrm>
              <a:off x="2550900" y="1716825"/>
              <a:ext cx="2250" cy="2700"/>
            </a:xfrm>
            <a:custGeom>
              <a:rect b="b" l="l" r="r" t="t"/>
              <a:pathLst>
                <a:path extrusionOk="0" h="108" w="90">
                  <a:moveTo>
                    <a:pt x="67" y="0"/>
                  </a:moveTo>
                  <a:lnTo>
                    <a:pt x="61" y="7"/>
                  </a:lnTo>
                  <a:cubicBezTo>
                    <a:pt x="61" y="8"/>
                    <a:pt x="61" y="9"/>
                    <a:pt x="61" y="11"/>
                  </a:cubicBezTo>
                  <a:lnTo>
                    <a:pt x="61" y="11"/>
                  </a:lnTo>
                  <a:cubicBezTo>
                    <a:pt x="63" y="7"/>
                    <a:pt x="65" y="4"/>
                    <a:pt x="67" y="0"/>
                  </a:cubicBezTo>
                  <a:close/>
                  <a:moveTo>
                    <a:pt x="61" y="11"/>
                  </a:moveTo>
                  <a:cubicBezTo>
                    <a:pt x="43" y="41"/>
                    <a:pt x="24" y="71"/>
                    <a:pt x="0" y="107"/>
                  </a:cubicBezTo>
                  <a:cubicBezTo>
                    <a:pt x="5" y="108"/>
                    <a:pt x="10" y="108"/>
                    <a:pt x="14" y="108"/>
                  </a:cubicBezTo>
                  <a:cubicBezTo>
                    <a:pt x="89" y="108"/>
                    <a:pt x="68" y="54"/>
                    <a:pt x="61"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47"/>
            <p:cNvSpPr/>
            <p:nvPr/>
          </p:nvSpPr>
          <p:spPr>
            <a:xfrm>
              <a:off x="2552400" y="1714825"/>
              <a:ext cx="3375" cy="2100"/>
            </a:xfrm>
            <a:custGeom>
              <a:rect b="b" l="l" r="r" t="t"/>
              <a:pathLst>
                <a:path extrusionOk="0" h="84" w="135">
                  <a:moveTo>
                    <a:pt x="121" y="0"/>
                  </a:moveTo>
                  <a:cubicBezTo>
                    <a:pt x="84" y="25"/>
                    <a:pt x="47" y="49"/>
                    <a:pt x="15" y="74"/>
                  </a:cubicBezTo>
                  <a:lnTo>
                    <a:pt x="15" y="74"/>
                  </a:lnTo>
                  <a:cubicBezTo>
                    <a:pt x="56" y="56"/>
                    <a:pt x="93" y="38"/>
                    <a:pt x="134" y="20"/>
                  </a:cubicBezTo>
                  <a:cubicBezTo>
                    <a:pt x="128" y="13"/>
                    <a:pt x="128" y="7"/>
                    <a:pt x="121" y="0"/>
                  </a:cubicBezTo>
                  <a:close/>
                  <a:moveTo>
                    <a:pt x="15" y="74"/>
                  </a:moveTo>
                  <a:cubicBezTo>
                    <a:pt x="11" y="76"/>
                    <a:pt x="6" y="78"/>
                    <a:pt x="1" y="80"/>
                  </a:cubicBezTo>
                  <a:cubicBezTo>
                    <a:pt x="1" y="83"/>
                    <a:pt x="1" y="83"/>
                    <a:pt x="2" y="83"/>
                  </a:cubicBezTo>
                  <a:cubicBezTo>
                    <a:pt x="4" y="83"/>
                    <a:pt x="7" y="80"/>
                    <a:pt x="7" y="80"/>
                  </a:cubicBezTo>
                  <a:cubicBezTo>
                    <a:pt x="10" y="78"/>
                    <a:pt x="13" y="76"/>
                    <a:pt x="15" y="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47"/>
            <p:cNvSpPr/>
            <p:nvPr/>
          </p:nvSpPr>
          <p:spPr>
            <a:xfrm>
              <a:off x="2559425" y="1708125"/>
              <a:ext cx="2100" cy="2450"/>
            </a:xfrm>
            <a:custGeom>
              <a:rect b="b" l="l" r="r" t="t"/>
              <a:pathLst>
                <a:path extrusionOk="0" h="98" w="84">
                  <a:moveTo>
                    <a:pt x="74" y="0"/>
                  </a:moveTo>
                  <a:cubicBezTo>
                    <a:pt x="74" y="3"/>
                    <a:pt x="73" y="7"/>
                    <a:pt x="73" y="10"/>
                  </a:cubicBezTo>
                  <a:lnTo>
                    <a:pt x="73" y="10"/>
                  </a:lnTo>
                  <a:cubicBezTo>
                    <a:pt x="76" y="7"/>
                    <a:pt x="78" y="4"/>
                    <a:pt x="81" y="0"/>
                  </a:cubicBezTo>
                  <a:close/>
                  <a:moveTo>
                    <a:pt x="73" y="10"/>
                  </a:moveTo>
                  <a:cubicBezTo>
                    <a:pt x="49" y="39"/>
                    <a:pt x="25" y="64"/>
                    <a:pt x="1" y="94"/>
                  </a:cubicBezTo>
                  <a:cubicBezTo>
                    <a:pt x="11" y="96"/>
                    <a:pt x="21" y="98"/>
                    <a:pt x="29" y="98"/>
                  </a:cubicBezTo>
                  <a:cubicBezTo>
                    <a:pt x="83" y="98"/>
                    <a:pt x="71" y="46"/>
                    <a:pt x="73"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47"/>
            <p:cNvSpPr/>
            <p:nvPr/>
          </p:nvSpPr>
          <p:spPr>
            <a:xfrm>
              <a:off x="2561275" y="1704100"/>
              <a:ext cx="3825" cy="4050"/>
            </a:xfrm>
            <a:custGeom>
              <a:rect b="b" l="l" r="r" t="t"/>
              <a:pathLst>
                <a:path extrusionOk="0" h="162" w="153">
                  <a:moveTo>
                    <a:pt x="127" y="1"/>
                  </a:moveTo>
                  <a:cubicBezTo>
                    <a:pt x="88" y="53"/>
                    <a:pt x="49" y="105"/>
                    <a:pt x="10" y="157"/>
                  </a:cubicBezTo>
                  <a:lnTo>
                    <a:pt x="10" y="157"/>
                  </a:lnTo>
                  <a:cubicBezTo>
                    <a:pt x="81" y="126"/>
                    <a:pt x="153" y="103"/>
                    <a:pt x="127" y="1"/>
                  </a:cubicBezTo>
                  <a:close/>
                  <a:moveTo>
                    <a:pt x="10" y="157"/>
                  </a:moveTo>
                  <a:cubicBezTo>
                    <a:pt x="7" y="158"/>
                    <a:pt x="3" y="160"/>
                    <a:pt x="0" y="161"/>
                  </a:cubicBezTo>
                  <a:lnTo>
                    <a:pt x="7" y="161"/>
                  </a:lnTo>
                  <a:cubicBezTo>
                    <a:pt x="8" y="160"/>
                    <a:pt x="9" y="158"/>
                    <a:pt x="10"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47"/>
            <p:cNvSpPr/>
            <p:nvPr/>
          </p:nvSpPr>
          <p:spPr>
            <a:xfrm>
              <a:off x="2564450" y="1700275"/>
              <a:ext cx="5700" cy="3850"/>
            </a:xfrm>
            <a:custGeom>
              <a:rect b="b" l="l" r="r" t="t"/>
              <a:pathLst>
                <a:path extrusionOk="0" h="154" w="228">
                  <a:moveTo>
                    <a:pt x="214" y="0"/>
                  </a:moveTo>
                  <a:cubicBezTo>
                    <a:pt x="212" y="4"/>
                    <a:pt x="210" y="9"/>
                    <a:pt x="208" y="13"/>
                  </a:cubicBezTo>
                  <a:lnTo>
                    <a:pt x="208" y="13"/>
                  </a:lnTo>
                  <a:cubicBezTo>
                    <a:pt x="215" y="9"/>
                    <a:pt x="221" y="4"/>
                    <a:pt x="228" y="0"/>
                  </a:cubicBezTo>
                  <a:close/>
                  <a:moveTo>
                    <a:pt x="208" y="13"/>
                  </a:moveTo>
                  <a:cubicBezTo>
                    <a:pt x="135" y="61"/>
                    <a:pt x="68" y="105"/>
                    <a:pt x="0" y="154"/>
                  </a:cubicBezTo>
                  <a:cubicBezTo>
                    <a:pt x="83" y="122"/>
                    <a:pt x="166" y="96"/>
                    <a:pt x="208"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47"/>
            <p:cNvSpPr/>
            <p:nvPr/>
          </p:nvSpPr>
          <p:spPr>
            <a:xfrm>
              <a:off x="2553575" y="1675850"/>
              <a:ext cx="3750" cy="4200"/>
            </a:xfrm>
            <a:custGeom>
              <a:rect b="b" l="l" r="r" t="t"/>
              <a:pathLst>
                <a:path extrusionOk="0" h="168" w="150">
                  <a:moveTo>
                    <a:pt x="121" y="0"/>
                  </a:moveTo>
                  <a:cubicBezTo>
                    <a:pt x="121" y="2"/>
                    <a:pt x="122" y="4"/>
                    <a:pt x="123" y="6"/>
                  </a:cubicBezTo>
                  <a:lnTo>
                    <a:pt x="123" y="6"/>
                  </a:lnTo>
                  <a:cubicBezTo>
                    <a:pt x="124" y="4"/>
                    <a:pt x="126" y="2"/>
                    <a:pt x="127" y="0"/>
                  </a:cubicBezTo>
                  <a:close/>
                  <a:moveTo>
                    <a:pt x="123" y="6"/>
                  </a:moveTo>
                  <a:lnTo>
                    <a:pt x="123" y="6"/>
                  </a:lnTo>
                  <a:cubicBezTo>
                    <a:pt x="82" y="53"/>
                    <a:pt x="7" y="76"/>
                    <a:pt x="7" y="157"/>
                  </a:cubicBezTo>
                  <a:lnTo>
                    <a:pt x="7" y="157"/>
                  </a:lnTo>
                  <a:cubicBezTo>
                    <a:pt x="66" y="126"/>
                    <a:pt x="150" y="104"/>
                    <a:pt x="123" y="6"/>
                  </a:cubicBezTo>
                  <a:close/>
                  <a:moveTo>
                    <a:pt x="7" y="157"/>
                  </a:moveTo>
                  <a:cubicBezTo>
                    <a:pt x="5" y="158"/>
                    <a:pt x="2" y="160"/>
                    <a:pt x="0" y="161"/>
                  </a:cubicBezTo>
                  <a:cubicBezTo>
                    <a:pt x="0" y="161"/>
                    <a:pt x="7" y="167"/>
                    <a:pt x="7" y="167"/>
                  </a:cubicBezTo>
                  <a:cubicBezTo>
                    <a:pt x="7" y="164"/>
                    <a:pt x="7" y="161"/>
                    <a:pt x="7" y="15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47"/>
            <p:cNvSpPr/>
            <p:nvPr/>
          </p:nvSpPr>
          <p:spPr>
            <a:xfrm>
              <a:off x="2556575" y="1672000"/>
              <a:ext cx="4875" cy="3875"/>
            </a:xfrm>
            <a:custGeom>
              <a:rect b="b" l="l" r="r" t="t"/>
              <a:pathLst>
                <a:path extrusionOk="0" h="155" w="195">
                  <a:moveTo>
                    <a:pt x="188" y="0"/>
                  </a:moveTo>
                  <a:cubicBezTo>
                    <a:pt x="188" y="3"/>
                    <a:pt x="187" y="5"/>
                    <a:pt x="187" y="8"/>
                  </a:cubicBezTo>
                  <a:lnTo>
                    <a:pt x="187" y="8"/>
                  </a:lnTo>
                  <a:cubicBezTo>
                    <a:pt x="189" y="5"/>
                    <a:pt x="192" y="3"/>
                    <a:pt x="195" y="0"/>
                  </a:cubicBezTo>
                  <a:close/>
                  <a:moveTo>
                    <a:pt x="187" y="8"/>
                  </a:moveTo>
                  <a:cubicBezTo>
                    <a:pt x="130" y="57"/>
                    <a:pt x="68" y="101"/>
                    <a:pt x="12" y="151"/>
                  </a:cubicBezTo>
                  <a:lnTo>
                    <a:pt x="12" y="151"/>
                  </a:lnTo>
                  <a:cubicBezTo>
                    <a:pt x="87" y="126"/>
                    <a:pt x="165" y="98"/>
                    <a:pt x="187" y="8"/>
                  </a:cubicBezTo>
                  <a:close/>
                  <a:moveTo>
                    <a:pt x="12" y="151"/>
                  </a:moveTo>
                  <a:lnTo>
                    <a:pt x="12" y="151"/>
                  </a:lnTo>
                  <a:cubicBezTo>
                    <a:pt x="8" y="152"/>
                    <a:pt x="4" y="153"/>
                    <a:pt x="1" y="154"/>
                  </a:cubicBezTo>
                  <a:lnTo>
                    <a:pt x="7" y="154"/>
                  </a:lnTo>
                  <a:cubicBezTo>
                    <a:pt x="9" y="153"/>
                    <a:pt x="10" y="152"/>
                    <a:pt x="12" y="15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47"/>
            <p:cNvSpPr/>
            <p:nvPr/>
          </p:nvSpPr>
          <p:spPr>
            <a:xfrm>
              <a:off x="2611100" y="1624000"/>
              <a:ext cx="2050" cy="1250"/>
            </a:xfrm>
            <a:custGeom>
              <a:rect b="b" l="l" r="r" t="t"/>
              <a:pathLst>
                <a:path extrusionOk="0" h="50" w="82">
                  <a:moveTo>
                    <a:pt x="1" y="0"/>
                  </a:moveTo>
                  <a:lnTo>
                    <a:pt x="1" y="13"/>
                  </a:lnTo>
                  <a:cubicBezTo>
                    <a:pt x="6" y="13"/>
                    <a:pt x="11" y="13"/>
                    <a:pt x="16" y="14"/>
                  </a:cubicBezTo>
                  <a:lnTo>
                    <a:pt x="16" y="14"/>
                  </a:lnTo>
                  <a:cubicBezTo>
                    <a:pt x="12" y="9"/>
                    <a:pt x="7" y="4"/>
                    <a:pt x="1" y="0"/>
                  </a:cubicBezTo>
                  <a:close/>
                  <a:moveTo>
                    <a:pt x="16" y="14"/>
                  </a:moveTo>
                  <a:cubicBezTo>
                    <a:pt x="26" y="25"/>
                    <a:pt x="34" y="38"/>
                    <a:pt x="48" y="47"/>
                  </a:cubicBezTo>
                  <a:cubicBezTo>
                    <a:pt x="50" y="49"/>
                    <a:pt x="53" y="50"/>
                    <a:pt x="56" y="50"/>
                  </a:cubicBezTo>
                  <a:cubicBezTo>
                    <a:pt x="63" y="50"/>
                    <a:pt x="72" y="47"/>
                    <a:pt x="81" y="47"/>
                  </a:cubicBezTo>
                  <a:cubicBezTo>
                    <a:pt x="75" y="34"/>
                    <a:pt x="68" y="27"/>
                    <a:pt x="61" y="20"/>
                  </a:cubicBezTo>
                  <a:cubicBezTo>
                    <a:pt x="46" y="15"/>
                    <a:pt x="31" y="14"/>
                    <a:pt x="16"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47"/>
            <p:cNvSpPr/>
            <p:nvPr/>
          </p:nvSpPr>
          <p:spPr>
            <a:xfrm>
              <a:off x="2615300" y="1613125"/>
              <a:ext cx="3875" cy="4200"/>
            </a:xfrm>
            <a:custGeom>
              <a:rect b="b" l="l" r="r" t="t"/>
              <a:pathLst>
                <a:path extrusionOk="0" h="168" w="155">
                  <a:moveTo>
                    <a:pt x="0" y="0"/>
                  </a:moveTo>
                  <a:cubicBezTo>
                    <a:pt x="0" y="0"/>
                    <a:pt x="0" y="7"/>
                    <a:pt x="0" y="7"/>
                  </a:cubicBezTo>
                  <a:cubicBezTo>
                    <a:pt x="1" y="7"/>
                    <a:pt x="1" y="8"/>
                    <a:pt x="2" y="8"/>
                  </a:cubicBezTo>
                  <a:lnTo>
                    <a:pt x="2" y="8"/>
                  </a:lnTo>
                  <a:cubicBezTo>
                    <a:pt x="1" y="6"/>
                    <a:pt x="1" y="3"/>
                    <a:pt x="0" y="0"/>
                  </a:cubicBezTo>
                  <a:close/>
                  <a:moveTo>
                    <a:pt x="2" y="8"/>
                  </a:moveTo>
                  <a:cubicBezTo>
                    <a:pt x="15" y="87"/>
                    <a:pt x="53" y="148"/>
                    <a:pt x="140" y="159"/>
                  </a:cubicBezTo>
                  <a:lnTo>
                    <a:pt x="140" y="159"/>
                  </a:lnTo>
                  <a:cubicBezTo>
                    <a:pt x="96" y="109"/>
                    <a:pt x="46" y="59"/>
                    <a:pt x="2" y="8"/>
                  </a:cubicBezTo>
                  <a:close/>
                  <a:moveTo>
                    <a:pt x="140" y="159"/>
                  </a:moveTo>
                  <a:cubicBezTo>
                    <a:pt x="143" y="162"/>
                    <a:pt x="145" y="165"/>
                    <a:pt x="147" y="167"/>
                  </a:cubicBezTo>
                  <a:lnTo>
                    <a:pt x="154" y="161"/>
                  </a:lnTo>
                  <a:cubicBezTo>
                    <a:pt x="149" y="160"/>
                    <a:pt x="145" y="160"/>
                    <a:pt x="140" y="1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47"/>
            <p:cNvSpPr/>
            <p:nvPr/>
          </p:nvSpPr>
          <p:spPr>
            <a:xfrm>
              <a:off x="2604250" y="1617300"/>
              <a:ext cx="3700" cy="4375"/>
            </a:xfrm>
            <a:custGeom>
              <a:rect b="b" l="l" r="r" t="t"/>
              <a:pathLst>
                <a:path extrusionOk="0" h="175" w="148">
                  <a:moveTo>
                    <a:pt x="1" y="0"/>
                  </a:moveTo>
                  <a:cubicBezTo>
                    <a:pt x="1" y="0"/>
                    <a:pt x="1" y="7"/>
                    <a:pt x="1" y="7"/>
                  </a:cubicBezTo>
                  <a:cubicBezTo>
                    <a:pt x="1" y="8"/>
                    <a:pt x="2" y="8"/>
                    <a:pt x="2" y="9"/>
                  </a:cubicBezTo>
                  <a:lnTo>
                    <a:pt x="2" y="9"/>
                  </a:lnTo>
                  <a:cubicBezTo>
                    <a:pt x="1" y="6"/>
                    <a:pt x="1" y="3"/>
                    <a:pt x="1" y="0"/>
                  </a:cubicBezTo>
                  <a:close/>
                  <a:moveTo>
                    <a:pt x="2" y="9"/>
                  </a:moveTo>
                  <a:cubicBezTo>
                    <a:pt x="16" y="89"/>
                    <a:pt x="49" y="151"/>
                    <a:pt x="140" y="167"/>
                  </a:cubicBezTo>
                  <a:lnTo>
                    <a:pt x="140" y="167"/>
                  </a:lnTo>
                  <a:cubicBezTo>
                    <a:pt x="90" y="116"/>
                    <a:pt x="46" y="59"/>
                    <a:pt x="2" y="9"/>
                  </a:cubicBezTo>
                  <a:close/>
                  <a:moveTo>
                    <a:pt x="140" y="167"/>
                  </a:moveTo>
                  <a:cubicBezTo>
                    <a:pt x="143" y="169"/>
                    <a:pt x="145" y="172"/>
                    <a:pt x="148" y="174"/>
                  </a:cubicBezTo>
                  <a:cubicBezTo>
                    <a:pt x="148" y="172"/>
                    <a:pt x="148" y="168"/>
                    <a:pt x="148" y="168"/>
                  </a:cubicBezTo>
                  <a:cubicBezTo>
                    <a:pt x="145" y="167"/>
                    <a:pt x="143" y="167"/>
                    <a:pt x="140" y="16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47"/>
            <p:cNvSpPr/>
            <p:nvPr/>
          </p:nvSpPr>
          <p:spPr>
            <a:xfrm>
              <a:off x="2552575" y="1626000"/>
              <a:ext cx="1700" cy="1350"/>
            </a:xfrm>
            <a:custGeom>
              <a:rect b="b" l="l" r="r" t="t"/>
              <a:pathLst>
                <a:path extrusionOk="0" h="54" w="68">
                  <a:moveTo>
                    <a:pt x="47" y="0"/>
                  </a:moveTo>
                  <a:cubicBezTo>
                    <a:pt x="27" y="14"/>
                    <a:pt x="14" y="27"/>
                    <a:pt x="0" y="41"/>
                  </a:cubicBezTo>
                  <a:cubicBezTo>
                    <a:pt x="7" y="47"/>
                    <a:pt x="14" y="54"/>
                    <a:pt x="20" y="54"/>
                  </a:cubicBezTo>
                  <a:cubicBezTo>
                    <a:pt x="34" y="41"/>
                    <a:pt x="54" y="27"/>
                    <a:pt x="67" y="14"/>
                  </a:cubicBezTo>
                  <a:cubicBezTo>
                    <a:pt x="60" y="7"/>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47"/>
            <p:cNvSpPr/>
            <p:nvPr/>
          </p:nvSpPr>
          <p:spPr>
            <a:xfrm>
              <a:off x="2523800" y="1629350"/>
              <a:ext cx="1350" cy="525"/>
            </a:xfrm>
            <a:custGeom>
              <a:rect b="b" l="l" r="r" t="t"/>
              <a:pathLst>
                <a:path extrusionOk="0" h="21" w="54">
                  <a:moveTo>
                    <a:pt x="20" y="0"/>
                  </a:moveTo>
                  <a:cubicBezTo>
                    <a:pt x="14" y="7"/>
                    <a:pt x="7" y="14"/>
                    <a:pt x="0" y="20"/>
                  </a:cubicBezTo>
                  <a:cubicBezTo>
                    <a:pt x="20" y="14"/>
                    <a:pt x="34" y="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47"/>
            <p:cNvSpPr/>
            <p:nvPr/>
          </p:nvSpPr>
          <p:spPr>
            <a:xfrm>
              <a:off x="2575650" y="2062900"/>
              <a:ext cx="3550" cy="2525"/>
            </a:xfrm>
            <a:custGeom>
              <a:rect b="b" l="l" r="r" t="t"/>
              <a:pathLst>
                <a:path extrusionOk="0" h="101" w="142">
                  <a:moveTo>
                    <a:pt x="134" y="0"/>
                  </a:moveTo>
                  <a:cubicBezTo>
                    <a:pt x="87" y="27"/>
                    <a:pt x="41" y="60"/>
                    <a:pt x="1" y="94"/>
                  </a:cubicBezTo>
                  <a:lnTo>
                    <a:pt x="7" y="101"/>
                  </a:lnTo>
                  <a:cubicBezTo>
                    <a:pt x="47" y="67"/>
                    <a:pt x="94" y="34"/>
                    <a:pt x="1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47"/>
            <p:cNvSpPr/>
            <p:nvPr/>
          </p:nvSpPr>
          <p:spPr>
            <a:xfrm>
              <a:off x="2575975" y="2025750"/>
              <a:ext cx="3550" cy="2700"/>
            </a:xfrm>
            <a:custGeom>
              <a:rect b="b" l="l" r="r" t="t"/>
              <a:pathLst>
                <a:path extrusionOk="0" h="108" w="142">
                  <a:moveTo>
                    <a:pt x="128" y="1"/>
                  </a:moveTo>
                  <a:cubicBezTo>
                    <a:pt x="125" y="4"/>
                    <a:pt x="122" y="6"/>
                    <a:pt x="118" y="9"/>
                  </a:cubicBezTo>
                  <a:lnTo>
                    <a:pt x="118" y="9"/>
                  </a:lnTo>
                  <a:cubicBezTo>
                    <a:pt x="126" y="6"/>
                    <a:pt x="134" y="4"/>
                    <a:pt x="141" y="1"/>
                  </a:cubicBezTo>
                  <a:close/>
                  <a:moveTo>
                    <a:pt x="118" y="9"/>
                  </a:moveTo>
                  <a:cubicBezTo>
                    <a:pt x="73" y="25"/>
                    <a:pt x="26" y="42"/>
                    <a:pt x="16" y="97"/>
                  </a:cubicBezTo>
                  <a:lnTo>
                    <a:pt x="16" y="97"/>
                  </a:lnTo>
                  <a:cubicBezTo>
                    <a:pt x="53" y="69"/>
                    <a:pt x="86" y="37"/>
                    <a:pt x="118" y="9"/>
                  </a:cubicBezTo>
                  <a:close/>
                  <a:moveTo>
                    <a:pt x="16" y="97"/>
                  </a:moveTo>
                  <a:cubicBezTo>
                    <a:pt x="11" y="101"/>
                    <a:pt x="6" y="104"/>
                    <a:pt x="1" y="108"/>
                  </a:cubicBezTo>
                  <a:lnTo>
                    <a:pt x="14" y="108"/>
                  </a:lnTo>
                  <a:cubicBezTo>
                    <a:pt x="15" y="104"/>
                    <a:pt x="15" y="100"/>
                    <a:pt x="16"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47"/>
            <p:cNvSpPr/>
            <p:nvPr/>
          </p:nvSpPr>
          <p:spPr>
            <a:xfrm>
              <a:off x="2570800" y="2023075"/>
              <a:ext cx="2700" cy="2550"/>
            </a:xfrm>
            <a:custGeom>
              <a:rect b="b" l="l" r="r" t="t"/>
              <a:pathLst>
                <a:path extrusionOk="0" h="102" w="108">
                  <a:moveTo>
                    <a:pt x="94" y="1"/>
                  </a:moveTo>
                  <a:cubicBezTo>
                    <a:pt x="67" y="34"/>
                    <a:pt x="34" y="68"/>
                    <a:pt x="0" y="101"/>
                  </a:cubicBezTo>
                  <a:lnTo>
                    <a:pt x="14" y="101"/>
                  </a:lnTo>
                  <a:cubicBezTo>
                    <a:pt x="41" y="68"/>
                    <a:pt x="74" y="34"/>
                    <a:pt x="1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47"/>
            <p:cNvSpPr/>
            <p:nvPr/>
          </p:nvSpPr>
          <p:spPr>
            <a:xfrm>
              <a:off x="2620300" y="1977925"/>
              <a:ext cx="525" cy="700"/>
            </a:xfrm>
            <a:custGeom>
              <a:rect b="b" l="l" r="r" t="t"/>
              <a:pathLst>
                <a:path extrusionOk="0" h="28" w="21">
                  <a:moveTo>
                    <a:pt x="14" y="0"/>
                  </a:moveTo>
                  <a:lnTo>
                    <a:pt x="1" y="7"/>
                  </a:lnTo>
                  <a:lnTo>
                    <a:pt x="21" y="2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47"/>
            <p:cNvSpPr/>
            <p:nvPr/>
          </p:nvSpPr>
          <p:spPr>
            <a:xfrm>
              <a:off x="2647075" y="1929575"/>
              <a:ext cx="350" cy="525"/>
            </a:xfrm>
            <a:custGeom>
              <a:rect b="b" l="l" r="r" t="t"/>
              <a:pathLst>
                <a:path extrusionOk="0" h="21" w="14">
                  <a:moveTo>
                    <a:pt x="14" y="1"/>
                  </a:moveTo>
                  <a:lnTo>
                    <a:pt x="0" y="8"/>
                  </a:lnTo>
                  <a:lnTo>
                    <a:pt x="14" y="21"/>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47"/>
            <p:cNvSpPr/>
            <p:nvPr/>
          </p:nvSpPr>
          <p:spPr>
            <a:xfrm>
              <a:off x="2565450" y="1963550"/>
              <a:ext cx="3200" cy="2700"/>
            </a:xfrm>
            <a:custGeom>
              <a:rect b="b" l="l" r="r" t="t"/>
              <a:pathLst>
                <a:path extrusionOk="0" h="108" w="128">
                  <a:moveTo>
                    <a:pt x="114" y="0"/>
                  </a:moveTo>
                  <a:lnTo>
                    <a:pt x="0" y="100"/>
                  </a:lnTo>
                  <a:cubicBezTo>
                    <a:pt x="0" y="100"/>
                    <a:pt x="7" y="107"/>
                    <a:pt x="7" y="107"/>
                  </a:cubicBezTo>
                  <a:cubicBezTo>
                    <a:pt x="47" y="74"/>
                    <a:pt x="87" y="33"/>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47"/>
            <p:cNvSpPr/>
            <p:nvPr/>
          </p:nvSpPr>
          <p:spPr>
            <a:xfrm>
              <a:off x="2568125" y="1957675"/>
              <a:ext cx="2200" cy="3050"/>
            </a:xfrm>
            <a:custGeom>
              <a:rect b="b" l="l" r="r" t="t"/>
              <a:pathLst>
                <a:path extrusionOk="0" h="122" w="88">
                  <a:moveTo>
                    <a:pt x="74" y="1"/>
                  </a:moveTo>
                  <a:lnTo>
                    <a:pt x="74" y="1"/>
                  </a:lnTo>
                  <a:cubicBezTo>
                    <a:pt x="76" y="8"/>
                    <a:pt x="77" y="14"/>
                    <a:pt x="78" y="20"/>
                  </a:cubicBezTo>
                  <a:lnTo>
                    <a:pt x="78" y="20"/>
                  </a:lnTo>
                  <a:cubicBezTo>
                    <a:pt x="81" y="16"/>
                    <a:pt x="84" y="12"/>
                    <a:pt x="87" y="8"/>
                  </a:cubicBezTo>
                  <a:lnTo>
                    <a:pt x="74" y="1"/>
                  </a:lnTo>
                  <a:close/>
                  <a:moveTo>
                    <a:pt x="78" y="20"/>
                  </a:moveTo>
                  <a:lnTo>
                    <a:pt x="78" y="20"/>
                  </a:lnTo>
                  <a:cubicBezTo>
                    <a:pt x="57" y="47"/>
                    <a:pt x="37" y="77"/>
                    <a:pt x="16" y="107"/>
                  </a:cubicBezTo>
                  <a:lnTo>
                    <a:pt x="16" y="107"/>
                  </a:lnTo>
                  <a:cubicBezTo>
                    <a:pt x="46" y="84"/>
                    <a:pt x="81" y="64"/>
                    <a:pt x="78" y="20"/>
                  </a:cubicBezTo>
                  <a:close/>
                  <a:moveTo>
                    <a:pt x="16" y="107"/>
                  </a:moveTo>
                  <a:cubicBezTo>
                    <a:pt x="11" y="112"/>
                    <a:pt x="5" y="116"/>
                    <a:pt x="0" y="121"/>
                  </a:cubicBezTo>
                  <a:lnTo>
                    <a:pt x="7" y="121"/>
                  </a:lnTo>
                  <a:cubicBezTo>
                    <a:pt x="10" y="117"/>
                    <a:pt x="13" y="112"/>
                    <a:pt x="16"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47"/>
            <p:cNvSpPr/>
            <p:nvPr/>
          </p:nvSpPr>
          <p:spPr>
            <a:xfrm>
              <a:off x="2569975" y="1955000"/>
              <a:ext cx="3850" cy="2875"/>
            </a:xfrm>
            <a:custGeom>
              <a:rect b="b" l="l" r="r" t="t"/>
              <a:pathLst>
                <a:path extrusionOk="0" h="115" w="154">
                  <a:moveTo>
                    <a:pt x="4" y="112"/>
                  </a:moveTo>
                  <a:cubicBezTo>
                    <a:pt x="2" y="112"/>
                    <a:pt x="0" y="112"/>
                    <a:pt x="0" y="115"/>
                  </a:cubicBezTo>
                  <a:cubicBezTo>
                    <a:pt x="1" y="114"/>
                    <a:pt x="3" y="113"/>
                    <a:pt x="4" y="112"/>
                  </a:cubicBezTo>
                  <a:lnTo>
                    <a:pt x="4" y="112"/>
                  </a:lnTo>
                  <a:cubicBezTo>
                    <a:pt x="4" y="112"/>
                    <a:pt x="4" y="112"/>
                    <a:pt x="4" y="112"/>
                  </a:cubicBezTo>
                  <a:close/>
                  <a:moveTo>
                    <a:pt x="154" y="1"/>
                  </a:moveTo>
                  <a:cubicBezTo>
                    <a:pt x="102" y="33"/>
                    <a:pt x="56" y="72"/>
                    <a:pt x="4" y="112"/>
                  </a:cubicBezTo>
                  <a:lnTo>
                    <a:pt x="4" y="112"/>
                  </a:lnTo>
                  <a:cubicBezTo>
                    <a:pt x="8" y="112"/>
                    <a:pt x="13" y="115"/>
                    <a:pt x="13" y="115"/>
                  </a:cubicBezTo>
                  <a:cubicBezTo>
                    <a:pt x="60" y="74"/>
                    <a:pt x="107" y="41"/>
                    <a:pt x="154" y="7"/>
                  </a:cubicBezTo>
                  <a:lnTo>
                    <a:pt x="15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47"/>
            <p:cNvSpPr/>
            <p:nvPr/>
          </p:nvSpPr>
          <p:spPr>
            <a:xfrm>
              <a:off x="2575325" y="1946150"/>
              <a:ext cx="1850" cy="3025"/>
            </a:xfrm>
            <a:custGeom>
              <a:rect b="b" l="l" r="r" t="t"/>
              <a:pathLst>
                <a:path extrusionOk="0" h="121" w="74">
                  <a:moveTo>
                    <a:pt x="67" y="0"/>
                  </a:moveTo>
                  <a:cubicBezTo>
                    <a:pt x="47" y="40"/>
                    <a:pt x="27" y="74"/>
                    <a:pt x="0" y="107"/>
                  </a:cubicBezTo>
                  <a:lnTo>
                    <a:pt x="0" y="121"/>
                  </a:lnTo>
                  <a:lnTo>
                    <a:pt x="7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47"/>
            <p:cNvSpPr/>
            <p:nvPr/>
          </p:nvSpPr>
          <p:spPr>
            <a:xfrm>
              <a:off x="2577000" y="1942975"/>
              <a:ext cx="2350" cy="3200"/>
            </a:xfrm>
            <a:custGeom>
              <a:rect b="b" l="l" r="r" t="t"/>
              <a:pathLst>
                <a:path extrusionOk="0" h="128" w="94">
                  <a:moveTo>
                    <a:pt x="94" y="0"/>
                  </a:moveTo>
                  <a:cubicBezTo>
                    <a:pt x="94" y="0"/>
                    <a:pt x="87" y="7"/>
                    <a:pt x="87" y="7"/>
                  </a:cubicBezTo>
                  <a:cubicBezTo>
                    <a:pt x="84" y="11"/>
                    <a:pt x="81" y="16"/>
                    <a:pt x="78" y="20"/>
                  </a:cubicBezTo>
                  <a:lnTo>
                    <a:pt x="78" y="20"/>
                  </a:lnTo>
                  <a:cubicBezTo>
                    <a:pt x="83" y="13"/>
                    <a:pt x="88" y="7"/>
                    <a:pt x="94" y="0"/>
                  </a:cubicBezTo>
                  <a:close/>
                  <a:moveTo>
                    <a:pt x="78" y="20"/>
                  </a:moveTo>
                  <a:lnTo>
                    <a:pt x="78" y="20"/>
                  </a:lnTo>
                  <a:cubicBezTo>
                    <a:pt x="73" y="27"/>
                    <a:pt x="68" y="34"/>
                    <a:pt x="63" y="41"/>
                  </a:cubicBezTo>
                  <a:lnTo>
                    <a:pt x="63" y="41"/>
                  </a:lnTo>
                  <a:cubicBezTo>
                    <a:pt x="68" y="34"/>
                    <a:pt x="73" y="27"/>
                    <a:pt x="78" y="20"/>
                  </a:cubicBezTo>
                  <a:close/>
                  <a:moveTo>
                    <a:pt x="63" y="41"/>
                  </a:moveTo>
                  <a:lnTo>
                    <a:pt x="63" y="41"/>
                  </a:lnTo>
                  <a:cubicBezTo>
                    <a:pt x="42" y="69"/>
                    <a:pt x="19" y="98"/>
                    <a:pt x="0" y="127"/>
                  </a:cubicBezTo>
                  <a:lnTo>
                    <a:pt x="7" y="127"/>
                  </a:lnTo>
                  <a:cubicBezTo>
                    <a:pt x="25" y="100"/>
                    <a:pt x="43" y="70"/>
                    <a:pt x="63"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47"/>
            <p:cNvSpPr/>
            <p:nvPr/>
          </p:nvSpPr>
          <p:spPr>
            <a:xfrm>
              <a:off x="2579175" y="1942975"/>
              <a:ext cx="850" cy="175"/>
            </a:xfrm>
            <a:custGeom>
              <a:rect b="b" l="l" r="r" t="t"/>
              <a:pathLst>
                <a:path extrusionOk="0" h="7" w="34">
                  <a:moveTo>
                    <a:pt x="7" y="0"/>
                  </a:moveTo>
                  <a:cubicBezTo>
                    <a:pt x="7" y="0"/>
                    <a:pt x="0" y="7"/>
                    <a:pt x="0" y="7"/>
                  </a:cubicBezTo>
                  <a:cubicBezTo>
                    <a:pt x="13" y="7"/>
                    <a:pt x="27" y="0"/>
                    <a:pt x="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47"/>
            <p:cNvSpPr/>
            <p:nvPr/>
          </p:nvSpPr>
          <p:spPr>
            <a:xfrm>
              <a:off x="2572475" y="1934100"/>
              <a:ext cx="3400" cy="3525"/>
            </a:xfrm>
            <a:custGeom>
              <a:rect b="b" l="l" r="r" t="t"/>
              <a:pathLst>
                <a:path extrusionOk="0" h="141" w="136">
                  <a:moveTo>
                    <a:pt x="94" y="0"/>
                  </a:moveTo>
                  <a:lnTo>
                    <a:pt x="94" y="0"/>
                  </a:lnTo>
                  <a:cubicBezTo>
                    <a:pt x="96" y="3"/>
                    <a:pt x="98" y="6"/>
                    <a:pt x="99" y="9"/>
                  </a:cubicBezTo>
                  <a:lnTo>
                    <a:pt x="99" y="9"/>
                  </a:lnTo>
                  <a:cubicBezTo>
                    <a:pt x="100" y="8"/>
                    <a:pt x="100" y="8"/>
                    <a:pt x="101" y="7"/>
                  </a:cubicBezTo>
                  <a:cubicBezTo>
                    <a:pt x="101" y="7"/>
                    <a:pt x="94" y="0"/>
                    <a:pt x="94" y="0"/>
                  </a:cubicBezTo>
                  <a:close/>
                  <a:moveTo>
                    <a:pt x="99" y="9"/>
                  </a:moveTo>
                  <a:lnTo>
                    <a:pt x="99" y="9"/>
                  </a:lnTo>
                  <a:cubicBezTo>
                    <a:pt x="66" y="49"/>
                    <a:pt x="33" y="88"/>
                    <a:pt x="0" y="128"/>
                  </a:cubicBezTo>
                  <a:cubicBezTo>
                    <a:pt x="14" y="128"/>
                    <a:pt x="27" y="134"/>
                    <a:pt x="34" y="141"/>
                  </a:cubicBezTo>
                  <a:cubicBezTo>
                    <a:pt x="72" y="102"/>
                    <a:pt x="136" y="76"/>
                    <a:pt x="99" y="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47"/>
            <p:cNvSpPr/>
            <p:nvPr/>
          </p:nvSpPr>
          <p:spPr>
            <a:xfrm>
              <a:off x="2578150" y="1926750"/>
              <a:ext cx="2875" cy="3700"/>
            </a:xfrm>
            <a:custGeom>
              <a:rect b="b" l="l" r="r" t="t"/>
              <a:pathLst>
                <a:path extrusionOk="0" h="148" w="115">
                  <a:moveTo>
                    <a:pt x="115" y="0"/>
                  </a:moveTo>
                  <a:lnTo>
                    <a:pt x="108" y="7"/>
                  </a:lnTo>
                  <a:cubicBezTo>
                    <a:pt x="106" y="9"/>
                    <a:pt x="104" y="12"/>
                    <a:pt x="103" y="14"/>
                  </a:cubicBezTo>
                  <a:lnTo>
                    <a:pt x="103" y="14"/>
                  </a:lnTo>
                  <a:cubicBezTo>
                    <a:pt x="106" y="10"/>
                    <a:pt x="111" y="5"/>
                    <a:pt x="115" y="0"/>
                  </a:cubicBezTo>
                  <a:close/>
                  <a:moveTo>
                    <a:pt x="103" y="14"/>
                  </a:moveTo>
                  <a:lnTo>
                    <a:pt x="103" y="14"/>
                  </a:lnTo>
                  <a:cubicBezTo>
                    <a:pt x="68" y="56"/>
                    <a:pt x="37" y="99"/>
                    <a:pt x="1" y="141"/>
                  </a:cubicBezTo>
                  <a:cubicBezTo>
                    <a:pt x="1" y="141"/>
                    <a:pt x="14" y="147"/>
                    <a:pt x="14" y="147"/>
                  </a:cubicBezTo>
                  <a:cubicBezTo>
                    <a:pt x="46" y="103"/>
                    <a:pt x="72" y="59"/>
                    <a:pt x="103"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47"/>
            <p:cNvSpPr/>
            <p:nvPr/>
          </p:nvSpPr>
          <p:spPr>
            <a:xfrm>
              <a:off x="2552850" y="1896800"/>
              <a:ext cx="2750" cy="3375"/>
            </a:xfrm>
            <a:custGeom>
              <a:rect b="b" l="l" r="r" t="t"/>
              <a:pathLst>
                <a:path extrusionOk="0" h="135" w="110">
                  <a:moveTo>
                    <a:pt x="96" y="0"/>
                  </a:moveTo>
                  <a:cubicBezTo>
                    <a:pt x="93" y="5"/>
                    <a:pt x="90" y="10"/>
                    <a:pt x="87" y="15"/>
                  </a:cubicBezTo>
                  <a:lnTo>
                    <a:pt x="87" y="15"/>
                  </a:lnTo>
                  <a:cubicBezTo>
                    <a:pt x="95" y="10"/>
                    <a:pt x="103" y="6"/>
                    <a:pt x="110" y="0"/>
                  </a:cubicBezTo>
                  <a:close/>
                  <a:moveTo>
                    <a:pt x="87" y="15"/>
                  </a:moveTo>
                  <a:lnTo>
                    <a:pt x="87" y="15"/>
                  </a:lnTo>
                  <a:cubicBezTo>
                    <a:pt x="45" y="38"/>
                    <a:pt x="0" y="58"/>
                    <a:pt x="25" y="123"/>
                  </a:cubicBezTo>
                  <a:lnTo>
                    <a:pt x="25" y="123"/>
                  </a:lnTo>
                  <a:cubicBezTo>
                    <a:pt x="42" y="89"/>
                    <a:pt x="64" y="50"/>
                    <a:pt x="87" y="15"/>
                  </a:cubicBezTo>
                  <a:close/>
                  <a:moveTo>
                    <a:pt x="25" y="123"/>
                  </a:moveTo>
                  <a:cubicBezTo>
                    <a:pt x="24" y="125"/>
                    <a:pt x="23" y="126"/>
                    <a:pt x="23" y="128"/>
                  </a:cubicBezTo>
                  <a:cubicBezTo>
                    <a:pt x="23" y="128"/>
                    <a:pt x="29" y="134"/>
                    <a:pt x="29" y="134"/>
                  </a:cubicBezTo>
                  <a:cubicBezTo>
                    <a:pt x="28" y="131"/>
                    <a:pt x="26" y="127"/>
                    <a:pt x="25"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47"/>
            <p:cNvSpPr/>
            <p:nvPr/>
          </p:nvSpPr>
          <p:spPr>
            <a:xfrm>
              <a:off x="2555075" y="1893625"/>
              <a:ext cx="2375" cy="3200"/>
            </a:xfrm>
            <a:custGeom>
              <a:rect b="b" l="l" r="r" t="t"/>
              <a:pathLst>
                <a:path extrusionOk="0" h="128" w="95">
                  <a:moveTo>
                    <a:pt x="81" y="0"/>
                  </a:moveTo>
                  <a:cubicBezTo>
                    <a:pt x="82" y="4"/>
                    <a:pt x="82" y="8"/>
                    <a:pt x="83" y="11"/>
                  </a:cubicBezTo>
                  <a:lnTo>
                    <a:pt x="83" y="11"/>
                  </a:lnTo>
                  <a:cubicBezTo>
                    <a:pt x="87" y="8"/>
                    <a:pt x="91" y="4"/>
                    <a:pt x="94" y="0"/>
                  </a:cubicBezTo>
                  <a:close/>
                  <a:moveTo>
                    <a:pt x="83" y="11"/>
                  </a:moveTo>
                  <a:lnTo>
                    <a:pt x="83" y="11"/>
                  </a:lnTo>
                  <a:cubicBezTo>
                    <a:pt x="45" y="43"/>
                    <a:pt x="0" y="65"/>
                    <a:pt x="18" y="120"/>
                  </a:cubicBezTo>
                  <a:lnTo>
                    <a:pt x="18" y="120"/>
                  </a:lnTo>
                  <a:cubicBezTo>
                    <a:pt x="57" y="91"/>
                    <a:pt x="89" y="65"/>
                    <a:pt x="83" y="11"/>
                  </a:cubicBezTo>
                  <a:close/>
                  <a:moveTo>
                    <a:pt x="18" y="120"/>
                  </a:moveTo>
                  <a:cubicBezTo>
                    <a:pt x="14" y="122"/>
                    <a:pt x="11" y="125"/>
                    <a:pt x="7" y="127"/>
                  </a:cubicBezTo>
                  <a:lnTo>
                    <a:pt x="21" y="127"/>
                  </a:lnTo>
                  <a:cubicBezTo>
                    <a:pt x="20" y="125"/>
                    <a:pt x="19" y="122"/>
                    <a:pt x="18"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47"/>
            <p:cNvSpPr/>
            <p:nvPr/>
          </p:nvSpPr>
          <p:spPr>
            <a:xfrm>
              <a:off x="2557075" y="1890450"/>
              <a:ext cx="2125" cy="3200"/>
            </a:xfrm>
            <a:custGeom>
              <a:rect b="b" l="l" r="r" t="t"/>
              <a:pathLst>
                <a:path extrusionOk="0" h="128" w="85">
                  <a:moveTo>
                    <a:pt x="81" y="0"/>
                  </a:moveTo>
                  <a:lnTo>
                    <a:pt x="74" y="7"/>
                  </a:lnTo>
                  <a:cubicBezTo>
                    <a:pt x="75" y="8"/>
                    <a:pt x="75" y="9"/>
                    <a:pt x="75" y="11"/>
                  </a:cubicBezTo>
                  <a:lnTo>
                    <a:pt x="75" y="11"/>
                  </a:lnTo>
                  <a:cubicBezTo>
                    <a:pt x="77" y="7"/>
                    <a:pt x="79" y="4"/>
                    <a:pt x="81" y="0"/>
                  </a:cubicBezTo>
                  <a:close/>
                  <a:moveTo>
                    <a:pt x="75" y="11"/>
                  </a:moveTo>
                  <a:cubicBezTo>
                    <a:pt x="54" y="49"/>
                    <a:pt x="37" y="82"/>
                    <a:pt x="20" y="116"/>
                  </a:cubicBezTo>
                  <a:lnTo>
                    <a:pt x="20" y="116"/>
                  </a:lnTo>
                  <a:cubicBezTo>
                    <a:pt x="57" y="91"/>
                    <a:pt x="85" y="60"/>
                    <a:pt x="75" y="11"/>
                  </a:cubicBezTo>
                  <a:close/>
                  <a:moveTo>
                    <a:pt x="20" y="116"/>
                  </a:moveTo>
                  <a:lnTo>
                    <a:pt x="20" y="116"/>
                  </a:lnTo>
                  <a:cubicBezTo>
                    <a:pt x="14" y="120"/>
                    <a:pt x="7" y="124"/>
                    <a:pt x="1" y="127"/>
                  </a:cubicBezTo>
                  <a:lnTo>
                    <a:pt x="14" y="127"/>
                  </a:lnTo>
                  <a:cubicBezTo>
                    <a:pt x="16" y="123"/>
                    <a:pt x="18" y="120"/>
                    <a:pt x="20" y="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47"/>
            <p:cNvSpPr/>
            <p:nvPr/>
          </p:nvSpPr>
          <p:spPr>
            <a:xfrm>
              <a:off x="2558925" y="1889450"/>
              <a:ext cx="850" cy="1175"/>
            </a:xfrm>
            <a:custGeom>
              <a:rect b="b" l="l" r="r" t="t"/>
              <a:pathLst>
                <a:path extrusionOk="0" h="47" w="34">
                  <a:moveTo>
                    <a:pt x="34" y="0"/>
                  </a:moveTo>
                  <a:cubicBezTo>
                    <a:pt x="25" y="9"/>
                    <a:pt x="19" y="22"/>
                    <a:pt x="11" y="33"/>
                  </a:cubicBezTo>
                  <a:lnTo>
                    <a:pt x="11" y="33"/>
                  </a:lnTo>
                  <a:cubicBezTo>
                    <a:pt x="19" y="22"/>
                    <a:pt x="28" y="11"/>
                    <a:pt x="34" y="0"/>
                  </a:cubicBezTo>
                  <a:close/>
                  <a:moveTo>
                    <a:pt x="11" y="33"/>
                  </a:moveTo>
                  <a:lnTo>
                    <a:pt x="11" y="33"/>
                  </a:lnTo>
                  <a:cubicBezTo>
                    <a:pt x="11" y="33"/>
                    <a:pt x="11" y="33"/>
                    <a:pt x="11" y="33"/>
                  </a:cubicBezTo>
                  <a:lnTo>
                    <a:pt x="11" y="33"/>
                  </a:lnTo>
                  <a:cubicBezTo>
                    <a:pt x="11" y="33"/>
                    <a:pt x="11" y="33"/>
                    <a:pt x="11" y="33"/>
                  </a:cubicBezTo>
                  <a:close/>
                  <a:moveTo>
                    <a:pt x="11" y="33"/>
                  </a:moveTo>
                  <a:lnTo>
                    <a:pt x="11" y="33"/>
                  </a:lnTo>
                  <a:cubicBezTo>
                    <a:pt x="8" y="38"/>
                    <a:pt x="5" y="43"/>
                    <a:pt x="0" y="47"/>
                  </a:cubicBezTo>
                  <a:cubicBezTo>
                    <a:pt x="0" y="47"/>
                    <a:pt x="7" y="40"/>
                    <a:pt x="7" y="40"/>
                  </a:cubicBezTo>
                  <a:cubicBezTo>
                    <a:pt x="8" y="38"/>
                    <a:pt x="10" y="36"/>
                    <a:pt x="11" y="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47"/>
            <p:cNvSpPr/>
            <p:nvPr/>
          </p:nvSpPr>
          <p:spPr>
            <a:xfrm>
              <a:off x="2512250" y="1896975"/>
              <a:ext cx="3050" cy="2850"/>
            </a:xfrm>
            <a:custGeom>
              <a:rect b="b" l="l" r="r" t="t"/>
              <a:pathLst>
                <a:path extrusionOk="0" h="114" w="122">
                  <a:moveTo>
                    <a:pt x="115" y="0"/>
                  </a:moveTo>
                  <a:cubicBezTo>
                    <a:pt x="113" y="2"/>
                    <a:pt x="111" y="3"/>
                    <a:pt x="109" y="5"/>
                  </a:cubicBezTo>
                  <a:lnTo>
                    <a:pt x="109" y="5"/>
                  </a:lnTo>
                  <a:cubicBezTo>
                    <a:pt x="113" y="3"/>
                    <a:pt x="117" y="2"/>
                    <a:pt x="121" y="0"/>
                  </a:cubicBezTo>
                  <a:close/>
                  <a:moveTo>
                    <a:pt x="109" y="5"/>
                  </a:moveTo>
                  <a:cubicBezTo>
                    <a:pt x="66" y="22"/>
                    <a:pt x="30" y="41"/>
                    <a:pt x="18" y="93"/>
                  </a:cubicBezTo>
                  <a:lnTo>
                    <a:pt x="18" y="93"/>
                  </a:lnTo>
                  <a:cubicBezTo>
                    <a:pt x="49" y="64"/>
                    <a:pt x="77" y="32"/>
                    <a:pt x="109" y="5"/>
                  </a:cubicBezTo>
                  <a:close/>
                  <a:moveTo>
                    <a:pt x="18" y="93"/>
                  </a:moveTo>
                  <a:cubicBezTo>
                    <a:pt x="12" y="98"/>
                    <a:pt x="6" y="102"/>
                    <a:pt x="1" y="107"/>
                  </a:cubicBezTo>
                  <a:cubicBezTo>
                    <a:pt x="1" y="107"/>
                    <a:pt x="14" y="114"/>
                    <a:pt x="14" y="114"/>
                  </a:cubicBezTo>
                  <a:cubicBezTo>
                    <a:pt x="15" y="106"/>
                    <a:pt x="16" y="99"/>
                    <a:pt x="18" y="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47"/>
            <p:cNvSpPr/>
            <p:nvPr/>
          </p:nvSpPr>
          <p:spPr>
            <a:xfrm>
              <a:off x="2570300" y="1862675"/>
              <a:ext cx="525" cy="1375"/>
            </a:xfrm>
            <a:custGeom>
              <a:rect b="b" l="l" r="r" t="t"/>
              <a:pathLst>
                <a:path extrusionOk="0" h="55" w="21">
                  <a:moveTo>
                    <a:pt x="7" y="1"/>
                  </a:moveTo>
                  <a:cubicBezTo>
                    <a:pt x="7" y="21"/>
                    <a:pt x="0" y="34"/>
                    <a:pt x="0" y="54"/>
                  </a:cubicBezTo>
                  <a:cubicBezTo>
                    <a:pt x="7" y="34"/>
                    <a:pt x="14" y="21"/>
                    <a:pt x="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47"/>
            <p:cNvSpPr/>
            <p:nvPr/>
          </p:nvSpPr>
          <p:spPr>
            <a:xfrm>
              <a:off x="2570475" y="1859500"/>
              <a:ext cx="2350" cy="3200"/>
            </a:xfrm>
            <a:custGeom>
              <a:rect b="b" l="l" r="r" t="t"/>
              <a:pathLst>
                <a:path extrusionOk="0" h="128" w="94">
                  <a:moveTo>
                    <a:pt x="87" y="0"/>
                  </a:moveTo>
                  <a:cubicBezTo>
                    <a:pt x="54" y="41"/>
                    <a:pt x="27" y="87"/>
                    <a:pt x="0" y="128"/>
                  </a:cubicBezTo>
                  <a:lnTo>
                    <a:pt x="13" y="128"/>
                  </a:lnTo>
                  <a:cubicBezTo>
                    <a:pt x="40" y="87"/>
                    <a:pt x="67" y="47"/>
                    <a:pt x="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47"/>
            <p:cNvSpPr/>
            <p:nvPr/>
          </p:nvSpPr>
          <p:spPr>
            <a:xfrm>
              <a:off x="2514600" y="1891275"/>
              <a:ext cx="3025" cy="3050"/>
            </a:xfrm>
            <a:custGeom>
              <a:rect b="b" l="l" r="r" t="t"/>
              <a:pathLst>
                <a:path extrusionOk="0" h="122" w="121">
                  <a:moveTo>
                    <a:pt x="114" y="1"/>
                  </a:moveTo>
                  <a:cubicBezTo>
                    <a:pt x="114" y="3"/>
                    <a:pt x="114" y="6"/>
                    <a:pt x="114" y="9"/>
                  </a:cubicBezTo>
                  <a:lnTo>
                    <a:pt x="114" y="9"/>
                  </a:lnTo>
                  <a:cubicBezTo>
                    <a:pt x="116" y="8"/>
                    <a:pt x="119" y="8"/>
                    <a:pt x="121" y="7"/>
                  </a:cubicBezTo>
                  <a:cubicBezTo>
                    <a:pt x="121" y="7"/>
                    <a:pt x="114" y="1"/>
                    <a:pt x="114" y="1"/>
                  </a:cubicBezTo>
                  <a:close/>
                  <a:moveTo>
                    <a:pt x="114" y="9"/>
                  </a:moveTo>
                  <a:cubicBezTo>
                    <a:pt x="53" y="23"/>
                    <a:pt x="27" y="62"/>
                    <a:pt x="14" y="119"/>
                  </a:cubicBezTo>
                  <a:lnTo>
                    <a:pt x="14" y="119"/>
                  </a:lnTo>
                  <a:cubicBezTo>
                    <a:pt x="77" y="110"/>
                    <a:pt x="112" y="78"/>
                    <a:pt x="114" y="9"/>
                  </a:cubicBezTo>
                  <a:close/>
                  <a:moveTo>
                    <a:pt x="14" y="119"/>
                  </a:moveTo>
                  <a:cubicBezTo>
                    <a:pt x="10" y="120"/>
                    <a:pt x="5" y="121"/>
                    <a:pt x="0" y="121"/>
                  </a:cubicBezTo>
                  <a:lnTo>
                    <a:pt x="14" y="121"/>
                  </a:lnTo>
                  <a:cubicBezTo>
                    <a:pt x="14" y="121"/>
                    <a:pt x="14" y="120"/>
                    <a:pt x="14" y="1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47"/>
            <p:cNvSpPr/>
            <p:nvPr/>
          </p:nvSpPr>
          <p:spPr>
            <a:xfrm>
              <a:off x="2572650" y="1856650"/>
              <a:ext cx="3350" cy="2875"/>
            </a:xfrm>
            <a:custGeom>
              <a:rect b="b" l="l" r="r" t="t"/>
              <a:pathLst>
                <a:path extrusionOk="0" h="115" w="134">
                  <a:moveTo>
                    <a:pt x="127" y="1"/>
                  </a:moveTo>
                  <a:cubicBezTo>
                    <a:pt x="124" y="4"/>
                    <a:pt x="121" y="7"/>
                    <a:pt x="118" y="9"/>
                  </a:cubicBezTo>
                  <a:lnTo>
                    <a:pt x="118" y="9"/>
                  </a:lnTo>
                  <a:cubicBezTo>
                    <a:pt x="124" y="7"/>
                    <a:pt x="129" y="4"/>
                    <a:pt x="134" y="1"/>
                  </a:cubicBezTo>
                  <a:close/>
                  <a:moveTo>
                    <a:pt x="118" y="9"/>
                  </a:moveTo>
                  <a:cubicBezTo>
                    <a:pt x="69" y="34"/>
                    <a:pt x="11" y="41"/>
                    <a:pt x="7" y="108"/>
                  </a:cubicBezTo>
                  <a:lnTo>
                    <a:pt x="7" y="108"/>
                  </a:lnTo>
                  <a:cubicBezTo>
                    <a:pt x="43" y="73"/>
                    <a:pt x="83" y="44"/>
                    <a:pt x="118" y="9"/>
                  </a:cubicBezTo>
                  <a:close/>
                  <a:moveTo>
                    <a:pt x="7" y="108"/>
                  </a:moveTo>
                  <a:cubicBezTo>
                    <a:pt x="5" y="110"/>
                    <a:pt x="2" y="112"/>
                    <a:pt x="0" y="114"/>
                  </a:cubicBezTo>
                  <a:lnTo>
                    <a:pt x="7"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47"/>
            <p:cNvSpPr/>
            <p:nvPr/>
          </p:nvSpPr>
          <p:spPr>
            <a:xfrm>
              <a:off x="2531150" y="1875900"/>
              <a:ext cx="2875" cy="3200"/>
            </a:xfrm>
            <a:custGeom>
              <a:rect b="b" l="l" r="r" t="t"/>
              <a:pathLst>
                <a:path extrusionOk="0" h="128" w="115">
                  <a:moveTo>
                    <a:pt x="81" y="0"/>
                  </a:moveTo>
                  <a:cubicBezTo>
                    <a:pt x="83" y="4"/>
                    <a:pt x="84" y="7"/>
                    <a:pt x="85" y="11"/>
                  </a:cubicBezTo>
                  <a:lnTo>
                    <a:pt x="85" y="11"/>
                  </a:lnTo>
                  <a:cubicBezTo>
                    <a:pt x="86" y="9"/>
                    <a:pt x="87" y="8"/>
                    <a:pt x="88" y="7"/>
                  </a:cubicBezTo>
                  <a:lnTo>
                    <a:pt x="81" y="0"/>
                  </a:lnTo>
                  <a:close/>
                  <a:moveTo>
                    <a:pt x="85" y="11"/>
                  </a:moveTo>
                  <a:lnTo>
                    <a:pt x="85" y="11"/>
                  </a:lnTo>
                  <a:cubicBezTo>
                    <a:pt x="60" y="48"/>
                    <a:pt x="35" y="86"/>
                    <a:pt x="10" y="124"/>
                  </a:cubicBezTo>
                  <a:lnTo>
                    <a:pt x="10" y="124"/>
                  </a:lnTo>
                  <a:cubicBezTo>
                    <a:pt x="59" y="106"/>
                    <a:pt x="114" y="90"/>
                    <a:pt x="85" y="11"/>
                  </a:cubicBezTo>
                  <a:close/>
                  <a:moveTo>
                    <a:pt x="10" y="124"/>
                  </a:moveTo>
                  <a:cubicBezTo>
                    <a:pt x="7" y="125"/>
                    <a:pt x="4" y="126"/>
                    <a:pt x="1" y="127"/>
                  </a:cubicBezTo>
                  <a:lnTo>
                    <a:pt x="8" y="127"/>
                  </a:lnTo>
                  <a:cubicBezTo>
                    <a:pt x="8" y="126"/>
                    <a:pt x="9" y="125"/>
                    <a:pt x="10" y="12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47"/>
            <p:cNvSpPr/>
            <p:nvPr/>
          </p:nvSpPr>
          <p:spPr>
            <a:xfrm>
              <a:off x="2519825" y="1882750"/>
              <a:ext cx="2775" cy="3200"/>
            </a:xfrm>
            <a:custGeom>
              <a:rect b="b" l="l" r="r" t="t"/>
              <a:pathLst>
                <a:path extrusionOk="0" h="128" w="111">
                  <a:moveTo>
                    <a:pt x="86" y="0"/>
                  </a:moveTo>
                  <a:cubicBezTo>
                    <a:pt x="86" y="1"/>
                    <a:pt x="87" y="2"/>
                    <a:pt x="87" y="3"/>
                  </a:cubicBezTo>
                  <a:lnTo>
                    <a:pt x="87" y="3"/>
                  </a:lnTo>
                  <a:cubicBezTo>
                    <a:pt x="89" y="2"/>
                    <a:pt x="91" y="1"/>
                    <a:pt x="93" y="0"/>
                  </a:cubicBezTo>
                  <a:close/>
                  <a:moveTo>
                    <a:pt x="87" y="3"/>
                  </a:moveTo>
                  <a:lnTo>
                    <a:pt x="87" y="3"/>
                  </a:lnTo>
                  <a:cubicBezTo>
                    <a:pt x="37" y="29"/>
                    <a:pt x="0" y="62"/>
                    <a:pt x="12" y="125"/>
                  </a:cubicBezTo>
                  <a:lnTo>
                    <a:pt x="12" y="125"/>
                  </a:lnTo>
                  <a:cubicBezTo>
                    <a:pt x="68" y="105"/>
                    <a:pt x="110" y="72"/>
                    <a:pt x="87" y="3"/>
                  </a:cubicBezTo>
                  <a:close/>
                  <a:moveTo>
                    <a:pt x="12" y="125"/>
                  </a:moveTo>
                  <a:lnTo>
                    <a:pt x="12" y="125"/>
                  </a:lnTo>
                  <a:cubicBezTo>
                    <a:pt x="10" y="126"/>
                    <a:pt x="8" y="127"/>
                    <a:pt x="6" y="128"/>
                  </a:cubicBezTo>
                  <a:lnTo>
                    <a:pt x="12" y="128"/>
                  </a:lnTo>
                  <a:cubicBezTo>
                    <a:pt x="12" y="127"/>
                    <a:pt x="12" y="126"/>
                    <a:pt x="1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47"/>
            <p:cNvSpPr/>
            <p:nvPr/>
          </p:nvSpPr>
          <p:spPr>
            <a:xfrm>
              <a:off x="2690400" y="1783225"/>
              <a:ext cx="850" cy="350"/>
            </a:xfrm>
            <a:custGeom>
              <a:rect b="b" l="l" r="r" t="t"/>
              <a:pathLst>
                <a:path extrusionOk="0" h="14" w="34">
                  <a:moveTo>
                    <a:pt x="0" y="1"/>
                  </a:moveTo>
                  <a:lnTo>
                    <a:pt x="0" y="7"/>
                  </a:lnTo>
                  <a:cubicBezTo>
                    <a:pt x="14" y="7"/>
                    <a:pt x="34" y="14"/>
                    <a:pt x="34" y="14"/>
                  </a:cubicBezTo>
                  <a:cubicBezTo>
                    <a:pt x="34" y="14"/>
                    <a:pt x="14"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47"/>
            <p:cNvSpPr/>
            <p:nvPr/>
          </p:nvSpPr>
          <p:spPr>
            <a:xfrm>
              <a:off x="2577150" y="1847800"/>
              <a:ext cx="2375" cy="2850"/>
            </a:xfrm>
            <a:custGeom>
              <a:rect b="b" l="l" r="r" t="t"/>
              <a:pathLst>
                <a:path extrusionOk="0" h="114" w="95">
                  <a:moveTo>
                    <a:pt x="81" y="0"/>
                  </a:moveTo>
                  <a:cubicBezTo>
                    <a:pt x="82" y="5"/>
                    <a:pt x="83" y="9"/>
                    <a:pt x="84" y="13"/>
                  </a:cubicBezTo>
                  <a:lnTo>
                    <a:pt x="84" y="13"/>
                  </a:lnTo>
                  <a:cubicBezTo>
                    <a:pt x="87" y="9"/>
                    <a:pt x="91" y="4"/>
                    <a:pt x="94" y="0"/>
                  </a:cubicBezTo>
                  <a:close/>
                  <a:moveTo>
                    <a:pt x="84" y="13"/>
                  </a:moveTo>
                  <a:lnTo>
                    <a:pt x="84" y="13"/>
                  </a:lnTo>
                  <a:cubicBezTo>
                    <a:pt x="60" y="41"/>
                    <a:pt x="40" y="67"/>
                    <a:pt x="21" y="95"/>
                  </a:cubicBezTo>
                  <a:lnTo>
                    <a:pt x="21" y="95"/>
                  </a:lnTo>
                  <a:cubicBezTo>
                    <a:pt x="52" y="77"/>
                    <a:pt x="91" y="63"/>
                    <a:pt x="84" y="13"/>
                  </a:cubicBezTo>
                  <a:close/>
                  <a:moveTo>
                    <a:pt x="21" y="95"/>
                  </a:moveTo>
                  <a:cubicBezTo>
                    <a:pt x="13" y="98"/>
                    <a:pt x="7" y="103"/>
                    <a:pt x="1" y="107"/>
                  </a:cubicBezTo>
                  <a:lnTo>
                    <a:pt x="7" y="114"/>
                  </a:lnTo>
                  <a:cubicBezTo>
                    <a:pt x="12" y="107"/>
                    <a:pt x="16" y="101"/>
                    <a:pt x="21"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47"/>
            <p:cNvSpPr/>
            <p:nvPr/>
          </p:nvSpPr>
          <p:spPr>
            <a:xfrm>
              <a:off x="2533175" y="1872875"/>
              <a:ext cx="2625" cy="3200"/>
            </a:xfrm>
            <a:custGeom>
              <a:rect b="b" l="l" r="r" t="t"/>
              <a:pathLst>
                <a:path extrusionOk="0" h="128" w="105">
                  <a:moveTo>
                    <a:pt x="67" y="1"/>
                  </a:moveTo>
                  <a:cubicBezTo>
                    <a:pt x="49" y="38"/>
                    <a:pt x="30" y="75"/>
                    <a:pt x="12" y="117"/>
                  </a:cubicBezTo>
                  <a:lnTo>
                    <a:pt x="12" y="117"/>
                  </a:lnTo>
                  <a:cubicBezTo>
                    <a:pt x="61" y="98"/>
                    <a:pt x="104" y="76"/>
                    <a:pt x="67" y="7"/>
                  </a:cubicBezTo>
                  <a:lnTo>
                    <a:pt x="67" y="1"/>
                  </a:lnTo>
                  <a:close/>
                  <a:moveTo>
                    <a:pt x="12" y="117"/>
                  </a:moveTo>
                  <a:cubicBezTo>
                    <a:pt x="8" y="118"/>
                    <a:pt x="4" y="120"/>
                    <a:pt x="0" y="121"/>
                  </a:cubicBezTo>
                  <a:cubicBezTo>
                    <a:pt x="0" y="121"/>
                    <a:pt x="7" y="128"/>
                    <a:pt x="7" y="128"/>
                  </a:cubicBezTo>
                  <a:cubicBezTo>
                    <a:pt x="8" y="124"/>
                    <a:pt x="10" y="120"/>
                    <a:pt x="12" y="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47"/>
            <p:cNvSpPr/>
            <p:nvPr/>
          </p:nvSpPr>
          <p:spPr>
            <a:xfrm>
              <a:off x="2521950" y="1879900"/>
              <a:ext cx="3200" cy="2875"/>
            </a:xfrm>
            <a:custGeom>
              <a:rect b="b" l="l" r="r" t="t"/>
              <a:pathLst>
                <a:path extrusionOk="0" h="115" w="128">
                  <a:moveTo>
                    <a:pt x="115" y="1"/>
                  </a:moveTo>
                  <a:cubicBezTo>
                    <a:pt x="113" y="2"/>
                    <a:pt x="112" y="3"/>
                    <a:pt x="111" y="4"/>
                  </a:cubicBezTo>
                  <a:lnTo>
                    <a:pt x="111" y="4"/>
                  </a:lnTo>
                  <a:cubicBezTo>
                    <a:pt x="117" y="3"/>
                    <a:pt x="122" y="2"/>
                    <a:pt x="128" y="1"/>
                  </a:cubicBezTo>
                  <a:close/>
                  <a:moveTo>
                    <a:pt x="111" y="4"/>
                  </a:moveTo>
                  <a:lnTo>
                    <a:pt x="111" y="4"/>
                  </a:lnTo>
                  <a:cubicBezTo>
                    <a:pt x="53" y="17"/>
                    <a:pt x="4" y="34"/>
                    <a:pt x="7" y="108"/>
                  </a:cubicBezTo>
                  <a:lnTo>
                    <a:pt x="7" y="108"/>
                  </a:lnTo>
                  <a:cubicBezTo>
                    <a:pt x="44" y="71"/>
                    <a:pt x="80" y="35"/>
                    <a:pt x="111" y="4"/>
                  </a:cubicBezTo>
                  <a:close/>
                  <a:moveTo>
                    <a:pt x="7" y="108"/>
                  </a:moveTo>
                  <a:cubicBezTo>
                    <a:pt x="5" y="110"/>
                    <a:pt x="3" y="112"/>
                    <a:pt x="1" y="114"/>
                  </a:cubicBezTo>
                  <a:lnTo>
                    <a:pt x="8" y="114"/>
                  </a:lnTo>
                  <a:cubicBezTo>
                    <a:pt x="7" y="112"/>
                    <a:pt x="7" y="110"/>
                    <a:pt x="7" y="10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47"/>
            <p:cNvSpPr/>
            <p:nvPr/>
          </p:nvSpPr>
          <p:spPr>
            <a:xfrm>
              <a:off x="2682025" y="1786225"/>
              <a:ext cx="1375" cy="200"/>
            </a:xfrm>
            <a:custGeom>
              <a:rect b="b" l="l" r="r" t="t"/>
              <a:pathLst>
                <a:path extrusionOk="0" h="8" w="55">
                  <a:moveTo>
                    <a:pt x="54" y="1"/>
                  </a:moveTo>
                  <a:cubicBezTo>
                    <a:pt x="41" y="1"/>
                    <a:pt x="28" y="1"/>
                    <a:pt x="8" y="7"/>
                  </a:cubicBezTo>
                  <a:lnTo>
                    <a:pt x="8" y="7"/>
                  </a:lnTo>
                  <a:cubicBezTo>
                    <a:pt x="26" y="6"/>
                    <a:pt x="43" y="1"/>
                    <a:pt x="54" y="1"/>
                  </a:cubicBezTo>
                  <a:close/>
                  <a:moveTo>
                    <a:pt x="8" y="7"/>
                  </a:moveTo>
                  <a:cubicBezTo>
                    <a:pt x="6" y="8"/>
                    <a:pt x="3" y="8"/>
                    <a:pt x="1" y="8"/>
                  </a:cubicBezTo>
                  <a:lnTo>
                    <a:pt x="7" y="8"/>
                  </a:lnTo>
                  <a:cubicBezTo>
                    <a:pt x="8" y="8"/>
                    <a:pt x="8" y="7"/>
                    <a:pt x="8"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47"/>
            <p:cNvSpPr/>
            <p:nvPr/>
          </p:nvSpPr>
          <p:spPr>
            <a:xfrm>
              <a:off x="2579325" y="1846450"/>
              <a:ext cx="875" cy="1375"/>
            </a:xfrm>
            <a:custGeom>
              <a:rect b="b" l="l" r="r" t="t"/>
              <a:pathLst>
                <a:path extrusionOk="0" h="55" w="35">
                  <a:moveTo>
                    <a:pt x="34" y="1"/>
                  </a:moveTo>
                  <a:lnTo>
                    <a:pt x="34" y="1"/>
                  </a:lnTo>
                  <a:cubicBezTo>
                    <a:pt x="21" y="14"/>
                    <a:pt x="7" y="34"/>
                    <a:pt x="1" y="54"/>
                  </a:cubicBezTo>
                  <a:lnTo>
                    <a:pt x="7" y="54"/>
                  </a:lnTo>
                  <a:cubicBezTo>
                    <a:pt x="14" y="34"/>
                    <a:pt x="27" y="21"/>
                    <a:pt x="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47"/>
            <p:cNvSpPr/>
            <p:nvPr/>
          </p:nvSpPr>
          <p:spPr>
            <a:xfrm>
              <a:off x="2534850" y="1872225"/>
              <a:ext cx="1175" cy="850"/>
            </a:xfrm>
            <a:custGeom>
              <a:rect b="b" l="l" r="r" t="t"/>
              <a:pathLst>
                <a:path extrusionOk="0" h="34" w="47">
                  <a:moveTo>
                    <a:pt x="46" y="0"/>
                  </a:moveTo>
                  <a:cubicBezTo>
                    <a:pt x="33" y="13"/>
                    <a:pt x="13" y="20"/>
                    <a:pt x="0" y="27"/>
                  </a:cubicBezTo>
                  <a:cubicBezTo>
                    <a:pt x="0" y="27"/>
                    <a:pt x="0" y="33"/>
                    <a:pt x="0" y="33"/>
                  </a:cubicBezTo>
                  <a:cubicBezTo>
                    <a:pt x="13" y="20"/>
                    <a:pt x="33" y="13"/>
                    <a:pt x="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47"/>
            <p:cNvSpPr/>
            <p:nvPr/>
          </p:nvSpPr>
          <p:spPr>
            <a:xfrm>
              <a:off x="2689050" y="1782225"/>
              <a:ext cx="1375" cy="1200"/>
            </a:xfrm>
            <a:custGeom>
              <a:rect b="b" l="l" r="r" t="t"/>
              <a:pathLst>
                <a:path extrusionOk="0" h="48" w="55">
                  <a:moveTo>
                    <a:pt x="1" y="0"/>
                  </a:moveTo>
                  <a:cubicBezTo>
                    <a:pt x="21" y="14"/>
                    <a:pt x="34" y="34"/>
                    <a:pt x="54" y="47"/>
                  </a:cubicBezTo>
                  <a:cubicBezTo>
                    <a:pt x="54" y="47"/>
                    <a:pt x="54" y="41"/>
                    <a:pt x="54" y="41"/>
                  </a:cubicBezTo>
                  <a:cubicBezTo>
                    <a:pt x="34" y="27"/>
                    <a:pt x="21" y="14"/>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47"/>
            <p:cNvSpPr/>
            <p:nvPr/>
          </p:nvSpPr>
          <p:spPr>
            <a:xfrm>
              <a:off x="2524125" y="1874050"/>
              <a:ext cx="1925" cy="3025"/>
            </a:xfrm>
            <a:custGeom>
              <a:rect b="b" l="l" r="r" t="t"/>
              <a:pathLst>
                <a:path extrusionOk="0" h="121" w="77">
                  <a:moveTo>
                    <a:pt x="61" y="1"/>
                  </a:moveTo>
                  <a:cubicBezTo>
                    <a:pt x="62" y="4"/>
                    <a:pt x="63" y="6"/>
                    <a:pt x="63" y="9"/>
                  </a:cubicBezTo>
                  <a:lnTo>
                    <a:pt x="63" y="9"/>
                  </a:lnTo>
                  <a:cubicBezTo>
                    <a:pt x="65" y="6"/>
                    <a:pt x="66" y="3"/>
                    <a:pt x="68" y="1"/>
                  </a:cubicBezTo>
                  <a:close/>
                  <a:moveTo>
                    <a:pt x="63" y="9"/>
                  </a:moveTo>
                  <a:lnTo>
                    <a:pt x="63" y="9"/>
                  </a:lnTo>
                  <a:cubicBezTo>
                    <a:pt x="46" y="44"/>
                    <a:pt x="28" y="79"/>
                    <a:pt x="11" y="114"/>
                  </a:cubicBezTo>
                  <a:lnTo>
                    <a:pt x="11" y="114"/>
                  </a:lnTo>
                  <a:cubicBezTo>
                    <a:pt x="45" y="91"/>
                    <a:pt x="76" y="65"/>
                    <a:pt x="63" y="9"/>
                  </a:cubicBezTo>
                  <a:close/>
                  <a:moveTo>
                    <a:pt x="11" y="114"/>
                  </a:moveTo>
                  <a:lnTo>
                    <a:pt x="11" y="114"/>
                  </a:lnTo>
                  <a:cubicBezTo>
                    <a:pt x="8" y="116"/>
                    <a:pt x="4" y="119"/>
                    <a:pt x="1" y="121"/>
                  </a:cubicBezTo>
                  <a:lnTo>
                    <a:pt x="7" y="121"/>
                  </a:lnTo>
                  <a:cubicBezTo>
                    <a:pt x="9" y="119"/>
                    <a:pt x="10" y="116"/>
                    <a:pt x="11" y="1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47"/>
            <p:cNvSpPr/>
            <p:nvPr/>
          </p:nvSpPr>
          <p:spPr>
            <a:xfrm>
              <a:off x="2681525" y="1785225"/>
              <a:ext cx="700" cy="1200"/>
            </a:xfrm>
            <a:custGeom>
              <a:rect b="b" l="l" r="r" t="t"/>
              <a:pathLst>
                <a:path extrusionOk="0" h="48" w="28">
                  <a:moveTo>
                    <a:pt x="7" y="1"/>
                  </a:moveTo>
                  <a:cubicBezTo>
                    <a:pt x="7" y="14"/>
                    <a:pt x="1" y="21"/>
                    <a:pt x="7" y="28"/>
                  </a:cubicBezTo>
                  <a:cubicBezTo>
                    <a:pt x="7" y="32"/>
                    <a:pt x="12" y="36"/>
                    <a:pt x="18" y="40"/>
                  </a:cubicBezTo>
                  <a:lnTo>
                    <a:pt x="18" y="40"/>
                  </a:lnTo>
                  <a:cubicBezTo>
                    <a:pt x="14" y="27"/>
                    <a:pt x="13" y="12"/>
                    <a:pt x="7" y="1"/>
                  </a:cubicBezTo>
                  <a:close/>
                  <a:moveTo>
                    <a:pt x="18" y="40"/>
                  </a:moveTo>
                  <a:lnTo>
                    <a:pt x="18" y="40"/>
                  </a:lnTo>
                  <a:cubicBezTo>
                    <a:pt x="19" y="43"/>
                    <a:pt x="20" y="45"/>
                    <a:pt x="21" y="48"/>
                  </a:cubicBezTo>
                  <a:lnTo>
                    <a:pt x="27" y="48"/>
                  </a:lnTo>
                  <a:cubicBezTo>
                    <a:pt x="25" y="45"/>
                    <a:pt x="21" y="42"/>
                    <a:pt x="18"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47"/>
            <p:cNvSpPr/>
            <p:nvPr/>
          </p:nvSpPr>
          <p:spPr>
            <a:xfrm>
              <a:off x="2568975" y="1846625"/>
              <a:ext cx="3375" cy="3375"/>
            </a:xfrm>
            <a:custGeom>
              <a:rect b="b" l="l" r="r" t="t"/>
              <a:pathLst>
                <a:path extrusionOk="0" h="135" w="135">
                  <a:moveTo>
                    <a:pt x="87" y="0"/>
                  </a:moveTo>
                  <a:lnTo>
                    <a:pt x="87" y="0"/>
                  </a:lnTo>
                  <a:cubicBezTo>
                    <a:pt x="89" y="4"/>
                    <a:pt x="92" y="7"/>
                    <a:pt x="94" y="10"/>
                  </a:cubicBezTo>
                  <a:lnTo>
                    <a:pt x="94" y="10"/>
                  </a:lnTo>
                  <a:cubicBezTo>
                    <a:pt x="96" y="9"/>
                    <a:pt x="98" y="8"/>
                    <a:pt x="100" y="7"/>
                  </a:cubicBezTo>
                  <a:cubicBezTo>
                    <a:pt x="100" y="7"/>
                    <a:pt x="87" y="0"/>
                    <a:pt x="87" y="0"/>
                  </a:cubicBezTo>
                  <a:close/>
                  <a:moveTo>
                    <a:pt x="94" y="10"/>
                  </a:moveTo>
                  <a:cubicBezTo>
                    <a:pt x="43" y="36"/>
                    <a:pt x="0" y="63"/>
                    <a:pt x="7" y="127"/>
                  </a:cubicBezTo>
                  <a:cubicBezTo>
                    <a:pt x="7" y="127"/>
                    <a:pt x="33" y="134"/>
                    <a:pt x="33" y="134"/>
                  </a:cubicBezTo>
                  <a:cubicBezTo>
                    <a:pt x="72" y="102"/>
                    <a:pt x="134" y="76"/>
                    <a:pt x="94" y="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47"/>
            <p:cNvSpPr/>
            <p:nvPr/>
          </p:nvSpPr>
          <p:spPr>
            <a:xfrm>
              <a:off x="2525650" y="1871050"/>
              <a:ext cx="2900" cy="3025"/>
            </a:xfrm>
            <a:custGeom>
              <a:rect b="b" l="l" r="r" t="t"/>
              <a:pathLst>
                <a:path extrusionOk="0" h="121" w="116">
                  <a:moveTo>
                    <a:pt x="100" y="0"/>
                  </a:moveTo>
                  <a:cubicBezTo>
                    <a:pt x="101" y="2"/>
                    <a:pt x="101" y="4"/>
                    <a:pt x="102" y="6"/>
                  </a:cubicBezTo>
                  <a:lnTo>
                    <a:pt x="102" y="6"/>
                  </a:lnTo>
                  <a:cubicBezTo>
                    <a:pt x="104" y="4"/>
                    <a:pt x="105" y="2"/>
                    <a:pt x="107" y="0"/>
                  </a:cubicBezTo>
                  <a:close/>
                  <a:moveTo>
                    <a:pt x="102" y="6"/>
                  </a:moveTo>
                  <a:lnTo>
                    <a:pt x="102" y="6"/>
                  </a:lnTo>
                  <a:cubicBezTo>
                    <a:pt x="72" y="43"/>
                    <a:pt x="41" y="79"/>
                    <a:pt x="11" y="115"/>
                  </a:cubicBezTo>
                  <a:lnTo>
                    <a:pt x="11" y="115"/>
                  </a:lnTo>
                  <a:cubicBezTo>
                    <a:pt x="61" y="92"/>
                    <a:pt x="116" y="76"/>
                    <a:pt x="102" y="6"/>
                  </a:cubicBezTo>
                  <a:close/>
                  <a:moveTo>
                    <a:pt x="11" y="115"/>
                  </a:moveTo>
                  <a:lnTo>
                    <a:pt x="11" y="115"/>
                  </a:lnTo>
                  <a:cubicBezTo>
                    <a:pt x="7" y="117"/>
                    <a:pt x="4" y="119"/>
                    <a:pt x="0" y="121"/>
                  </a:cubicBezTo>
                  <a:lnTo>
                    <a:pt x="7" y="121"/>
                  </a:lnTo>
                  <a:cubicBezTo>
                    <a:pt x="8" y="119"/>
                    <a:pt x="10" y="117"/>
                    <a:pt x="11" y="1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47"/>
            <p:cNvSpPr/>
            <p:nvPr/>
          </p:nvSpPr>
          <p:spPr>
            <a:xfrm>
              <a:off x="2511925" y="1879400"/>
              <a:ext cx="1525" cy="3200"/>
            </a:xfrm>
            <a:custGeom>
              <a:rect b="b" l="l" r="r" t="t"/>
              <a:pathLst>
                <a:path extrusionOk="0" h="128" w="61">
                  <a:moveTo>
                    <a:pt x="61" y="1"/>
                  </a:moveTo>
                  <a:lnTo>
                    <a:pt x="54" y="7"/>
                  </a:lnTo>
                  <a:cubicBezTo>
                    <a:pt x="44" y="38"/>
                    <a:pt x="30" y="64"/>
                    <a:pt x="18" y="92"/>
                  </a:cubicBezTo>
                  <a:lnTo>
                    <a:pt x="18" y="92"/>
                  </a:lnTo>
                  <a:cubicBezTo>
                    <a:pt x="32" y="64"/>
                    <a:pt x="46" y="34"/>
                    <a:pt x="61" y="1"/>
                  </a:cubicBezTo>
                  <a:close/>
                  <a:moveTo>
                    <a:pt x="18" y="92"/>
                  </a:moveTo>
                  <a:cubicBezTo>
                    <a:pt x="12" y="104"/>
                    <a:pt x="6" y="116"/>
                    <a:pt x="0" y="128"/>
                  </a:cubicBezTo>
                  <a:lnTo>
                    <a:pt x="7" y="121"/>
                  </a:lnTo>
                  <a:cubicBezTo>
                    <a:pt x="10" y="111"/>
                    <a:pt x="14" y="102"/>
                    <a:pt x="18"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47"/>
            <p:cNvSpPr/>
            <p:nvPr/>
          </p:nvSpPr>
          <p:spPr>
            <a:xfrm>
              <a:off x="2571125" y="1843275"/>
              <a:ext cx="2750" cy="3525"/>
            </a:xfrm>
            <a:custGeom>
              <a:rect b="b" l="l" r="r" t="t"/>
              <a:pathLst>
                <a:path extrusionOk="0" h="141" w="110">
                  <a:moveTo>
                    <a:pt x="48" y="0"/>
                  </a:moveTo>
                  <a:cubicBezTo>
                    <a:pt x="36" y="43"/>
                    <a:pt x="29" y="85"/>
                    <a:pt x="18" y="128"/>
                  </a:cubicBezTo>
                  <a:lnTo>
                    <a:pt x="18" y="128"/>
                  </a:lnTo>
                  <a:cubicBezTo>
                    <a:pt x="80" y="102"/>
                    <a:pt x="109" y="68"/>
                    <a:pt x="48" y="0"/>
                  </a:cubicBezTo>
                  <a:close/>
                  <a:moveTo>
                    <a:pt x="18" y="128"/>
                  </a:moveTo>
                  <a:cubicBezTo>
                    <a:pt x="12" y="130"/>
                    <a:pt x="7" y="132"/>
                    <a:pt x="1" y="134"/>
                  </a:cubicBezTo>
                  <a:cubicBezTo>
                    <a:pt x="1" y="134"/>
                    <a:pt x="14" y="141"/>
                    <a:pt x="14" y="141"/>
                  </a:cubicBezTo>
                  <a:cubicBezTo>
                    <a:pt x="16" y="137"/>
                    <a:pt x="17" y="132"/>
                    <a:pt x="18" y="1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47"/>
            <p:cNvSpPr/>
            <p:nvPr/>
          </p:nvSpPr>
          <p:spPr>
            <a:xfrm>
              <a:off x="2528150" y="1867525"/>
              <a:ext cx="3525" cy="3550"/>
            </a:xfrm>
            <a:custGeom>
              <a:rect b="b" l="l" r="r" t="t"/>
              <a:pathLst>
                <a:path extrusionOk="0" h="142" w="141">
                  <a:moveTo>
                    <a:pt x="141" y="1"/>
                  </a:moveTo>
                  <a:lnTo>
                    <a:pt x="141" y="1"/>
                  </a:lnTo>
                  <a:cubicBezTo>
                    <a:pt x="94" y="47"/>
                    <a:pt x="47" y="94"/>
                    <a:pt x="0" y="141"/>
                  </a:cubicBezTo>
                  <a:lnTo>
                    <a:pt x="7" y="141"/>
                  </a:lnTo>
                  <a:cubicBezTo>
                    <a:pt x="47" y="94"/>
                    <a:pt x="94" y="54"/>
                    <a:pt x="134" y="14"/>
                  </a:cubicBezTo>
                  <a:lnTo>
                    <a:pt x="1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47"/>
            <p:cNvSpPr/>
            <p:nvPr/>
          </p:nvSpPr>
          <p:spPr>
            <a:xfrm>
              <a:off x="2513250" y="1876050"/>
              <a:ext cx="2375" cy="3550"/>
            </a:xfrm>
            <a:custGeom>
              <a:rect b="b" l="l" r="r" t="t"/>
              <a:pathLst>
                <a:path extrusionOk="0" h="142" w="95">
                  <a:moveTo>
                    <a:pt x="95" y="1"/>
                  </a:moveTo>
                  <a:cubicBezTo>
                    <a:pt x="68" y="48"/>
                    <a:pt x="34" y="95"/>
                    <a:pt x="8" y="135"/>
                  </a:cubicBezTo>
                  <a:cubicBezTo>
                    <a:pt x="8" y="135"/>
                    <a:pt x="1" y="141"/>
                    <a:pt x="8" y="141"/>
                  </a:cubicBezTo>
                  <a:cubicBezTo>
                    <a:pt x="34" y="95"/>
                    <a:pt x="68" y="54"/>
                    <a:pt x="95" y="14"/>
                  </a:cubicBezTo>
                  <a:lnTo>
                    <a:pt x="9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47"/>
            <p:cNvSpPr/>
            <p:nvPr/>
          </p:nvSpPr>
          <p:spPr>
            <a:xfrm>
              <a:off x="2683200" y="1777700"/>
              <a:ext cx="700" cy="200"/>
            </a:xfrm>
            <a:custGeom>
              <a:rect b="b" l="l" r="r" t="t"/>
              <a:pathLst>
                <a:path extrusionOk="0" h="8" w="28">
                  <a:moveTo>
                    <a:pt x="1" y="1"/>
                  </a:moveTo>
                  <a:lnTo>
                    <a:pt x="1" y="7"/>
                  </a:lnTo>
                  <a:lnTo>
                    <a:pt x="27" y="7"/>
                  </a:lnTo>
                  <a:cubicBezTo>
                    <a:pt x="21" y="7"/>
                    <a:pt x="7" y="7"/>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47"/>
            <p:cNvSpPr/>
            <p:nvPr/>
          </p:nvSpPr>
          <p:spPr>
            <a:xfrm>
              <a:off x="2572300" y="1841925"/>
              <a:ext cx="2025" cy="1375"/>
            </a:xfrm>
            <a:custGeom>
              <a:rect b="b" l="l" r="r" t="t"/>
              <a:pathLst>
                <a:path extrusionOk="0" h="55" w="81">
                  <a:moveTo>
                    <a:pt x="81" y="1"/>
                  </a:moveTo>
                  <a:lnTo>
                    <a:pt x="81" y="1"/>
                  </a:lnTo>
                  <a:cubicBezTo>
                    <a:pt x="74" y="8"/>
                    <a:pt x="68" y="14"/>
                    <a:pt x="54" y="21"/>
                  </a:cubicBezTo>
                  <a:cubicBezTo>
                    <a:pt x="41" y="34"/>
                    <a:pt x="21" y="41"/>
                    <a:pt x="1" y="54"/>
                  </a:cubicBezTo>
                  <a:cubicBezTo>
                    <a:pt x="21" y="54"/>
                    <a:pt x="48" y="54"/>
                    <a:pt x="68" y="41"/>
                  </a:cubicBezTo>
                  <a:cubicBezTo>
                    <a:pt x="74" y="41"/>
                    <a:pt x="74" y="14"/>
                    <a:pt x="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47"/>
            <p:cNvSpPr/>
            <p:nvPr/>
          </p:nvSpPr>
          <p:spPr>
            <a:xfrm>
              <a:off x="2515600" y="1875550"/>
              <a:ext cx="1200" cy="875"/>
            </a:xfrm>
            <a:custGeom>
              <a:rect b="b" l="l" r="r" t="t"/>
              <a:pathLst>
                <a:path extrusionOk="0" h="35" w="48">
                  <a:moveTo>
                    <a:pt x="34" y="1"/>
                  </a:moveTo>
                  <a:cubicBezTo>
                    <a:pt x="26" y="9"/>
                    <a:pt x="20" y="15"/>
                    <a:pt x="14" y="21"/>
                  </a:cubicBezTo>
                  <a:lnTo>
                    <a:pt x="47" y="21"/>
                  </a:lnTo>
                  <a:lnTo>
                    <a:pt x="34" y="1"/>
                  </a:lnTo>
                  <a:close/>
                  <a:moveTo>
                    <a:pt x="1" y="21"/>
                  </a:moveTo>
                  <a:cubicBezTo>
                    <a:pt x="1" y="21"/>
                    <a:pt x="1" y="34"/>
                    <a:pt x="1" y="34"/>
                  </a:cubicBezTo>
                  <a:cubicBezTo>
                    <a:pt x="6" y="29"/>
                    <a:pt x="10" y="25"/>
                    <a:pt x="14" y="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47"/>
            <p:cNvSpPr/>
            <p:nvPr/>
          </p:nvSpPr>
          <p:spPr>
            <a:xfrm>
              <a:off x="2691225" y="1769175"/>
              <a:ext cx="3375" cy="3200"/>
            </a:xfrm>
            <a:custGeom>
              <a:rect b="b" l="l" r="r" t="t"/>
              <a:pathLst>
                <a:path extrusionOk="0" h="128" w="135">
                  <a:moveTo>
                    <a:pt x="1" y="1"/>
                  </a:moveTo>
                  <a:lnTo>
                    <a:pt x="6" y="6"/>
                  </a:lnTo>
                  <a:lnTo>
                    <a:pt x="6" y="6"/>
                  </a:lnTo>
                  <a:cubicBezTo>
                    <a:pt x="4" y="4"/>
                    <a:pt x="3" y="2"/>
                    <a:pt x="1" y="1"/>
                  </a:cubicBezTo>
                  <a:close/>
                  <a:moveTo>
                    <a:pt x="6" y="6"/>
                  </a:moveTo>
                  <a:cubicBezTo>
                    <a:pt x="45" y="47"/>
                    <a:pt x="39" y="128"/>
                    <a:pt x="119" y="128"/>
                  </a:cubicBezTo>
                  <a:cubicBezTo>
                    <a:pt x="122" y="128"/>
                    <a:pt x="125" y="128"/>
                    <a:pt x="128" y="128"/>
                  </a:cubicBezTo>
                  <a:lnTo>
                    <a:pt x="135" y="128"/>
                  </a:lnTo>
                  <a:lnTo>
                    <a:pt x="6" y="6"/>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47"/>
            <p:cNvSpPr/>
            <p:nvPr/>
          </p:nvSpPr>
          <p:spPr>
            <a:xfrm>
              <a:off x="2620800" y="1810325"/>
              <a:ext cx="1550" cy="700"/>
            </a:xfrm>
            <a:custGeom>
              <a:rect b="b" l="l" r="r" t="t"/>
              <a:pathLst>
                <a:path extrusionOk="0" h="28" w="62">
                  <a:moveTo>
                    <a:pt x="8" y="0"/>
                  </a:moveTo>
                  <a:cubicBezTo>
                    <a:pt x="8" y="0"/>
                    <a:pt x="1" y="14"/>
                    <a:pt x="1" y="14"/>
                  </a:cubicBezTo>
                  <a:cubicBezTo>
                    <a:pt x="21" y="20"/>
                    <a:pt x="41" y="20"/>
                    <a:pt x="61" y="27"/>
                  </a:cubicBezTo>
                  <a:cubicBezTo>
                    <a:pt x="41" y="20"/>
                    <a:pt x="21" y="14"/>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47"/>
            <p:cNvSpPr/>
            <p:nvPr/>
          </p:nvSpPr>
          <p:spPr>
            <a:xfrm>
              <a:off x="2682025" y="1776700"/>
              <a:ext cx="1200" cy="1200"/>
            </a:xfrm>
            <a:custGeom>
              <a:rect b="b" l="l" r="r" t="t"/>
              <a:pathLst>
                <a:path extrusionOk="0" h="48" w="48">
                  <a:moveTo>
                    <a:pt x="1" y="1"/>
                  </a:moveTo>
                  <a:lnTo>
                    <a:pt x="21" y="18"/>
                  </a:lnTo>
                  <a:lnTo>
                    <a:pt x="21" y="18"/>
                  </a:lnTo>
                  <a:cubicBezTo>
                    <a:pt x="15" y="12"/>
                    <a:pt x="8" y="6"/>
                    <a:pt x="1" y="1"/>
                  </a:cubicBezTo>
                  <a:close/>
                  <a:moveTo>
                    <a:pt x="21" y="18"/>
                  </a:moveTo>
                  <a:cubicBezTo>
                    <a:pt x="31" y="28"/>
                    <a:pt x="39" y="39"/>
                    <a:pt x="48" y="47"/>
                  </a:cubicBezTo>
                  <a:cubicBezTo>
                    <a:pt x="48" y="47"/>
                    <a:pt x="48" y="41"/>
                    <a:pt x="48" y="41"/>
                  </a:cubicBezTo>
                  <a:lnTo>
                    <a:pt x="21" y="1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47"/>
            <p:cNvSpPr/>
            <p:nvPr/>
          </p:nvSpPr>
          <p:spPr>
            <a:xfrm>
              <a:off x="2628675" y="1799625"/>
              <a:ext cx="700" cy="1200"/>
            </a:xfrm>
            <a:custGeom>
              <a:rect b="b" l="l" r="r" t="t"/>
              <a:pathLst>
                <a:path extrusionOk="0" h="48" w="28">
                  <a:moveTo>
                    <a:pt x="0" y="0"/>
                  </a:moveTo>
                  <a:cubicBezTo>
                    <a:pt x="2" y="4"/>
                    <a:pt x="5" y="8"/>
                    <a:pt x="7" y="11"/>
                  </a:cubicBezTo>
                  <a:lnTo>
                    <a:pt x="7" y="11"/>
                  </a:lnTo>
                  <a:cubicBezTo>
                    <a:pt x="7" y="8"/>
                    <a:pt x="7" y="4"/>
                    <a:pt x="7" y="0"/>
                  </a:cubicBezTo>
                  <a:close/>
                  <a:moveTo>
                    <a:pt x="7" y="11"/>
                  </a:moveTo>
                  <a:cubicBezTo>
                    <a:pt x="7" y="25"/>
                    <a:pt x="7" y="36"/>
                    <a:pt x="7" y="47"/>
                  </a:cubicBezTo>
                  <a:cubicBezTo>
                    <a:pt x="14" y="47"/>
                    <a:pt x="21" y="40"/>
                    <a:pt x="27" y="34"/>
                  </a:cubicBezTo>
                  <a:cubicBezTo>
                    <a:pt x="22" y="29"/>
                    <a:pt x="14" y="20"/>
                    <a:pt x="7"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47"/>
            <p:cNvSpPr/>
            <p:nvPr/>
          </p:nvSpPr>
          <p:spPr>
            <a:xfrm>
              <a:off x="2676000" y="1771850"/>
              <a:ext cx="1875" cy="525"/>
            </a:xfrm>
            <a:custGeom>
              <a:rect b="b" l="l" r="r" t="t"/>
              <a:pathLst>
                <a:path extrusionOk="0" h="21" w="75">
                  <a:moveTo>
                    <a:pt x="61" y="1"/>
                  </a:moveTo>
                  <a:cubicBezTo>
                    <a:pt x="45" y="1"/>
                    <a:pt x="30" y="5"/>
                    <a:pt x="14" y="10"/>
                  </a:cubicBezTo>
                  <a:lnTo>
                    <a:pt x="14" y="10"/>
                  </a:lnTo>
                  <a:lnTo>
                    <a:pt x="1" y="7"/>
                  </a:lnTo>
                  <a:lnTo>
                    <a:pt x="1" y="14"/>
                  </a:lnTo>
                  <a:cubicBezTo>
                    <a:pt x="5" y="13"/>
                    <a:pt x="10" y="11"/>
                    <a:pt x="14" y="10"/>
                  </a:cubicBezTo>
                  <a:lnTo>
                    <a:pt x="14" y="10"/>
                  </a:lnTo>
                  <a:lnTo>
                    <a:pt x="74" y="21"/>
                  </a:lnTo>
                  <a:cubicBezTo>
                    <a:pt x="68" y="14"/>
                    <a:pt x="61" y="1"/>
                    <a:pt x="6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47"/>
            <p:cNvSpPr/>
            <p:nvPr/>
          </p:nvSpPr>
          <p:spPr>
            <a:xfrm>
              <a:off x="2555250" y="1840425"/>
              <a:ext cx="3425" cy="3200"/>
            </a:xfrm>
            <a:custGeom>
              <a:rect b="b" l="l" r="r" t="t"/>
              <a:pathLst>
                <a:path extrusionOk="0" h="128" w="137">
                  <a:moveTo>
                    <a:pt x="101" y="1"/>
                  </a:moveTo>
                  <a:lnTo>
                    <a:pt x="101" y="1"/>
                  </a:lnTo>
                  <a:cubicBezTo>
                    <a:pt x="102" y="4"/>
                    <a:pt x="103" y="8"/>
                    <a:pt x="105" y="11"/>
                  </a:cubicBezTo>
                  <a:lnTo>
                    <a:pt x="105" y="11"/>
                  </a:lnTo>
                  <a:cubicBezTo>
                    <a:pt x="105" y="10"/>
                    <a:pt x="106" y="9"/>
                    <a:pt x="107" y="7"/>
                  </a:cubicBezTo>
                  <a:lnTo>
                    <a:pt x="101" y="1"/>
                  </a:lnTo>
                  <a:close/>
                  <a:moveTo>
                    <a:pt x="105" y="11"/>
                  </a:moveTo>
                  <a:lnTo>
                    <a:pt x="105" y="11"/>
                  </a:lnTo>
                  <a:cubicBezTo>
                    <a:pt x="76" y="45"/>
                    <a:pt x="48" y="79"/>
                    <a:pt x="19" y="113"/>
                  </a:cubicBezTo>
                  <a:lnTo>
                    <a:pt x="19" y="113"/>
                  </a:lnTo>
                  <a:cubicBezTo>
                    <a:pt x="67" y="98"/>
                    <a:pt x="137" y="101"/>
                    <a:pt x="105" y="11"/>
                  </a:cubicBezTo>
                  <a:close/>
                  <a:moveTo>
                    <a:pt x="19" y="113"/>
                  </a:moveTo>
                  <a:cubicBezTo>
                    <a:pt x="12" y="115"/>
                    <a:pt x="6" y="118"/>
                    <a:pt x="0" y="121"/>
                  </a:cubicBezTo>
                  <a:lnTo>
                    <a:pt x="7" y="128"/>
                  </a:lnTo>
                  <a:cubicBezTo>
                    <a:pt x="11" y="123"/>
                    <a:pt x="15" y="118"/>
                    <a:pt x="19" y="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47"/>
            <p:cNvSpPr/>
            <p:nvPr/>
          </p:nvSpPr>
          <p:spPr>
            <a:xfrm>
              <a:off x="2557750" y="1837425"/>
              <a:ext cx="2875" cy="3200"/>
            </a:xfrm>
            <a:custGeom>
              <a:rect b="b" l="l" r="r" t="t"/>
              <a:pathLst>
                <a:path extrusionOk="0" h="128" w="115">
                  <a:moveTo>
                    <a:pt x="108" y="0"/>
                  </a:moveTo>
                  <a:lnTo>
                    <a:pt x="108" y="0"/>
                  </a:lnTo>
                  <a:cubicBezTo>
                    <a:pt x="108" y="3"/>
                    <a:pt x="108" y="6"/>
                    <a:pt x="108" y="9"/>
                  </a:cubicBezTo>
                  <a:lnTo>
                    <a:pt x="108" y="9"/>
                  </a:lnTo>
                  <a:cubicBezTo>
                    <a:pt x="110" y="8"/>
                    <a:pt x="112" y="7"/>
                    <a:pt x="114" y="7"/>
                  </a:cubicBezTo>
                  <a:cubicBezTo>
                    <a:pt x="114" y="7"/>
                    <a:pt x="108" y="0"/>
                    <a:pt x="108" y="0"/>
                  </a:cubicBezTo>
                  <a:close/>
                  <a:moveTo>
                    <a:pt x="108" y="9"/>
                  </a:moveTo>
                  <a:lnTo>
                    <a:pt x="108" y="9"/>
                  </a:lnTo>
                  <a:cubicBezTo>
                    <a:pt x="54" y="23"/>
                    <a:pt x="23" y="65"/>
                    <a:pt x="9" y="120"/>
                  </a:cubicBezTo>
                  <a:lnTo>
                    <a:pt x="9" y="120"/>
                  </a:lnTo>
                  <a:cubicBezTo>
                    <a:pt x="69" y="111"/>
                    <a:pt x="111" y="80"/>
                    <a:pt x="108" y="9"/>
                  </a:cubicBezTo>
                  <a:close/>
                  <a:moveTo>
                    <a:pt x="9" y="120"/>
                  </a:moveTo>
                  <a:lnTo>
                    <a:pt x="9" y="120"/>
                  </a:lnTo>
                  <a:cubicBezTo>
                    <a:pt x="6" y="120"/>
                    <a:pt x="4" y="120"/>
                    <a:pt x="1" y="121"/>
                  </a:cubicBezTo>
                  <a:cubicBezTo>
                    <a:pt x="1" y="121"/>
                    <a:pt x="7" y="127"/>
                    <a:pt x="7" y="127"/>
                  </a:cubicBezTo>
                  <a:cubicBezTo>
                    <a:pt x="8" y="125"/>
                    <a:pt x="9" y="122"/>
                    <a:pt x="9" y="1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47"/>
            <p:cNvSpPr/>
            <p:nvPr/>
          </p:nvSpPr>
          <p:spPr>
            <a:xfrm>
              <a:off x="2675500" y="1771350"/>
              <a:ext cx="525" cy="850"/>
            </a:xfrm>
            <a:custGeom>
              <a:rect b="b" l="l" r="r" t="t"/>
              <a:pathLst>
                <a:path extrusionOk="0" h="34" w="21">
                  <a:moveTo>
                    <a:pt x="1" y="1"/>
                  </a:moveTo>
                  <a:cubicBezTo>
                    <a:pt x="1" y="1"/>
                    <a:pt x="4" y="5"/>
                    <a:pt x="9" y="11"/>
                  </a:cubicBezTo>
                  <a:lnTo>
                    <a:pt x="9" y="11"/>
                  </a:lnTo>
                  <a:cubicBezTo>
                    <a:pt x="8" y="9"/>
                    <a:pt x="7" y="7"/>
                    <a:pt x="6" y="6"/>
                  </a:cubicBezTo>
                  <a:lnTo>
                    <a:pt x="6" y="6"/>
                  </a:lnTo>
                  <a:cubicBezTo>
                    <a:pt x="8" y="8"/>
                    <a:pt x="11" y="10"/>
                    <a:pt x="14" y="14"/>
                  </a:cubicBezTo>
                  <a:cubicBezTo>
                    <a:pt x="8" y="5"/>
                    <a:pt x="5" y="1"/>
                    <a:pt x="4" y="1"/>
                  </a:cubicBezTo>
                  <a:lnTo>
                    <a:pt x="4" y="1"/>
                  </a:lnTo>
                  <a:cubicBezTo>
                    <a:pt x="4" y="1"/>
                    <a:pt x="4" y="3"/>
                    <a:pt x="6" y="6"/>
                  </a:cubicBezTo>
                  <a:lnTo>
                    <a:pt x="6" y="6"/>
                  </a:lnTo>
                  <a:cubicBezTo>
                    <a:pt x="3" y="2"/>
                    <a:pt x="1" y="1"/>
                    <a:pt x="1" y="1"/>
                  </a:cubicBezTo>
                  <a:close/>
                  <a:moveTo>
                    <a:pt x="9" y="11"/>
                  </a:moveTo>
                  <a:cubicBezTo>
                    <a:pt x="12" y="17"/>
                    <a:pt x="16" y="25"/>
                    <a:pt x="21" y="34"/>
                  </a:cubicBezTo>
                  <a:cubicBezTo>
                    <a:pt x="21" y="34"/>
                    <a:pt x="21" y="27"/>
                    <a:pt x="21" y="27"/>
                  </a:cubicBezTo>
                  <a:cubicBezTo>
                    <a:pt x="17" y="21"/>
                    <a:pt x="12" y="15"/>
                    <a:pt x="9" y="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47"/>
            <p:cNvSpPr/>
            <p:nvPr/>
          </p:nvSpPr>
          <p:spPr>
            <a:xfrm>
              <a:off x="2679200" y="1764000"/>
              <a:ext cx="3200" cy="2700"/>
            </a:xfrm>
            <a:custGeom>
              <a:rect b="b" l="l" r="r" t="t"/>
              <a:pathLst>
                <a:path extrusionOk="0" h="108" w="128">
                  <a:moveTo>
                    <a:pt x="61" y="1"/>
                  </a:moveTo>
                  <a:cubicBezTo>
                    <a:pt x="48" y="1"/>
                    <a:pt x="33" y="5"/>
                    <a:pt x="14" y="13"/>
                  </a:cubicBezTo>
                  <a:lnTo>
                    <a:pt x="14" y="13"/>
                  </a:lnTo>
                  <a:cubicBezTo>
                    <a:pt x="12" y="11"/>
                    <a:pt x="9" y="9"/>
                    <a:pt x="7" y="7"/>
                  </a:cubicBezTo>
                  <a:cubicBezTo>
                    <a:pt x="7" y="7"/>
                    <a:pt x="0" y="20"/>
                    <a:pt x="0" y="20"/>
                  </a:cubicBezTo>
                  <a:cubicBezTo>
                    <a:pt x="5" y="18"/>
                    <a:pt x="10" y="15"/>
                    <a:pt x="14" y="13"/>
                  </a:cubicBezTo>
                  <a:lnTo>
                    <a:pt x="14" y="13"/>
                  </a:lnTo>
                  <a:cubicBezTo>
                    <a:pt x="51" y="43"/>
                    <a:pt x="88" y="67"/>
                    <a:pt x="124" y="92"/>
                  </a:cubicBezTo>
                  <a:lnTo>
                    <a:pt x="124" y="92"/>
                  </a:lnTo>
                  <a:cubicBezTo>
                    <a:pt x="115" y="43"/>
                    <a:pt x="103" y="1"/>
                    <a:pt x="61" y="1"/>
                  </a:cubicBezTo>
                  <a:close/>
                  <a:moveTo>
                    <a:pt x="124" y="92"/>
                  </a:moveTo>
                  <a:cubicBezTo>
                    <a:pt x="125" y="97"/>
                    <a:pt x="126" y="102"/>
                    <a:pt x="127" y="107"/>
                  </a:cubicBezTo>
                  <a:cubicBezTo>
                    <a:pt x="127" y="107"/>
                    <a:pt x="127" y="94"/>
                    <a:pt x="127" y="94"/>
                  </a:cubicBezTo>
                  <a:cubicBezTo>
                    <a:pt x="126" y="93"/>
                    <a:pt x="125" y="93"/>
                    <a:pt x="124"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47"/>
            <p:cNvSpPr/>
            <p:nvPr/>
          </p:nvSpPr>
          <p:spPr>
            <a:xfrm>
              <a:off x="2676175" y="1761700"/>
              <a:ext cx="3200" cy="2700"/>
            </a:xfrm>
            <a:custGeom>
              <a:rect b="b" l="l" r="r" t="t"/>
              <a:pathLst>
                <a:path extrusionOk="0" h="108" w="128">
                  <a:moveTo>
                    <a:pt x="48" y="0"/>
                  </a:moveTo>
                  <a:cubicBezTo>
                    <a:pt x="37" y="0"/>
                    <a:pt x="25" y="3"/>
                    <a:pt x="11" y="8"/>
                  </a:cubicBezTo>
                  <a:lnTo>
                    <a:pt x="11" y="8"/>
                  </a:lnTo>
                  <a:cubicBezTo>
                    <a:pt x="9" y="7"/>
                    <a:pt x="8" y="6"/>
                    <a:pt x="7" y="5"/>
                  </a:cubicBezTo>
                  <a:lnTo>
                    <a:pt x="1" y="12"/>
                  </a:lnTo>
                  <a:cubicBezTo>
                    <a:pt x="4" y="10"/>
                    <a:pt x="7" y="9"/>
                    <a:pt x="11" y="8"/>
                  </a:cubicBezTo>
                  <a:lnTo>
                    <a:pt x="11" y="8"/>
                  </a:lnTo>
                  <a:cubicBezTo>
                    <a:pt x="49" y="40"/>
                    <a:pt x="87" y="71"/>
                    <a:pt x="125" y="97"/>
                  </a:cubicBezTo>
                  <a:lnTo>
                    <a:pt x="125" y="97"/>
                  </a:lnTo>
                  <a:cubicBezTo>
                    <a:pt x="110" y="51"/>
                    <a:pt x="97" y="0"/>
                    <a:pt x="48" y="0"/>
                  </a:cubicBezTo>
                  <a:close/>
                  <a:moveTo>
                    <a:pt x="125" y="97"/>
                  </a:moveTo>
                  <a:cubicBezTo>
                    <a:pt x="125" y="98"/>
                    <a:pt x="126" y="100"/>
                    <a:pt x="126" y="102"/>
                  </a:cubicBezTo>
                  <a:lnTo>
                    <a:pt x="126" y="102"/>
                  </a:lnTo>
                  <a:cubicBezTo>
                    <a:pt x="127" y="100"/>
                    <a:pt x="128" y="99"/>
                    <a:pt x="128" y="99"/>
                  </a:cubicBezTo>
                  <a:cubicBezTo>
                    <a:pt x="127" y="98"/>
                    <a:pt x="126" y="98"/>
                    <a:pt x="125" y="97"/>
                  </a:cubicBezTo>
                  <a:close/>
                  <a:moveTo>
                    <a:pt x="126" y="102"/>
                  </a:moveTo>
                  <a:cubicBezTo>
                    <a:pt x="125" y="104"/>
                    <a:pt x="124" y="107"/>
                    <a:pt x="125" y="107"/>
                  </a:cubicBezTo>
                  <a:cubicBezTo>
                    <a:pt x="126" y="107"/>
                    <a:pt x="126" y="107"/>
                    <a:pt x="128" y="106"/>
                  </a:cubicBezTo>
                  <a:cubicBezTo>
                    <a:pt x="127" y="104"/>
                    <a:pt x="127" y="103"/>
                    <a:pt x="126" y="1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47"/>
            <p:cNvSpPr/>
            <p:nvPr/>
          </p:nvSpPr>
          <p:spPr>
            <a:xfrm>
              <a:off x="2668825" y="1765150"/>
              <a:ext cx="1200" cy="875"/>
            </a:xfrm>
            <a:custGeom>
              <a:rect b="b" l="l" r="r" t="t"/>
              <a:pathLst>
                <a:path extrusionOk="0" h="35" w="48">
                  <a:moveTo>
                    <a:pt x="0" y="1"/>
                  </a:moveTo>
                  <a:cubicBezTo>
                    <a:pt x="20" y="14"/>
                    <a:pt x="34" y="28"/>
                    <a:pt x="47" y="34"/>
                  </a:cubicBezTo>
                  <a:cubicBezTo>
                    <a:pt x="34" y="28"/>
                    <a:pt x="27" y="14"/>
                    <a:pt x="14"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47"/>
            <p:cNvSpPr/>
            <p:nvPr/>
          </p:nvSpPr>
          <p:spPr>
            <a:xfrm>
              <a:off x="2673175" y="1759625"/>
              <a:ext cx="3200" cy="2375"/>
            </a:xfrm>
            <a:custGeom>
              <a:rect b="b" l="l" r="r" t="t"/>
              <a:pathLst>
                <a:path extrusionOk="0" h="95" w="128">
                  <a:moveTo>
                    <a:pt x="38" y="1"/>
                  </a:moveTo>
                  <a:cubicBezTo>
                    <a:pt x="29" y="1"/>
                    <a:pt x="19" y="2"/>
                    <a:pt x="7" y="6"/>
                  </a:cubicBezTo>
                  <a:lnTo>
                    <a:pt x="7" y="6"/>
                  </a:lnTo>
                  <a:cubicBezTo>
                    <a:pt x="5" y="4"/>
                    <a:pt x="2" y="3"/>
                    <a:pt x="0" y="1"/>
                  </a:cubicBezTo>
                  <a:cubicBezTo>
                    <a:pt x="0" y="1"/>
                    <a:pt x="0" y="8"/>
                    <a:pt x="0" y="8"/>
                  </a:cubicBezTo>
                  <a:cubicBezTo>
                    <a:pt x="2" y="7"/>
                    <a:pt x="5" y="6"/>
                    <a:pt x="7" y="6"/>
                  </a:cubicBezTo>
                  <a:lnTo>
                    <a:pt x="7" y="6"/>
                  </a:lnTo>
                  <a:cubicBezTo>
                    <a:pt x="42" y="29"/>
                    <a:pt x="81" y="57"/>
                    <a:pt x="116" y="80"/>
                  </a:cubicBezTo>
                  <a:lnTo>
                    <a:pt x="116" y="80"/>
                  </a:lnTo>
                  <a:cubicBezTo>
                    <a:pt x="101" y="37"/>
                    <a:pt x="83" y="1"/>
                    <a:pt x="38" y="1"/>
                  </a:cubicBezTo>
                  <a:close/>
                  <a:moveTo>
                    <a:pt x="116" y="80"/>
                  </a:moveTo>
                  <a:cubicBezTo>
                    <a:pt x="117" y="85"/>
                    <a:pt x="119" y="90"/>
                    <a:pt x="121" y="95"/>
                  </a:cubicBezTo>
                  <a:cubicBezTo>
                    <a:pt x="121" y="95"/>
                    <a:pt x="127" y="88"/>
                    <a:pt x="127" y="88"/>
                  </a:cubicBezTo>
                  <a:cubicBezTo>
                    <a:pt x="123" y="86"/>
                    <a:pt x="120" y="83"/>
                    <a:pt x="116" y="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47"/>
            <p:cNvSpPr/>
            <p:nvPr/>
          </p:nvSpPr>
          <p:spPr>
            <a:xfrm>
              <a:off x="2670000" y="1757475"/>
              <a:ext cx="3200" cy="2350"/>
            </a:xfrm>
            <a:custGeom>
              <a:rect b="b" l="l" r="r" t="t"/>
              <a:pathLst>
                <a:path extrusionOk="0" h="94" w="128">
                  <a:moveTo>
                    <a:pt x="7" y="0"/>
                  </a:moveTo>
                  <a:lnTo>
                    <a:pt x="0" y="14"/>
                  </a:lnTo>
                  <a:cubicBezTo>
                    <a:pt x="8" y="12"/>
                    <a:pt x="16" y="11"/>
                    <a:pt x="23" y="11"/>
                  </a:cubicBezTo>
                  <a:lnTo>
                    <a:pt x="23" y="11"/>
                  </a:lnTo>
                  <a:cubicBezTo>
                    <a:pt x="56" y="34"/>
                    <a:pt x="89" y="61"/>
                    <a:pt x="122" y="84"/>
                  </a:cubicBezTo>
                  <a:lnTo>
                    <a:pt x="122" y="84"/>
                  </a:lnTo>
                  <a:cubicBezTo>
                    <a:pt x="100" y="42"/>
                    <a:pt x="77" y="11"/>
                    <a:pt x="27" y="11"/>
                  </a:cubicBezTo>
                  <a:cubicBezTo>
                    <a:pt x="25" y="11"/>
                    <a:pt x="24" y="11"/>
                    <a:pt x="23" y="11"/>
                  </a:cubicBezTo>
                  <a:lnTo>
                    <a:pt x="23" y="11"/>
                  </a:lnTo>
                  <a:cubicBezTo>
                    <a:pt x="17" y="7"/>
                    <a:pt x="12" y="4"/>
                    <a:pt x="7" y="0"/>
                  </a:cubicBezTo>
                  <a:close/>
                  <a:moveTo>
                    <a:pt x="122" y="84"/>
                  </a:moveTo>
                  <a:cubicBezTo>
                    <a:pt x="124" y="87"/>
                    <a:pt x="125" y="90"/>
                    <a:pt x="127" y="94"/>
                  </a:cubicBezTo>
                  <a:cubicBezTo>
                    <a:pt x="127" y="94"/>
                    <a:pt x="127" y="87"/>
                    <a:pt x="127" y="87"/>
                  </a:cubicBezTo>
                  <a:cubicBezTo>
                    <a:pt x="125" y="86"/>
                    <a:pt x="124" y="85"/>
                    <a:pt x="122"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47"/>
            <p:cNvSpPr/>
            <p:nvPr/>
          </p:nvSpPr>
          <p:spPr>
            <a:xfrm>
              <a:off x="2667150" y="1754300"/>
              <a:ext cx="3025" cy="3525"/>
            </a:xfrm>
            <a:custGeom>
              <a:rect b="b" l="l" r="r" t="t"/>
              <a:pathLst>
                <a:path extrusionOk="0" h="141" w="121">
                  <a:moveTo>
                    <a:pt x="0" y="0"/>
                  </a:moveTo>
                  <a:cubicBezTo>
                    <a:pt x="5" y="6"/>
                    <a:pt x="10" y="11"/>
                    <a:pt x="14" y="16"/>
                  </a:cubicBezTo>
                  <a:lnTo>
                    <a:pt x="14" y="16"/>
                  </a:lnTo>
                  <a:cubicBezTo>
                    <a:pt x="12" y="11"/>
                    <a:pt x="10" y="5"/>
                    <a:pt x="7" y="0"/>
                  </a:cubicBezTo>
                  <a:close/>
                  <a:moveTo>
                    <a:pt x="14" y="16"/>
                  </a:moveTo>
                  <a:cubicBezTo>
                    <a:pt x="33" y="62"/>
                    <a:pt x="41" y="112"/>
                    <a:pt x="102" y="125"/>
                  </a:cubicBezTo>
                  <a:lnTo>
                    <a:pt x="102" y="125"/>
                  </a:lnTo>
                  <a:cubicBezTo>
                    <a:pt x="76" y="89"/>
                    <a:pt x="45" y="53"/>
                    <a:pt x="14" y="16"/>
                  </a:cubicBezTo>
                  <a:close/>
                  <a:moveTo>
                    <a:pt x="102" y="125"/>
                  </a:moveTo>
                  <a:cubicBezTo>
                    <a:pt x="106" y="130"/>
                    <a:pt x="110" y="135"/>
                    <a:pt x="114" y="141"/>
                  </a:cubicBezTo>
                  <a:cubicBezTo>
                    <a:pt x="114" y="141"/>
                    <a:pt x="121" y="127"/>
                    <a:pt x="121" y="127"/>
                  </a:cubicBezTo>
                  <a:cubicBezTo>
                    <a:pt x="114" y="127"/>
                    <a:pt x="108" y="126"/>
                    <a:pt x="102" y="1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47"/>
            <p:cNvSpPr/>
            <p:nvPr/>
          </p:nvSpPr>
          <p:spPr>
            <a:xfrm>
              <a:off x="2682375" y="1738225"/>
              <a:ext cx="1350" cy="375"/>
            </a:xfrm>
            <a:custGeom>
              <a:rect b="b" l="l" r="r" t="t"/>
              <a:pathLst>
                <a:path extrusionOk="0" h="15" w="54">
                  <a:moveTo>
                    <a:pt x="7" y="1"/>
                  </a:moveTo>
                  <a:cubicBezTo>
                    <a:pt x="0" y="1"/>
                    <a:pt x="0" y="14"/>
                    <a:pt x="0" y="14"/>
                  </a:cubicBezTo>
                  <a:lnTo>
                    <a:pt x="54" y="14"/>
                  </a:lnTo>
                  <a:cubicBezTo>
                    <a:pt x="34"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47"/>
            <p:cNvSpPr/>
            <p:nvPr/>
          </p:nvSpPr>
          <p:spPr>
            <a:xfrm>
              <a:off x="2568800" y="1785575"/>
              <a:ext cx="175" cy="675"/>
            </a:xfrm>
            <a:custGeom>
              <a:rect b="b" l="l" r="r" t="t"/>
              <a:pathLst>
                <a:path extrusionOk="0" h="27" w="7">
                  <a:moveTo>
                    <a:pt x="0" y="0"/>
                  </a:moveTo>
                  <a:cubicBezTo>
                    <a:pt x="0" y="9"/>
                    <a:pt x="0" y="18"/>
                    <a:pt x="0" y="27"/>
                  </a:cubicBezTo>
                  <a:cubicBezTo>
                    <a:pt x="0" y="20"/>
                    <a:pt x="7" y="14"/>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47"/>
            <p:cNvSpPr/>
            <p:nvPr/>
          </p:nvSpPr>
          <p:spPr>
            <a:xfrm>
              <a:off x="2568800" y="1782400"/>
              <a:ext cx="2025" cy="3200"/>
            </a:xfrm>
            <a:custGeom>
              <a:rect b="b" l="l" r="r" t="t"/>
              <a:pathLst>
                <a:path extrusionOk="0" h="128" w="81">
                  <a:moveTo>
                    <a:pt x="80" y="0"/>
                  </a:moveTo>
                  <a:cubicBezTo>
                    <a:pt x="64" y="25"/>
                    <a:pt x="48" y="51"/>
                    <a:pt x="33" y="78"/>
                  </a:cubicBezTo>
                  <a:lnTo>
                    <a:pt x="33" y="78"/>
                  </a:lnTo>
                  <a:cubicBezTo>
                    <a:pt x="49" y="54"/>
                    <a:pt x="65" y="30"/>
                    <a:pt x="80" y="7"/>
                  </a:cubicBezTo>
                  <a:lnTo>
                    <a:pt x="80" y="0"/>
                  </a:lnTo>
                  <a:close/>
                  <a:moveTo>
                    <a:pt x="33" y="78"/>
                  </a:moveTo>
                  <a:cubicBezTo>
                    <a:pt x="22" y="94"/>
                    <a:pt x="11" y="111"/>
                    <a:pt x="0" y="127"/>
                  </a:cubicBezTo>
                  <a:lnTo>
                    <a:pt x="7" y="127"/>
                  </a:lnTo>
                  <a:cubicBezTo>
                    <a:pt x="15" y="112"/>
                    <a:pt x="24" y="95"/>
                    <a:pt x="33" y="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47"/>
            <p:cNvSpPr/>
            <p:nvPr/>
          </p:nvSpPr>
          <p:spPr>
            <a:xfrm>
              <a:off x="2555925" y="1790250"/>
              <a:ext cx="3350" cy="3375"/>
            </a:xfrm>
            <a:custGeom>
              <a:rect b="b" l="l" r="r" t="t"/>
              <a:pathLst>
                <a:path extrusionOk="0" h="135" w="134">
                  <a:moveTo>
                    <a:pt x="127" y="1"/>
                  </a:moveTo>
                  <a:cubicBezTo>
                    <a:pt x="87" y="41"/>
                    <a:pt x="47" y="81"/>
                    <a:pt x="7" y="121"/>
                  </a:cubicBezTo>
                  <a:cubicBezTo>
                    <a:pt x="7" y="121"/>
                    <a:pt x="0" y="134"/>
                    <a:pt x="0" y="134"/>
                  </a:cubicBezTo>
                  <a:cubicBezTo>
                    <a:pt x="47" y="88"/>
                    <a:pt x="87" y="47"/>
                    <a:pt x="134" y="7"/>
                  </a:cubicBezTo>
                  <a:lnTo>
                    <a:pt x="1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47"/>
            <p:cNvSpPr/>
            <p:nvPr/>
          </p:nvSpPr>
          <p:spPr>
            <a:xfrm>
              <a:off x="2570800" y="1782225"/>
              <a:ext cx="1200" cy="350"/>
            </a:xfrm>
            <a:custGeom>
              <a:rect b="b" l="l" r="r" t="t"/>
              <a:pathLst>
                <a:path extrusionOk="0" h="14" w="48">
                  <a:moveTo>
                    <a:pt x="47" y="0"/>
                  </a:moveTo>
                  <a:cubicBezTo>
                    <a:pt x="27" y="0"/>
                    <a:pt x="14" y="0"/>
                    <a:pt x="0" y="7"/>
                  </a:cubicBezTo>
                  <a:cubicBezTo>
                    <a:pt x="0" y="7"/>
                    <a:pt x="0" y="14"/>
                    <a:pt x="0" y="14"/>
                  </a:cubicBezTo>
                  <a:cubicBezTo>
                    <a:pt x="14" y="7"/>
                    <a:pt x="2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47"/>
            <p:cNvSpPr/>
            <p:nvPr/>
          </p:nvSpPr>
          <p:spPr>
            <a:xfrm>
              <a:off x="2646575" y="1733725"/>
              <a:ext cx="3375" cy="3350"/>
            </a:xfrm>
            <a:custGeom>
              <a:rect b="b" l="l" r="r" t="t"/>
              <a:pathLst>
                <a:path extrusionOk="0" h="134" w="135">
                  <a:moveTo>
                    <a:pt x="0" y="0"/>
                  </a:moveTo>
                  <a:cubicBezTo>
                    <a:pt x="47" y="47"/>
                    <a:pt x="87" y="87"/>
                    <a:pt x="134" y="134"/>
                  </a:cubicBezTo>
                  <a:cubicBezTo>
                    <a:pt x="94" y="87"/>
                    <a:pt x="94"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47"/>
            <p:cNvSpPr/>
            <p:nvPr/>
          </p:nvSpPr>
          <p:spPr>
            <a:xfrm>
              <a:off x="2577000" y="1775200"/>
              <a:ext cx="1175" cy="350"/>
            </a:xfrm>
            <a:custGeom>
              <a:rect b="b" l="l" r="r" t="t"/>
              <a:pathLst>
                <a:path extrusionOk="0" h="14" w="47">
                  <a:moveTo>
                    <a:pt x="47" y="0"/>
                  </a:moveTo>
                  <a:cubicBezTo>
                    <a:pt x="33" y="7"/>
                    <a:pt x="20" y="14"/>
                    <a:pt x="0" y="14"/>
                  </a:cubicBezTo>
                  <a:lnTo>
                    <a:pt x="47" y="14"/>
                  </a:lnTo>
                  <a:cubicBezTo>
                    <a:pt x="47" y="14"/>
                    <a:pt x="47" y="0"/>
                    <a:pt x="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47"/>
            <p:cNvSpPr/>
            <p:nvPr/>
          </p:nvSpPr>
          <p:spPr>
            <a:xfrm>
              <a:off x="2558925" y="1784575"/>
              <a:ext cx="2200" cy="3025"/>
            </a:xfrm>
            <a:custGeom>
              <a:rect b="b" l="l" r="r" t="t"/>
              <a:pathLst>
                <a:path extrusionOk="0" h="121" w="88">
                  <a:moveTo>
                    <a:pt x="74" y="0"/>
                  </a:moveTo>
                  <a:cubicBezTo>
                    <a:pt x="75" y="6"/>
                    <a:pt x="76" y="11"/>
                    <a:pt x="76" y="17"/>
                  </a:cubicBezTo>
                  <a:lnTo>
                    <a:pt x="76" y="17"/>
                  </a:lnTo>
                  <a:cubicBezTo>
                    <a:pt x="80" y="11"/>
                    <a:pt x="84" y="6"/>
                    <a:pt x="87" y="0"/>
                  </a:cubicBezTo>
                  <a:close/>
                  <a:moveTo>
                    <a:pt x="76" y="17"/>
                  </a:moveTo>
                  <a:lnTo>
                    <a:pt x="76" y="17"/>
                  </a:lnTo>
                  <a:cubicBezTo>
                    <a:pt x="57" y="46"/>
                    <a:pt x="39" y="74"/>
                    <a:pt x="23" y="103"/>
                  </a:cubicBezTo>
                  <a:lnTo>
                    <a:pt x="23" y="103"/>
                  </a:lnTo>
                  <a:cubicBezTo>
                    <a:pt x="55" y="86"/>
                    <a:pt x="80" y="62"/>
                    <a:pt x="76" y="17"/>
                  </a:cubicBezTo>
                  <a:close/>
                  <a:moveTo>
                    <a:pt x="23" y="103"/>
                  </a:moveTo>
                  <a:lnTo>
                    <a:pt x="23" y="103"/>
                  </a:lnTo>
                  <a:cubicBezTo>
                    <a:pt x="16" y="107"/>
                    <a:pt x="8" y="110"/>
                    <a:pt x="0" y="114"/>
                  </a:cubicBezTo>
                  <a:cubicBezTo>
                    <a:pt x="0" y="121"/>
                    <a:pt x="14" y="121"/>
                    <a:pt x="14" y="121"/>
                  </a:cubicBezTo>
                  <a:cubicBezTo>
                    <a:pt x="17" y="115"/>
                    <a:pt x="20" y="109"/>
                    <a:pt x="23" y="10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47"/>
            <p:cNvSpPr/>
            <p:nvPr/>
          </p:nvSpPr>
          <p:spPr>
            <a:xfrm>
              <a:off x="2560775" y="1781550"/>
              <a:ext cx="3850" cy="3050"/>
            </a:xfrm>
            <a:custGeom>
              <a:rect b="b" l="l" r="r" t="t"/>
              <a:pathLst>
                <a:path extrusionOk="0" h="122" w="154">
                  <a:moveTo>
                    <a:pt x="154" y="1"/>
                  </a:moveTo>
                  <a:lnTo>
                    <a:pt x="154" y="1"/>
                  </a:lnTo>
                  <a:cubicBezTo>
                    <a:pt x="96" y="26"/>
                    <a:pt x="20" y="34"/>
                    <a:pt x="14" y="111"/>
                  </a:cubicBezTo>
                  <a:lnTo>
                    <a:pt x="14" y="111"/>
                  </a:lnTo>
                  <a:cubicBezTo>
                    <a:pt x="62" y="74"/>
                    <a:pt x="105" y="37"/>
                    <a:pt x="154" y="1"/>
                  </a:cubicBezTo>
                  <a:close/>
                  <a:moveTo>
                    <a:pt x="14" y="111"/>
                  </a:moveTo>
                  <a:lnTo>
                    <a:pt x="14" y="111"/>
                  </a:lnTo>
                  <a:cubicBezTo>
                    <a:pt x="9" y="114"/>
                    <a:pt x="5" y="118"/>
                    <a:pt x="0" y="121"/>
                  </a:cubicBezTo>
                  <a:lnTo>
                    <a:pt x="13" y="121"/>
                  </a:lnTo>
                  <a:cubicBezTo>
                    <a:pt x="13" y="117"/>
                    <a:pt x="14" y="114"/>
                    <a:pt x="14" y="1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47"/>
            <p:cNvSpPr/>
            <p:nvPr/>
          </p:nvSpPr>
          <p:spPr>
            <a:xfrm>
              <a:off x="2568900" y="1768850"/>
              <a:ext cx="2925" cy="3350"/>
            </a:xfrm>
            <a:custGeom>
              <a:rect b="b" l="l" r="r" t="t"/>
              <a:pathLst>
                <a:path extrusionOk="0" h="134" w="117">
                  <a:moveTo>
                    <a:pt x="103" y="0"/>
                  </a:moveTo>
                  <a:cubicBezTo>
                    <a:pt x="101" y="6"/>
                    <a:pt x="98" y="12"/>
                    <a:pt x="95" y="18"/>
                  </a:cubicBezTo>
                  <a:lnTo>
                    <a:pt x="95" y="18"/>
                  </a:lnTo>
                  <a:cubicBezTo>
                    <a:pt x="103" y="14"/>
                    <a:pt x="110" y="11"/>
                    <a:pt x="117" y="7"/>
                  </a:cubicBezTo>
                  <a:lnTo>
                    <a:pt x="103" y="0"/>
                  </a:lnTo>
                  <a:close/>
                  <a:moveTo>
                    <a:pt x="95" y="18"/>
                  </a:moveTo>
                  <a:lnTo>
                    <a:pt x="95" y="18"/>
                  </a:lnTo>
                  <a:cubicBezTo>
                    <a:pt x="51" y="38"/>
                    <a:pt x="0" y="58"/>
                    <a:pt x="39" y="127"/>
                  </a:cubicBezTo>
                  <a:lnTo>
                    <a:pt x="39" y="127"/>
                  </a:lnTo>
                  <a:cubicBezTo>
                    <a:pt x="56" y="89"/>
                    <a:pt x="78" y="55"/>
                    <a:pt x="95" y="18"/>
                  </a:cubicBezTo>
                  <a:close/>
                  <a:moveTo>
                    <a:pt x="39" y="127"/>
                  </a:moveTo>
                  <a:cubicBezTo>
                    <a:pt x="38" y="130"/>
                    <a:pt x="37" y="132"/>
                    <a:pt x="36" y="134"/>
                  </a:cubicBezTo>
                  <a:lnTo>
                    <a:pt x="43" y="134"/>
                  </a:lnTo>
                  <a:cubicBezTo>
                    <a:pt x="42" y="132"/>
                    <a:pt x="40" y="130"/>
                    <a:pt x="3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47"/>
            <p:cNvSpPr/>
            <p:nvPr/>
          </p:nvSpPr>
          <p:spPr>
            <a:xfrm>
              <a:off x="2571200" y="1765675"/>
              <a:ext cx="2625" cy="3350"/>
            </a:xfrm>
            <a:custGeom>
              <a:rect b="b" l="l" r="r" t="t"/>
              <a:pathLst>
                <a:path extrusionOk="0" h="134" w="105">
                  <a:moveTo>
                    <a:pt x="78" y="0"/>
                  </a:moveTo>
                  <a:cubicBezTo>
                    <a:pt x="80" y="3"/>
                    <a:pt x="81" y="7"/>
                    <a:pt x="83" y="10"/>
                  </a:cubicBezTo>
                  <a:lnTo>
                    <a:pt x="83" y="10"/>
                  </a:lnTo>
                  <a:cubicBezTo>
                    <a:pt x="86" y="7"/>
                    <a:pt x="89" y="3"/>
                    <a:pt x="92" y="0"/>
                  </a:cubicBezTo>
                  <a:close/>
                  <a:moveTo>
                    <a:pt x="83" y="10"/>
                  </a:moveTo>
                  <a:cubicBezTo>
                    <a:pt x="50" y="42"/>
                    <a:pt x="0" y="64"/>
                    <a:pt x="20" y="122"/>
                  </a:cubicBezTo>
                  <a:lnTo>
                    <a:pt x="20" y="122"/>
                  </a:lnTo>
                  <a:cubicBezTo>
                    <a:pt x="62" y="98"/>
                    <a:pt x="105" y="66"/>
                    <a:pt x="83" y="10"/>
                  </a:cubicBezTo>
                  <a:close/>
                  <a:moveTo>
                    <a:pt x="20" y="122"/>
                  </a:moveTo>
                  <a:lnTo>
                    <a:pt x="20" y="122"/>
                  </a:lnTo>
                  <a:cubicBezTo>
                    <a:pt x="17" y="124"/>
                    <a:pt x="14" y="126"/>
                    <a:pt x="11" y="127"/>
                  </a:cubicBezTo>
                  <a:cubicBezTo>
                    <a:pt x="11" y="127"/>
                    <a:pt x="25" y="134"/>
                    <a:pt x="25" y="134"/>
                  </a:cubicBezTo>
                  <a:cubicBezTo>
                    <a:pt x="23" y="130"/>
                    <a:pt x="21" y="126"/>
                    <a:pt x="20" y="1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47"/>
            <p:cNvSpPr/>
            <p:nvPr/>
          </p:nvSpPr>
          <p:spPr>
            <a:xfrm>
              <a:off x="2676000" y="1703450"/>
              <a:ext cx="3375" cy="1475"/>
            </a:xfrm>
            <a:custGeom>
              <a:rect b="b" l="l" r="r" t="t"/>
              <a:pathLst>
                <a:path extrusionOk="0" h="59" w="135">
                  <a:moveTo>
                    <a:pt x="8" y="0"/>
                  </a:moveTo>
                  <a:cubicBezTo>
                    <a:pt x="8" y="0"/>
                    <a:pt x="1" y="7"/>
                    <a:pt x="1" y="7"/>
                  </a:cubicBezTo>
                  <a:cubicBezTo>
                    <a:pt x="7" y="9"/>
                    <a:pt x="13" y="10"/>
                    <a:pt x="19" y="12"/>
                  </a:cubicBezTo>
                  <a:lnTo>
                    <a:pt x="19" y="12"/>
                  </a:lnTo>
                  <a:cubicBezTo>
                    <a:pt x="15" y="8"/>
                    <a:pt x="12" y="4"/>
                    <a:pt x="8" y="0"/>
                  </a:cubicBezTo>
                  <a:close/>
                  <a:moveTo>
                    <a:pt x="19" y="12"/>
                  </a:moveTo>
                  <a:cubicBezTo>
                    <a:pt x="40" y="35"/>
                    <a:pt x="60" y="58"/>
                    <a:pt x="90" y="58"/>
                  </a:cubicBezTo>
                  <a:cubicBezTo>
                    <a:pt x="99" y="58"/>
                    <a:pt x="110" y="56"/>
                    <a:pt x="123" y="50"/>
                  </a:cubicBezTo>
                  <a:lnTo>
                    <a:pt x="123" y="50"/>
                  </a:lnTo>
                  <a:cubicBezTo>
                    <a:pt x="127" y="51"/>
                    <a:pt x="131" y="52"/>
                    <a:pt x="135" y="54"/>
                  </a:cubicBezTo>
                  <a:lnTo>
                    <a:pt x="128" y="47"/>
                  </a:lnTo>
                  <a:cubicBezTo>
                    <a:pt x="126" y="48"/>
                    <a:pt x="125" y="49"/>
                    <a:pt x="123" y="50"/>
                  </a:cubicBezTo>
                  <a:lnTo>
                    <a:pt x="123" y="50"/>
                  </a:lnTo>
                  <a:cubicBezTo>
                    <a:pt x="91" y="38"/>
                    <a:pt x="55" y="24"/>
                    <a:pt x="19"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47"/>
            <p:cNvSpPr/>
            <p:nvPr/>
          </p:nvSpPr>
          <p:spPr>
            <a:xfrm>
              <a:off x="2573150" y="1764250"/>
              <a:ext cx="1700" cy="1450"/>
            </a:xfrm>
            <a:custGeom>
              <a:rect b="b" l="l" r="r" t="t"/>
              <a:pathLst>
                <a:path extrusionOk="0" h="58" w="68">
                  <a:moveTo>
                    <a:pt x="46" y="1"/>
                  </a:moveTo>
                  <a:cubicBezTo>
                    <a:pt x="43" y="1"/>
                    <a:pt x="40" y="1"/>
                    <a:pt x="40" y="4"/>
                  </a:cubicBezTo>
                  <a:cubicBezTo>
                    <a:pt x="30" y="14"/>
                    <a:pt x="24" y="28"/>
                    <a:pt x="18" y="43"/>
                  </a:cubicBezTo>
                  <a:lnTo>
                    <a:pt x="18" y="43"/>
                  </a:lnTo>
                  <a:cubicBezTo>
                    <a:pt x="37" y="28"/>
                    <a:pt x="52" y="14"/>
                    <a:pt x="67" y="4"/>
                  </a:cubicBezTo>
                  <a:cubicBezTo>
                    <a:pt x="63" y="4"/>
                    <a:pt x="52" y="1"/>
                    <a:pt x="46" y="1"/>
                  </a:cubicBezTo>
                  <a:close/>
                  <a:moveTo>
                    <a:pt x="18" y="43"/>
                  </a:moveTo>
                  <a:lnTo>
                    <a:pt x="18" y="43"/>
                  </a:lnTo>
                  <a:cubicBezTo>
                    <a:pt x="13" y="47"/>
                    <a:pt x="7" y="52"/>
                    <a:pt x="0" y="57"/>
                  </a:cubicBezTo>
                  <a:lnTo>
                    <a:pt x="14" y="57"/>
                  </a:lnTo>
                  <a:cubicBezTo>
                    <a:pt x="15" y="52"/>
                    <a:pt x="17" y="47"/>
                    <a:pt x="18" y="4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47"/>
            <p:cNvSpPr/>
            <p:nvPr/>
          </p:nvSpPr>
          <p:spPr>
            <a:xfrm>
              <a:off x="2672825" y="1701425"/>
              <a:ext cx="3375" cy="2200"/>
            </a:xfrm>
            <a:custGeom>
              <a:rect b="b" l="l" r="r" t="t"/>
              <a:pathLst>
                <a:path extrusionOk="0" h="88" w="135">
                  <a:moveTo>
                    <a:pt x="7" y="1"/>
                  </a:moveTo>
                  <a:cubicBezTo>
                    <a:pt x="7" y="1"/>
                    <a:pt x="1" y="8"/>
                    <a:pt x="1" y="8"/>
                  </a:cubicBezTo>
                  <a:cubicBezTo>
                    <a:pt x="6" y="7"/>
                    <a:pt x="10" y="6"/>
                    <a:pt x="15" y="6"/>
                  </a:cubicBezTo>
                  <a:lnTo>
                    <a:pt x="15" y="6"/>
                  </a:lnTo>
                  <a:cubicBezTo>
                    <a:pt x="48" y="28"/>
                    <a:pt x="81" y="50"/>
                    <a:pt x="119" y="72"/>
                  </a:cubicBezTo>
                  <a:lnTo>
                    <a:pt x="119" y="72"/>
                  </a:lnTo>
                  <a:cubicBezTo>
                    <a:pt x="98" y="37"/>
                    <a:pt x="73" y="5"/>
                    <a:pt x="25" y="5"/>
                  </a:cubicBezTo>
                  <a:cubicBezTo>
                    <a:pt x="22" y="5"/>
                    <a:pt x="18" y="5"/>
                    <a:pt x="15" y="6"/>
                  </a:cubicBezTo>
                  <a:lnTo>
                    <a:pt x="15" y="6"/>
                  </a:lnTo>
                  <a:cubicBezTo>
                    <a:pt x="12" y="4"/>
                    <a:pt x="10" y="2"/>
                    <a:pt x="7" y="1"/>
                  </a:cubicBezTo>
                  <a:close/>
                  <a:moveTo>
                    <a:pt x="119" y="72"/>
                  </a:moveTo>
                  <a:cubicBezTo>
                    <a:pt x="122" y="77"/>
                    <a:pt x="125" y="82"/>
                    <a:pt x="128" y="88"/>
                  </a:cubicBezTo>
                  <a:cubicBezTo>
                    <a:pt x="128" y="88"/>
                    <a:pt x="135" y="81"/>
                    <a:pt x="135" y="81"/>
                  </a:cubicBezTo>
                  <a:cubicBezTo>
                    <a:pt x="129" y="78"/>
                    <a:pt x="124" y="75"/>
                    <a:pt x="119" y="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47"/>
            <p:cNvSpPr/>
            <p:nvPr/>
          </p:nvSpPr>
          <p:spPr>
            <a:xfrm>
              <a:off x="2679350" y="1695750"/>
              <a:ext cx="1200" cy="525"/>
            </a:xfrm>
            <a:custGeom>
              <a:rect b="b" l="l" r="r" t="t"/>
              <a:pathLst>
                <a:path extrusionOk="0" h="21" w="48">
                  <a:moveTo>
                    <a:pt x="7" y="0"/>
                  </a:moveTo>
                  <a:lnTo>
                    <a:pt x="1" y="14"/>
                  </a:lnTo>
                  <a:cubicBezTo>
                    <a:pt x="21" y="14"/>
                    <a:pt x="34" y="20"/>
                    <a:pt x="48" y="20"/>
                  </a:cubicBezTo>
                  <a:cubicBezTo>
                    <a:pt x="34" y="14"/>
                    <a:pt x="21" y="7"/>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47"/>
            <p:cNvSpPr/>
            <p:nvPr/>
          </p:nvSpPr>
          <p:spPr>
            <a:xfrm>
              <a:off x="2669825" y="1699250"/>
              <a:ext cx="3200" cy="2375"/>
            </a:xfrm>
            <a:custGeom>
              <a:rect b="b" l="l" r="r" t="t"/>
              <a:pathLst>
                <a:path extrusionOk="0" h="95" w="128">
                  <a:moveTo>
                    <a:pt x="0" y="1"/>
                  </a:moveTo>
                  <a:lnTo>
                    <a:pt x="0" y="14"/>
                  </a:lnTo>
                  <a:cubicBezTo>
                    <a:pt x="6" y="13"/>
                    <a:pt x="10" y="12"/>
                    <a:pt x="15" y="11"/>
                  </a:cubicBezTo>
                  <a:lnTo>
                    <a:pt x="15" y="11"/>
                  </a:lnTo>
                  <a:cubicBezTo>
                    <a:pt x="46" y="32"/>
                    <a:pt x="79" y="55"/>
                    <a:pt x="110" y="76"/>
                  </a:cubicBezTo>
                  <a:lnTo>
                    <a:pt x="110" y="76"/>
                  </a:lnTo>
                  <a:cubicBezTo>
                    <a:pt x="91" y="42"/>
                    <a:pt x="68" y="10"/>
                    <a:pt x="28" y="10"/>
                  </a:cubicBezTo>
                  <a:cubicBezTo>
                    <a:pt x="24" y="10"/>
                    <a:pt x="20" y="10"/>
                    <a:pt x="15" y="11"/>
                  </a:cubicBezTo>
                  <a:lnTo>
                    <a:pt x="15" y="11"/>
                  </a:lnTo>
                  <a:cubicBezTo>
                    <a:pt x="10" y="7"/>
                    <a:pt x="5" y="4"/>
                    <a:pt x="0" y="1"/>
                  </a:cubicBezTo>
                  <a:close/>
                  <a:moveTo>
                    <a:pt x="110" y="76"/>
                  </a:moveTo>
                  <a:cubicBezTo>
                    <a:pt x="114" y="82"/>
                    <a:pt x="117" y="89"/>
                    <a:pt x="121" y="95"/>
                  </a:cubicBezTo>
                  <a:cubicBezTo>
                    <a:pt x="121" y="95"/>
                    <a:pt x="127" y="88"/>
                    <a:pt x="127" y="88"/>
                  </a:cubicBezTo>
                  <a:cubicBezTo>
                    <a:pt x="122" y="84"/>
                    <a:pt x="116" y="80"/>
                    <a:pt x="110" y="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47"/>
            <p:cNvSpPr/>
            <p:nvPr/>
          </p:nvSpPr>
          <p:spPr>
            <a:xfrm>
              <a:off x="2683375" y="1689050"/>
              <a:ext cx="1350" cy="375"/>
            </a:xfrm>
            <a:custGeom>
              <a:rect b="b" l="l" r="r" t="t"/>
              <a:pathLst>
                <a:path extrusionOk="0" h="15" w="54">
                  <a:moveTo>
                    <a:pt x="7" y="1"/>
                  </a:moveTo>
                  <a:cubicBezTo>
                    <a:pt x="7" y="1"/>
                    <a:pt x="0" y="14"/>
                    <a:pt x="0" y="14"/>
                  </a:cubicBezTo>
                  <a:lnTo>
                    <a:pt x="54" y="14"/>
                  </a:lnTo>
                  <a:cubicBezTo>
                    <a:pt x="40" y="7"/>
                    <a:pt x="20"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47"/>
            <p:cNvSpPr/>
            <p:nvPr/>
          </p:nvSpPr>
          <p:spPr>
            <a:xfrm>
              <a:off x="2676350" y="1692900"/>
              <a:ext cx="3200" cy="3200"/>
            </a:xfrm>
            <a:custGeom>
              <a:rect b="b" l="l" r="r" t="t"/>
              <a:pathLst>
                <a:path extrusionOk="0" h="128" w="128">
                  <a:moveTo>
                    <a:pt x="0" y="1"/>
                  </a:moveTo>
                  <a:cubicBezTo>
                    <a:pt x="0" y="1"/>
                    <a:pt x="0" y="5"/>
                    <a:pt x="0" y="7"/>
                  </a:cubicBezTo>
                  <a:cubicBezTo>
                    <a:pt x="40" y="47"/>
                    <a:pt x="81" y="88"/>
                    <a:pt x="121" y="128"/>
                  </a:cubicBezTo>
                  <a:cubicBezTo>
                    <a:pt x="121" y="128"/>
                    <a:pt x="127" y="114"/>
                    <a:pt x="127" y="114"/>
                  </a:cubicBezTo>
                  <a:cubicBezTo>
                    <a:pt x="81" y="74"/>
                    <a:pt x="40" y="4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47"/>
            <p:cNvSpPr/>
            <p:nvPr/>
          </p:nvSpPr>
          <p:spPr>
            <a:xfrm>
              <a:off x="2620650" y="1725675"/>
              <a:ext cx="525" cy="550"/>
            </a:xfrm>
            <a:custGeom>
              <a:rect b="b" l="l" r="r" t="t"/>
              <a:pathLst>
                <a:path extrusionOk="0" h="22" w="21">
                  <a:moveTo>
                    <a:pt x="0" y="1"/>
                  </a:moveTo>
                  <a:lnTo>
                    <a:pt x="0" y="14"/>
                  </a:lnTo>
                  <a:cubicBezTo>
                    <a:pt x="7" y="14"/>
                    <a:pt x="14" y="21"/>
                    <a:pt x="20" y="21"/>
                  </a:cubicBezTo>
                  <a:cubicBezTo>
                    <a:pt x="14" y="14"/>
                    <a:pt x="7"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47"/>
            <p:cNvSpPr/>
            <p:nvPr/>
          </p:nvSpPr>
          <p:spPr>
            <a:xfrm>
              <a:off x="2666650" y="1697250"/>
              <a:ext cx="3200" cy="2200"/>
            </a:xfrm>
            <a:custGeom>
              <a:rect b="b" l="l" r="r" t="t"/>
              <a:pathLst>
                <a:path extrusionOk="0" h="88" w="128">
                  <a:moveTo>
                    <a:pt x="0" y="1"/>
                  </a:moveTo>
                  <a:lnTo>
                    <a:pt x="0" y="7"/>
                  </a:lnTo>
                  <a:cubicBezTo>
                    <a:pt x="3" y="7"/>
                    <a:pt x="6" y="6"/>
                    <a:pt x="8" y="5"/>
                  </a:cubicBezTo>
                  <a:lnTo>
                    <a:pt x="8" y="5"/>
                  </a:lnTo>
                  <a:cubicBezTo>
                    <a:pt x="49" y="29"/>
                    <a:pt x="85" y="53"/>
                    <a:pt x="121" y="77"/>
                  </a:cubicBezTo>
                  <a:lnTo>
                    <a:pt x="121" y="77"/>
                  </a:lnTo>
                  <a:cubicBezTo>
                    <a:pt x="100" y="40"/>
                    <a:pt x="77" y="3"/>
                    <a:pt x="30" y="3"/>
                  </a:cubicBezTo>
                  <a:cubicBezTo>
                    <a:pt x="23" y="3"/>
                    <a:pt x="16" y="4"/>
                    <a:pt x="8" y="5"/>
                  </a:cubicBezTo>
                  <a:lnTo>
                    <a:pt x="8" y="5"/>
                  </a:lnTo>
                  <a:cubicBezTo>
                    <a:pt x="6" y="4"/>
                    <a:pt x="3" y="2"/>
                    <a:pt x="0" y="1"/>
                  </a:cubicBezTo>
                  <a:close/>
                  <a:moveTo>
                    <a:pt x="121" y="77"/>
                  </a:moveTo>
                  <a:lnTo>
                    <a:pt x="121" y="77"/>
                  </a:lnTo>
                  <a:cubicBezTo>
                    <a:pt x="123" y="80"/>
                    <a:pt x="125" y="84"/>
                    <a:pt x="127" y="88"/>
                  </a:cubicBezTo>
                  <a:cubicBezTo>
                    <a:pt x="127" y="85"/>
                    <a:pt x="127" y="81"/>
                    <a:pt x="127" y="81"/>
                  </a:cubicBezTo>
                  <a:cubicBezTo>
                    <a:pt x="125" y="79"/>
                    <a:pt x="123" y="78"/>
                    <a:pt x="121" y="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47"/>
            <p:cNvSpPr/>
            <p:nvPr/>
          </p:nvSpPr>
          <p:spPr>
            <a:xfrm>
              <a:off x="2617475" y="1722850"/>
              <a:ext cx="3200" cy="3200"/>
            </a:xfrm>
            <a:custGeom>
              <a:rect b="b" l="l" r="r" t="t"/>
              <a:pathLst>
                <a:path extrusionOk="0" h="128" w="128">
                  <a:moveTo>
                    <a:pt x="0" y="0"/>
                  </a:moveTo>
                  <a:cubicBezTo>
                    <a:pt x="0" y="0"/>
                    <a:pt x="0" y="7"/>
                    <a:pt x="0" y="7"/>
                  </a:cubicBezTo>
                  <a:cubicBezTo>
                    <a:pt x="3" y="7"/>
                    <a:pt x="5" y="7"/>
                    <a:pt x="7" y="7"/>
                  </a:cubicBezTo>
                  <a:lnTo>
                    <a:pt x="7" y="7"/>
                  </a:lnTo>
                  <a:cubicBezTo>
                    <a:pt x="5" y="5"/>
                    <a:pt x="2" y="3"/>
                    <a:pt x="0" y="0"/>
                  </a:cubicBezTo>
                  <a:close/>
                  <a:moveTo>
                    <a:pt x="7" y="7"/>
                  </a:moveTo>
                  <a:cubicBezTo>
                    <a:pt x="41" y="40"/>
                    <a:pt x="78" y="73"/>
                    <a:pt x="112" y="101"/>
                  </a:cubicBezTo>
                  <a:lnTo>
                    <a:pt x="112" y="101"/>
                  </a:lnTo>
                  <a:cubicBezTo>
                    <a:pt x="87" y="56"/>
                    <a:pt x="64" y="11"/>
                    <a:pt x="7" y="7"/>
                  </a:cubicBezTo>
                  <a:close/>
                  <a:moveTo>
                    <a:pt x="112" y="101"/>
                  </a:moveTo>
                  <a:lnTo>
                    <a:pt x="112" y="101"/>
                  </a:lnTo>
                  <a:cubicBezTo>
                    <a:pt x="117" y="110"/>
                    <a:pt x="122" y="119"/>
                    <a:pt x="127" y="127"/>
                  </a:cubicBezTo>
                  <a:cubicBezTo>
                    <a:pt x="127" y="127"/>
                    <a:pt x="127" y="114"/>
                    <a:pt x="127" y="114"/>
                  </a:cubicBezTo>
                  <a:cubicBezTo>
                    <a:pt x="122" y="110"/>
                    <a:pt x="117" y="106"/>
                    <a:pt x="112"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47"/>
            <p:cNvSpPr/>
            <p:nvPr/>
          </p:nvSpPr>
          <p:spPr>
            <a:xfrm>
              <a:off x="2663475" y="1695075"/>
              <a:ext cx="3200" cy="2375"/>
            </a:xfrm>
            <a:custGeom>
              <a:rect b="b" l="l" r="r" t="t"/>
              <a:pathLst>
                <a:path extrusionOk="0" h="95" w="128">
                  <a:moveTo>
                    <a:pt x="0" y="1"/>
                  </a:moveTo>
                  <a:lnTo>
                    <a:pt x="0" y="14"/>
                  </a:lnTo>
                  <a:cubicBezTo>
                    <a:pt x="5" y="12"/>
                    <a:pt x="9" y="11"/>
                    <a:pt x="13" y="10"/>
                  </a:cubicBezTo>
                  <a:lnTo>
                    <a:pt x="13" y="10"/>
                  </a:lnTo>
                  <a:cubicBezTo>
                    <a:pt x="52" y="38"/>
                    <a:pt x="87" y="61"/>
                    <a:pt x="121" y="84"/>
                  </a:cubicBezTo>
                  <a:lnTo>
                    <a:pt x="121" y="84"/>
                  </a:lnTo>
                  <a:cubicBezTo>
                    <a:pt x="101" y="47"/>
                    <a:pt x="78" y="7"/>
                    <a:pt x="34" y="7"/>
                  </a:cubicBezTo>
                  <a:cubicBezTo>
                    <a:pt x="28" y="7"/>
                    <a:pt x="21" y="8"/>
                    <a:pt x="13" y="10"/>
                  </a:cubicBezTo>
                  <a:lnTo>
                    <a:pt x="13" y="10"/>
                  </a:lnTo>
                  <a:cubicBezTo>
                    <a:pt x="9" y="7"/>
                    <a:pt x="5" y="4"/>
                    <a:pt x="0" y="1"/>
                  </a:cubicBezTo>
                  <a:close/>
                  <a:moveTo>
                    <a:pt x="121" y="84"/>
                  </a:moveTo>
                  <a:cubicBezTo>
                    <a:pt x="123" y="87"/>
                    <a:pt x="125" y="91"/>
                    <a:pt x="127" y="94"/>
                  </a:cubicBezTo>
                  <a:cubicBezTo>
                    <a:pt x="127" y="94"/>
                    <a:pt x="127" y="88"/>
                    <a:pt x="127" y="88"/>
                  </a:cubicBezTo>
                  <a:cubicBezTo>
                    <a:pt x="125" y="86"/>
                    <a:pt x="123" y="85"/>
                    <a:pt x="121" y="8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47"/>
            <p:cNvSpPr/>
            <p:nvPr/>
          </p:nvSpPr>
          <p:spPr>
            <a:xfrm>
              <a:off x="2609100" y="1727125"/>
              <a:ext cx="3375" cy="1275"/>
            </a:xfrm>
            <a:custGeom>
              <a:rect b="b" l="l" r="r" t="t"/>
              <a:pathLst>
                <a:path extrusionOk="0" h="51" w="135">
                  <a:moveTo>
                    <a:pt x="61" y="0"/>
                  </a:moveTo>
                  <a:cubicBezTo>
                    <a:pt x="46" y="0"/>
                    <a:pt x="29" y="4"/>
                    <a:pt x="13" y="8"/>
                  </a:cubicBezTo>
                  <a:lnTo>
                    <a:pt x="13" y="8"/>
                  </a:lnTo>
                  <a:cubicBezTo>
                    <a:pt x="9" y="7"/>
                    <a:pt x="5" y="5"/>
                    <a:pt x="1" y="3"/>
                  </a:cubicBezTo>
                  <a:lnTo>
                    <a:pt x="1" y="3"/>
                  </a:lnTo>
                  <a:cubicBezTo>
                    <a:pt x="1" y="3"/>
                    <a:pt x="7" y="10"/>
                    <a:pt x="7" y="10"/>
                  </a:cubicBezTo>
                  <a:cubicBezTo>
                    <a:pt x="9" y="9"/>
                    <a:pt x="11" y="9"/>
                    <a:pt x="13" y="8"/>
                  </a:cubicBezTo>
                  <a:lnTo>
                    <a:pt x="13" y="8"/>
                  </a:lnTo>
                  <a:cubicBezTo>
                    <a:pt x="55" y="26"/>
                    <a:pt x="92" y="38"/>
                    <a:pt x="134" y="50"/>
                  </a:cubicBezTo>
                  <a:lnTo>
                    <a:pt x="121" y="43"/>
                  </a:lnTo>
                  <a:cubicBezTo>
                    <a:pt x="109" y="11"/>
                    <a:pt x="87" y="0"/>
                    <a:pt x="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47"/>
            <p:cNvSpPr/>
            <p:nvPr/>
          </p:nvSpPr>
          <p:spPr>
            <a:xfrm>
              <a:off x="2603250" y="1729200"/>
              <a:ext cx="1525" cy="200"/>
            </a:xfrm>
            <a:custGeom>
              <a:rect b="b" l="l" r="r" t="t"/>
              <a:pathLst>
                <a:path extrusionOk="0" h="8" w="61">
                  <a:moveTo>
                    <a:pt x="7" y="0"/>
                  </a:moveTo>
                  <a:cubicBezTo>
                    <a:pt x="7" y="0"/>
                    <a:pt x="0" y="7"/>
                    <a:pt x="0" y="7"/>
                  </a:cubicBezTo>
                  <a:lnTo>
                    <a:pt x="61" y="7"/>
                  </a:lnTo>
                  <a:cubicBezTo>
                    <a:pt x="41" y="7"/>
                    <a:pt x="21"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47"/>
            <p:cNvSpPr/>
            <p:nvPr/>
          </p:nvSpPr>
          <p:spPr>
            <a:xfrm>
              <a:off x="2474625" y="1801300"/>
              <a:ext cx="3250" cy="3025"/>
            </a:xfrm>
            <a:custGeom>
              <a:rect b="b" l="l" r="r" t="t"/>
              <a:pathLst>
                <a:path extrusionOk="0" h="121" w="130">
                  <a:moveTo>
                    <a:pt x="114" y="0"/>
                  </a:moveTo>
                  <a:cubicBezTo>
                    <a:pt x="115" y="2"/>
                    <a:pt x="115" y="4"/>
                    <a:pt x="115" y="6"/>
                  </a:cubicBezTo>
                  <a:lnTo>
                    <a:pt x="115" y="6"/>
                  </a:lnTo>
                  <a:cubicBezTo>
                    <a:pt x="117" y="4"/>
                    <a:pt x="119" y="2"/>
                    <a:pt x="121" y="0"/>
                  </a:cubicBezTo>
                  <a:close/>
                  <a:moveTo>
                    <a:pt x="115" y="6"/>
                  </a:moveTo>
                  <a:lnTo>
                    <a:pt x="115" y="6"/>
                  </a:lnTo>
                  <a:cubicBezTo>
                    <a:pt x="82" y="39"/>
                    <a:pt x="49" y="72"/>
                    <a:pt x="16" y="105"/>
                  </a:cubicBezTo>
                  <a:lnTo>
                    <a:pt x="16" y="105"/>
                  </a:lnTo>
                  <a:cubicBezTo>
                    <a:pt x="63" y="83"/>
                    <a:pt x="129" y="84"/>
                    <a:pt x="115" y="6"/>
                  </a:cubicBezTo>
                  <a:close/>
                  <a:moveTo>
                    <a:pt x="16" y="105"/>
                  </a:moveTo>
                  <a:cubicBezTo>
                    <a:pt x="11" y="107"/>
                    <a:pt x="5" y="110"/>
                    <a:pt x="0" y="114"/>
                  </a:cubicBezTo>
                  <a:lnTo>
                    <a:pt x="0" y="121"/>
                  </a:lnTo>
                  <a:cubicBezTo>
                    <a:pt x="6" y="115"/>
                    <a:pt x="11" y="110"/>
                    <a:pt x="16" y="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47"/>
            <p:cNvSpPr/>
            <p:nvPr/>
          </p:nvSpPr>
          <p:spPr>
            <a:xfrm>
              <a:off x="2676350" y="1683375"/>
              <a:ext cx="3375" cy="2850"/>
            </a:xfrm>
            <a:custGeom>
              <a:rect b="b" l="l" r="r" t="t"/>
              <a:pathLst>
                <a:path extrusionOk="0" h="114" w="135">
                  <a:moveTo>
                    <a:pt x="7" y="0"/>
                  </a:moveTo>
                  <a:cubicBezTo>
                    <a:pt x="7" y="0"/>
                    <a:pt x="0" y="7"/>
                    <a:pt x="0" y="7"/>
                  </a:cubicBezTo>
                  <a:cubicBezTo>
                    <a:pt x="4" y="7"/>
                    <a:pt x="8" y="6"/>
                    <a:pt x="12" y="6"/>
                  </a:cubicBezTo>
                  <a:cubicBezTo>
                    <a:pt x="13" y="6"/>
                    <a:pt x="14" y="6"/>
                    <a:pt x="14" y="6"/>
                  </a:cubicBezTo>
                  <a:lnTo>
                    <a:pt x="14" y="6"/>
                  </a:lnTo>
                  <a:cubicBezTo>
                    <a:pt x="12" y="4"/>
                    <a:pt x="9" y="2"/>
                    <a:pt x="7" y="0"/>
                  </a:cubicBezTo>
                  <a:close/>
                  <a:moveTo>
                    <a:pt x="14" y="6"/>
                  </a:moveTo>
                  <a:lnTo>
                    <a:pt x="14" y="6"/>
                  </a:lnTo>
                  <a:cubicBezTo>
                    <a:pt x="48" y="35"/>
                    <a:pt x="81" y="67"/>
                    <a:pt x="119" y="96"/>
                  </a:cubicBezTo>
                  <a:lnTo>
                    <a:pt x="119" y="96"/>
                  </a:lnTo>
                  <a:cubicBezTo>
                    <a:pt x="97" y="51"/>
                    <a:pt x="75" y="7"/>
                    <a:pt x="14" y="6"/>
                  </a:cubicBezTo>
                  <a:close/>
                  <a:moveTo>
                    <a:pt x="119" y="96"/>
                  </a:moveTo>
                  <a:cubicBezTo>
                    <a:pt x="121" y="102"/>
                    <a:pt x="124" y="108"/>
                    <a:pt x="127" y="114"/>
                  </a:cubicBezTo>
                  <a:cubicBezTo>
                    <a:pt x="127" y="114"/>
                    <a:pt x="134" y="107"/>
                    <a:pt x="134" y="107"/>
                  </a:cubicBezTo>
                  <a:cubicBezTo>
                    <a:pt x="129" y="104"/>
                    <a:pt x="124" y="100"/>
                    <a:pt x="119" y="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47"/>
            <p:cNvSpPr/>
            <p:nvPr/>
          </p:nvSpPr>
          <p:spPr>
            <a:xfrm>
              <a:off x="2660275" y="1693225"/>
              <a:ext cx="3225" cy="2200"/>
            </a:xfrm>
            <a:custGeom>
              <a:rect b="b" l="l" r="r" t="t"/>
              <a:pathLst>
                <a:path extrusionOk="0" h="88" w="129">
                  <a:moveTo>
                    <a:pt x="37" y="1"/>
                  </a:moveTo>
                  <a:cubicBezTo>
                    <a:pt x="28" y="1"/>
                    <a:pt x="19" y="2"/>
                    <a:pt x="8" y="5"/>
                  </a:cubicBezTo>
                  <a:lnTo>
                    <a:pt x="8" y="5"/>
                  </a:lnTo>
                  <a:cubicBezTo>
                    <a:pt x="6" y="4"/>
                    <a:pt x="3" y="2"/>
                    <a:pt x="1" y="1"/>
                  </a:cubicBezTo>
                  <a:lnTo>
                    <a:pt x="1" y="8"/>
                  </a:lnTo>
                  <a:cubicBezTo>
                    <a:pt x="3" y="7"/>
                    <a:pt x="6" y="6"/>
                    <a:pt x="8" y="5"/>
                  </a:cubicBezTo>
                  <a:lnTo>
                    <a:pt x="8" y="5"/>
                  </a:lnTo>
                  <a:cubicBezTo>
                    <a:pt x="49" y="29"/>
                    <a:pt x="84" y="52"/>
                    <a:pt x="119" y="70"/>
                  </a:cubicBezTo>
                  <a:lnTo>
                    <a:pt x="119" y="70"/>
                  </a:lnTo>
                  <a:cubicBezTo>
                    <a:pt x="100" y="33"/>
                    <a:pt x="78" y="1"/>
                    <a:pt x="37" y="1"/>
                  </a:cubicBezTo>
                  <a:close/>
                  <a:moveTo>
                    <a:pt x="119" y="70"/>
                  </a:moveTo>
                  <a:cubicBezTo>
                    <a:pt x="122" y="76"/>
                    <a:pt x="125" y="82"/>
                    <a:pt x="128" y="88"/>
                  </a:cubicBezTo>
                  <a:cubicBezTo>
                    <a:pt x="128" y="88"/>
                    <a:pt x="128" y="75"/>
                    <a:pt x="128" y="75"/>
                  </a:cubicBezTo>
                  <a:cubicBezTo>
                    <a:pt x="125" y="73"/>
                    <a:pt x="122" y="72"/>
                    <a:pt x="119" y="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47"/>
            <p:cNvSpPr/>
            <p:nvPr/>
          </p:nvSpPr>
          <p:spPr>
            <a:xfrm>
              <a:off x="2605925" y="1723850"/>
              <a:ext cx="3375" cy="3525"/>
            </a:xfrm>
            <a:custGeom>
              <a:rect b="b" l="l" r="r" t="t"/>
              <a:pathLst>
                <a:path extrusionOk="0" h="141" w="135">
                  <a:moveTo>
                    <a:pt x="7" y="0"/>
                  </a:moveTo>
                  <a:cubicBezTo>
                    <a:pt x="7" y="0"/>
                    <a:pt x="1" y="7"/>
                    <a:pt x="1" y="7"/>
                  </a:cubicBezTo>
                  <a:cubicBezTo>
                    <a:pt x="4" y="6"/>
                    <a:pt x="8" y="6"/>
                    <a:pt x="11" y="5"/>
                  </a:cubicBezTo>
                  <a:lnTo>
                    <a:pt x="11" y="5"/>
                  </a:lnTo>
                  <a:cubicBezTo>
                    <a:pt x="50" y="51"/>
                    <a:pt x="89" y="95"/>
                    <a:pt x="128" y="134"/>
                  </a:cubicBezTo>
                  <a:cubicBezTo>
                    <a:pt x="128" y="134"/>
                    <a:pt x="134" y="141"/>
                    <a:pt x="134" y="141"/>
                  </a:cubicBezTo>
                  <a:cubicBezTo>
                    <a:pt x="104" y="86"/>
                    <a:pt x="107" y="4"/>
                    <a:pt x="28" y="4"/>
                  </a:cubicBezTo>
                  <a:cubicBezTo>
                    <a:pt x="23" y="4"/>
                    <a:pt x="17" y="5"/>
                    <a:pt x="11" y="5"/>
                  </a:cubicBezTo>
                  <a:lnTo>
                    <a:pt x="11" y="5"/>
                  </a:lnTo>
                  <a:cubicBezTo>
                    <a:pt x="10" y="4"/>
                    <a:pt x="9" y="2"/>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47"/>
            <p:cNvSpPr/>
            <p:nvPr/>
          </p:nvSpPr>
          <p:spPr>
            <a:xfrm>
              <a:off x="2665975" y="1685875"/>
              <a:ext cx="3375" cy="2025"/>
            </a:xfrm>
            <a:custGeom>
              <a:rect b="b" l="l" r="r" t="t"/>
              <a:pathLst>
                <a:path extrusionOk="0" h="81" w="135">
                  <a:moveTo>
                    <a:pt x="7" y="1"/>
                  </a:moveTo>
                  <a:cubicBezTo>
                    <a:pt x="7" y="1"/>
                    <a:pt x="0" y="7"/>
                    <a:pt x="0" y="7"/>
                  </a:cubicBezTo>
                  <a:cubicBezTo>
                    <a:pt x="7" y="11"/>
                    <a:pt x="14" y="15"/>
                    <a:pt x="21" y="19"/>
                  </a:cubicBezTo>
                  <a:lnTo>
                    <a:pt x="21" y="19"/>
                  </a:lnTo>
                  <a:cubicBezTo>
                    <a:pt x="17" y="13"/>
                    <a:pt x="12" y="6"/>
                    <a:pt x="7" y="1"/>
                  </a:cubicBezTo>
                  <a:close/>
                  <a:moveTo>
                    <a:pt x="21" y="19"/>
                  </a:moveTo>
                  <a:cubicBezTo>
                    <a:pt x="41" y="47"/>
                    <a:pt x="60" y="77"/>
                    <a:pt x="95" y="77"/>
                  </a:cubicBezTo>
                  <a:cubicBezTo>
                    <a:pt x="102" y="77"/>
                    <a:pt x="109" y="76"/>
                    <a:pt x="117" y="74"/>
                  </a:cubicBezTo>
                  <a:lnTo>
                    <a:pt x="117" y="74"/>
                  </a:lnTo>
                  <a:cubicBezTo>
                    <a:pt x="121" y="76"/>
                    <a:pt x="124" y="79"/>
                    <a:pt x="128" y="81"/>
                  </a:cubicBezTo>
                  <a:cubicBezTo>
                    <a:pt x="128" y="81"/>
                    <a:pt x="134" y="68"/>
                    <a:pt x="134" y="68"/>
                  </a:cubicBezTo>
                  <a:lnTo>
                    <a:pt x="134" y="68"/>
                  </a:lnTo>
                  <a:cubicBezTo>
                    <a:pt x="128" y="70"/>
                    <a:pt x="122" y="72"/>
                    <a:pt x="117" y="74"/>
                  </a:cubicBezTo>
                  <a:lnTo>
                    <a:pt x="117" y="74"/>
                  </a:lnTo>
                  <a:cubicBezTo>
                    <a:pt x="86" y="54"/>
                    <a:pt x="55" y="38"/>
                    <a:pt x="21" y="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47"/>
            <p:cNvSpPr/>
            <p:nvPr/>
          </p:nvSpPr>
          <p:spPr>
            <a:xfrm>
              <a:off x="2657450" y="1690400"/>
              <a:ext cx="2850" cy="3025"/>
            </a:xfrm>
            <a:custGeom>
              <a:rect b="b" l="l" r="r" t="t"/>
              <a:pathLst>
                <a:path extrusionOk="0" h="121" w="114">
                  <a:moveTo>
                    <a:pt x="0" y="0"/>
                  </a:moveTo>
                  <a:lnTo>
                    <a:pt x="0" y="7"/>
                  </a:lnTo>
                  <a:cubicBezTo>
                    <a:pt x="40" y="47"/>
                    <a:pt x="74" y="81"/>
                    <a:pt x="114" y="121"/>
                  </a:cubicBezTo>
                  <a:cubicBezTo>
                    <a:pt x="114" y="121"/>
                    <a:pt x="114" y="114"/>
                    <a:pt x="114" y="114"/>
                  </a:cubicBezTo>
                  <a:cubicBezTo>
                    <a:pt x="81" y="74"/>
                    <a:pt x="40" y="3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47"/>
            <p:cNvSpPr/>
            <p:nvPr/>
          </p:nvSpPr>
          <p:spPr>
            <a:xfrm>
              <a:off x="2598250" y="1725375"/>
              <a:ext cx="1175" cy="1175"/>
            </a:xfrm>
            <a:custGeom>
              <a:rect b="b" l="l" r="r" t="t"/>
              <a:pathLst>
                <a:path extrusionOk="0" h="47" w="47">
                  <a:moveTo>
                    <a:pt x="0" y="0"/>
                  </a:moveTo>
                  <a:cubicBezTo>
                    <a:pt x="14" y="13"/>
                    <a:pt x="33" y="27"/>
                    <a:pt x="47" y="46"/>
                  </a:cubicBezTo>
                  <a:cubicBezTo>
                    <a:pt x="47" y="46"/>
                    <a:pt x="47" y="40"/>
                    <a:pt x="47" y="40"/>
                  </a:cubicBezTo>
                  <a:cubicBezTo>
                    <a:pt x="33" y="27"/>
                    <a:pt x="14" y="1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47"/>
            <p:cNvSpPr/>
            <p:nvPr/>
          </p:nvSpPr>
          <p:spPr>
            <a:xfrm>
              <a:off x="2663125" y="1682700"/>
              <a:ext cx="3050" cy="3375"/>
            </a:xfrm>
            <a:custGeom>
              <a:rect b="b" l="l" r="r" t="t"/>
              <a:pathLst>
                <a:path extrusionOk="0" h="135" w="122">
                  <a:moveTo>
                    <a:pt x="1" y="0"/>
                  </a:moveTo>
                  <a:cubicBezTo>
                    <a:pt x="5" y="6"/>
                    <a:pt x="10" y="11"/>
                    <a:pt x="14" y="16"/>
                  </a:cubicBezTo>
                  <a:lnTo>
                    <a:pt x="14" y="16"/>
                  </a:lnTo>
                  <a:cubicBezTo>
                    <a:pt x="12" y="11"/>
                    <a:pt x="10" y="6"/>
                    <a:pt x="7" y="0"/>
                  </a:cubicBezTo>
                  <a:close/>
                  <a:moveTo>
                    <a:pt x="14" y="16"/>
                  </a:moveTo>
                  <a:cubicBezTo>
                    <a:pt x="34" y="65"/>
                    <a:pt x="42" y="121"/>
                    <a:pt x="109" y="127"/>
                  </a:cubicBezTo>
                  <a:lnTo>
                    <a:pt x="109" y="127"/>
                  </a:lnTo>
                  <a:cubicBezTo>
                    <a:pt x="81" y="89"/>
                    <a:pt x="48" y="54"/>
                    <a:pt x="14" y="16"/>
                  </a:cubicBezTo>
                  <a:close/>
                  <a:moveTo>
                    <a:pt x="109" y="127"/>
                  </a:moveTo>
                  <a:cubicBezTo>
                    <a:pt x="111" y="129"/>
                    <a:pt x="113" y="132"/>
                    <a:pt x="114" y="134"/>
                  </a:cubicBezTo>
                  <a:cubicBezTo>
                    <a:pt x="114" y="134"/>
                    <a:pt x="121" y="128"/>
                    <a:pt x="121" y="128"/>
                  </a:cubicBezTo>
                  <a:cubicBezTo>
                    <a:pt x="117" y="128"/>
                    <a:pt x="113" y="127"/>
                    <a:pt x="109" y="12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47"/>
            <p:cNvSpPr/>
            <p:nvPr/>
          </p:nvSpPr>
          <p:spPr>
            <a:xfrm>
              <a:off x="2473775" y="1793250"/>
              <a:ext cx="200" cy="1050"/>
            </a:xfrm>
            <a:custGeom>
              <a:rect b="b" l="l" r="r" t="t"/>
              <a:pathLst>
                <a:path extrusionOk="0" h="42" w="8">
                  <a:moveTo>
                    <a:pt x="1" y="1"/>
                  </a:moveTo>
                  <a:lnTo>
                    <a:pt x="1" y="41"/>
                  </a:lnTo>
                  <a:cubicBezTo>
                    <a:pt x="8" y="28"/>
                    <a:pt x="8" y="14"/>
                    <a:pt x="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47"/>
            <p:cNvSpPr/>
            <p:nvPr/>
          </p:nvSpPr>
          <p:spPr>
            <a:xfrm>
              <a:off x="2669325" y="1677525"/>
              <a:ext cx="3200" cy="2850"/>
            </a:xfrm>
            <a:custGeom>
              <a:rect b="b" l="l" r="r" t="t"/>
              <a:pathLst>
                <a:path extrusionOk="0" h="114" w="128">
                  <a:moveTo>
                    <a:pt x="0" y="0"/>
                  </a:moveTo>
                  <a:cubicBezTo>
                    <a:pt x="0" y="0"/>
                    <a:pt x="0" y="7"/>
                    <a:pt x="0" y="7"/>
                  </a:cubicBezTo>
                  <a:cubicBezTo>
                    <a:pt x="3" y="9"/>
                    <a:pt x="6" y="11"/>
                    <a:pt x="9" y="14"/>
                  </a:cubicBezTo>
                  <a:lnTo>
                    <a:pt x="9" y="14"/>
                  </a:lnTo>
                  <a:cubicBezTo>
                    <a:pt x="6" y="9"/>
                    <a:pt x="3" y="5"/>
                    <a:pt x="0" y="0"/>
                  </a:cubicBezTo>
                  <a:close/>
                  <a:moveTo>
                    <a:pt x="9" y="14"/>
                  </a:moveTo>
                  <a:lnTo>
                    <a:pt x="9" y="14"/>
                  </a:lnTo>
                  <a:cubicBezTo>
                    <a:pt x="36" y="60"/>
                    <a:pt x="58" y="103"/>
                    <a:pt x="119" y="107"/>
                  </a:cubicBezTo>
                  <a:lnTo>
                    <a:pt x="119" y="107"/>
                  </a:lnTo>
                  <a:cubicBezTo>
                    <a:pt x="84" y="77"/>
                    <a:pt x="44" y="43"/>
                    <a:pt x="9" y="14"/>
                  </a:cubicBezTo>
                  <a:close/>
                  <a:moveTo>
                    <a:pt x="119" y="107"/>
                  </a:moveTo>
                  <a:lnTo>
                    <a:pt x="119" y="107"/>
                  </a:lnTo>
                  <a:cubicBezTo>
                    <a:pt x="122" y="109"/>
                    <a:pt x="125" y="112"/>
                    <a:pt x="127" y="114"/>
                  </a:cubicBezTo>
                  <a:cubicBezTo>
                    <a:pt x="127" y="114"/>
                    <a:pt x="127" y="107"/>
                    <a:pt x="127" y="107"/>
                  </a:cubicBezTo>
                  <a:cubicBezTo>
                    <a:pt x="125" y="107"/>
                    <a:pt x="122" y="107"/>
                    <a:pt x="119"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47"/>
            <p:cNvSpPr/>
            <p:nvPr/>
          </p:nvSpPr>
          <p:spPr>
            <a:xfrm>
              <a:off x="2599075" y="1718650"/>
              <a:ext cx="3375" cy="2050"/>
            </a:xfrm>
            <a:custGeom>
              <a:rect b="b" l="l" r="r" t="t"/>
              <a:pathLst>
                <a:path extrusionOk="0" h="82" w="135">
                  <a:moveTo>
                    <a:pt x="0" y="1"/>
                  </a:moveTo>
                  <a:lnTo>
                    <a:pt x="0" y="14"/>
                  </a:lnTo>
                  <a:cubicBezTo>
                    <a:pt x="40" y="34"/>
                    <a:pt x="87" y="54"/>
                    <a:pt x="127" y="81"/>
                  </a:cubicBezTo>
                  <a:cubicBezTo>
                    <a:pt x="127" y="81"/>
                    <a:pt x="134" y="68"/>
                    <a:pt x="134" y="68"/>
                  </a:cubicBezTo>
                  <a:cubicBezTo>
                    <a:pt x="87" y="48"/>
                    <a:pt x="40" y="2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47"/>
            <p:cNvSpPr/>
            <p:nvPr/>
          </p:nvSpPr>
          <p:spPr>
            <a:xfrm>
              <a:off x="2473775" y="1790075"/>
              <a:ext cx="2200" cy="3200"/>
            </a:xfrm>
            <a:custGeom>
              <a:rect b="b" l="l" r="r" t="t"/>
              <a:pathLst>
                <a:path extrusionOk="0" h="128" w="88">
                  <a:moveTo>
                    <a:pt x="81" y="1"/>
                  </a:moveTo>
                  <a:cubicBezTo>
                    <a:pt x="55" y="40"/>
                    <a:pt x="36" y="78"/>
                    <a:pt x="10" y="123"/>
                  </a:cubicBezTo>
                  <a:lnTo>
                    <a:pt x="10" y="123"/>
                  </a:lnTo>
                  <a:cubicBezTo>
                    <a:pt x="58" y="97"/>
                    <a:pt x="88" y="64"/>
                    <a:pt x="81" y="1"/>
                  </a:cubicBezTo>
                  <a:close/>
                  <a:moveTo>
                    <a:pt x="10" y="123"/>
                  </a:moveTo>
                  <a:cubicBezTo>
                    <a:pt x="7" y="125"/>
                    <a:pt x="4" y="126"/>
                    <a:pt x="1" y="128"/>
                  </a:cubicBezTo>
                  <a:lnTo>
                    <a:pt x="8" y="128"/>
                  </a:lnTo>
                  <a:cubicBezTo>
                    <a:pt x="9" y="126"/>
                    <a:pt x="10" y="125"/>
                    <a:pt x="10" y="1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47"/>
            <p:cNvSpPr/>
            <p:nvPr/>
          </p:nvSpPr>
          <p:spPr>
            <a:xfrm>
              <a:off x="2592200" y="1719000"/>
              <a:ext cx="700" cy="1025"/>
            </a:xfrm>
            <a:custGeom>
              <a:rect b="b" l="l" r="r" t="t"/>
              <a:pathLst>
                <a:path extrusionOk="0" h="41" w="28">
                  <a:moveTo>
                    <a:pt x="1" y="0"/>
                  </a:moveTo>
                  <a:cubicBezTo>
                    <a:pt x="4" y="2"/>
                    <a:pt x="7" y="3"/>
                    <a:pt x="10" y="4"/>
                  </a:cubicBezTo>
                  <a:lnTo>
                    <a:pt x="10" y="4"/>
                  </a:lnTo>
                  <a:lnTo>
                    <a:pt x="8" y="0"/>
                  </a:lnTo>
                  <a:close/>
                  <a:moveTo>
                    <a:pt x="10" y="4"/>
                  </a:moveTo>
                  <a:lnTo>
                    <a:pt x="28" y="40"/>
                  </a:lnTo>
                  <a:cubicBezTo>
                    <a:pt x="28" y="34"/>
                    <a:pt x="28" y="20"/>
                    <a:pt x="28" y="14"/>
                  </a:cubicBezTo>
                  <a:cubicBezTo>
                    <a:pt x="23" y="9"/>
                    <a:pt x="18" y="7"/>
                    <a:pt x="10" y="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47"/>
            <p:cNvSpPr/>
            <p:nvPr/>
          </p:nvSpPr>
          <p:spPr>
            <a:xfrm>
              <a:off x="2493850" y="1778550"/>
              <a:ext cx="1550" cy="1525"/>
            </a:xfrm>
            <a:custGeom>
              <a:rect b="b" l="l" r="r" t="t"/>
              <a:pathLst>
                <a:path extrusionOk="0" h="61" w="62">
                  <a:moveTo>
                    <a:pt x="41" y="0"/>
                  </a:moveTo>
                  <a:cubicBezTo>
                    <a:pt x="32" y="13"/>
                    <a:pt x="26" y="27"/>
                    <a:pt x="21" y="40"/>
                  </a:cubicBezTo>
                  <a:lnTo>
                    <a:pt x="21" y="40"/>
                  </a:lnTo>
                  <a:cubicBezTo>
                    <a:pt x="35" y="27"/>
                    <a:pt x="48" y="13"/>
                    <a:pt x="61" y="0"/>
                  </a:cubicBezTo>
                  <a:close/>
                  <a:moveTo>
                    <a:pt x="21" y="40"/>
                  </a:moveTo>
                  <a:lnTo>
                    <a:pt x="21" y="40"/>
                  </a:lnTo>
                  <a:cubicBezTo>
                    <a:pt x="14" y="47"/>
                    <a:pt x="8" y="54"/>
                    <a:pt x="1" y="60"/>
                  </a:cubicBezTo>
                  <a:lnTo>
                    <a:pt x="14" y="60"/>
                  </a:lnTo>
                  <a:cubicBezTo>
                    <a:pt x="16" y="54"/>
                    <a:pt x="19" y="47"/>
                    <a:pt x="21" y="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47"/>
            <p:cNvSpPr/>
            <p:nvPr/>
          </p:nvSpPr>
          <p:spPr>
            <a:xfrm>
              <a:off x="2475800" y="1789075"/>
              <a:ext cx="1525" cy="1025"/>
            </a:xfrm>
            <a:custGeom>
              <a:rect b="b" l="l" r="r" t="t"/>
              <a:pathLst>
                <a:path extrusionOk="0" h="41" w="61">
                  <a:moveTo>
                    <a:pt x="0" y="41"/>
                  </a:moveTo>
                  <a:lnTo>
                    <a:pt x="60" y="1"/>
                  </a:lnTo>
                  <a:cubicBezTo>
                    <a:pt x="40" y="14"/>
                    <a:pt x="20" y="27"/>
                    <a:pt x="0" y="41"/>
                  </a:cubicBezTo>
                  <a:cubicBezTo>
                    <a:pt x="0" y="41"/>
                    <a:pt x="0" y="41"/>
                    <a:pt x="0" y="4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47"/>
            <p:cNvSpPr/>
            <p:nvPr/>
          </p:nvSpPr>
          <p:spPr>
            <a:xfrm>
              <a:off x="2595900" y="1717100"/>
              <a:ext cx="3200" cy="1750"/>
            </a:xfrm>
            <a:custGeom>
              <a:rect b="b" l="l" r="r" t="t"/>
              <a:pathLst>
                <a:path extrusionOk="0" h="70" w="128">
                  <a:moveTo>
                    <a:pt x="40" y="1"/>
                  </a:moveTo>
                  <a:cubicBezTo>
                    <a:pt x="28" y="1"/>
                    <a:pt x="15" y="3"/>
                    <a:pt x="0" y="9"/>
                  </a:cubicBezTo>
                  <a:lnTo>
                    <a:pt x="122" y="61"/>
                  </a:lnTo>
                  <a:lnTo>
                    <a:pt x="122" y="61"/>
                  </a:lnTo>
                  <a:cubicBezTo>
                    <a:pt x="102" y="28"/>
                    <a:pt x="78" y="1"/>
                    <a:pt x="40" y="1"/>
                  </a:cubicBezTo>
                  <a:close/>
                  <a:moveTo>
                    <a:pt x="122" y="61"/>
                  </a:moveTo>
                  <a:cubicBezTo>
                    <a:pt x="124" y="64"/>
                    <a:pt x="125" y="67"/>
                    <a:pt x="127" y="70"/>
                  </a:cubicBezTo>
                  <a:cubicBezTo>
                    <a:pt x="127" y="67"/>
                    <a:pt x="127" y="63"/>
                    <a:pt x="127" y="63"/>
                  </a:cubicBezTo>
                  <a:lnTo>
                    <a:pt x="122" y="6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47"/>
            <p:cNvSpPr/>
            <p:nvPr/>
          </p:nvSpPr>
          <p:spPr>
            <a:xfrm>
              <a:off x="2481650" y="1782900"/>
              <a:ext cx="525" cy="1525"/>
            </a:xfrm>
            <a:custGeom>
              <a:rect b="b" l="l" r="r" t="t"/>
              <a:pathLst>
                <a:path extrusionOk="0" h="61" w="21">
                  <a:moveTo>
                    <a:pt x="7" y="0"/>
                  </a:moveTo>
                  <a:lnTo>
                    <a:pt x="0" y="60"/>
                  </a:lnTo>
                  <a:cubicBezTo>
                    <a:pt x="7" y="40"/>
                    <a:pt x="14" y="20"/>
                    <a:pt x="20" y="7"/>
                  </a:cubicBezTo>
                  <a:cubicBezTo>
                    <a:pt x="20"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47"/>
            <p:cNvSpPr/>
            <p:nvPr/>
          </p:nvSpPr>
          <p:spPr>
            <a:xfrm>
              <a:off x="2501375" y="1769350"/>
              <a:ext cx="1375" cy="1350"/>
            </a:xfrm>
            <a:custGeom>
              <a:rect b="b" l="l" r="r" t="t"/>
              <a:pathLst>
                <a:path extrusionOk="0" h="54" w="55">
                  <a:moveTo>
                    <a:pt x="54" y="0"/>
                  </a:moveTo>
                  <a:cubicBezTo>
                    <a:pt x="34" y="7"/>
                    <a:pt x="21" y="7"/>
                    <a:pt x="1" y="14"/>
                  </a:cubicBezTo>
                  <a:cubicBezTo>
                    <a:pt x="14" y="27"/>
                    <a:pt x="28" y="40"/>
                    <a:pt x="41" y="54"/>
                  </a:cubicBezTo>
                  <a:cubicBezTo>
                    <a:pt x="41" y="40"/>
                    <a:pt x="41" y="20"/>
                    <a:pt x="48" y="7"/>
                  </a:cubicBezTo>
                  <a:lnTo>
                    <a:pt x="5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47"/>
            <p:cNvSpPr/>
            <p:nvPr/>
          </p:nvSpPr>
          <p:spPr>
            <a:xfrm>
              <a:off x="2481825" y="1779725"/>
              <a:ext cx="3350" cy="3350"/>
            </a:xfrm>
            <a:custGeom>
              <a:rect b="b" l="l" r="r" t="t"/>
              <a:pathLst>
                <a:path extrusionOk="0" h="134" w="134">
                  <a:moveTo>
                    <a:pt x="127" y="0"/>
                  </a:moveTo>
                  <a:cubicBezTo>
                    <a:pt x="87" y="47"/>
                    <a:pt x="47" y="87"/>
                    <a:pt x="0" y="127"/>
                  </a:cubicBezTo>
                  <a:cubicBezTo>
                    <a:pt x="0" y="127"/>
                    <a:pt x="13" y="134"/>
                    <a:pt x="13" y="134"/>
                  </a:cubicBezTo>
                  <a:cubicBezTo>
                    <a:pt x="54" y="87"/>
                    <a:pt x="94" y="47"/>
                    <a:pt x="134" y="7"/>
                  </a:cubicBezTo>
                  <a:cubicBezTo>
                    <a:pt x="134" y="7"/>
                    <a:pt x="127"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47"/>
            <p:cNvSpPr/>
            <p:nvPr/>
          </p:nvSpPr>
          <p:spPr>
            <a:xfrm>
              <a:off x="2595225" y="1715975"/>
              <a:ext cx="700" cy="1375"/>
            </a:xfrm>
            <a:custGeom>
              <a:rect b="b" l="l" r="r" t="t"/>
              <a:pathLst>
                <a:path extrusionOk="0" h="55" w="28">
                  <a:moveTo>
                    <a:pt x="0" y="1"/>
                  </a:moveTo>
                  <a:lnTo>
                    <a:pt x="0" y="1"/>
                  </a:lnTo>
                  <a:cubicBezTo>
                    <a:pt x="7" y="14"/>
                    <a:pt x="20" y="34"/>
                    <a:pt x="27" y="54"/>
                  </a:cubicBezTo>
                  <a:cubicBezTo>
                    <a:pt x="20" y="34"/>
                    <a:pt x="14" y="14"/>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47"/>
            <p:cNvSpPr/>
            <p:nvPr/>
          </p:nvSpPr>
          <p:spPr>
            <a:xfrm>
              <a:off x="2662300" y="1673000"/>
              <a:ext cx="3200" cy="1875"/>
            </a:xfrm>
            <a:custGeom>
              <a:rect b="b" l="l" r="r" t="t"/>
              <a:pathLst>
                <a:path extrusionOk="0" h="75" w="128">
                  <a:moveTo>
                    <a:pt x="0" y="0"/>
                  </a:moveTo>
                  <a:lnTo>
                    <a:pt x="0" y="7"/>
                  </a:lnTo>
                  <a:cubicBezTo>
                    <a:pt x="40" y="27"/>
                    <a:pt x="81" y="54"/>
                    <a:pt x="127" y="74"/>
                  </a:cubicBezTo>
                  <a:cubicBezTo>
                    <a:pt x="127" y="74"/>
                    <a:pt x="127" y="61"/>
                    <a:pt x="127" y="61"/>
                  </a:cubicBezTo>
                  <a:cubicBezTo>
                    <a:pt x="87" y="41"/>
                    <a:pt x="40" y="21"/>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47"/>
            <p:cNvSpPr/>
            <p:nvPr/>
          </p:nvSpPr>
          <p:spPr>
            <a:xfrm>
              <a:off x="2487675" y="1774525"/>
              <a:ext cx="850" cy="1375"/>
            </a:xfrm>
            <a:custGeom>
              <a:rect b="b" l="l" r="r" t="t"/>
              <a:pathLst>
                <a:path extrusionOk="0" h="55" w="34">
                  <a:moveTo>
                    <a:pt x="34" y="1"/>
                  </a:moveTo>
                  <a:cubicBezTo>
                    <a:pt x="20" y="21"/>
                    <a:pt x="14" y="34"/>
                    <a:pt x="0" y="54"/>
                  </a:cubicBezTo>
                  <a:lnTo>
                    <a:pt x="14" y="54"/>
                  </a:lnTo>
                  <a:lnTo>
                    <a:pt x="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47"/>
            <p:cNvSpPr/>
            <p:nvPr/>
          </p:nvSpPr>
          <p:spPr>
            <a:xfrm>
              <a:off x="2659450" y="1670000"/>
              <a:ext cx="2875" cy="3200"/>
            </a:xfrm>
            <a:custGeom>
              <a:rect b="b" l="l" r="r" t="t"/>
              <a:pathLst>
                <a:path extrusionOk="0" h="128" w="115">
                  <a:moveTo>
                    <a:pt x="1" y="0"/>
                  </a:moveTo>
                  <a:lnTo>
                    <a:pt x="1" y="7"/>
                  </a:lnTo>
                  <a:cubicBezTo>
                    <a:pt x="34" y="47"/>
                    <a:pt x="74" y="87"/>
                    <a:pt x="114" y="127"/>
                  </a:cubicBezTo>
                  <a:cubicBezTo>
                    <a:pt x="114" y="127"/>
                    <a:pt x="114" y="120"/>
                    <a:pt x="114" y="120"/>
                  </a:cubicBezTo>
                  <a:cubicBezTo>
                    <a:pt x="74" y="80"/>
                    <a:pt x="41" y="4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47"/>
            <p:cNvSpPr/>
            <p:nvPr/>
          </p:nvSpPr>
          <p:spPr>
            <a:xfrm>
              <a:off x="2583175" y="2078625"/>
              <a:ext cx="1025" cy="1025"/>
            </a:xfrm>
            <a:custGeom>
              <a:rect b="b" l="l" r="r" t="t"/>
              <a:pathLst>
                <a:path extrusionOk="0" h="41" w="41">
                  <a:moveTo>
                    <a:pt x="41" y="0"/>
                  </a:moveTo>
                  <a:cubicBezTo>
                    <a:pt x="27" y="7"/>
                    <a:pt x="14" y="14"/>
                    <a:pt x="1" y="20"/>
                  </a:cubicBezTo>
                  <a:cubicBezTo>
                    <a:pt x="7" y="27"/>
                    <a:pt x="14" y="34"/>
                    <a:pt x="21" y="40"/>
                  </a:cubicBezTo>
                  <a:cubicBezTo>
                    <a:pt x="27" y="27"/>
                    <a:pt x="34" y="20"/>
                    <a:pt x="41" y="7"/>
                  </a:cubicBezTo>
                  <a:lnTo>
                    <a:pt x="4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47"/>
            <p:cNvSpPr/>
            <p:nvPr/>
          </p:nvSpPr>
          <p:spPr>
            <a:xfrm>
              <a:off x="2527650" y="1718825"/>
              <a:ext cx="525" cy="375"/>
            </a:xfrm>
            <a:custGeom>
              <a:rect b="b" l="l" r="r" t="t"/>
              <a:pathLst>
                <a:path extrusionOk="0" h="15" w="21">
                  <a:moveTo>
                    <a:pt x="14" y="1"/>
                  </a:moveTo>
                  <a:lnTo>
                    <a:pt x="0" y="14"/>
                  </a:lnTo>
                  <a:lnTo>
                    <a:pt x="20" y="14"/>
                  </a:lnTo>
                  <a:lnTo>
                    <a:pt x="1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47"/>
            <p:cNvSpPr/>
            <p:nvPr/>
          </p:nvSpPr>
          <p:spPr>
            <a:xfrm>
              <a:off x="2530825" y="1713475"/>
              <a:ext cx="1525" cy="2025"/>
            </a:xfrm>
            <a:custGeom>
              <a:rect b="b" l="l" r="r" t="t"/>
              <a:pathLst>
                <a:path extrusionOk="0" h="81" w="61">
                  <a:moveTo>
                    <a:pt x="47" y="1"/>
                  </a:moveTo>
                  <a:cubicBezTo>
                    <a:pt x="46" y="7"/>
                    <a:pt x="44" y="13"/>
                    <a:pt x="43" y="20"/>
                  </a:cubicBezTo>
                  <a:lnTo>
                    <a:pt x="43" y="20"/>
                  </a:lnTo>
                  <a:cubicBezTo>
                    <a:pt x="49" y="16"/>
                    <a:pt x="54" y="11"/>
                    <a:pt x="61" y="7"/>
                  </a:cubicBezTo>
                  <a:cubicBezTo>
                    <a:pt x="61" y="7"/>
                    <a:pt x="47" y="1"/>
                    <a:pt x="47" y="1"/>
                  </a:cubicBezTo>
                  <a:close/>
                  <a:moveTo>
                    <a:pt x="43" y="20"/>
                  </a:moveTo>
                  <a:lnTo>
                    <a:pt x="43" y="20"/>
                  </a:lnTo>
                  <a:cubicBezTo>
                    <a:pt x="32" y="29"/>
                    <a:pt x="23" y="38"/>
                    <a:pt x="14" y="47"/>
                  </a:cubicBezTo>
                  <a:cubicBezTo>
                    <a:pt x="7" y="54"/>
                    <a:pt x="7" y="67"/>
                    <a:pt x="0" y="74"/>
                  </a:cubicBezTo>
                  <a:cubicBezTo>
                    <a:pt x="14" y="74"/>
                    <a:pt x="27" y="81"/>
                    <a:pt x="34" y="81"/>
                  </a:cubicBezTo>
                  <a:cubicBezTo>
                    <a:pt x="39" y="61"/>
                    <a:pt x="40" y="40"/>
                    <a:pt x="43" y="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47"/>
            <p:cNvSpPr/>
            <p:nvPr/>
          </p:nvSpPr>
          <p:spPr>
            <a:xfrm>
              <a:off x="2540525" y="1693750"/>
              <a:ext cx="700" cy="525"/>
            </a:xfrm>
            <a:custGeom>
              <a:rect b="b" l="l" r="r" t="t"/>
              <a:pathLst>
                <a:path extrusionOk="0" h="21" w="28">
                  <a:moveTo>
                    <a:pt x="21" y="0"/>
                  </a:moveTo>
                  <a:lnTo>
                    <a:pt x="0" y="20"/>
                  </a:lnTo>
                  <a:lnTo>
                    <a:pt x="27" y="20"/>
                  </a:lnTo>
                  <a:lnTo>
                    <a:pt x="2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47"/>
            <p:cNvSpPr/>
            <p:nvPr/>
          </p:nvSpPr>
          <p:spPr>
            <a:xfrm>
              <a:off x="2543875" y="1688550"/>
              <a:ext cx="1525" cy="1700"/>
            </a:xfrm>
            <a:custGeom>
              <a:rect b="b" l="l" r="r" t="t"/>
              <a:pathLst>
                <a:path extrusionOk="0" h="68" w="61">
                  <a:moveTo>
                    <a:pt x="54" y="1"/>
                  </a:moveTo>
                  <a:cubicBezTo>
                    <a:pt x="54" y="5"/>
                    <a:pt x="54" y="9"/>
                    <a:pt x="54" y="13"/>
                  </a:cubicBezTo>
                  <a:lnTo>
                    <a:pt x="54" y="13"/>
                  </a:lnTo>
                  <a:cubicBezTo>
                    <a:pt x="57" y="11"/>
                    <a:pt x="59" y="9"/>
                    <a:pt x="61" y="7"/>
                  </a:cubicBezTo>
                  <a:lnTo>
                    <a:pt x="54" y="1"/>
                  </a:lnTo>
                  <a:close/>
                  <a:moveTo>
                    <a:pt x="54" y="13"/>
                  </a:moveTo>
                  <a:lnTo>
                    <a:pt x="54" y="13"/>
                  </a:lnTo>
                  <a:cubicBezTo>
                    <a:pt x="42" y="23"/>
                    <a:pt x="25" y="29"/>
                    <a:pt x="14" y="41"/>
                  </a:cubicBezTo>
                  <a:cubicBezTo>
                    <a:pt x="7" y="47"/>
                    <a:pt x="7" y="61"/>
                    <a:pt x="0" y="68"/>
                  </a:cubicBezTo>
                  <a:cubicBezTo>
                    <a:pt x="20" y="68"/>
                    <a:pt x="47" y="68"/>
                    <a:pt x="47" y="61"/>
                  </a:cubicBezTo>
                  <a:cubicBezTo>
                    <a:pt x="58" y="45"/>
                    <a:pt x="56" y="29"/>
                    <a:pt x="54"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47"/>
            <p:cNvSpPr/>
            <p:nvPr/>
          </p:nvSpPr>
          <p:spPr>
            <a:xfrm>
              <a:off x="2496200" y="1706450"/>
              <a:ext cx="1200" cy="1525"/>
            </a:xfrm>
            <a:custGeom>
              <a:rect b="b" l="l" r="r" t="t"/>
              <a:pathLst>
                <a:path extrusionOk="0" h="61" w="48">
                  <a:moveTo>
                    <a:pt x="34" y="1"/>
                  </a:moveTo>
                  <a:lnTo>
                    <a:pt x="34" y="17"/>
                  </a:lnTo>
                  <a:lnTo>
                    <a:pt x="34" y="17"/>
                  </a:lnTo>
                  <a:cubicBezTo>
                    <a:pt x="38" y="14"/>
                    <a:pt x="42" y="10"/>
                    <a:pt x="47" y="7"/>
                  </a:cubicBezTo>
                  <a:cubicBezTo>
                    <a:pt x="47" y="7"/>
                    <a:pt x="34" y="1"/>
                    <a:pt x="34" y="1"/>
                  </a:cubicBezTo>
                  <a:close/>
                  <a:moveTo>
                    <a:pt x="34" y="17"/>
                  </a:moveTo>
                  <a:cubicBezTo>
                    <a:pt x="21" y="27"/>
                    <a:pt x="11" y="37"/>
                    <a:pt x="0" y="47"/>
                  </a:cubicBezTo>
                  <a:cubicBezTo>
                    <a:pt x="14" y="47"/>
                    <a:pt x="27" y="54"/>
                    <a:pt x="34" y="61"/>
                  </a:cubicBezTo>
                  <a:lnTo>
                    <a:pt x="34" y="1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47"/>
            <p:cNvSpPr/>
            <p:nvPr/>
          </p:nvSpPr>
          <p:spPr>
            <a:xfrm>
              <a:off x="2618975" y="1617125"/>
              <a:ext cx="1700" cy="1200"/>
            </a:xfrm>
            <a:custGeom>
              <a:rect b="b" l="l" r="r" t="t"/>
              <a:pathLst>
                <a:path extrusionOk="0" h="48" w="68">
                  <a:moveTo>
                    <a:pt x="7" y="1"/>
                  </a:moveTo>
                  <a:cubicBezTo>
                    <a:pt x="7" y="1"/>
                    <a:pt x="0" y="7"/>
                    <a:pt x="0" y="7"/>
                  </a:cubicBezTo>
                  <a:cubicBezTo>
                    <a:pt x="9" y="10"/>
                    <a:pt x="17" y="12"/>
                    <a:pt x="26" y="13"/>
                  </a:cubicBezTo>
                  <a:lnTo>
                    <a:pt x="26" y="13"/>
                  </a:lnTo>
                  <a:cubicBezTo>
                    <a:pt x="19" y="9"/>
                    <a:pt x="13" y="5"/>
                    <a:pt x="7" y="1"/>
                  </a:cubicBezTo>
                  <a:close/>
                  <a:moveTo>
                    <a:pt x="26" y="13"/>
                  </a:moveTo>
                  <a:cubicBezTo>
                    <a:pt x="40" y="23"/>
                    <a:pt x="53" y="34"/>
                    <a:pt x="67" y="48"/>
                  </a:cubicBezTo>
                  <a:cubicBezTo>
                    <a:pt x="67" y="34"/>
                    <a:pt x="67" y="21"/>
                    <a:pt x="61" y="21"/>
                  </a:cubicBezTo>
                  <a:cubicBezTo>
                    <a:pt x="49" y="17"/>
                    <a:pt x="37" y="15"/>
                    <a:pt x="26" y="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47"/>
            <p:cNvSpPr/>
            <p:nvPr/>
          </p:nvSpPr>
          <p:spPr>
            <a:xfrm>
              <a:off x="2607925" y="1621475"/>
              <a:ext cx="3200" cy="2875"/>
            </a:xfrm>
            <a:custGeom>
              <a:rect b="b" l="l" r="r" t="t"/>
              <a:pathLst>
                <a:path extrusionOk="0" h="115" w="128">
                  <a:moveTo>
                    <a:pt x="1" y="1"/>
                  </a:moveTo>
                  <a:cubicBezTo>
                    <a:pt x="1" y="1"/>
                    <a:pt x="1" y="14"/>
                    <a:pt x="1" y="14"/>
                  </a:cubicBezTo>
                  <a:cubicBezTo>
                    <a:pt x="6" y="13"/>
                    <a:pt x="11" y="12"/>
                    <a:pt x="15" y="11"/>
                  </a:cubicBezTo>
                  <a:lnTo>
                    <a:pt x="15" y="11"/>
                  </a:lnTo>
                  <a:cubicBezTo>
                    <a:pt x="52" y="38"/>
                    <a:pt x="85" y="65"/>
                    <a:pt x="117" y="92"/>
                  </a:cubicBezTo>
                  <a:lnTo>
                    <a:pt x="117" y="92"/>
                  </a:lnTo>
                  <a:cubicBezTo>
                    <a:pt x="98" y="51"/>
                    <a:pt x="77" y="10"/>
                    <a:pt x="28" y="10"/>
                  </a:cubicBezTo>
                  <a:cubicBezTo>
                    <a:pt x="24" y="10"/>
                    <a:pt x="20" y="11"/>
                    <a:pt x="15" y="11"/>
                  </a:cubicBezTo>
                  <a:lnTo>
                    <a:pt x="15" y="11"/>
                  </a:lnTo>
                  <a:cubicBezTo>
                    <a:pt x="11" y="8"/>
                    <a:pt x="6" y="4"/>
                    <a:pt x="1" y="1"/>
                  </a:cubicBezTo>
                  <a:close/>
                  <a:moveTo>
                    <a:pt x="117" y="92"/>
                  </a:moveTo>
                  <a:cubicBezTo>
                    <a:pt x="121" y="100"/>
                    <a:pt x="124" y="107"/>
                    <a:pt x="128" y="114"/>
                  </a:cubicBezTo>
                  <a:cubicBezTo>
                    <a:pt x="128" y="114"/>
                    <a:pt x="128" y="101"/>
                    <a:pt x="128" y="101"/>
                  </a:cubicBezTo>
                  <a:cubicBezTo>
                    <a:pt x="124" y="98"/>
                    <a:pt x="121" y="95"/>
                    <a:pt x="117" y="9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47"/>
            <p:cNvSpPr/>
            <p:nvPr/>
          </p:nvSpPr>
          <p:spPr>
            <a:xfrm>
              <a:off x="2597400" y="1625500"/>
              <a:ext cx="350" cy="525"/>
            </a:xfrm>
            <a:custGeom>
              <a:rect b="b" l="l" r="r" t="t"/>
              <a:pathLst>
                <a:path extrusionOk="0" h="21" w="14">
                  <a:moveTo>
                    <a:pt x="14" y="0"/>
                  </a:moveTo>
                  <a:lnTo>
                    <a:pt x="0"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47"/>
            <p:cNvSpPr/>
            <p:nvPr/>
          </p:nvSpPr>
          <p:spPr>
            <a:xfrm>
              <a:off x="2586525" y="1604575"/>
              <a:ext cx="3200" cy="3050"/>
            </a:xfrm>
            <a:custGeom>
              <a:rect b="b" l="l" r="r" t="t"/>
              <a:pathLst>
                <a:path extrusionOk="0" h="122" w="128">
                  <a:moveTo>
                    <a:pt x="7" y="1"/>
                  </a:moveTo>
                  <a:cubicBezTo>
                    <a:pt x="7" y="1"/>
                    <a:pt x="0" y="8"/>
                    <a:pt x="0" y="8"/>
                  </a:cubicBezTo>
                  <a:cubicBezTo>
                    <a:pt x="5" y="7"/>
                    <a:pt x="8" y="7"/>
                    <a:pt x="12" y="7"/>
                  </a:cubicBezTo>
                  <a:cubicBezTo>
                    <a:pt x="13" y="7"/>
                    <a:pt x="14" y="7"/>
                    <a:pt x="14" y="7"/>
                  </a:cubicBezTo>
                  <a:lnTo>
                    <a:pt x="14" y="7"/>
                  </a:lnTo>
                  <a:cubicBezTo>
                    <a:pt x="12" y="5"/>
                    <a:pt x="10" y="3"/>
                    <a:pt x="7" y="1"/>
                  </a:cubicBezTo>
                  <a:close/>
                  <a:moveTo>
                    <a:pt x="14" y="7"/>
                  </a:moveTo>
                  <a:cubicBezTo>
                    <a:pt x="49" y="37"/>
                    <a:pt x="84" y="70"/>
                    <a:pt x="118" y="100"/>
                  </a:cubicBezTo>
                  <a:lnTo>
                    <a:pt x="118" y="100"/>
                  </a:lnTo>
                  <a:cubicBezTo>
                    <a:pt x="97" y="51"/>
                    <a:pt x="75" y="8"/>
                    <a:pt x="14" y="7"/>
                  </a:cubicBezTo>
                  <a:close/>
                  <a:moveTo>
                    <a:pt x="118" y="100"/>
                  </a:moveTo>
                  <a:cubicBezTo>
                    <a:pt x="121" y="107"/>
                    <a:pt x="124" y="114"/>
                    <a:pt x="128" y="121"/>
                  </a:cubicBezTo>
                  <a:cubicBezTo>
                    <a:pt x="128" y="121"/>
                    <a:pt x="128" y="108"/>
                    <a:pt x="128" y="108"/>
                  </a:cubicBezTo>
                  <a:cubicBezTo>
                    <a:pt x="124" y="105"/>
                    <a:pt x="121" y="103"/>
                    <a:pt x="118" y="1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47"/>
            <p:cNvSpPr/>
            <p:nvPr/>
          </p:nvSpPr>
          <p:spPr>
            <a:xfrm>
              <a:off x="2498375" y="1620975"/>
              <a:ext cx="2700" cy="3200"/>
            </a:xfrm>
            <a:custGeom>
              <a:rect b="b" l="l" r="r" t="t"/>
              <a:pathLst>
                <a:path extrusionOk="0" h="128" w="108">
                  <a:moveTo>
                    <a:pt x="101" y="1"/>
                  </a:moveTo>
                  <a:cubicBezTo>
                    <a:pt x="74" y="33"/>
                    <a:pt x="47" y="65"/>
                    <a:pt x="24" y="97"/>
                  </a:cubicBezTo>
                  <a:lnTo>
                    <a:pt x="24" y="97"/>
                  </a:lnTo>
                  <a:cubicBezTo>
                    <a:pt x="51" y="63"/>
                    <a:pt x="82" y="32"/>
                    <a:pt x="108" y="1"/>
                  </a:cubicBezTo>
                  <a:close/>
                  <a:moveTo>
                    <a:pt x="24" y="97"/>
                  </a:moveTo>
                  <a:cubicBezTo>
                    <a:pt x="16" y="107"/>
                    <a:pt x="8" y="117"/>
                    <a:pt x="0" y="128"/>
                  </a:cubicBezTo>
                  <a:lnTo>
                    <a:pt x="7" y="121"/>
                  </a:lnTo>
                  <a:cubicBezTo>
                    <a:pt x="12" y="113"/>
                    <a:pt x="18" y="105"/>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47"/>
            <p:cNvSpPr/>
            <p:nvPr/>
          </p:nvSpPr>
          <p:spPr>
            <a:xfrm>
              <a:off x="2613775" y="2051525"/>
              <a:ext cx="375" cy="525"/>
            </a:xfrm>
            <a:custGeom>
              <a:rect b="b" l="l" r="r" t="t"/>
              <a:pathLst>
                <a:path extrusionOk="0" h="21" w="15">
                  <a:moveTo>
                    <a:pt x="14" y="0"/>
                  </a:moveTo>
                  <a:lnTo>
                    <a:pt x="1" y="7"/>
                  </a:lnTo>
                  <a:lnTo>
                    <a:pt x="14" y="20"/>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47"/>
            <p:cNvSpPr/>
            <p:nvPr/>
          </p:nvSpPr>
          <p:spPr>
            <a:xfrm>
              <a:off x="2571475" y="1542200"/>
              <a:ext cx="1025" cy="1350"/>
            </a:xfrm>
            <a:custGeom>
              <a:rect b="b" l="l" r="r" t="t"/>
              <a:pathLst>
                <a:path extrusionOk="0" h="54" w="41">
                  <a:moveTo>
                    <a:pt x="0" y="0"/>
                  </a:moveTo>
                  <a:cubicBezTo>
                    <a:pt x="0" y="0"/>
                    <a:pt x="0" y="7"/>
                    <a:pt x="0" y="7"/>
                  </a:cubicBezTo>
                  <a:cubicBezTo>
                    <a:pt x="14" y="20"/>
                    <a:pt x="27" y="34"/>
                    <a:pt x="40" y="54"/>
                  </a:cubicBezTo>
                  <a:lnTo>
                    <a:pt x="40" y="54"/>
                  </a:lnTo>
                  <a:cubicBezTo>
                    <a:pt x="27" y="34"/>
                    <a:pt x="14" y="2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47"/>
            <p:cNvSpPr/>
            <p:nvPr/>
          </p:nvSpPr>
          <p:spPr>
            <a:xfrm>
              <a:off x="2584175" y="2078450"/>
              <a:ext cx="25" cy="350"/>
            </a:xfrm>
            <a:custGeom>
              <a:rect b="b" l="l" r="r" t="t"/>
              <a:pathLst>
                <a:path extrusionOk="0" h="14" w="1">
                  <a:moveTo>
                    <a:pt x="1" y="14"/>
                  </a:moveTo>
                  <a:cubicBezTo>
                    <a:pt x="1" y="7"/>
                    <a:pt x="1" y="7"/>
                    <a:pt x="1" y="0"/>
                  </a:cubicBez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47"/>
            <p:cNvSpPr/>
            <p:nvPr/>
          </p:nvSpPr>
          <p:spPr>
            <a:xfrm>
              <a:off x="2579000" y="2074100"/>
              <a:ext cx="350" cy="350"/>
            </a:xfrm>
            <a:custGeom>
              <a:rect b="b" l="l" r="r" t="t"/>
              <a:pathLst>
                <a:path extrusionOk="0" h="14" w="14">
                  <a:moveTo>
                    <a:pt x="0" y="1"/>
                  </a:moveTo>
                  <a:lnTo>
                    <a:pt x="0" y="14"/>
                  </a:lnTo>
                  <a:cubicBezTo>
                    <a:pt x="0" y="14"/>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47"/>
            <p:cNvSpPr/>
            <p:nvPr/>
          </p:nvSpPr>
          <p:spPr>
            <a:xfrm>
              <a:off x="2579000" y="2071750"/>
              <a:ext cx="350" cy="2375"/>
            </a:xfrm>
            <a:custGeom>
              <a:rect b="b" l="l" r="r" t="t"/>
              <a:pathLst>
                <a:path extrusionOk="0" h="95" w="14">
                  <a:moveTo>
                    <a:pt x="7" y="1"/>
                  </a:moveTo>
                  <a:cubicBezTo>
                    <a:pt x="7" y="28"/>
                    <a:pt x="7" y="61"/>
                    <a:pt x="0" y="95"/>
                  </a:cubicBezTo>
                  <a:lnTo>
                    <a:pt x="14" y="95"/>
                  </a:lnTo>
                  <a:cubicBezTo>
                    <a:pt x="14" y="68"/>
                    <a:pt x="14" y="34"/>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47"/>
            <p:cNvSpPr/>
            <p:nvPr/>
          </p:nvSpPr>
          <p:spPr>
            <a:xfrm>
              <a:off x="2579175" y="2069425"/>
              <a:ext cx="1350" cy="2350"/>
            </a:xfrm>
            <a:custGeom>
              <a:rect b="b" l="l" r="r" t="t"/>
              <a:pathLst>
                <a:path extrusionOk="0" h="94" w="54">
                  <a:moveTo>
                    <a:pt x="47" y="0"/>
                  </a:moveTo>
                  <a:cubicBezTo>
                    <a:pt x="33" y="34"/>
                    <a:pt x="13" y="60"/>
                    <a:pt x="0" y="94"/>
                  </a:cubicBezTo>
                  <a:lnTo>
                    <a:pt x="7" y="94"/>
                  </a:lnTo>
                  <a:cubicBezTo>
                    <a:pt x="27" y="60"/>
                    <a:pt x="40" y="34"/>
                    <a:pt x="54" y="7"/>
                  </a:cubicBezTo>
                  <a:lnTo>
                    <a:pt x="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47"/>
            <p:cNvSpPr/>
            <p:nvPr/>
          </p:nvSpPr>
          <p:spPr>
            <a:xfrm>
              <a:off x="2580325" y="2066575"/>
              <a:ext cx="375" cy="3025"/>
            </a:xfrm>
            <a:custGeom>
              <a:rect b="b" l="l" r="r" t="t"/>
              <a:pathLst>
                <a:path extrusionOk="0" h="121" w="15">
                  <a:moveTo>
                    <a:pt x="14" y="0"/>
                  </a:moveTo>
                  <a:cubicBezTo>
                    <a:pt x="14" y="3"/>
                    <a:pt x="14" y="5"/>
                    <a:pt x="14" y="7"/>
                  </a:cubicBezTo>
                  <a:lnTo>
                    <a:pt x="14" y="7"/>
                  </a:lnTo>
                  <a:cubicBezTo>
                    <a:pt x="14" y="7"/>
                    <a:pt x="14" y="7"/>
                    <a:pt x="14" y="7"/>
                  </a:cubicBezTo>
                  <a:lnTo>
                    <a:pt x="14" y="0"/>
                  </a:lnTo>
                  <a:close/>
                  <a:moveTo>
                    <a:pt x="14" y="7"/>
                  </a:moveTo>
                  <a:lnTo>
                    <a:pt x="14" y="7"/>
                  </a:lnTo>
                  <a:cubicBezTo>
                    <a:pt x="8" y="41"/>
                    <a:pt x="1" y="81"/>
                    <a:pt x="1" y="114"/>
                  </a:cubicBezTo>
                  <a:cubicBezTo>
                    <a:pt x="1" y="114"/>
                    <a:pt x="8" y="121"/>
                    <a:pt x="8" y="121"/>
                  </a:cubicBezTo>
                  <a:cubicBezTo>
                    <a:pt x="8" y="83"/>
                    <a:pt x="13" y="45"/>
                    <a:pt x="14"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47"/>
            <p:cNvSpPr/>
            <p:nvPr/>
          </p:nvSpPr>
          <p:spPr>
            <a:xfrm>
              <a:off x="2580675" y="2066575"/>
              <a:ext cx="350" cy="200"/>
            </a:xfrm>
            <a:custGeom>
              <a:rect b="b" l="l" r="r" t="t"/>
              <a:pathLst>
                <a:path extrusionOk="0" h="8" w="14">
                  <a:moveTo>
                    <a:pt x="0" y="0"/>
                  </a:moveTo>
                  <a:cubicBezTo>
                    <a:pt x="0" y="0"/>
                    <a:pt x="0" y="7"/>
                    <a:pt x="0" y="7"/>
                  </a:cubicBezTo>
                  <a:lnTo>
                    <a:pt x="14" y="7"/>
                  </a:lnTo>
                  <a:cubicBezTo>
                    <a:pt x="7" y="7"/>
                    <a:pt x="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47"/>
            <p:cNvSpPr/>
            <p:nvPr/>
          </p:nvSpPr>
          <p:spPr>
            <a:xfrm>
              <a:off x="2575325" y="2068075"/>
              <a:ext cx="350" cy="25"/>
            </a:xfrm>
            <a:custGeom>
              <a:rect b="b" l="l" r="r" t="t"/>
              <a:pathLst>
                <a:path extrusionOk="0" h="1" w="14">
                  <a:moveTo>
                    <a:pt x="0" y="1"/>
                  </a:moveTo>
                  <a:cubicBezTo>
                    <a:pt x="0" y="1"/>
                    <a:pt x="14" y="1"/>
                    <a:pt x="14" y="1"/>
                  </a:cubicBezTo>
                  <a:cubicBezTo>
                    <a:pt x="14" y="1"/>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47"/>
            <p:cNvSpPr/>
            <p:nvPr/>
          </p:nvSpPr>
          <p:spPr>
            <a:xfrm>
              <a:off x="2575325" y="2065225"/>
              <a:ext cx="525" cy="2875"/>
            </a:xfrm>
            <a:custGeom>
              <a:rect b="b" l="l" r="r" t="t"/>
              <a:pathLst>
                <a:path extrusionOk="0" h="115" w="21">
                  <a:moveTo>
                    <a:pt x="14" y="1"/>
                  </a:moveTo>
                  <a:cubicBezTo>
                    <a:pt x="7" y="41"/>
                    <a:pt x="7" y="75"/>
                    <a:pt x="0" y="115"/>
                  </a:cubicBezTo>
                  <a:lnTo>
                    <a:pt x="14" y="115"/>
                  </a:lnTo>
                  <a:cubicBezTo>
                    <a:pt x="14" y="81"/>
                    <a:pt x="20" y="41"/>
                    <a:pt x="20" y="8"/>
                  </a:cubicBezTo>
                  <a:cubicBezTo>
                    <a:pt x="20" y="8"/>
                    <a:pt x="14" y="1"/>
                    <a:pt x="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47"/>
            <p:cNvSpPr/>
            <p:nvPr/>
          </p:nvSpPr>
          <p:spPr>
            <a:xfrm>
              <a:off x="2578825" y="2060375"/>
              <a:ext cx="375" cy="2550"/>
            </a:xfrm>
            <a:custGeom>
              <a:rect b="b" l="l" r="r" t="t"/>
              <a:pathLst>
                <a:path extrusionOk="0" h="102" w="15">
                  <a:moveTo>
                    <a:pt x="1" y="1"/>
                  </a:moveTo>
                  <a:cubicBezTo>
                    <a:pt x="1" y="34"/>
                    <a:pt x="1" y="68"/>
                    <a:pt x="7" y="101"/>
                  </a:cubicBezTo>
                  <a:lnTo>
                    <a:pt x="14" y="101"/>
                  </a:lnTo>
                  <a:cubicBezTo>
                    <a:pt x="7" y="68"/>
                    <a:pt x="7" y="34"/>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47"/>
            <p:cNvSpPr/>
            <p:nvPr/>
          </p:nvSpPr>
          <p:spPr>
            <a:xfrm>
              <a:off x="2578825" y="2060050"/>
              <a:ext cx="200" cy="350"/>
            </a:xfrm>
            <a:custGeom>
              <a:rect b="b" l="l" r="r" t="t"/>
              <a:pathLst>
                <a:path extrusionOk="0" h="14" w="8">
                  <a:moveTo>
                    <a:pt x="1" y="14"/>
                  </a:moveTo>
                  <a:lnTo>
                    <a:pt x="7" y="1"/>
                  </a:lnTo>
                  <a:cubicBezTo>
                    <a:pt x="7" y="1"/>
                    <a:pt x="1" y="14"/>
                    <a:pt x="1" y="14"/>
                  </a:cubicBezTo>
                  <a:cubicBezTo>
                    <a:pt x="1" y="14"/>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47"/>
            <p:cNvSpPr/>
            <p:nvPr/>
          </p:nvSpPr>
          <p:spPr>
            <a:xfrm>
              <a:off x="2590375" y="2040150"/>
              <a:ext cx="175" cy="525"/>
            </a:xfrm>
            <a:custGeom>
              <a:rect b="b" l="l" r="r" t="t"/>
              <a:pathLst>
                <a:path extrusionOk="0" h="21" w="7">
                  <a:moveTo>
                    <a:pt x="0" y="0"/>
                  </a:moveTo>
                  <a:lnTo>
                    <a:pt x="0" y="20"/>
                  </a:ln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47"/>
            <p:cNvSpPr/>
            <p:nvPr/>
          </p:nvSpPr>
          <p:spPr>
            <a:xfrm>
              <a:off x="2590375" y="2037975"/>
              <a:ext cx="1350" cy="2200"/>
            </a:xfrm>
            <a:custGeom>
              <a:rect b="b" l="l" r="r" t="t"/>
              <a:pathLst>
                <a:path extrusionOk="0" h="88" w="54">
                  <a:moveTo>
                    <a:pt x="47" y="0"/>
                  </a:moveTo>
                  <a:cubicBezTo>
                    <a:pt x="34" y="27"/>
                    <a:pt x="14" y="54"/>
                    <a:pt x="0" y="87"/>
                  </a:cubicBezTo>
                  <a:lnTo>
                    <a:pt x="7" y="87"/>
                  </a:lnTo>
                  <a:cubicBezTo>
                    <a:pt x="20" y="61"/>
                    <a:pt x="40" y="27"/>
                    <a:pt x="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47"/>
            <p:cNvSpPr/>
            <p:nvPr/>
          </p:nvSpPr>
          <p:spPr>
            <a:xfrm>
              <a:off x="2591550" y="2035125"/>
              <a:ext cx="1350" cy="2875"/>
            </a:xfrm>
            <a:custGeom>
              <a:rect b="b" l="l" r="r" t="t"/>
              <a:pathLst>
                <a:path extrusionOk="0" h="115" w="54">
                  <a:moveTo>
                    <a:pt x="54" y="1"/>
                  </a:moveTo>
                  <a:cubicBezTo>
                    <a:pt x="54" y="1"/>
                    <a:pt x="47" y="7"/>
                    <a:pt x="47" y="7"/>
                  </a:cubicBezTo>
                  <a:cubicBezTo>
                    <a:pt x="34" y="41"/>
                    <a:pt x="14" y="74"/>
                    <a:pt x="0" y="108"/>
                  </a:cubicBezTo>
                  <a:cubicBezTo>
                    <a:pt x="0" y="114"/>
                    <a:pt x="7" y="114"/>
                    <a:pt x="7" y="114"/>
                  </a:cubicBezTo>
                  <a:cubicBezTo>
                    <a:pt x="20" y="81"/>
                    <a:pt x="40" y="41"/>
                    <a:pt x="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47"/>
            <p:cNvSpPr/>
            <p:nvPr/>
          </p:nvSpPr>
          <p:spPr>
            <a:xfrm>
              <a:off x="2569300" y="2044150"/>
              <a:ext cx="350" cy="525"/>
            </a:xfrm>
            <a:custGeom>
              <a:rect b="b" l="l" r="r" t="t"/>
              <a:pathLst>
                <a:path extrusionOk="0" h="21" w="14">
                  <a:moveTo>
                    <a:pt x="0" y="1"/>
                  </a:moveTo>
                  <a:cubicBezTo>
                    <a:pt x="0" y="1"/>
                    <a:pt x="0" y="14"/>
                    <a:pt x="0" y="14"/>
                  </a:cubicBezTo>
                  <a:cubicBezTo>
                    <a:pt x="7" y="14"/>
                    <a:pt x="7" y="14"/>
                    <a:pt x="14"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47"/>
            <p:cNvSpPr/>
            <p:nvPr/>
          </p:nvSpPr>
          <p:spPr>
            <a:xfrm>
              <a:off x="2591700" y="2026925"/>
              <a:ext cx="1625" cy="2200"/>
            </a:xfrm>
            <a:custGeom>
              <a:rect b="b" l="l" r="r" t="t"/>
              <a:pathLst>
                <a:path extrusionOk="0" h="88" w="65">
                  <a:moveTo>
                    <a:pt x="48" y="1"/>
                  </a:moveTo>
                  <a:cubicBezTo>
                    <a:pt x="49" y="4"/>
                    <a:pt x="50" y="6"/>
                    <a:pt x="51" y="9"/>
                  </a:cubicBezTo>
                  <a:lnTo>
                    <a:pt x="51" y="9"/>
                  </a:lnTo>
                  <a:cubicBezTo>
                    <a:pt x="52" y="6"/>
                    <a:pt x="53" y="4"/>
                    <a:pt x="54" y="1"/>
                  </a:cubicBezTo>
                  <a:close/>
                  <a:moveTo>
                    <a:pt x="51" y="9"/>
                  </a:moveTo>
                  <a:cubicBezTo>
                    <a:pt x="39" y="38"/>
                    <a:pt x="27" y="61"/>
                    <a:pt x="10" y="85"/>
                  </a:cubicBezTo>
                  <a:lnTo>
                    <a:pt x="10" y="85"/>
                  </a:lnTo>
                  <a:cubicBezTo>
                    <a:pt x="47" y="72"/>
                    <a:pt x="64" y="48"/>
                    <a:pt x="51" y="9"/>
                  </a:cubicBezTo>
                  <a:close/>
                  <a:moveTo>
                    <a:pt x="10" y="85"/>
                  </a:moveTo>
                  <a:lnTo>
                    <a:pt x="10" y="85"/>
                  </a:lnTo>
                  <a:cubicBezTo>
                    <a:pt x="7" y="86"/>
                    <a:pt x="4" y="87"/>
                    <a:pt x="1" y="88"/>
                  </a:cubicBezTo>
                  <a:lnTo>
                    <a:pt x="8" y="88"/>
                  </a:lnTo>
                  <a:cubicBezTo>
                    <a:pt x="8" y="87"/>
                    <a:pt x="9" y="86"/>
                    <a:pt x="10" y="8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47"/>
            <p:cNvSpPr/>
            <p:nvPr/>
          </p:nvSpPr>
          <p:spPr>
            <a:xfrm>
              <a:off x="2592575" y="2024600"/>
              <a:ext cx="1175" cy="2350"/>
            </a:xfrm>
            <a:custGeom>
              <a:rect b="b" l="l" r="r" t="t"/>
              <a:pathLst>
                <a:path extrusionOk="0" h="94" w="47">
                  <a:moveTo>
                    <a:pt x="39" y="0"/>
                  </a:moveTo>
                  <a:cubicBezTo>
                    <a:pt x="39" y="1"/>
                    <a:pt x="39" y="2"/>
                    <a:pt x="39" y="4"/>
                  </a:cubicBezTo>
                  <a:lnTo>
                    <a:pt x="39" y="4"/>
                  </a:lnTo>
                  <a:cubicBezTo>
                    <a:pt x="41" y="2"/>
                    <a:pt x="44" y="1"/>
                    <a:pt x="46" y="0"/>
                  </a:cubicBezTo>
                  <a:close/>
                  <a:moveTo>
                    <a:pt x="39" y="4"/>
                  </a:moveTo>
                  <a:cubicBezTo>
                    <a:pt x="2" y="23"/>
                    <a:pt x="0" y="52"/>
                    <a:pt x="16" y="86"/>
                  </a:cubicBezTo>
                  <a:lnTo>
                    <a:pt x="16" y="86"/>
                  </a:lnTo>
                  <a:cubicBezTo>
                    <a:pt x="27" y="57"/>
                    <a:pt x="33" y="33"/>
                    <a:pt x="39" y="4"/>
                  </a:cubicBezTo>
                  <a:close/>
                  <a:moveTo>
                    <a:pt x="16" y="86"/>
                  </a:moveTo>
                  <a:cubicBezTo>
                    <a:pt x="15" y="89"/>
                    <a:pt x="14" y="91"/>
                    <a:pt x="13" y="94"/>
                  </a:cubicBezTo>
                  <a:lnTo>
                    <a:pt x="19" y="94"/>
                  </a:lnTo>
                  <a:cubicBezTo>
                    <a:pt x="18" y="91"/>
                    <a:pt x="17" y="89"/>
                    <a:pt x="16"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47"/>
            <p:cNvSpPr/>
            <p:nvPr/>
          </p:nvSpPr>
          <p:spPr>
            <a:xfrm>
              <a:off x="2572100" y="2036300"/>
              <a:ext cx="1225" cy="2525"/>
            </a:xfrm>
            <a:custGeom>
              <a:rect b="b" l="l" r="r" t="t"/>
              <a:pathLst>
                <a:path extrusionOk="0" h="101" w="49">
                  <a:moveTo>
                    <a:pt x="35" y="0"/>
                  </a:moveTo>
                  <a:cubicBezTo>
                    <a:pt x="35" y="4"/>
                    <a:pt x="35" y="7"/>
                    <a:pt x="35" y="11"/>
                  </a:cubicBezTo>
                  <a:lnTo>
                    <a:pt x="35" y="11"/>
                  </a:lnTo>
                  <a:cubicBezTo>
                    <a:pt x="39" y="7"/>
                    <a:pt x="44" y="4"/>
                    <a:pt x="49" y="0"/>
                  </a:cubicBezTo>
                  <a:close/>
                  <a:moveTo>
                    <a:pt x="35" y="11"/>
                  </a:moveTo>
                  <a:cubicBezTo>
                    <a:pt x="5" y="38"/>
                    <a:pt x="1" y="65"/>
                    <a:pt x="30" y="91"/>
                  </a:cubicBezTo>
                  <a:lnTo>
                    <a:pt x="30" y="91"/>
                  </a:lnTo>
                  <a:cubicBezTo>
                    <a:pt x="35" y="65"/>
                    <a:pt x="35" y="38"/>
                    <a:pt x="35" y="11"/>
                  </a:cubicBezTo>
                  <a:close/>
                  <a:moveTo>
                    <a:pt x="30" y="91"/>
                  </a:moveTo>
                  <a:cubicBezTo>
                    <a:pt x="30" y="95"/>
                    <a:pt x="29" y="98"/>
                    <a:pt x="29" y="101"/>
                  </a:cubicBezTo>
                  <a:lnTo>
                    <a:pt x="42" y="101"/>
                  </a:lnTo>
                  <a:cubicBezTo>
                    <a:pt x="38" y="98"/>
                    <a:pt x="34" y="95"/>
                    <a:pt x="30"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47"/>
            <p:cNvSpPr/>
            <p:nvPr/>
          </p:nvSpPr>
          <p:spPr>
            <a:xfrm>
              <a:off x="2575400" y="2028425"/>
              <a:ext cx="950" cy="2725"/>
            </a:xfrm>
            <a:custGeom>
              <a:rect b="b" l="l" r="r" t="t"/>
              <a:pathLst>
                <a:path extrusionOk="0" h="109" w="38">
                  <a:moveTo>
                    <a:pt x="24" y="1"/>
                  </a:moveTo>
                  <a:cubicBezTo>
                    <a:pt x="24" y="8"/>
                    <a:pt x="24" y="15"/>
                    <a:pt x="24" y="22"/>
                  </a:cubicBezTo>
                  <a:lnTo>
                    <a:pt x="24" y="22"/>
                  </a:lnTo>
                  <a:cubicBezTo>
                    <a:pt x="28" y="15"/>
                    <a:pt x="32" y="8"/>
                    <a:pt x="37" y="1"/>
                  </a:cubicBezTo>
                  <a:close/>
                  <a:moveTo>
                    <a:pt x="24" y="22"/>
                  </a:moveTo>
                  <a:cubicBezTo>
                    <a:pt x="8" y="49"/>
                    <a:pt x="1" y="73"/>
                    <a:pt x="24" y="97"/>
                  </a:cubicBezTo>
                  <a:lnTo>
                    <a:pt x="24" y="97"/>
                  </a:lnTo>
                  <a:cubicBezTo>
                    <a:pt x="24" y="72"/>
                    <a:pt x="24" y="47"/>
                    <a:pt x="24" y="22"/>
                  </a:cubicBezTo>
                  <a:close/>
                  <a:moveTo>
                    <a:pt x="24" y="97"/>
                  </a:moveTo>
                  <a:cubicBezTo>
                    <a:pt x="24" y="98"/>
                    <a:pt x="24" y="100"/>
                    <a:pt x="24" y="101"/>
                  </a:cubicBezTo>
                  <a:cubicBezTo>
                    <a:pt x="24" y="101"/>
                    <a:pt x="37" y="108"/>
                    <a:pt x="37" y="108"/>
                  </a:cubicBezTo>
                  <a:cubicBezTo>
                    <a:pt x="32" y="104"/>
                    <a:pt x="28" y="100"/>
                    <a:pt x="24" y="9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47"/>
            <p:cNvSpPr/>
            <p:nvPr/>
          </p:nvSpPr>
          <p:spPr>
            <a:xfrm>
              <a:off x="2567450" y="2033625"/>
              <a:ext cx="375" cy="350"/>
            </a:xfrm>
            <a:custGeom>
              <a:rect b="b" l="l" r="r" t="t"/>
              <a:pathLst>
                <a:path extrusionOk="0" h="14" w="15">
                  <a:moveTo>
                    <a:pt x="14" y="0"/>
                  </a:moveTo>
                  <a:lnTo>
                    <a:pt x="1" y="14"/>
                  </a:lnTo>
                  <a:lnTo>
                    <a:pt x="14" y="7"/>
                  </a:lnTo>
                  <a:lnTo>
                    <a:pt x="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47"/>
            <p:cNvSpPr/>
            <p:nvPr/>
          </p:nvSpPr>
          <p:spPr>
            <a:xfrm>
              <a:off x="2567800" y="2033450"/>
              <a:ext cx="175" cy="375"/>
            </a:xfrm>
            <a:custGeom>
              <a:rect b="b" l="l" r="r" t="t"/>
              <a:pathLst>
                <a:path extrusionOk="0" h="15" w="7">
                  <a:moveTo>
                    <a:pt x="7" y="1"/>
                  </a:moveTo>
                  <a:lnTo>
                    <a:pt x="0" y="7"/>
                  </a:lnTo>
                  <a:cubicBezTo>
                    <a:pt x="0" y="7"/>
                    <a:pt x="0" y="14"/>
                    <a:pt x="0" y="14"/>
                  </a:cubicBezTo>
                  <a:cubicBezTo>
                    <a:pt x="0" y="7"/>
                    <a:pt x="7" y="7"/>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47"/>
            <p:cNvSpPr/>
            <p:nvPr/>
          </p:nvSpPr>
          <p:spPr>
            <a:xfrm>
              <a:off x="2578825" y="2023075"/>
              <a:ext cx="700" cy="2700"/>
            </a:xfrm>
            <a:custGeom>
              <a:rect b="b" l="l" r="r" t="t"/>
              <a:pathLst>
                <a:path extrusionOk="0" h="108" w="28">
                  <a:moveTo>
                    <a:pt x="7" y="1"/>
                  </a:moveTo>
                  <a:lnTo>
                    <a:pt x="1" y="8"/>
                  </a:lnTo>
                  <a:cubicBezTo>
                    <a:pt x="7" y="41"/>
                    <a:pt x="7" y="74"/>
                    <a:pt x="14" y="108"/>
                  </a:cubicBezTo>
                  <a:lnTo>
                    <a:pt x="27" y="108"/>
                  </a:lnTo>
                  <a:cubicBezTo>
                    <a:pt x="21" y="74"/>
                    <a:pt x="14"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47"/>
            <p:cNvSpPr/>
            <p:nvPr/>
          </p:nvSpPr>
          <p:spPr>
            <a:xfrm>
              <a:off x="2570475" y="2028425"/>
              <a:ext cx="350" cy="550"/>
            </a:xfrm>
            <a:custGeom>
              <a:rect b="b" l="l" r="r" t="t"/>
              <a:pathLst>
                <a:path extrusionOk="0" h="22" w="14">
                  <a:moveTo>
                    <a:pt x="0" y="1"/>
                  </a:moveTo>
                  <a:lnTo>
                    <a:pt x="0" y="21"/>
                  </a:lnTo>
                  <a:lnTo>
                    <a:pt x="13" y="8"/>
                  </a:ln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47"/>
            <p:cNvSpPr/>
            <p:nvPr/>
          </p:nvSpPr>
          <p:spPr>
            <a:xfrm>
              <a:off x="2578825" y="2022925"/>
              <a:ext cx="375" cy="350"/>
            </a:xfrm>
            <a:custGeom>
              <a:rect b="b" l="l" r="r" t="t"/>
              <a:pathLst>
                <a:path extrusionOk="0" h="14" w="15">
                  <a:moveTo>
                    <a:pt x="7" y="7"/>
                  </a:moveTo>
                  <a:lnTo>
                    <a:pt x="14" y="0"/>
                  </a:lnTo>
                  <a:cubicBezTo>
                    <a:pt x="14" y="0"/>
                    <a:pt x="1" y="14"/>
                    <a:pt x="1" y="14"/>
                  </a:cubicBezTo>
                  <a:cubicBezTo>
                    <a:pt x="1" y="14"/>
                    <a:pt x="7" y="7"/>
                    <a:pt x="7"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47"/>
            <p:cNvSpPr/>
            <p:nvPr/>
          </p:nvSpPr>
          <p:spPr>
            <a:xfrm>
              <a:off x="2570475" y="2025600"/>
              <a:ext cx="675" cy="3025"/>
            </a:xfrm>
            <a:custGeom>
              <a:rect b="b" l="l" r="r" t="t"/>
              <a:pathLst>
                <a:path extrusionOk="0" h="121" w="27">
                  <a:moveTo>
                    <a:pt x="13" y="0"/>
                  </a:moveTo>
                  <a:cubicBezTo>
                    <a:pt x="7" y="40"/>
                    <a:pt x="7" y="74"/>
                    <a:pt x="0" y="114"/>
                  </a:cubicBezTo>
                  <a:cubicBezTo>
                    <a:pt x="0" y="114"/>
                    <a:pt x="13" y="121"/>
                    <a:pt x="13" y="121"/>
                  </a:cubicBezTo>
                  <a:cubicBezTo>
                    <a:pt x="13" y="81"/>
                    <a:pt x="20" y="40"/>
                    <a:pt x="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47"/>
            <p:cNvSpPr/>
            <p:nvPr/>
          </p:nvSpPr>
          <p:spPr>
            <a:xfrm>
              <a:off x="2573150" y="2020400"/>
              <a:ext cx="675" cy="2700"/>
            </a:xfrm>
            <a:custGeom>
              <a:rect b="b" l="l" r="r" t="t"/>
              <a:pathLst>
                <a:path extrusionOk="0" h="108" w="27">
                  <a:moveTo>
                    <a:pt x="20" y="1"/>
                  </a:moveTo>
                  <a:cubicBezTo>
                    <a:pt x="20" y="14"/>
                    <a:pt x="19" y="29"/>
                    <a:pt x="18" y="44"/>
                  </a:cubicBezTo>
                  <a:lnTo>
                    <a:pt x="18" y="44"/>
                  </a:lnTo>
                  <a:cubicBezTo>
                    <a:pt x="21" y="29"/>
                    <a:pt x="24" y="15"/>
                    <a:pt x="27" y="1"/>
                  </a:cubicBezTo>
                  <a:close/>
                  <a:moveTo>
                    <a:pt x="18" y="44"/>
                  </a:moveTo>
                  <a:cubicBezTo>
                    <a:pt x="13" y="63"/>
                    <a:pt x="8" y="82"/>
                    <a:pt x="0" y="101"/>
                  </a:cubicBezTo>
                  <a:cubicBezTo>
                    <a:pt x="0" y="108"/>
                    <a:pt x="14" y="108"/>
                    <a:pt x="14" y="108"/>
                  </a:cubicBezTo>
                  <a:cubicBezTo>
                    <a:pt x="14" y="88"/>
                    <a:pt x="16" y="66"/>
                    <a:pt x="18" y="4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47"/>
            <p:cNvSpPr/>
            <p:nvPr/>
          </p:nvSpPr>
          <p:spPr>
            <a:xfrm>
              <a:off x="2573650" y="2020075"/>
              <a:ext cx="525" cy="350"/>
            </a:xfrm>
            <a:custGeom>
              <a:rect b="b" l="l" r="r" t="t"/>
              <a:pathLst>
                <a:path extrusionOk="0" h="14" w="21">
                  <a:moveTo>
                    <a:pt x="20" y="0"/>
                  </a:moveTo>
                  <a:cubicBezTo>
                    <a:pt x="14" y="7"/>
                    <a:pt x="7" y="7"/>
                    <a:pt x="0" y="14"/>
                  </a:cubicBezTo>
                  <a:lnTo>
                    <a:pt x="7" y="14"/>
                  </a:lnTo>
                  <a:cubicBezTo>
                    <a:pt x="14" y="14"/>
                    <a:pt x="14" y="7"/>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47"/>
            <p:cNvSpPr/>
            <p:nvPr/>
          </p:nvSpPr>
          <p:spPr>
            <a:xfrm>
              <a:off x="2565450" y="1966050"/>
              <a:ext cx="350" cy="525"/>
            </a:xfrm>
            <a:custGeom>
              <a:rect b="b" l="l" r="r" t="t"/>
              <a:pathLst>
                <a:path extrusionOk="0" h="21" w="14">
                  <a:moveTo>
                    <a:pt x="0" y="0"/>
                  </a:moveTo>
                  <a:lnTo>
                    <a:pt x="14" y="20"/>
                  </a:lnTo>
                  <a:cubicBezTo>
                    <a:pt x="14" y="20"/>
                    <a:pt x="7" y="7"/>
                    <a:pt x="7" y="7"/>
                  </a:cubicBezTo>
                  <a:cubicBezTo>
                    <a:pt x="7" y="7"/>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47"/>
            <p:cNvSpPr/>
            <p:nvPr/>
          </p:nvSpPr>
          <p:spPr>
            <a:xfrm>
              <a:off x="2554900" y="1971075"/>
              <a:ext cx="375" cy="350"/>
            </a:xfrm>
            <a:custGeom>
              <a:rect b="b" l="l" r="r" t="t"/>
              <a:pathLst>
                <a:path extrusionOk="0" h="14" w="15">
                  <a:moveTo>
                    <a:pt x="1" y="0"/>
                  </a:moveTo>
                  <a:lnTo>
                    <a:pt x="1" y="13"/>
                  </a:lnTo>
                  <a:cubicBezTo>
                    <a:pt x="1" y="13"/>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47"/>
            <p:cNvSpPr/>
            <p:nvPr/>
          </p:nvSpPr>
          <p:spPr>
            <a:xfrm>
              <a:off x="2568125" y="1960700"/>
              <a:ext cx="525" cy="2875"/>
            </a:xfrm>
            <a:custGeom>
              <a:rect b="b" l="l" r="r" t="t"/>
              <a:pathLst>
                <a:path extrusionOk="0" h="115" w="21">
                  <a:moveTo>
                    <a:pt x="0" y="0"/>
                  </a:moveTo>
                  <a:cubicBezTo>
                    <a:pt x="0" y="34"/>
                    <a:pt x="7" y="74"/>
                    <a:pt x="7" y="114"/>
                  </a:cubicBezTo>
                  <a:lnTo>
                    <a:pt x="21" y="114"/>
                  </a:lnTo>
                  <a:cubicBezTo>
                    <a:pt x="21" y="81"/>
                    <a:pt x="14" y="4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47"/>
            <p:cNvSpPr/>
            <p:nvPr/>
          </p:nvSpPr>
          <p:spPr>
            <a:xfrm>
              <a:off x="2554900" y="1968225"/>
              <a:ext cx="525" cy="2875"/>
            </a:xfrm>
            <a:custGeom>
              <a:rect b="b" l="l" r="r" t="t"/>
              <a:pathLst>
                <a:path extrusionOk="0" h="115" w="21">
                  <a:moveTo>
                    <a:pt x="8" y="0"/>
                  </a:moveTo>
                  <a:cubicBezTo>
                    <a:pt x="8" y="41"/>
                    <a:pt x="8" y="74"/>
                    <a:pt x="1" y="114"/>
                  </a:cubicBezTo>
                  <a:lnTo>
                    <a:pt x="14" y="114"/>
                  </a:lnTo>
                  <a:cubicBezTo>
                    <a:pt x="14" y="81"/>
                    <a:pt x="21" y="41"/>
                    <a:pt x="21" y="7"/>
                  </a:cubicBezTo>
                  <a:cubicBezTo>
                    <a:pt x="21" y="7"/>
                    <a:pt x="8" y="0"/>
                    <a:pt x="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47"/>
            <p:cNvSpPr/>
            <p:nvPr/>
          </p:nvSpPr>
          <p:spPr>
            <a:xfrm>
              <a:off x="2573475" y="1954675"/>
              <a:ext cx="350" cy="525"/>
            </a:xfrm>
            <a:custGeom>
              <a:rect b="b" l="l" r="r" t="t"/>
              <a:pathLst>
                <a:path extrusionOk="0" h="21" w="14">
                  <a:moveTo>
                    <a:pt x="1" y="0"/>
                  </a:moveTo>
                  <a:cubicBezTo>
                    <a:pt x="1" y="0"/>
                    <a:pt x="7" y="14"/>
                    <a:pt x="7" y="14"/>
                  </a:cubicBezTo>
                  <a:cubicBezTo>
                    <a:pt x="8" y="14"/>
                    <a:pt x="9" y="14"/>
                    <a:pt x="10" y="14"/>
                  </a:cubicBezTo>
                  <a:lnTo>
                    <a:pt x="10" y="14"/>
                  </a:lnTo>
                  <a:lnTo>
                    <a:pt x="1" y="0"/>
                  </a:lnTo>
                  <a:close/>
                  <a:moveTo>
                    <a:pt x="10" y="14"/>
                  </a:moveTo>
                  <a:lnTo>
                    <a:pt x="14" y="20"/>
                  </a:lnTo>
                  <a:cubicBezTo>
                    <a:pt x="14" y="20"/>
                    <a:pt x="14" y="16"/>
                    <a:pt x="10"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47"/>
            <p:cNvSpPr/>
            <p:nvPr/>
          </p:nvSpPr>
          <p:spPr>
            <a:xfrm>
              <a:off x="2575325" y="1948825"/>
              <a:ext cx="25" cy="525"/>
            </a:xfrm>
            <a:custGeom>
              <a:rect b="b" l="l" r="r" t="t"/>
              <a:pathLst>
                <a:path extrusionOk="0" h="21" w="1">
                  <a:moveTo>
                    <a:pt x="0" y="0"/>
                  </a:moveTo>
                  <a:cubicBezTo>
                    <a:pt x="0" y="7"/>
                    <a:pt x="0" y="14"/>
                    <a:pt x="0" y="20"/>
                  </a:cubicBezTo>
                  <a:cubicBezTo>
                    <a:pt x="0" y="20"/>
                    <a:pt x="0" y="14"/>
                    <a:pt x="0" y="14"/>
                  </a:cubicBezTo>
                  <a:cubicBezTo>
                    <a:pt x="0" y="14"/>
                    <a:pt x="0"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47"/>
            <p:cNvSpPr/>
            <p:nvPr/>
          </p:nvSpPr>
          <p:spPr>
            <a:xfrm>
              <a:off x="2542200" y="1958675"/>
              <a:ext cx="200" cy="700"/>
            </a:xfrm>
            <a:custGeom>
              <a:rect b="b" l="l" r="r" t="t"/>
              <a:pathLst>
                <a:path extrusionOk="0" h="28" w="8">
                  <a:moveTo>
                    <a:pt x="0" y="1"/>
                  </a:moveTo>
                  <a:lnTo>
                    <a:pt x="7" y="28"/>
                  </a:lnTo>
                  <a:cubicBezTo>
                    <a:pt x="7" y="21"/>
                    <a:pt x="7" y="14"/>
                    <a:pt x="7" y="8"/>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47"/>
            <p:cNvSpPr/>
            <p:nvPr/>
          </p:nvSpPr>
          <p:spPr>
            <a:xfrm>
              <a:off x="2542200" y="1956350"/>
              <a:ext cx="1250" cy="2525"/>
            </a:xfrm>
            <a:custGeom>
              <a:rect b="b" l="l" r="r" t="t"/>
              <a:pathLst>
                <a:path extrusionOk="0" h="101" w="50">
                  <a:moveTo>
                    <a:pt x="27" y="0"/>
                  </a:moveTo>
                  <a:lnTo>
                    <a:pt x="27" y="0"/>
                  </a:lnTo>
                  <a:cubicBezTo>
                    <a:pt x="29" y="4"/>
                    <a:pt x="31" y="8"/>
                    <a:pt x="33" y="11"/>
                  </a:cubicBezTo>
                  <a:lnTo>
                    <a:pt x="33" y="11"/>
                  </a:lnTo>
                  <a:lnTo>
                    <a:pt x="34" y="7"/>
                  </a:lnTo>
                  <a:cubicBezTo>
                    <a:pt x="34" y="7"/>
                    <a:pt x="27" y="0"/>
                    <a:pt x="27" y="0"/>
                  </a:cubicBezTo>
                  <a:close/>
                  <a:moveTo>
                    <a:pt x="33" y="11"/>
                  </a:moveTo>
                  <a:lnTo>
                    <a:pt x="11" y="88"/>
                  </a:lnTo>
                  <a:lnTo>
                    <a:pt x="11" y="88"/>
                  </a:lnTo>
                  <a:cubicBezTo>
                    <a:pt x="40" y="71"/>
                    <a:pt x="50" y="47"/>
                    <a:pt x="33" y="11"/>
                  </a:cubicBezTo>
                  <a:close/>
                  <a:moveTo>
                    <a:pt x="11" y="88"/>
                  </a:moveTo>
                  <a:cubicBezTo>
                    <a:pt x="7" y="90"/>
                    <a:pt x="4" y="92"/>
                    <a:pt x="0" y="94"/>
                  </a:cubicBezTo>
                  <a:lnTo>
                    <a:pt x="7" y="101"/>
                  </a:lnTo>
                  <a:lnTo>
                    <a:pt x="11" y="88"/>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47"/>
            <p:cNvSpPr/>
            <p:nvPr/>
          </p:nvSpPr>
          <p:spPr>
            <a:xfrm>
              <a:off x="2580500" y="1926750"/>
              <a:ext cx="525" cy="175"/>
            </a:xfrm>
            <a:custGeom>
              <a:rect b="b" l="l" r="r" t="t"/>
              <a:pathLst>
                <a:path extrusionOk="0" h="7" w="21">
                  <a:moveTo>
                    <a:pt x="1" y="0"/>
                  </a:moveTo>
                  <a:lnTo>
                    <a:pt x="14" y="7"/>
                  </a:lnTo>
                  <a:cubicBezTo>
                    <a:pt x="14" y="7"/>
                    <a:pt x="21" y="0"/>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47"/>
            <p:cNvSpPr/>
            <p:nvPr/>
          </p:nvSpPr>
          <p:spPr>
            <a:xfrm>
              <a:off x="2534325" y="1931750"/>
              <a:ext cx="375" cy="525"/>
            </a:xfrm>
            <a:custGeom>
              <a:rect b="b" l="l" r="r" t="t"/>
              <a:pathLst>
                <a:path extrusionOk="0" h="21" w="15">
                  <a:moveTo>
                    <a:pt x="8" y="1"/>
                  </a:moveTo>
                  <a:cubicBezTo>
                    <a:pt x="8" y="1"/>
                    <a:pt x="1" y="8"/>
                    <a:pt x="1" y="8"/>
                  </a:cubicBezTo>
                  <a:cubicBezTo>
                    <a:pt x="1" y="8"/>
                    <a:pt x="14" y="21"/>
                    <a:pt x="14" y="21"/>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47"/>
            <p:cNvSpPr/>
            <p:nvPr/>
          </p:nvSpPr>
          <p:spPr>
            <a:xfrm>
              <a:off x="2537525" y="1924075"/>
              <a:ext cx="875" cy="2700"/>
            </a:xfrm>
            <a:custGeom>
              <a:rect b="b" l="l" r="r" t="t"/>
              <a:pathLst>
                <a:path extrusionOk="0" h="108" w="35">
                  <a:moveTo>
                    <a:pt x="0" y="0"/>
                  </a:moveTo>
                  <a:cubicBezTo>
                    <a:pt x="5" y="4"/>
                    <a:pt x="10" y="7"/>
                    <a:pt x="13" y="11"/>
                  </a:cubicBezTo>
                  <a:lnTo>
                    <a:pt x="13" y="11"/>
                  </a:lnTo>
                  <a:cubicBezTo>
                    <a:pt x="13" y="7"/>
                    <a:pt x="13" y="4"/>
                    <a:pt x="13" y="0"/>
                  </a:cubicBezTo>
                  <a:close/>
                  <a:moveTo>
                    <a:pt x="13" y="11"/>
                  </a:moveTo>
                  <a:cubicBezTo>
                    <a:pt x="14" y="35"/>
                    <a:pt x="14" y="61"/>
                    <a:pt x="17" y="86"/>
                  </a:cubicBezTo>
                  <a:lnTo>
                    <a:pt x="17" y="86"/>
                  </a:lnTo>
                  <a:cubicBezTo>
                    <a:pt x="32" y="60"/>
                    <a:pt x="34" y="33"/>
                    <a:pt x="13" y="11"/>
                  </a:cubicBezTo>
                  <a:close/>
                  <a:moveTo>
                    <a:pt x="17" y="86"/>
                  </a:moveTo>
                  <a:cubicBezTo>
                    <a:pt x="14" y="91"/>
                    <a:pt x="11" y="96"/>
                    <a:pt x="7" y="100"/>
                  </a:cubicBezTo>
                  <a:cubicBezTo>
                    <a:pt x="7" y="100"/>
                    <a:pt x="20" y="107"/>
                    <a:pt x="20" y="107"/>
                  </a:cubicBezTo>
                  <a:cubicBezTo>
                    <a:pt x="19" y="100"/>
                    <a:pt x="18" y="93"/>
                    <a:pt x="17" y="8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47"/>
            <p:cNvSpPr/>
            <p:nvPr/>
          </p:nvSpPr>
          <p:spPr>
            <a:xfrm>
              <a:off x="2514275" y="1914025"/>
              <a:ext cx="175" cy="525"/>
            </a:xfrm>
            <a:custGeom>
              <a:rect b="b" l="l" r="r" t="t"/>
              <a:pathLst>
                <a:path extrusionOk="0" h="21" w="7">
                  <a:moveTo>
                    <a:pt x="0" y="1"/>
                  </a:moveTo>
                  <a:cubicBezTo>
                    <a:pt x="0" y="1"/>
                    <a:pt x="0" y="14"/>
                    <a:pt x="0" y="14"/>
                  </a:cubicBezTo>
                  <a:cubicBezTo>
                    <a:pt x="7" y="14"/>
                    <a:pt x="7" y="21"/>
                    <a:pt x="7" y="21"/>
                  </a:cubicBezTo>
                  <a:cubicBezTo>
                    <a:pt x="7" y="14"/>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47"/>
            <p:cNvSpPr/>
            <p:nvPr/>
          </p:nvSpPr>
          <p:spPr>
            <a:xfrm>
              <a:off x="2517325" y="1906325"/>
              <a:ext cx="975" cy="2700"/>
            </a:xfrm>
            <a:custGeom>
              <a:rect b="b" l="l" r="r" t="t"/>
              <a:pathLst>
                <a:path extrusionOk="0" h="108" w="39">
                  <a:moveTo>
                    <a:pt x="32" y="1"/>
                  </a:moveTo>
                  <a:cubicBezTo>
                    <a:pt x="32" y="3"/>
                    <a:pt x="32" y="5"/>
                    <a:pt x="32" y="7"/>
                  </a:cubicBezTo>
                  <a:lnTo>
                    <a:pt x="32" y="7"/>
                  </a:lnTo>
                  <a:cubicBezTo>
                    <a:pt x="34" y="5"/>
                    <a:pt x="36" y="3"/>
                    <a:pt x="39" y="1"/>
                  </a:cubicBezTo>
                  <a:close/>
                  <a:moveTo>
                    <a:pt x="32" y="7"/>
                  </a:moveTo>
                  <a:lnTo>
                    <a:pt x="32" y="7"/>
                  </a:lnTo>
                  <a:cubicBezTo>
                    <a:pt x="3" y="35"/>
                    <a:pt x="1" y="66"/>
                    <a:pt x="25" y="95"/>
                  </a:cubicBezTo>
                  <a:lnTo>
                    <a:pt x="25" y="95"/>
                  </a:lnTo>
                  <a:cubicBezTo>
                    <a:pt x="26" y="66"/>
                    <a:pt x="31" y="36"/>
                    <a:pt x="32" y="7"/>
                  </a:cubicBezTo>
                  <a:close/>
                  <a:moveTo>
                    <a:pt x="25" y="95"/>
                  </a:moveTo>
                  <a:cubicBezTo>
                    <a:pt x="25" y="97"/>
                    <a:pt x="25" y="99"/>
                    <a:pt x="25" y="101"/>
                  </a:cubicBezTo>
                  <a:cubicBezTo>
                    <a:pt x="25" y="101"/>
                    <a:pt x="39" y="108"/>
                    <a:pt x="39" y="108"/>
                  </a:cubicBezTo>
                  <a:cubicBezTo>
                    <a:pt x="34" y="104"/>
                    <a:pt x="29" y="99"/>
                    <a:pt x="25" y="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47"/>
            <p:cNvSpPr/>
            <p:nvPr/>
          </p:nvSpPr>
          <p:spPr>
            <a:xfrm>
              <a:off x="2511750" y="1902475"/>
              <a:ext cx="700" cy="550"/>
            </a:xfrm>
            <a:custGeom>
              <a:rect b="b" l="l" r="r" t="t"/>
              <a:pathLst>
                <a:path extrusionOk="0" h="22" w="28">
                  <a:moveTo>
                    <a:pt x="21" y="1"/>
                  </a:moveTo>
                  <a:cubicBezTo>
                    <a:pt x="14" y="8"/>
                    <a:pt x="7" y="14"/>
                    <a:pt x="1" y="21"/>
                  </a:cubicBezTo>
                  <a:cubicBezTo>
                    <a:pt x="14" y="14"/>
                    <a:pt x="21" y="8"/>
                    <a:pt x="27" y="8"/>
                  </a:cubicBez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47"/>
            <p:cNvSpPr/>
            <p:nvPr/>
          </p:nvSpPr>
          <p:spPr>
            <a:xfrm>
              <a:off x="2512250" y="1899650"/>
              <a:ext cx="375" cy="3025"/>
            </a:xfrm>
            <a:custGeom>
              <a:rect b="b" l="l" r="r" t="t"/>
              <a:pathLst>
                <a:path extrusionOk="0" h="121" w="15">
                  <a:moveTo>
                    <a:pt x="1" y="0"/>
                  </a:moveTo>
                  <a:cubicBezTo>
                    <a:pt x="1" y="40"/>
                    <a:pt x="1" y="74"/>
                    <a:pt x="1" y="114"/>
                  </a:cubicBezTo>
                  <a:cubicBezTo>
                    <a:pt x="1" y="114"/>
                    <a:pt x="7" y="121"/>
                    <a:pt x="7" y="121"/>
                  </a:cubicBezTo>
                  <a:cubicBezTo>
                    <a:pt x="14" y="81"/>
                    <a:pt x="14" y="40"/>
                    <a:pt x="14" y="7"/>
                  </a:cubicBezTo>
                  <a:cubicBezTo>
                    <a:pt x="14"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47"/>
            <p:cNvSpPr/>
            <p:nvPr/>
          </p:nvSpPr>
          <p:spPr>
            <a:xfrm>
              <a:off x="2514425" y="1894300"/>
              <a:ext cx="875" cy="2700"/>
            </a:xfrm>
            <a:custGeom>
              <a:rect b="b" l="l" r="r" t="t"/>
              <a:pathLst>
                <a:path extrusionOk="0" h="108" w="35">
                  <a:moveTo>
                    <a:pt x="7" y="0"/>
                  </a:moveTo>
                  <a:cubicBezTo>
                    <a:pt x="9" y="7"/>
                    <a:pt x="10" y="14"/>
                    <a:pt x="12" y="21"/>
                  </a:cubicBezTo>
                  <a:lnTo>
                    <a:pt x="12" y="21"/>
                  </a:lnTo>
                  <a:cubicBezTo>
                    <a:pt x="14" y="14"/>
                    <a:pt x="17" y="7"/>
                    <a:pt x="21" y="0"/>
                  </a:cubicBezTo>
                  <a:close/>
                  <a:moveTo>
                    <a:pt x="12" y="21"/>
                  </a:moveTo>
                  <a:cubicBezTo>
                    <a:pt x="1" y="51"/>
                    <a:pt x="1" y="80"/>
                    <a:pt x="26" y="101"/>
                  </a:cubicBezTo>
                  <a:lnTo>
                    <a:pt x="26" y="101"/>
                  </a:lnTo>
                  <a:cubicBezTo>
                    <a:pt x="21" y="76"/>
                    <a:pt x="16" y="48"/>
                    <a:pt x="12" y="21"/>
                  </a:cubicBezTo>
                  <a:close/>
                  <a:moveTo>
                    <a:pt x="26" y="101"/>
                  </a:moveTo>
                  <a:cubicBezTo>
                    <a:pt x="27" y="103"/>
                    <a:pt x="27" y="105"/>
                    <a:pt x="28" y="107"/>
                  </a:cubicBezTo>
                  <a:lnTo>
                    <a:pt x="34" y="107"/>
                  </a:lnTo>
                  <a:cubicBezTo>
                    <a:pt x="31" y="105"/>
                    <a:pt x="29" y="103"/>
                    <a:pt x="26" y="1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47"/>
            <p:cNvSpPr/>
            <p:nvPr/>
          </p:nvSpPr>
          <p:spPr>
            <a:xfrm>
              <a:off x="2559250" y="1867200"/>
              <a:ext cx="525" cy="525"/>
            </a:xfrm>
            <a:custGeom>
              <a:rect b="b" l="l" r="r" t="t"/>
              <a:pathLst>
                <a:path extrusionOk="0" h="21" w="21">
                  <a:moveTo>
                    <a:pt x="8" y="0"/>
                  </a:moveTo>
                  <a:cubicBezTo>
                    <a:pt x="8" y="7"/>
                    <a:pt x="8" y="14"/>
                    <a:pt x="1" y="20"/>
                  </a:cubicBezTo>
                  <a:cubicBezTo>
                    <a:pt x="8" y="14"/>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47"/>
            <p:cNvSpPr/>
            <p:nvPr/>
          </p:nvSpPr>
          <p:spPr>
            <a:xfrm>
              <a:off x="2559425" y="1864350"/>
              <a:ext cx="525" cy="2875"/>
            </a:xfrm>
            <a:custGeom>
              <a:rect b="b" l="l" r="r" t="t"/>
              <a:pathLst>
                <a:path extrusionOk="0" h="115" w="21">
                  <a:moveTo>
                    <a:pt x="14" y="0"/>
                  </a:moveTo>
                  <a:cubicBezTo>
                    <a:pt x="7" y="34"/>
                    <a:pt x="7" y="74"/>
                    <a:pt x="1" y="114"/>
                  </a:cubicBezTo>
                  <a:lnTo>
                    <a:pt x="14" y="114"/>
                  </a:lnTo>
                  <a:cubicBezTo>
                    <a:pt x="14" y="81"/>
                    <a:pt x="21" y="41"/>
                    <a:pt x="21" y="7"/>
                  </a:cubicBezTo>
                  <a:cubicBezTo>
                    <a:pt x="21"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47"/>
            <p:cNvSpPr/>
            <p:nvPr/>
          </p:nvSpPr>
          <p:spPr>
            <a:xfrm>
              <a:off x="2575475" y="1855975"/>
              <a:ext cx="525" cy="700"/>
            </a:xfrm>
            <a:custGeom>
              <a:rect b="b" l="l" r="r" t="t"/>
              <a:pathLst>
                <a:path extrusionOk="0" h="28" w="21">
                  <a:moveTo>
                    <a:pt x="1" y="1"/>
                  </a:moveTo>
                  <a:cubicBezTo>
                    <a:pt x="1" y="4"/>
                    <a:pt x="3" y="8"/>
                    <a:pt x="6" y="12"/>
                  </a:cubicBezTo>
                  <a:lnTo>
                    <a:pt x="6" y="12"/>
                  </a:lnTo>
                  <a:cubicBezTo>
                    <a:pt x="3" y="5"/>
                    <a:pt x="1" y="1"/>
                    <a:pt x="1" y="1"/>
                  </a:cubicBezTo>
                  <a:close/>
                  <a:moveTo>
                    <a:pt x="6" y="12"/>
                  </a:moveTo>
                  <a:cubicBezTo>
                    <a:pt x="8" y="16"/>
                    <a:pt x="11" y="22"/>
                    <a:pt x="14" y="28"/>
                  </a:cubicBezTo>
                  <a:lnTo>
                    <a:pt x="21" y="28"/>
                  </a:lnTo>
                  <a:cubicBezTo>
                    <a:pt x="17" y="24"/>
                    <a:pt x="11" y="17"/>
                    <a:pt x="6" y="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47"/>
            <p:cNvSpPr/>
            <p:nvPr/>
          </p:nvSpPr>
          <p:spPr>
            <a:xfrm>
              <a:off x="2577150" y="1850475"/>
              <a:ext cx="200" cy="175"/>
            </a:xfrm>
            <a:custGeom>
              <a:rect b="b" l="l" r="r" t="t"/>
              <a:pathLst>
                <a:path extrusionOk="0" h="7" w="8">
                  <a:moveTo>
                    <a:pt x="1" y="0"/>
                  </a:moveTo>
                  <a:cubicBezTo>
                    <a:pt x="1" y="7"/>
                    <a:pt x="1" y="7"/>
                    <a:pt x="7" y="7"/>
                  </a:cubicBezTo>
                  <a:cubicBezTo>
                    <a:pt x="7" y="7"/>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47"/>
            <p:cNvSpPr/>
            <p:nvPr/>
          </p:nvSpPr>
          <p:spPr>
            <a:xfrm>
              <a:off x="2509425" y="1887925"/>
              <a:ext cx="525" cy="200"/>
            </a:xfrm>
            <a:custGeom>
              <a:rect b="b" l="l" r="r" t="t"/>
              <a:pathLst>
                <a:path extrusionOk="0" h="8" w="21">
                  <a:moveTo>
                    <a:pt x="20" y="1"/>
                  </a:moveTo>
                  <a:cubicBezTo>
                    <a:pt x="13" y="1"/>
                    <a:pt x="7" y="1"/>
                    <a:pt x="0" y="8"/>
                  </a:cubicBezTo>
                  <a:lnTo>
                    <a:pt x="13" y="8"/>
                  </a:ln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47"/>
            <p:cNvSpPr/>
            <p:nvPr/>
          </p:nvSpPr>
          <p:spPr>
            <a:xfrm>
              <a:off x="2524125" y="1877050"/>
              <a:ext cx="1025" cy="2875"/>
            </a:xfrm>
            <a:custGeom>
              <a:rect b="b" l="l" r="r" t="t"/>
              <a:pathLst>
                <a:path extrusionOk="0" h="115" w="41">
                  <a:moveTo>
                    <a:pt x="1" y="1"/>
                  </a:moveTo>
                  <a:cubicBezTo>
                    <a:pt x="7" y="34"/>
                    <a:pt x="21" y="75"/>
                    <a:pt x="28" y="115"/>
                  </a:cubicBezTo>
                  <a:lnTo>
                    <a:pt x="41" y="115"/>
                  </a:lnTo>
                  <a:cubicBezTo>
                    <a:pt x="28" y="81"/>
                    <a:pt x="21" y="4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47"/>
            <p:cNvSpPr/>
            <p:nvPr/>
          </p:nvSpPr>
          <p:spPr>
            <a:xfrm>
              <a:off x="2509750" y="1887775"/>
              <a:ext cx="350" cy="350"/>
            </a:xfrm>
            <a:custGeom>
              <a:rect b="b" l="l" r="r" t="t"/>
              <a:pathLst>
                <a:path extrusionOk="0" h="14" w="14">
                  <a:moveTo>
                    <a:pt x="14" y="0"/>
                  </a:moveTo>
                  <a:cubicBezTo>
                    <a:pt x="7" y="0"/>
                    <a:pt x="7" y="7"/>
                    <a:pt x="7" y="7"/>
                  </a:cubicBezTo>
                  <a:cubicBezTo>
                    <a:pt x="7" y="7"/>
                    <a:pt x="0" y="14"/>
                    <a:pt x="0" y="14"/>
                  </a:cubicBezTo>
                  <a:cubicBezTo>
                    <a:pt x="7" y="14"/>
                    <a:pt x="7" y="7"/>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47"/>
            <p:cNvSpPr/>
            <p:nvPr/>
          </p:nvSpPr>
          <p:spPr>
            <a:xfrm>
              <a:off x="2511925" y="1882425"/>
              <a:ext cx="200" cy="350"/>
            </a:xfrm>
            <a:custGeom>
              <a:rect b="b" l="l" r="r" t="t"/>
              <a:pathLst>
                <a:path extrusionOk="0" h="14" w="8">
                  <a:moveTo>
                    <a:pt x="7" y="0"/>
                  </a:moveTo>
                  <a:cubicBezTo>
                    <a:pt x="7" y="0"/>
                    <a:pt x="2" y="5"/>
                    <a:pt x="5" y="7"/>
                  </a:cubicBezTo>
                  <a:lnTo>
                    <a:pt x="5" y="7"/>
                  </a:lnTo>
                  <a:cubicBezTo>
                    <a:pt x="6" y="5"/>
                    <a:pt x="7" y="2"/>
                    <a:pt x="7" y="0"/>
                  </a:cubicBezTo>
                  <a:close/>
                  <a:moveTo>
                    <a:pt x="5" y="7"/>
                  </a:moveTo>
                  <a:lnTo>
                    <a:pt x="5" y="7"/>
                  </a:lnTo>
                  <a:cubicBezTo>
                    <a:pt x="5" y="7"/>
                    <a:pt x="5" y="7"/>
                    <a:pt x="5" y="7"/>
                  </a:cubicBezTo>
                  <a:lnTo>
                    <a:pt x="5" y="7"/>
                  </a:lnTo>
                  <a:cubicBezTo>
                    <a:pt x="6" y="7"/>
                    <a:pt x="6" y="7"/>
                    <a:pt x="7" y="7"/>
                  </a:cubicBezTo>
                  <a:cubicBezTo>
                    <a:pt x="6" y="7"/>
                    <a:pt x="6" y="7"/>
                    <a:pt x="5" y="7"/>
                  </a:cubicBezTo>
                  <a:close/>
                  <a:moveTo>
                    <a:pt x="5" y="7"/>
                  </a:moveTo>
                  <a:cubicBezTo>
                    <a:pt x="0" y="8"/>
                    <a:pt x="0" y="13"/>
                    <a:pt x="0" y="13"/>
                  </a:cubicBezTo>
                  <a:cubicBezTo>
                    <a:pt x="0" y="13"/>
                    <a:pt x="3" y="11"/>
                    <a:pt x="5" y="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47"/>
            <p:cNvSpPr/>
            <p:nvPr/>
          </p:nvSpPr>
          <p:spPr>
            <a:xfrm>
              <a:off x="2694400" y="1772350"/>
              <a:ext cx="375" cy="200"/>
            </a:xfrm>
            <a:custGeom>
              <a:rect b="b" l="l" r="r" t="t"/>
              <a:pathLst>
                <a:path extrusionOk="0" h="8" w="15">
                  <a:moveTo>
                    <a:pt x="1" y="1"/>
                  </a:moveTo>
                  <a:cubicBezTo>
                    <a:pt x="1" y="1"/>
                    <a:pt x="14" y="7"/>
                    <a:pt x="14" y="7"/>
                  </a:cubicBez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47"/>
            <p:cNvSpPr/>
            <p:nvPr/>
          </p:nvSpPr>
          <p:spPr>
            <a:xfrm>
              <a:off x="2531500" y="1867525"/>
              <a:ext cx="175" cy="350"/>
            </a:xfrm>
            <a:custGeom>
              <a:rect b="b" l="l" r="r" t="t"/>
              <a:pathLst>
                <a:path extrusionOk="0" h="14" w="7">
                  <a:moveTo>
                    <a:pt x="7" y="1"/>
                  </a:moveTo>
                  <a:cubicBezTo>
                    <a:pt x="0" y="7"/>
                    <a:pt x="0" y="7"/>
                    <a:pt x="0" y="14"/>
                  </a:cubicBezTo>
                  <a:cubicBezTo>
                    <a:pt x="0" y="14"/>
                    <a:pt x="7" y="1"/>
                    <a:pt x="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47"/>
            <p:cNvSpPr/>
            <p:nvPr/>
          </p:nvSpPr>
          <p:spPr>
            <a:xfrm>
              <a:off x="2555400" y="1843600"/>
              <a:ext cx="875" cy="875"/>
            </a:xfrm>
            <a:custGeom>
              <a:rect b="b" l="l" r="r" t="t"/>
              <a:pathLst>
                <a:path extrusionOk="0" h="35" w="35">
                  <a:moveTo>
                    <a:pt x="1" y="1"/>
                  </a:moveTo>
                  <a:cubicBezTo>
                    <a:pt x="8" y="8"/>
                    <a:pt x="8" y="21"/>
                    <a:pt x="14" y="28"/>
                  </a:cubicBezTo>
                  <a:cubicBezTo>
                    <a:pt x="21" y="34"/>
                    <a:pt x="28" y="34"/>
                    <a:pt x="34" y="34"/>
                  </a:cubicBezTo>
                  <a:cubicBezTo>
                    <a:pt x="23" y="23"/>
                    <a:pt x="12" y="12"/>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47"/>
            <p:cNvSpPr/>
            <p:nvPr/>
          </p:nvSpPr>
          <p:spPr>
            <a:xfrm>
              <a:off x="2668825" y="1765150"/>
              <a:ext cx="350" cy="375"/>
            </a:xfrm>
            <a:custGeom>
              <a:rect b="b" l="l" r="r" t="t"/>
              <a:pathLst>
                <a:path extrusionOk="0" h="15" w="14">
                  <a:moveTo>
                    <a:pt x="0" y="1"/>
                  </a:moveTo>
                  <a:cubicBezTo>
                    <a:pt x="0" y="1"/>
                    <a:pt x="1" y="1"/>
                    <a:pt x="3" y="2"/>
                  </a:cubicBezTo>
                  <a:lnTo>
                    <a:pt x="3" y="2"/>
                  </a:lnTo>
                  <a:cubicBezTo>
                    <a:pt x="2" y="1"/>
                    <a:pt x="1" y="1"/>
                    <a:pt x="0" y="1"/>
                  </a:cubicBezTo>
                  <a:close/>
                  <a:moveTo>
                    <a:pt x="3" y="2"/>
                  </a:moveTo>
                  <a:cubicBezTo>
                    <a:pt x="5" y="6"/>
                    <a:pt x="0" y="14"/>
                    <a:pt x="0" y="14"/>
                  </a:cubicBezTo>
                  <a:lnTo>
                    <a:pt x="14" y="8"/>
                  </a:lnTo>
                  <a:cubicBezTo>
                    <a:pt x="14" y="8"/>
                    <a:pt x="7" y="4"/>
                    <a:pt x="3" y="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47"/>
            <p:cNvSpPr/>
            <p:nvPr/>
          </p:nvSpPr>
          <p:spPr>
            <a:xfrm>
              <a:off x="2666800" y="1754300"/>
              <a:ext cx="525" cy="525"/>
            </a:xfrm>
            <a:custGeom>
              <a:rect b="b" l="l" r="r" t="t"/>
              <a:pathLst>
                <a:path extrusionOk="0" h="21" w="21">
                  <a:moveTo>
                    <a:pt x="14" y="0"/>
                  </a:moveTo>
                  <a:cubicBezTo>
                    <a:pt x="8" y="7"/>
                    <a:pt x="8" y="13"/>
                    <a:pt x="1" y="20"/>
                  </a:cubicBezTo>
                  <a:cubicBezTo>
                    <a:pt x="8" y="13"/>
                    <a:pt x="14" y="7"/>
                    <a:pt x="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47"/>
            <p:cNvSpPr/>
            <p:nvPr/>
          </p:nvSpPr>
          <p:spPr>
            <a:xfrm>
              <a:off x="2518625" y="1832400"/>
              <a:ext cx="350" cy="200"/>
            </a:xfrm>
            <a:custGeom>
              <a:rect b="b" l="l" r="r" t="t"/>
              <a:pathLst>
                <a:path extrusionOk="0" h="8" w="14">
                  <a:moveTo>
                    <a:pt x="0" y="1"/>
                  </a:moveTo>
                  <a:lnTo>
                    <a:pt x="13" y="7"/>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47"/>
            <p:cNvSpPr/>
            <p:nvPr/>
          </p:nvSpPr>
          <p:spPr>
            <a:xfrm>
              <a:off x="2518625" y="1830050"/>
              <a:ext cx="675" cy="2550"/>
            </a:xfrm>
            <a:custGeom>
              <a:rect b="b" l="l" r="r" t="t"/>
              <a:pathLst>
                <a:path extrusionOk="0" h="102" w="27">
                  <a:moveTo>
                    <a:pt x="20" y="1"/>
                  </a:moveTo>
                  <a:cubicBezTo>
                    <a:pt x="13" y="34"/>
                    <a:pt x="7" y="61"/>
                    <a:pt x="0" y="95"/>
                  </a:cubicBezTo>
                  <a:cubicBezTo>
                    <a:pt x="0" y="95"/>
                    <a:pt x="13" y="101"/>
                    <a:pt x="13" y="101"/>
                  </a:cubicBez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47"/>
            <p:cNvSpPr/>
            <p:nvPr/>
          </p:nvSpPr>
          <p:spPr>
            <a:xfrm>
              <a:off x="2518650" y="1827725"/>
              <a:ext cx="1775" cy="2350"/>
            </a:xfrm>
            <a:custGeom>
              <a:rect b="b" l="l" r="r" t="t"/>
              <a:pathLst>
                <a:path extrusionOk="0" h="94" w="71">
                  <a:moveTo>
                    <a:pt x="46" y="0"/>
                  </a:moveTo>
                  <a:cubicBezTo>
                    <a:pt x="47" y="1"/>
                    <a:pt x="47" y="2"/>
                    <a:pt x="48" y="3"/>
                  </a:cubicBezTo>
                  <a:lnTo>
                    <a:pt x="48" y="3"/>
                  </a:lnTo>
                  <a:cubicBezTo>
                    <a:pt x="49" y="2"/>
                    <a:pt x="51" y="1"/>
                    <a:pt x="53" y="0"/>
                  </a:cubicBezTo>
                  <a:close/>
                  <a:moveTo>
                    <a:pt x="48" y="3"/>
                  </a:moveTo>
                  <a:lnTo>
                    <a:pt x="48" y="3"/>
                  </a:lnTo>
                  <a:cubicBezTo>
                    <a:pt x="12" y="28"/>
                    <a:pt x="1" y="54"/>
                    <a:pt x="24" y="91"/>
                  </a:cubicBezTo>
                  <a:lnTo>
                    <a:pt x="24" y="91"/>
                  </a:lnTo>
                  <a:cubicBezTo>
                    <a:pt x="59" y="66"/>
                    <a:pt x="71" y="40"/>
                    <a:pt x="48" y="3"/>
                  </a:cubicBezTo>
                  <a:close/>
                  <a:moveTo>
                    <a:pt x="24" y="91"/>
                  </a:moveTo>
                  <a:cubicBezTo>
                    <a:pt x="22" y="92"/>
                    <a:pt x="21" y="93"/>
                    <a:pt x="19" y="94"/>
                  </a:cubicBezTo>
                  <a:lnTo>
                    <a:pt x="26" y="94"/>
                  </a:lnTo>
                  <a:cubicBezTo>
                    <a:pt x="25" y="93"/>
                    <a:pt x="24" y="92"/>
                    <a:pt x="24" y="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47"/>
            <p:cNvSpPr/>
            <p:nvPr/>
          </p:nvSpPr>
          <p:spPr>
            <a:xfrm>
              <a:off x="2555925" y="1793250"/>
              <a:ext cx="525" cy="550"/>
            </a:xfrm>
            <a:custGeom>
              <a:rect b="b" l="l" r="r" t="t"/>
              <a:pathLst>
                <a:path extrusionOk="0" h="22" w="21">
                  <a:moveTo>
                    <a:pt x="7" y="1"/>
                  </a:moveTo>
                  <a:cubicBezTo>
                    <a:pt x="7" y="1"/>
                    <a:pt x="5" y="5"/>
                    <a:pt x="3" y="8"/>
                  </a:cubicBezTo>
                  <a:lnTo>
                    <a:pt x="7" y="8"/>
                  </a:lnTo>
                  <a:cubicBezTo>
                    <a:pt x="7" y="5"/>
                    <a:pt x="7" y="3"/>
                    <a:pt x="7" y="1"/>
                  </a:cubicBezTo>
                  <a:close/>
                  <a:moveTo>
                    <a:pt x="0" y="8"/>
                  </a:moveTo>
                  <a:cubicBezTo>
                    <a:pt x="0" y="9"/>
                    <a:pt x="0" y="10"/>
                    <a:pt x="1" y="10"/>
                  </a:cubicBezTo>
                  <a:cubicBezTo>
                    <a:pt x="1" y="10"/>
                    <a:pt x="2" y="9"/>
                    <a:pt x="3" y="8"/>
                  </a:cubicBezTo>
                  <a:close/>
                  <a:moveTo>
                    <a:pt x="7" y="8"/>
                  </a:moveTo>
                  <a:cubicBezTo>
                    <a:pt x="7" y="12"/>
                    <a:pt x="7" y="17"/>
                    <a:pt x="7" y="21"/>
                  </a:cubicBezTo>
                  <a:cubicBezTo>
                    <a:pt x="13" y="14"/>
                    <a:pt x="13" y="8"/>
                    <a:pt x="20" y="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47"/>
            <p:cNvSpPr/>
            <p:nvPr/>
          </p:nvSpPr>
          <p:spPr>
            <a:xfrm>
              <a:off x="2558925" y="1787400"/>
              <a:ext cx="350" cy="3050"/>
            </a:xfrm>
            <a:custGeom>
              <a:rect b="b" l="l" r="r" t="t"/>
              <a:pathLst>
                <a:path extrusionOk="0" h="122" w="14">
                  <a:moveTo>
                    <a:pt x="0" y="1"/>
                  </a:moveTo>
                  <a:cubicBezTo>
                    <a:pt x="0" y="41"/>
                    <a:pt x="0" y="81"/>
                    <a:pt x="0" y="115"/>
                  </a:cubicBezTo>
                  <a:cubicBezTo>
                    <a:pt x="7" y="115"/>
                    <a:pt x="14" y="121"/>
                    <a:pt x="14" y="121"/>
                  </a:cubicBezTo>
                  <a:cubicBezTo>
                    <a:pt x="14" y="81"/>
                    <a:pt x="14" y="48"/>
                    <a:pt x="14" y="8"/>
                  </a:cubicBezTo>
                  <a:cubicBezTo>
                    <a:pt x="14" y="8"/>
                    <a:pt x="0" y="8"/>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47"/>
            <p:cNvSpPr/>
            <p:nvPr/>
          </p:nvSpPr>
          <p:spPr>
            <a:xfrm>
              <a:off x="2646400" y="1733375"/>
              <a:ext cx="375" cy="375"/>
            </a:xfrm>
            <a:custGeom>
              <a:rect b="b" l="l" r="r" t="t"/>
              <a:pathLst>
                <a:path extrusionOk="0" h="15" w="15">
                  <a:moveTo>
                    <a:pt x="1" y="1"/>
                  </a:moveTo>
                  <a:cubicBezTo>
                    <a:pt x="7" y="7"/>
                    <a:pt x="7" y="7"/>
                    <a:pt x="7" y="14"/>
                  </a:cubicBezTo>
                  <a:lnTo>
                    <a:pt x="14" y="14"/>
                  </a:lnTo>
                  <a:cubicBezTo>
                    <a:pt x="7" y="7"/>
                    <a:pt x="7"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47"/>
            <p:cNvSpPr/>
            <p:nvPr/>
          </p:nvSpPr>
          <p:spPr>
            <a:xfrm>
              <a:off x="2679200" y="1704600"/>
              <a:ext cx="175" cy="550"/>
            </a:xfrm>
            <a:custGeom>
              <a:rect b="b" l="l" r="r" t="t"/>
              <a:pathLst>
                <a:path extrusionOk="0" h="22" w="7">
                  <a:moveTo>
                    <a:pt x="0" y="1"/>
                  </a:moveTo>
                  <a:cubicBezTo>
                    <a:pt x="0" y="1"/>
                    <a:pt x="7" y="21"/>
                    <a:pt x="7" y="21"/>
                  </a:cubicBezTo>
                  <a:lnTo>
                    <a:pt x="7" y="8"/>
                  </a:lnTo>
                  <a:cubicBezTo>
                    <a:pt x="7" y="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47"/>
            <p:cNvSpPr/>
            <p:nvPr/>
          </p:nvSpPr>
          <p:spPr>
            <a:xfrm>
              <a:off x="2612125" y="1728200"/>
              <a:ext cx="525" cy="200"/>
            </a:xfrm>
            <a:custGeom>
              <a:rect b="b" l="l" r="r" t="t"/>
              <a:pathLst>
                <a:path extrusionOk="0" h="8" w="21">
                  <a:moveTo>
                    <a:pt x="0" y="0"/>
                  </a:moveTo>
                  <a:cubicBezTo>
                    <a:pt x="0" y="0"/>
                    <a:pt x="13" y="7"/>
                    <a:pt x="13" y="7"/>
                  </a:cubicBezTo>
                  <a:cubicBezTo>
                    <a:pt x="13" y="7"/>
                    <a:pt x="20" y="0"/>
                    <a:pt x="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6" name="Google Shape;6486;p47"/>
            <p:cNvSpPr/>
            <p:nvPr/>
          </p:nvSpPr>
          <p:spPr>
            <a:xfrm>
              <a:off x="2474625" y="1804125"/>
              <a:ext cx="525" cy="525"/>
            </a:xfrm>
            <a:custGeom>
              <a:rect b="b" l="l" r="r" t="t"/>
              <a:pathLst>
                <a:path extrusionOk="0" h="21" w="21">
                  <a:moveTo>
                    <a:pt x="0" y="1"/>
                  </a:moveTo>
                  <a:cubicBezTo>
                    <a:pt x="0" y="1"/>
                    <a:pt x="0" y="8"/>
                    <a:pt x="0" y="8"/>
                  </a:cubicBezTo>
                  <a:cubicBezTo>
                    <a:pt x="7" y="8"/>
                    <a:pt x="20" y="21"/>
                    <a:pt x="20" y="21"/>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47"/>
            <p:cNvSpPr/>
            <p:nvPr/>
          </p:nvSpPr>
          <p:spPr>
            <a:xfrm>
              <a:off x="2657100" y="1690400"/>
              <a:ext cx="375" cy="175"/>
            </a:xfrm>
            <a:custGeom>
              <a:rect b="b" l="l" r="r" t="t"/>
              <a:pathLst>
                <a:path extrusionOk="0" h="7" w="15">
                  <a:moveTo>
                    <a:pt x="14" y="0"/>
                  </a:moveTo>
                  <a:lnTo>
                    <a:pt x="1" y="7"/>
                  </a:lnTo>
                  <a:lnTo>
                    <a:pt x="14" y="7"/>
                  </a:lnTo>
                  <a:cubicBezTo>
                    <a:pt x="14" y="7"/>
                    <a:pt x="14" y="0"/>
                    <a:pt x="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47"/>
            <p:cNvSpPr/>
            <p:nvPr/>
          </p:nvSpPr>
          <p:spPr>
            <a:xfrm>
              <a:off x="2662975" y="1682700"/>
              <a:ext cx="350" cy="350"/>
            </a:xfrm>
            <a:custGeom>
              <a:rect b="b" l="l" r="r" t="t"/>
              <a:pathLst>
                <a:path extrusionOk="0" h="14" w="14">
                  <a:moveTo>
                    <a:pt x="7" y="0"/>
                  </a:moveTo>
                  <a:cubicBezTo>
                    <a:pt x="7" y="0"/>
                    <a:pt x="0" y="14"/>
                    <a:pt x="0" y="14"/>
                  </a:cubicBezTo>
                  <a:lnTo>
                    <a:pt x="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47"/>
            <p:cNvSpPr/>
            <p:nvPr/>
          </p:nvSpPr>
          <p:spPr>
            <a:xfrm>
              <a:off x="2657275" y="1680850"/>
              <a:ext cx="525" cy="200"/>
            </a:xfrm>
            <a:custGeom>
              <a:rect b="b" l="l" r="r" t="t"/>
              <a:pathLst>
                <a:path extrusionOk="0" h="8" w="21">
                  <a:moveTo>
                    <a:pt x="21" y="1"/>
                  </a:moveTo>
                  <a:lnTo>
                    <a:pt x="1" y="8"/>
                  </a:lnTo>
                  <a:lnTo>
                    <a:pt x="7" y="8"/>
                  </a:lnTo>
                  <a:lnTo>
                    <a:pt x="2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47"/>
            <p:cNvSpPr/>
            <p:nvPr/>
          </p:nvSpPr>
          <p:spPr>
            <a:xfrm>
              <a:off x="2657100" y="1680850"/>
              <a:ext cx="375" cy="200"/>
            </a:xfrm>
            <a:custGeom>
              <a:rect b="b" l="l" r="r" t="t"/>
              <a:pathLst>
                <a:path extrusionOk="0" h="8" w="15">
                  <a:moveTo>
                    <a:pt x="1" y="1"/>
                  </a:moveTo>
                  <a:lnTo>
                    <a:pt x="8" y="8"/>
                  </a:lnTo>
                  <a:lnTo>
                    <a:pt x="14" y="8"/>
                  </a:lnTo>
                  <a:cubicBezTo>
                    <a:pt x="14" y="8"/>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47"/>
            <p:cNvSpPr/>
            <p:nvPr/>
          </p:nvSpPr>
          <p:spPr>
            <a:xfrm>
              <a:off x="2502550" y="1769000"/>
              <a:ext cx="200" cy="525"/>
            </a:xfrm>
            <a:custGeom>
              <a:rect b="b" l="l" r="r" t="t"/>
              <a:pathLst>
                <a:path extrusionOk="0" h="21" w="8">
                  <a:moveTo>
                    <a:pt x="1" y="1"/>
                  </a:moveTo>
                  <a:cubicBezTo>
                    <a:pt x="1" y="8"/>
                    <a:pt x="1" y="14"/>
                    <a:pt x="1" y="21"/>
                  </a:cubicBezTo>
                  <a:cubicBezTo>
                    <a:pt x="1" y="21"/>
                    <a:pt x="7" y="14"/>
                    <a:pt x="7" y="14"/>
                  </a:cubicBezTo>
                  <a:cubicBezTo>
                    <a:pt x="1" y="14"/>
                    <a:pt x="1" y="8"/>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47"/>
            <p:cNvSpPr/>
            <p:nvPr/>
          </p:nvSpPr>
          <p:spPr>
            <a:xfrm>
              <a:off x="2475300" y="1780875"/>
              <a:ext cx="675" cy="200"/>
            </a:xfrm>
            <a:custGeom>
              <a:rect b="b" l="l" r="r" t="t"/>
              <a:pathLst>
                <a:path extrusionOk="0" h="8" w="27">
                  <a:moveTo>
                    <a:pt x="0" y="1"/>
                  </a:moveTo>
                  <a:lnTo>
                    <a:pt x="27" y="8"/>
                  </a:lnTo>
                  <a:lnTo>
                    <a:pt x="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47"/>
            <p:cNvSpPr/>
            <p:nvPr/>
          </p:nvSpPr>
          <p:spPr>
            <a:xfrm>
              <a:off x="2475950" y="1780725"/>
              <a:ext cx="25" cy="350"/>
            </a:xfrm>
            <a:custGeom>
              <a:rect b="b" l="l" r="r" t="t"/>
              <a:pathLst>
                <a:path extrusionOk="0" h="14" w="1">
                  <a:moveTo>
                    <a:pt x="1" y="14"/>
                  </a:moveTo>
                  <a:lnTo>
                    <a:pt x="1" y="0"/>
                  </a:lnTo>
                  <a:cubicBezTo>
                    <a:pt x="1" y="0"/>
                    <a:pt x="1" y="7"/>
                    <a:pt x="1" y="7"/>
                  </a:cubicBezTo>
                  <a:cubicBezTo>
                    <a:pt x="1" y="7"/>
                    <a:pt x="1" y="14"/>
                    <a:pt x="1" y="1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47"/>
            <p:cNvSpPr/>
            <p:nvPr/>
          </p:nvSpPr>
          <p:spPr>
            <a:xfrm>
              <a:off x="2656600" y="1669325"/>
              <a:ext cx="2875" cy="850"/>
            </a:xfrm>
            <a:custGeom>
              <a:rect b="b" l="l" r="r" t="t"/>
              <a:pathLst>
                <a:path extrusionOk="0" h="34" w="115">
                  <a:moveTo>
                    <a:pt x="1" y="0"/>
                  </a:moveTo>
                  <a:lnTo>
                    <a:pt x="7" y="7"/>
                  </a:lnTo>
                  <a:cubicBezTo>
                    <a:pt x="21" y="10"/>
                    <a:pt x="36" y="12"/>
                    <a:pt x="51" y="15"/>
                  </a:cubicBezTo>
                  <a:lnTo>
                    <a:pt x="51" y="15"/>
                  </a:lnTo>
                  <a:cubicBezTo>
                    <a:pt x="35" y="11"/>
                    <a:pt x="18" y="6"/>
                    <a:pt x="1" y="0"/>
                  </a:cubicBezTo>
                  <a:close/>
                  <a:moveTo>
                    <a:pt x="51" y="15"/>
                  </a:moveTo>
                  <a:cubicBezTo>
                    <a:pt x="72" y="21"/>
                    <a:pt x="92" y="26"/>
                    <a:pt x="115" y="34"/>
                  </a:cubicBezTo>
                  <a:cubicBezTo>
                    <a:pt x="115" y="34"/>
                    <a:pt x="115" y="27"/>
                    <a:pt x="115" y="27"/>
                  </a:cubicBezTo>
                  <a:cubicBezTo>
                    <a:pt x="95" y="23"/>
                    <a:pt x="73" y="19"/>
                    <a:pt x="51"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47"/>
            <p:cNvSpPr/>
            <p:nvPr/>
          </p:nvSpPr>
          <p:spPr>
            <a:xfrm>
              <a:off x="2656275" y="1669150"/>
              <a:ext cx="525" cy="350"/>
            </a:xfrm>
            <a:custGeom>
              <a:rect b="b" l="l" r="r" t="t"/>
              <a:pathLst>
                <a:path extrusionOk="0" h="14" w="21">
                  <a:moveTo>
                    <a:pt x="0" y="1"/>
                  </a:moveTo>
                  <a:lnTo>
                    <a:pt x="0" y="1"/>
                  </a:lnTo>
                  <a:cubicBezTo>
                    <a:pt x="7" y="7"/>
                    <a:pt x="14" y="14"/>
                    <a:pt x="20" y="14"/>
                  </a:cubicBezTo>
                  <a:cubicBezTo>
                    <a:pt x="20" y="14"/>
                    <a:pt x="14" y="7"/>
                    <a:pt x="20" y="7"/>
                  </a:cubicBezTo>
                  <a:cubicBezTo>
                    <a:pt x="14" y="7"/>
                    <a:pt x="7" y="7"/>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6" name="Google Shape;6496;p47"/>
            <p:cNvSpPr/>
            <p:nvPr/>
          </p:nvSpPr>
          <p:spPr>
            <a:xfrm>
              <a:off x="2470450" y="1772175"/>
              <a:ext cx="525" cy="200"/>
            </a:xfrm>
            <a:custGeom>
              <a:rect b="b" l="l" r="r" t="t"/>
              <a:pathLst>
                <a:path extrusionOk="0" h="8" w="21">
                  <a:moveTo>
                    <a:pt x="0" y="1"/>
                  </a:moveTo>
                  <a:cubicBezTo>
                    <a:pt x="0" y="8"/>
                    <a:pt x="7" y="8"/>
                    <a:pt x="13" y="8"/>
                  </a:cubicBezTo>
                  <a:lnTo>
                    <a:pt x="2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7" name="Google Shape;6497;p47"/>
            <p:cNvSpPr/>
            <p:nvPr/>
          </p:nvSpPr>
          <p:spPr>
            <a:xfrm>
              <a:off x="2470775" y="1772025"/>
              <a:ext cx="200" cy="350"/>
            </a:xfrm>
            <a:custGeom>
              <a:rect b="b" l="l" r="r" t="t"/>
              <a:pathLst>
                <a:path extrusionOk="0" h="14" w="8">
                  <a:moveTo>
                    <a:pt x="7" y="0"/>
                  </a:moveTo>
                  <a:cubicBezTo>
                    <a:pt x="7" y="0"/>
                    <a:pt x="7" y="7"/>
                    <a:pt x="0" y="14"/>
                  </a:cubicBezTo>
                  <a:cubicBezTo>
                    <a:pt x="0" y="14"/>
                    <a:pt x="7" y="7"/>
                    <a:pt x="7" y="7"/>
                  </a:cubicBezTo>
                  <a:cubicBezTo>
                    <a:pt x="7" y="7"/>
                    <a:pt x="7" y="0"/>
                    <a:pt x="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47"/>
            <p:cNvSpPr/>
            <p:nvPr/>
          </p:nvSpPr>
          <p:spPr>
            <a:xfrm>
              <a:off x="2498375" y="1624000"/>
              <a:ext cx="200" cy="525"/>
            </a:xfrm>
            <a:custGeom>
              <a:rect b="b" l="l" r="r" t="t"/>
              <a:pathLst>
                <a:path extrusionOk="0" h="21" w="8">
                  <a:moveTo>
                    <a:pt x="7" y="0"/>
                  </a:moveTo>
                  <a:lnTo>
                    <a:pt x="7" y="0"/>
                  </a:lnTo>
                  <a:cubicBezTo>
                    <a:pt x="7" y="0"/>
                    <a:pt x="0" y="7"/>
                    <a:pt x="0" y="7"/>
                  </a:cubicBezTo>
                  <a:cubicBezTo>
                    <a:pt x="0" y="7"/>
                    <a:pt x="0" y="20"/>
                    <a:pt x="0" y="20"/>
                  </a:cubicBezTo>
                  <a:lnTo>
                    <a:pt x="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47"/>
            <p:cNvSpPr/>
            <p:nvPr/>
          </p:nvSpPr>
          <p:spPr>
            <a:xfrm>
              <a:off x="2572800" y="1562950"/>
              <a:ext cx="700" cy="1175"/>
            </a:xfrm>
            <a:custGeom>
              <a:rect b="b" l="l" r="r" t="t"/>
              <a:pathLst>
                <a:path extrusionOk="0" h="47" w="28">
                  <a:moveTo>
                    <a:pt x="21" y="0"/>
                  </a:moveTo>
                  <a:cubicBezTo>
                    <a:pt x="16" y="9"/>
                    <a:pt x="15" y="18"/>
                    <a:pt x="14" y="29"/>
                  </a:cubicBezTo>
                  <a:lnTo>
                    <a:pt x="14" y="29"/>
                  </a:lnTo>
                  <a:cubicBezTo>
                    <a:pt x="18" y="26"/>
                    <a:pt x="21" y="23"/>
                    <a:pt x="21" y="20"/>
                  </a:cubicBezTo>
                  <a:cubicBezTo>
                    <a:pt x="28" y="20"/>
                    <a:pt x="21" y="7"/>
                    <a:pt x="21" y="0"/>
                  </a:cubicBezTo>
                  <a:close/>
                  <a:moveTo>
                    <a:pt x="14" y="29"/>
                  </a:moveTo>
                  <a:cubicBezTo>
                    <a:pt x="10" y="33"/>
                    <a:pt x="4" y="37"/>
                    <a:pt x="1" y="40"/>
                  </a:cubicBezTo>
                  <a:lnTo>
                    <a:pt x="14" y="47"/>
                  </a:lnTo>
                  <a:cubicBezTo>
                    <a:pt x="14" y="40"/>
                    <a:pt x="14" y="35"/>
                    <a:pt x="14" y="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0" name="Google Shape;6500;p47"/>
          <p:cNvGrpSpPr/>
          <p:nvPr/>
        </p:nvGrpSpPr>
        <p:grpSpPr>
          <a:xfrm rot="-8284941">
            <a:off x="3460279" y="-782855"/>
            <a:ext cx="1496270" cy="2024016"/>
            <a:chOff x="6364174" y="1102165"/>
            <a:chExt cx="588936" cy="796658"/>
          </a:xfrm>
        </p:grpSpPr>
        <p:sp>
          <p:nvSpPr>
            <p:cNvPr id="6501" name="Google Shape;6501;p47"/>
            <p:cNvSpPr/>
            <p:nvPr/>
          </p:nvSpPr>
          <p:spPr>
            <a:xfrm>
              <a:off x="6364174" y="1102165"/>
              <a:ext cx="588936" cy="796658"/>
            </a:xfrm>
            <a:custGeom>
              <a:rect b="b" l="l" r="r" t="t"/>
              <a:pathLst>
                <a:path extrusionOk="0" h="26275" w="19424">
                  <a:moveTo>
                    <a:pt x="7133" y="5119"/>
                  </a:moveTo>
                  <a:cubicBezTo>
                    <a:pt x="7119" y="6129"/>
                    <a:pt x="6919" y="7159"/>
                    <a:pt x="6785" y="7741"/>
                  </a:cubicBezTo>
                  <a:cubicBezTo>
                    <a:pt x="6423" y="7828"/>
                    <a:pt x="6109" y="7601"/>
                    <a:pt x="6076" y="7567"/>
                  </a:cubicBezTo>
                  <a:cubicBezTo>
                    <a:pt x="6062" y="7554"/>
                    <a:pt x="6042" y="7547"/>
                    <a:pt x="6022" y="7547"/>
                  </a:cubicBezTo>
                  <a:cubicBezTo>
                    <a:pt x="5975" y="7547"/>
                    <a:pt x="5935" y="7581"/>
                    <a:pt x="5935" y="7628"/>
                  </a:cubicBezTo>
                  <a:cubicBezTo>
                    <a:pt x="5895" y="8337"/>
                    <a:pt x="4691" y="8564"/>
                    <a:pt x="4610" y="8578"/>
                  </a:cubicBezTo>
                  <a:cubicBezTo>
                    <a:pt x="4604" y="8578"/>
                    <a:pt x="4590" y="8578"/>
                    <a:pt x="4584" y="8584"/>
                  </a:cubicBezTo>
                  <a:cubicBezTo>
                    <a:pt x="4537" y="8604"/>
                    <a:pt x="4523" y="8658"/>
                    <a:pt x="4550" y="8698"/>
                  </a:cubicBezTo>
                  <a:cubicBezTo>
                    <a:pt x="4811" y="9180"/>
                    <a:pt x="4369" y="9655"/>
                    <a:pt x="4329" y="9695"/>
                  </a:cubicBezTo>
                  <a:cubicBezTo>
                    <a:pt x="4316" y="9708"/>
                    <a:pt x="4303" y="9728"/>
                    <a:pt x="4303" y="9749"/>
                  </a:cubicBezTo>
                  <a:cubicBezTo>
                    <a:pt x="4303" y="9795"/>
                    <a:pt x="4336" y="9836"/>
                    <a:pt x="4383" y="9836"/>
                  </a:cubicBezTo>
                  <a:cubicBezTo>
                    <a:pt x="5233" y="9896"/>
                    <a:pt x="4958" y="10819"/>
                    <a:pt x="4958" y="10826"/>
                  </a:cubicBezTo>
                  <a:cubicBezTo>
                    <a:pt x="4952" y="10853"/>
                    <a:pt x="4958" y="10879"/>
                    <a:pt x="4972" y="10899"/>
                  </a:cubicBezTo>
                  <a:cubicBezTo>
                    <a:pt x="5005" y="10933"/>
                    <a:pt x="5059" y="10939"/>
                    <a:pt x="5092" y="10913"/>
                  </a:cubicBezTo>
                  <a:cubicBezTo>
                    <a:pt x="6397" y="9856"/>
                    <a:pt x="9026" y="11281"/>
                    <a:pt x="9140" y="11341"/>
                  </a:cubicBezTo>
                  <a:cubicBezTo>
                    <a:pt x="9147" y="11348"/>
                    <a:pt x="9147" y="11348"/>
                    <a:pt x="9153" y="11348"/>
                  </a:cubicBezTo>
                  <a:cubicBezTo>
                    <a:pt x="9200" y="11368"/>
                    <a:pt x="9247" y="11341"/>
                    <a:pt x="9260" y="11301"/>
                  </a:cubicBezTo>
                  <a:cubicBezTo>
                    <a:pt x="9816" y="9755"/>
                    <a:pt x="12552" y="9300"/>
                    <a:pt x="12686" y="9280"/>
                  </a:cubicBezTo>
                  <a:cubicBezTo>
                    <a:pt x="12719" y="9274"/>
                    <a:pt x="12746" y="9253"/>
                    <a:pt x="12759" y="9213"/>
                  </a:cubicBezTo>
                  <a:cubicBezTo>
                    <a:pt x="12766" y="9173"/>
                    <a:pt x="12739" y="9126"/>
                    <a:pt x="12699" y="9113"/>
                  </a:cubicBezTo>
                  <a:cubicBezTo>
                    <a:pt x="11495" y="8792"/>
                    <a:pt x="11843" y="7393"/>
                    <a:pt x="11870" y="7300"/>
                  </a:cubicBezTo>
                  <a:cubicBezTo>
                    <a:pt x="11876" y="7280"/>
                    <a:pt x="11876" y="7253"/>
                    <a:pt x="11863" y="7226"/>
                  </a:cubicBezTo>
                  <a:cubicBezTo>
                    <a:pt x="11836" y="7193"/>
                    <a:pt x="11783" y="7179"/>
                    <a:pt x="11749" y="7206"/>
                  </a:cubicBezTo>
                  <a:cubicBezTo>
                    <a:pt x="10739" y="7855"/>
                    <a:pt x="9929" y="7541"/>
                    <a:pt x="9796" y="7480"/>
                  </a:cubicBezTo>
                  <a:cubicBezTo>
                    <a:pt x="9655" y="7286"/>
                    <a:pt x="9535" y="7025"/>
                    <a:pt x="9414" y="6684"/>
                  </a:cubicBezTo>
                  <a:cubicBezTo>
                    <a:pt x="9260" y="6216"/>
                    <a:pt x="9113" y="5574"/>
                    <a:pt x="8973" y="4690"/>
                  </a:cubicBezTo>
                  <a:cubicBezTo>
                    <a:pt x="9347" y="4570"/>
                    <a:pt x="11274" y="4021"/>
                    <a:pt x="12499" y="5433"/>
                  </a:cubicBezTo>
                  <a:cubicBezTo>
                    <a:pt x="12519" y="5460"/>
                    <a:pt x="12552" y="5467"/>
                    <a:pt x="12586" y="5453"/>
                  </a:cubicBezTo>
                  <a:lnTo>
                    <a:pt x="12586" y="5453"/>
                  </a:lnTo>
                  <a:cubicBezTo>
                    <a:pt x="12592" y="5453"/>
                    <a:pt x="15255" y="4543"/>
                    <a:pt x="16205" y="7059"/>
                  </a:cubicBezTo>
                  <a:cubicBezTo>
                    <a:pt x="16219" y="7092"/>
                    <a:pt x="16252" y="7112"/>
                    <a:pt x="16285" y="7112"/>
                  </a:cubicBezTo>
                  <a:cubicBezTo>
                    <a:pt x="16419" y="7112"/>
                    <a:pt x="19263" y="7213"/>
                    <a:pt x="19042" y="12806"/>
                  </a:cubicBezTo>
                  <a:cubicBezTo>
                    <a:pt x="18928" y="15663"/>
                    <a:pt x="18406" y="18098"/>
                    <a:pt x="17583" y="19958"/>
                  </a:cubicBezTo>
                  <a:cubicBezTo>
                    <a:pt x="16747" y="21845"/>
                    <a:pt x="15596" y="23143"/>
                    <a:pt x="14251" y="23678"/>
                  </a:cubicBezTo>
                  <a:cubicBezTo>
                    <a:pt x="11602" y="24729"/>
                    <a:pt x="10110" y="23250"/>
                    <a:pt x="10103" y="23244"/>
                  </a:cubicBezTo>
                  <a:cubicBezTo>
                    <a:pt x="10070" y="23217"/>
                    <a:pt x="10023" y="23217"/>
                    <a:pt x="9990" y="23244"/>
                  </a:cubicBezTo>
                  <a:cubicBezTo>
                    <a:pt x="9983" y="23250"/>
                    <a:pt x="6510" y="26274"/>
                    <a:pt x="3446" y="23029"/>
                  </a:cubicBezTo>
                  <a:cubicBezTo>
                    <a:pt x="3439" y="23016"/>
                    <a:pt x="3426" y="23009"/>
                    <a:pt x="3419" y="23009"/>
                  </a:cubicBezTo>
                  <a:cubicBezTo>
                    <a:pt x="3413" y="23003"/>
                    <a:pt x="1686" y="22307"/>
                    <a:pt x="997" y="19356"/>
                  </a:cubicBezTo>
                  <a:cubicBezTo>
                    <a:pt x="616" y="17710"/>
                    <a:pt x="288" y="15442"/>
                    <a:pt x="221" y="13569"/>
                  </a:cubicBezTo>
                  <a:cubicBezTo>
                    <a:pt x="168" y="12070"/>
                    <a:pt x="275" y="10826"/>
                    <a:pt x="656" y="10364"/>
                  </a:cubicBezTo>
                  <a:cubicBezTo>
                    <a:pt x="670" y="10344"/>
                    <a:pt x="676" y="10324"/>
                    <a:pt x="676" y="10304"/>
                  </a:cubicBezTo>
                  <a:lnTo>
                    <a:pt x="676" y="10304"/>
                  </a:lnTo>
                  <a:cubicBezTo>
                    <a:pt x="676" y="10297"/>
                    <a:pt x="475" y="7822"/>
                    <a:pt x="1947" y="7353"/>
                  </a:cubicBezTo>
                  <a:cubicBezTo>
                    <a:pt x="1967" y="7347"/>
                    <a:pt x="1988" y="7327"/>
                    <a:pt x="1994" y="7306"/>
                  </a:cubicBezTo>
                  <a:lnTo>
                    <a:pt x="1994" y="7306"/>
                  </a:lnTo>
                  <a:cubicBezTo>
                    <a:pt x="2001" y="7300"/>
                    <a:pt x="2811" y="5393"/>
                    <a:pt x="4737" y="5440"/>
                  </a:cubicBezTo>
                  <a:cubicBezTo>
                    <a:pt x="4757" y="5440"/>
                    <a:pt x="4784" y="5426"/>
                    <a:pt x="4798" y="5413"/>
                  </a:cubicBezTo>
                  <a:lnTo>
                    <a:pt x="4798" y="5413"/>
                  </a:lnTo>
                  <a:cubicBezTo>
                    <a:pt x="4804" y="5406"/>
                    <a:pt x="5661" y="4443"/>
                    <a:pt x="7133" y="5119"/>
                  </a:cubicBezTo>
                  <a:close/>
                  <a:moveTo>
                    <a:pt x="8953" y="4523"/>
                  </a:moveTo>
                  <a:cubicBezTo>
                    <a:pt x="9401" y="4383"/>
                    <a:pt x="11321" y="3874"/>
                    <a:pt x="12586" y="5279"/>
                  </a:cubicBezTo>
                  <a:cubicBezTo>
                    <a:pt x="12974" y="5165"/>
                    <a:pt x="15402" y="4557"/>
                    <a:pt x="16346" y="6945"/>
                  </a:cubicBezTo>
                  <a:cubicBezTo>
                    <a:pt x="16767" y="6979"/>
                    <a:pt x="19423" y="7387"/>
                    <a:pt x="19209" y="12813"/>
                  </a:cubicBezTo>
                  <a:cubicBezTo>
                    <a:pt x="19095" y="15697"/>
                    <a:pt x="18567" y="18145"/>
                    <a:pt x="17737" y="20025"/>
                  </a:cubicBezTo>
                  <a:cubicBezTo>
                    <a:pt x="16881" y="21959"/>
                    <a:pt x="15703" y="23277"/>
                    <a:pt x="14312" y="23832"/>
                  </a:cubicBezTo>
                  <a:cubicBezTo>
                    <a:pt x="11856" y="24802"/>
                    <a:pt x="10344" y="23678"/>
                    <a:pt x="10043" y="23417"/>
                  </a:cubicBezTo>
                  <a:cubicBezTo>
                    <a:pt x="9575" y="23792"/>
                    <a:pt x="6283" y="26254"/>
                    <a:pt x="3339" y="23157"/>
                  </a:cubicBezTo>
                  <a:cubicBezTo>
                    <a:pt x="3158" y="23076"/>
                    <a:pt x="1506" y="22267"/>
                    <a:pt x="837" y="19396"/>
                  </a:cubicBezTo>
                  <a:cubicBezTo>
                    <a:pt x="449" y="17737"/>
                    <a:pt x="121" y="15462"/>
                    <a:pt x="54" y="13576"/>
                  </a:cubicBezTo>
                  <a:cubicBezTo>
                    <a:pt x="0" y="12064"/>
                    <a:pt x="114" y="10799"/>
                    <a:pt x="509" y="10284"/>
                  </a:cubicBezTo>
                  <a:cubicBezTo>
                    <a:pt x="489" y="9989"/>
                    <a:pt x="402" y="7715"/>
                    <a:pt x="1860" y="7206"/>
                  </a:cubicBezTo>
                  <a:cubicBezTo>
                    <a:pt x="1981" y="6945"/>
                    <a:pt x="2844" y="5252"/>
                    <a:pt x="4704" y="5273"/>
                  </a:cubicBezTo>
                  <a:cubicBezTo>
                    <a:pt x="4865" y="5112"/>
                    <a:pt x="5741" y="4336"/>
                    <a:pt x="7139" y="4931"/>
                  </a:cubicBezTo>
                  <a:cubicBezTo>
                    <a:pt x="7133" y="4269"/>
                    <a:pt x="7046" y="3620"/>
                    <a:pt x="6805" y="3111"/>
                  </a:cubicBezTo>
                  <a:cubicBezTo>
                    <a:pt x="6042" y="1526"/>
                    <a:pt x="5233" y="3239"/>
                    <a:pt x="5233" y="3245"/>
                  </a:cubicBezTo>
                  <a:cubicBezTo>
                    <a:pt x="5219" y="3272"/>
                    <a:pt x="5192" y="3292"/>
                    <a:pt x="5166" y="3292"/>
                  </a:cubicBezTo>
                  <a:lnTo>
                    <a:pt x="5166" y="3292"/>
                  </a:lnTo>
                  <a:cubicBezTo>
                    <a:pt x="5159" y="3292"/>
                    <a:pt x="3506" y="3479"/>
                    <a:pt x="3118" y="1686"/>
                  </a:cubicBezTo>
                  <a:cubicBezTo>
                    <a:pt x="3005" y="1158"/>
                    <a:pt x="3386" y="689"/>
                    <a:pt x="3995" y="382"/>
                  </a:cubicBezTo>
                  <a:cubicBezTo>
                    <a:pt x="4329" y="214"/>
                    <a:pt x="4731" y="101"/>
                    <a:pt x="5159" y="54"/>
                  </a:cubicBezTo>
                  <a:cubicBezTo>
                    <a:pt x="5587" y="0"/>
                    <a:pt x="6042" y="20"/>
                    <a:pt x="6477" y="121"/>
                  </a:cubicBezTo>
                  <a:cubicBezTo>
                    <a:pt x="7574" y="382"/>
                    <a:pt x="8558" y="1171"/>
                    <a:pt x="8732" y="2777"/>
                  </a:cubicBezTo>
                  <a:cubicBezTo>
                    <a:pt x="8805" y="3446"/>
                    <a:pt x="8872" y="4021"/>
                    <a:pt x="8953" y="4523"/>
                  </a:cubicBezTo>
                  <a:close/>
                  <a:moveTo>
                    <a:pt x="6818" y="8277"/>
                  </a:moveTo>
                  <a:cubicBezTo>
                    <a:pt x="6805" y="8323"/>
                    <a:pt x="6758" y="8350"/>
                    <a:pt x="6718" y="8337"/>
                  </a:cubicBezTo>
                  <a:cubicBezTo>
                    <a:pt x="6671" y="8323"/>
                    <a:pt x="6644" y="8277"/>
                    <a:pt x="6658" y="8236"/>
                  </a:cubicBezTo>
                  <a:cubicBezTo>
                    <a:pt x="6658" y="8230"/>
                    <a:pt x="6691" y="8116"/>
                    <a:pt x="6738" y="7922"/>
                  </a:cubicBezTo>
                  <a:cubicBezTo>
                    <a:pt x="6464" y="7955"/>
                    <a:pt x="6216" y="7848"/>
                    <a:pt x="6082" y="7775"/>
                  </a:cubicBezTo>
                  <a:cubicBezTo>
                    <a:pt x="5935" y="8397"/>
                    <a:pt x="5052" y="8651"/>
                    <a:pt x="4744" y="8718"/>
                  </a:cubicBezTo>
                  <a:cubicBezTo>
                    <a:pt x="4898" y="9126"/>
                    <a:pt x="4684" y="9501"/>
                    <a:pt x="4550" y="9688"/>
                  </a:cubicBezTo>
                  <a:cubicBezTo>
                    <a:pt x="5166" y="9809"/>
                    <a:pt x="5192" y="10357"/>
                    <a:pt x="5159" y="10658"/>
                  </a:cubicBezTo>
                  <a:cubicBezTo>
                    <a:pt x="6470" y="9849"/>
                    <a:pt x="8685" y="10919"/>
                    <a:pt x="9140" y="11154"/>
                  </a:cubicBezTo>
                  <a:cubicBezTo>
                    <a:pt x="9675" y="9862"/>
                    <a:pt x="11622" y="9334"/>
                    <a:pt x="12365" y="9166"/>
                  </a:cubicBezTo>
                  <a:cubicBezTo>
                    <a:pt x="11555" y="8772"/>
                    <a:pt x="11602" y="7848"/>
                    <a:pt x="11669" y="7447"/>
                  </a:cubicBezTo>
                  <a:cubicBezTo>
                    <a:pt x="10946" y="7848"/>
                    <a:pt x="10324" y="7802"/>
                    <a:pt x="9983" y="7715"/>
                  </a:cubicBezTo>
                  <a:cubicBezTo>
                    <a:pt x="10083" y="7822"/>
                    <a:pt x="10190" y="7909"/>
                    <a:pt x="10304" y="7989"/>
                  </a:cubicBezTo>
                  <a:cubicBezTo>
                    <a:pt x="10337" y="8016"/>
                    <a:pt x="10351" y="8063"/>
                    <a:pt x="10324" y="8103"/>
                  </a:cubicBezTo>
                  <a:cubicBezTo>
                    <a:pt x="10297" y="8143"/>
                    <a:pt x="10244" y="8149"/>
                    <a:pt x="10210" y="8123"/>
                  </a:cubicBezTo>
                  <a:cubicBezTo>
                    <a:pt x="9836" y="7868"/>
                    <a:pt x="9528" y="7521"/>
                    <a:pt x="9260" y="6738"/>
                  </a:cubicBezTo>
                  <a:cubicBezTo>
                    <a:pt x="9093" y="6249"/>
                    <a:pt x="8939" y="5580"/>
                    <a:pt x="8799" y="4650"/>
                  </a:cubicBezTo>
                  <a:cubicBezTo>
                    <a:pt x="8799" y="4650"/>
                    <a:pt x="8799" y="4650"/>
                    <a:pt x="8799" y="4644"/>
                  </a:cubicBezTo>
                  <a:cubicBezTo>
                    <a:pt x="8718" y="4115"/>
                    <a:pt x="8638" y="3506"/>
                    <a:pt x="8564" y="2797"/>
                  </a:cubicBezTo>
                  <a:cubicBezTo>
                    <a:pt x="8404" y="1272"/>
                    <a:pt x="7474" y="529"/>
                    <a:pt x="6437" y="288"/>
                  </a:cubicBezTo>
                  <a:cubicBezTo>
                    <a:pt x="6022" y="188"/>
                    <a:pt x="5587" y="174"/>
                    <a:pt x="5179" y="221"/>
                  </a:cubicBezTo>
                  <a:cubicBezTo>
                    <a:pt x="4771" y="268"/>
                    <a:pt x="4383" y="375"/>
                    <a:pt x="4068" y="536"/>
                  </a:cubicBezTo>
                  <a:cubicBezTo>
                    <a:pt x="3526" y="803"/>
                    <a:pt x="3185" y="1205"/>
                    <a:pt x="3286" y="1653"/>
                  </a:cubicBezTo>
                  <a:cubicBezTo>
                    <a:pt x="3600" y="3132"/>
                    <a:pt x="4851" y="3145"/>
                    <a:pt x="5105" y="3132"/>
                  </a:cubicBezTo>
                  <a:cubicBezTo>
                    <a:pt x="5253" y="2844"/>
                    <a:pt x="6122" y="1305"/>
                    <a:pt x="6952" y="3038"/>
                  </a:cubicBezTo>
                  <a:cubicBezTo>
                    <a:pt x="7220" y="3600"/>
                    <a:pt x="7307" y="4322"/>
                    <a:pt x="7300" y="5052"/>
                  </a:cubicBezTo>
                  <a:cubicBezTo>
                    <a:pt x="7300" y="5058"/>
                    <a:pt x="7300" y="5065"/>
                    <a:pt x="7300" y="5079"/>
                  </a:cubicBezTo>
                  <a:cubicBezTo>
                    <a:pt x="7280" y="6664"/>
                    <a:pt x="6818" y="8270"/>
                    <a:pt x="6818" y="8277"/>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47"/>
            <p:cNvSpPr/>
            <p:nvPr/>
          </p:nvSpPr>
          <p:spPr>
            <a:xfrm>
              <a:off x="6790776" y="1361826"/>
              <a:ext cx="4700" cy="5700"/>
            </a:xfrm>
            <a:custGeom>
              <a:rect b="b" l="l" r="r" t="t"/>
              <a:pathLst>
                <a:path extrusionOk="0" h="188" w="155">
                  <a:moveTo>
                    <a:pt x="81" y="134"/>
                  </a:moveTo>
                  <a:cubicBezTo>
                    <a:pt x="148" y="94"/>
                    <a:pt x="115" y="188"/>
                    <a:pt x="141" y="81"/>
                  </a:cubicBezTo>
                  <a:cubicBezTo>
                    <a:pt x="155" y="7"/>
                    <a:pt x="141" y="47"/>
                    <a:pt x="121" y="0"/>
                  </a:cubicBezTo>
                  <a:cubicBezTo>
                    <a:pt x="61" y="47"/>
                    <a:pt x="1" y="34"/>
                    <a:pt x="81" y="1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47"/>
            <p:cNvSpPr/>
            <p:nvPr/>
          </p:nvSpPr>
          <p:spPr>
            <a:xfrm>
              <a:off x="6814305" y="1397331"/>
              <a:ext cx="4912" cy="7519"/>
            </a:xfrm>
            <a:custGeom>
              <a:rect b="b" l="l" r="r" t="t"/>
              <a:pathLst>
                <a:path extrusionOk="0" h="248" w="162">
                  <a:moveTo>
                    <a:pt x="162" y="248"/>
                  </a:moveTo>
                  <a:cubicBezTo>
                    <a:pt x="148" y="121"/>
                    <a:pt x="135" y="47"/>
                    <a:pt x="8" y="0"/>
                  </a:cubicBezTo>
                  <a:cubicBezTo>
                    <a:pt x="1" y="167"/>
                    <a:pt x="34" y="208"/>
                    <a:pt x="162" y="24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47"/>
            <p:cNvSpPr/>
            <p:nvPr/>
          </p:nvSpPr>
          <p:spPr>
            <a:xfrm>
              <a:off x="6583661" y="1137670"/>
              <a:ext cx="8368" cy="9157"/>
            </a:xfrm>
            <a:custGeom>
              <a:rect b="b" l="l" r="r" t="t"/>
              <a:pathLst>
                <a:path extrusionOk="0" h="302" w="276">
                  <a:moveTo>
                    <a:pt x="1" y="161"/>
                  </a:moveTo>
                  <a:cubicBezTo>
                    <a:pt x="161" y="214"/>
                    <a:pt x="141" y="254"/>
                    <a:pt x="275" y="301"/>
                  </a:cubicBezTo>
                  <a:cubicBezTo>
                    <a:pt x="268" y="221"/>
                    <a:pt x="262" y="174"/>
                    <a:pt x="195" y="127"/>
                  </a:cubicBezTo>
                  <a:cubicBezTo>
                    <a:pt x="1" y="0"/>
                    <a:pt x="7" y="154"/>
                    <a:pt x="1" y="1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47"/>
            <p:cNvSpPr/>
            <p:nvPr/>
          </p:nvSpPr>
          <p:spPr>
            <a:xfrm>
              <a:off x="6468445" y="1480498"/>
              <a:ext cx="5518" cy="5488"/>
            </a:xfrm>
            <a:custGeom>
              <a:rect b="b" l="l" r="r" t="t"/>
              <a:pathLst>
                <a:path extrusionOk="0" h="181" w="182">
                  <a:moveTo>
                    <a:pt x="0" y="181"/>
                  </a:moveTo>
                  <a:cubicBezTo>
                    <a:pt x="168" y="161"/>
                    <a:pt x="148" y="154"/>
                    <a:pt x="181" y="0"/>
                  </a:cubicBezTo>
                  <a:cubicBezTo>
                    <a:pt x="41" y="47"/>
                    <a:pt x="47" y="34"/>
                    <a:pt x="0" y="1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47"/>
            <p:cNvSpPr/>
            <p:nvPr/>
          </p:nvSpPr>
          <p:spPr>
            <a:xfrm>
              <a:off x="6538029" y="1317589"/>
              <a:ext cx="5488" cy="13007"/>
            </a:xfrm>
            <a:custGeom>
              <a:rect b="b" l="l" r="r" t="t"/>
              <a:pathLst>
                <a:path extrusionOk="0" h="429" w="181">
                  <a:moveTo>
                    <a:pt x="67" y="288"/>
                  </a:moveTo>
                  <a:cubicBezTo>
                    <a:pt x="181" y="168"/>
                    <a:pt x="161" y="429"/>
                    <a:pt x="141" y="135"/>
                  </a:cubicBezTo>
                  <a:cubicBezTo>
                    <a:pt x="134" y="34"/>
                    <a:pt x="40" y="1"/>
                    <a:pt x="40" y="1"/>
                  </a:cubicBezTo>
                  <a:cubicBezTo>
                    <a:pt x="0" y="115"/>
                    <a:pt x="34" y="168"/>
                    <a:pt x="67" y="28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47"/>
            <p:cNvSpPr/>
            <p:nvPr/>
          </p:nvSpPr>
          <p:spPr>
            <a:xfrm>
              <a:off x="6606795" y="1168506"/>
              <a:ext cx="12007" cy="33898"/>
            </a:xfrm>
            <a:custGeom>
              <a:rect b="b" l="l" r="r" t="t"/>
              <a:pathLst>
                <a:path extrusionOk="0" h="1118" w="396">
                  <a:moveTo>
                    <a:pt x="362" y="1117"/>
                  </a:moveTo>
                  <a:cubicBezTo>
                    <a:pt x="395" y="669"/>
                    <a:pt x="342" y="127"/>
                    <a:pt x="0" y="0"/>
                  </a:cubicBezTo>
                  <a:cubicBezTo>
                    <a:pt x="74" y="167"/>
                    <a:pt x="174" y="268"/>
                    <a:pt x="228" y="482"/>
                  </a:cubicBezTo>
                  <a:cubicBezTo>
                    <a:pt x="322" y="823"/>
                    <a:pt x="221" y="923"/>
                    <a:pt x="362" y="111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47"/>
            <p:cNvSpPr/>
            <p:nvPr/>
          </p:nvSpPr>
          <p:spPr>
            <a:xfrm>
              <a:off x="6663584" y="1594714"/>
              <a:ext cx="27227" cy="222155"/>
            </a:xfrm>
            <a:custGeom>
              <a:rect b="b" l="l" r="r" t="t"/>
              <a:pathLst>
                <a:path extrusionOk="0" h="7327" w="898">
                  <a:moveTo>
                    <a:pt x="1" y="7326"/>
                  </a:moveTo>
                  <a:cubicBezTo>
                    <a:pt x="483" y="6570"/>
                    <a:pt x="764" y="4878"/>
                    <a:pt x="777" y="3954"/>
                  </a:cubicBezTo>
                  <a:cubicBezTo>
                    <a:pt x="797" y="2864"/>
                    <a:pt x="897" y="1506"/>
                    <a:pt x="757" y="428"/>
                  </a:cubicBezTo>
                  <a:cubicBezTo>
                    <a:pt x="730" y="228"/>
                    <a:pt x="737" y="127"/>
                    <a:pt x="623" y="0"/>
                  </a:cubicBezTo>
                  <a:cubicBezTo>
                    <a:pt x="610" y="335"/>
                    <a:pt x="690" y="609"/>
                    <a:pt x="717" y="937"/>
                  </a:cubicBezTo>
                  <a:cubicBezTo>
                    <a:pt x="770" y="1559"/>
                    <a:pt x="683" y="3205"/>
                    <a:pt x="677" y="3907"/>
                  </a:cubicBezTo>
                  <a:cubicBezTo>
                    <a:pt x="650" y="6022"/>
                    <a:pt x="54" y="6497"/>
                    <a:pt x="1" y="73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47"/>
            <p:cNvSpPr/>
            <p:nvPr/>
          </p:nvSpPr>
          <p:spPr>
            <a:xfrm>
              <a:off x="6703364" y="1374591"/>
              <a:ext cx="99025" cy="14857"/>
            </a:xfrm>
            <a:custGeom>
              <a:rect b="b" l="l" r="r" t="t"/>
              <a:pathLst>
                <a:path extrusionOk="0" h="490" w="3266">
                  <a:moveTo>
                    <a:pt x="0" y="195"/>
                  </a:moveTo>
                  <a:cubicBezTo>
                    <a:pt x="402" y="148"/>
                    <a:pt x="750" y="61"/>
                    <a:pt x="1111" y="262"/>
                  </a:cubicBezTo>
                  <a:cubicBezTo>
                    <a:pt x="1024" y="295"/>
                    <a:pt x="957" y="309"/>
                    <a:pt x="870" y="342"/>
                  </a:cubicBezTo>
                  <a:cubicBezTo>
                    <a:pt x="649" y="416"/>
                    <a:pt x="696" y="416"/>
                    <a:pt x="636" y="476"/>
                  </a:cubicBezTo>
                  <a:cubicBezTo>
                    <a:pt x="1097" y="416"/>
                    <a:pt x="1492" y="242"/>
                    <a:pt x="1994" y="202"/>
                  </a:cubicBezTo>
                  <a:cubicBezTo>
                    <a:pt x="2824" y="128"/>
                    <a:pt x="2864" y="409"/>
                    <a:pt x="3265" y="489"/>
                  </a:cubicBezTo>
                  <a:cubicBezTo>
                    <a:pt x="3198" y="362"/>
                    <a:pt x="2797" y="175"/>
                    <a:pt x="2636" y="135"/>
                  </a:cubicBezTo>
                  <a:cubicBezTo>
                    <a:pt x="2329" y="54"/>
                    <a:pt x="1987" y="81"/>
                    <a:pt x="1673" y="135"/>
                  </a:cubicBezTo>
                  <a:cubicBezTo>
                    <a:pt x="1097" y="235"/>
                    <a:pt x="1432" y="235"/>
                    <a:pt x="903" y="81"/>
                  </a:cubicBezTo>
                  <a:cubicBezTo>
                    <a:pt x="683" y="14"/>
                    <a:pt x="415" y="1"/>
                    <a:pt x="188" y="74"/>
                  </a:cubicBezTo>
                  <a:cubicBezTo>
                    <a:pt x="154" y="88"/>
                    <a:pt x="114" y="94"/>
                    <a:pt x="87" y="115"/>
                  </a:cubicBezTo>
                  <a:cubicBezTo>
                    <a:pt x="7" y="168"/>
                    <a:pt x="47" y="141"/>
                    <a:pt x="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47"/>
            <p:cNvSpPr/>
            <p:nvPr/>
          </p:nvSpPr>
          <p:spPr>
            <a:xfrm>
              <a:off x="6676773" y="1522067"/>
              <a:ext cx="4093" cy="13644"/>
            </a:xfrm>
            <a:custGeom>
              <a:rect b="b" l="l" r="r" t="t"/>
              <a:pathLst>
                <a:path extrusionOk="0" h="450" w="135">
                  <a:moveTo>
                    <a:pt x="68" y="329"/>
                  </a:moveTo>
                  <a:cubicBezTo>
                    <a:pt x="128" y="208"/>
                    <a:pt x="135" y="235"/>
                    <a:pt x="68" y="108"/>
                  </a:cubicBezTo>
                  <a:cubicBezTo>
                    <a:pt x="27" y="148"/>
                    <a:pt x="1" y="1"/>
                    <a:pt x="7" y="235"/>
                  </a:cubicBezTo>
                  <a:cubicBezTo>
                    <a:pt x="14" y="449"/>
                    <a:pt x="1" y="248"/>
                    <a:pt x="6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47"/>
            <p:cNvSpPr/>
            <p:nvPr/>
          </p:nvSpPr>
          <p:spPr>
            <a:xfrm>
              <a:off x="6489729" y="1259769"/>
              <a:ext cx="46905" cy="49755"/>
            </a:xfrm>
            <a:custGeom>
              <a:rect b="b" l="l" r="r" t="t"/>
              <a:pathLst>
                <a:path extrusionOk="0" h="1641" w="1547">
                  <a:moveTo>
                    <a:pt x="1546" y="1640"/>
                  </a:moveTo>
                  <a:cubicBezTo>
                    <a:pt x="1473" y="737"/>
                    <a:pt x="1051" y="1"/>
                    <a:pt x="1" y="128"/>
                  </a:cubicBezTo>
                  <a:cubicBezTo>
                    <a:pt x="155" y="222"/>
                    <a:pt x="376" y="202"/>
                    <a:pt x="570" y="255"/>
                  </a:cubicBezTo>
                  <a:cubicBezTo>
                    <a:pt x="1219" y="422"/>
                    <a:pt x="1286" y="1065"/>
                    <a:pt x="1453" y="1486"/>
                  </a:cubicBezTo>
                  <a:cubicBezTo>
                    <a:pt x="1460" y="1493"/>
                    <a:pt x="1460" y="1506"/>
                    <a:pt x="1466" y="15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47"/>
            <p:cNvSpPr/>
            <p:nvPr/>
          </p:nvSpPr>
          <p:spPr>
            <a:xfrm>
              <a:off x="6500493" y="1381898"/>
              <a:ext cx="44055" cy="14645"/>
            </a:xfrm>
            <a:custGeom>
              <a:rect b="b" l="l" r="r" t="t"/>
              <a:pathLst>
                <a:path extrusionOk="0" h="483" w="1453">
                  <a:moveTo>
                    <a:pt x="1" y="482"/>
                  </a:moveTo>
                  <a:cubicBezTo>
                    <a:pt x="188" y="429"/>
                    <a:pt x="1" y="375"/>
                    <a:pt x="596" y="221"/>
                  </a:cubicBezTo>
                  <a:cubicBezTo>
                    <a:pt x="1004" y="114"/>
                    <a:pt x="1064" y="168"/>
                    <a:pt x="1452" y="181"/>
                  </a:cubicBezTo>
                  <a:cubicBezTo>
                    <a:pt x="1292" y="1"/>
                    <a:pt x="917" y="34"/>
                    <a:pt x="650" y="94"/>
                  </a:cubicBezTo>
                  <a:cubicBezTo>
                    <a:pt x="422" y="148"/>
                    <a:pt x="14" y="242"/>
                    <a:pt x="1" y="48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47"/>
            <p:cNvSpPr/>
            <p:nvPr/>
          </p:nvSpPr>
          <p:spPr>
            <a:xfrm>
              <a:off x="6549793" y="1246792"/>
              <a:ext cx="142443" cy="163334"/>
            </a:xfrm>
            <a:custGeom>
              <a:rect b="b" l="l" r="r" t="t"/>
              <a:pathLst>
                <a:path extrusionOk="0" h="5387" w="4698">
                  <a:moveTo>
                    <a:pt x="1165" y="4912"/>
                  </a:moveTo>
                  <a:cubicBezTo>
                    <a:pt x="1098" y="4356"/>
                    <a:pt x="690" y="3814"/>
                    <a:pt x="94" y="4022"/>
                  </a:cubicBezTo>
                  <a:cubicBezTo>
                    <a:pt x="275" y="3560"/>
                    <a:pt x="582" y="3674"/>
                    <a:pt x="924" y="3420"/>
                  </a:cubicBezTo>
                  <a:cubicBezTo>
                    <a:pt x="884" y="3406"/>
                    <a:pt x="47" y="3400"/>
                    <a:pt x="0" y="4182"/>
                  </a:cubicBezTo>
                  <a:cubicBezTo>
                    <a:pt x="643" y="3868"/>
                    <a:pt x="991" y="4423"/>
                    <a:pt x="1104" y="4972"/>
                  </a:cubicBezTo>
                  <a:cubicBezTo>
                    <a:pt x="917" y="5039"/>
                    <a:pt x="964" y="4999"/>
                    <a:pt x="890" y="5146"/>
                  </a:cubicBezTo>
                  <a:cubicBezTo>
                    <a:pt x="1305" y="4992"/>
                    <a:pt x="1706" y="4811"/>
                    <a:pt x="2342" y="5112"/>
                  </a:cubicBezTo>
                  <a:lnTo>
                    <a:pt x="2590" y="5280"/>
                  </a:lnTo>
                  <a:cubicBezTo>
                    <a:pt x="2603" y="5286"/>
                    <a:pt x="2636" y="5320"/>
                    <a:pt x="2643" y="5333"/>
                  </a:cubicBezTo>
                  <a:lnTo>
                    <a:pt x="2697" y="5387"/>
                  </a:lnTo>
                  <a:cubicBezTo>
                    <a:pt x="2636" y="5126"/>
                    <a:pt x="2596" y="5219"/>
                    <a:pt x="2476" y="5039"/>
                  </a:cubicBezTo>
                  <a:cubicBezTo>
                    <a:pt x="3031" y="3962"/>
                    <a:pt x="4236" y="4865"/>
                    <a:pt x="4697" y="4731"/>
                  </a:cubicBezTo>
                  <a:cubicBezTo>
                    <a:pt x="4523" y="4617"/>
                    <a:pt x="4068" y="4504"/>
                    <a:pt x="3821" y="4470"/>
                  </a:cubicBezTo>
                  <a:cubicBezTo>
                    <a:pt x="3968" y="4156"/>
                    <a:pt x="4215" y="4169"/>
                    <a:pt x="4416" y="3888"/>
                  </a:cubicBezTo>
                  <a:cubicBezTo>
                    <a:pt x="4169" y="3935"/>
                    <a:pt x="3948" y="4122"/>
                    <a:pt x="3801" y="4316"/>
                  </a:cubicBezTo>
                  <a:cubicBezTo>
                    <a:pt x="3687" y="4470"/>
                    <a:pt x="3854" y="4450"/>
                    <a:pt x="3600" y="4423"/>
                  </a:cubicBezTo>
                  <a:cubicBezTo>
                    <a:pt x="3466" y="4376"/>
                    <a:pt x="3520" y="4336"/>
                    <a:pt x="3419" y="4035"/>
                  </a:cubicBezTo>
                  <a:lnTo>
                    <a:pt x="2402" y="924"/>
                  </a:lnTo>
                  <a:cubicBezTo>
                    <a:pt x="2295" y="1386"/>
                    <a:pt x="3259" y="3848"/>
                    <a:pt x="3446" y="4410"/>
                  </a:cubicBezTo>
                  <a:cubicBezTo>
                    <a:pt x="2717" y="4417"/>
                    <a:pt x="2710" y="4591"/>
                    <a:pt x="2382" y="5019"/>
                  </a:cubicBezTo>
                  <a:cubicBezTo>
                    <a:pt x="2081" y="4898"/>
                    <a:pt x="1921" y="4858"/>
                    <a:pt x="1559" y="4851"/>
                  </a:cubicBezTo>
                  <a:cubicBezTo>
                    <a:pt x="1760" y="4082"/>
                    <a:pt x="1680" y="3192"/>
                    <a:pt x="1633" y="2376"/>
                  </a:cubicBezTo>
                  <a:cubicBezTo>
                    <a:pt x="1606" y="1961"/>
                    <a:pt x="1559" y="215"/>
                    <a:pt x="1359" y="1"/>
                  </a:cubicBezTo>
                  <a:cubicBezTo>
                    <a:pt x="1305" y="315"/>
                    <a:pt x="1673" y="3279"/>
                    <a:pt x="1559" y="4544"/>
                  </a:cubicBezTo>
                  <a:cubicBezTo>
                    <a:pt x="1526" y="4938"/>
                    <a:pt x="1512" y="4845"/>
                    <a:pt x="1165" y="49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47"/>
            <p:cNvSpPr/>
            <p:nvPr/>
          </p:nvSpPr>
          <p:spPr>
            <a:xfrm>
              <a:off x="6462168" y="1106835"/>
              <a:ext cx="112790" cy="80954"/>
            </a:xfrm>
            <a:custGeom>
              <a:rect b="b" l="l" r="r" t="t"/>
              <a:pathLst>
                <a:path extrusionOk="0" h="2670" w="3720">
                  <a:moveTo>
                    <a:pt x="455" y="1238"/>
                  </a:moveTo>
                  <a:cubicBezTo>
                    <a:pt x="301" y="1198"/>
                    <a:pt x="167" y="1151"/>
                    <a:pt x="0" y="1184"/>
                  </a:cubicBezTo>
                  <a:cubicBezTo>
                    <a:pt x="13" y="1198"/>
                    <a:pt x="33" y="1191"/>
                    <a:pt x="40" y="1205"/>
                  </a:cubicBezTo>
                  <a:lnTo>
                    <a:pt x="301" y="1285"/>
                  </a:lnTo>
                  <a:cubicBezTo>
                    <a:pt x="502" y="1372"/>
                    <a:pt x="783" y="1706"/>
                    <a:pt x="910" y="1820"/>
                  </a:cubicBezTo>
                  <a:cubicBezTo>
                    <a:pt x="1044" y="1940"/>
                    <a:pt x="1137" y="2068"/>
                    <a:pt x="1251" y="2215"/>
                  </a:cubicBezTo>
                  <a:cubicBezTo>
                    <a:pt x="1352" y="2355"/>
                    <a:pt x="1472" y="2583"/>
                    <a:pt x="1572" y="2670"/>
                  </a:cubicBezTo>
                  <a:cubicBezTo>
                    <a:pt x="1532" y="2416"/>
                    <a:pt x="1251" y="2034"/>
                    <a:pt x="1124" y="1887"/>
                  </a:cubicBezTo>
                  <a:lnTo>
                    <a:pt x="462" y="1231"/>
                  </a:lnTo>
                  <a:cubicBezTo>
                    <a:pt x="749" y="1004"/>
                    <a:pt x="897" y="589"/>
                    <a:pt x="1907" y="475"/>
                  </a:cubicBezTo>
                  <a:cubicBezTo>
                    <a:pt x="2984" y="362"/>
                    <a:pt x="3365" y="770"/>
                    <a:pt x="3720" y="816"/>
                  </a:cubicBezTo>
                  <a:cubicBezTo>
                    <a:pt x="2569" y="0"/>
                    <a:pt x="810" y="321"/>
                    <a:pt x="455" y="123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47"/>
            <p:cNvSpPr/>
            <p:nvPr/>
          </p:nvSpPr>
          <p:spPr>
            <a:xfrm>
              <a:off x="6664190" y="1331385"/>
              <a:ext cx="41629" cy="27622"/>
            </a:xfrm>
            <a:custGeom>
              <a:rect b="b" l="l" r="r" t="t"/>
              <a:pathLst>
                <a:path extrusionOk="0" h="911" w="1373">
                  <a:moveTo>
                    <a:pt x="1" y="790"/>
                  </a:moveTo>
                  <a:cubicBezTo>
                    <a:pt x="168" y="723"/>
                    <a:pt x="657" y="161"/>
                    <a:pt x="1105" y="569"/>
                  </a:cubicBezTo>
                  <a:cubicBezTo>
                    <a:pt x="1205" y="663"/>
                    <a:pt x="1239" y="777"/>
                    <a:pt x="1279" y="817"/>
                  </a:cubicBezTo>
                  <a:cubicBezTo>
                    <a:pt x="1346" y="911"/>
                    <a:pt x="1285" y="844"/>
                    <a:pt x="1372" y="911"/>
                  </a:cubicBezTo>
                  <a:cubicBezTo>
                    <a:pt x="1158" y="1"/>
                    <a:pt x="222" y="302"/>
                    <a:pt x="1" y="79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47"/>
            <p:cNvSpPr/>
            <p:nvPr/>
          </p:nvSpPr>
          <p:spPr>
            <a:xfrm>
              <a:off x="6470688" y="1160592"/>
              <a:ext cx="22952" cy="26196"/>
            </a:xfrm>
            <a:custGeom>
              <a:rect b="b" l="l" r="r" t="t"/>
              <a:pathLst>
                <a:path extrusionOk="0" h="864" w="757">
                  <a:moveTo>
                    <a:pt x="756" y="863"/>
                  </a:moveTo>
                  <a:cubicBezTo>
                    <a:pt x="689" y="683"/>
                    <a:pt x="743" y="770"/>
                    <a:pt x="569" y="663"/>
                  </a:cubicBezTo>
                  <a:cubicBezTo>
                    <a:pt x="207" y="422"/>
                    <a:pt x="274" y="395"/>
                    <a:pt x="107" y="27"/>
                  </a:cubicBezTo>
                  <a:cubicBezTo>
                    <a:pt x="107" y="27"/>
                    <a:pt x="0" y="0"/>
                    <a:pt x="107" y="295"/>
                  </a:cubicBezTo>
                  <a:cubicBezTo>
                    <a:pt x="201" y="569"/>
                    <a:pt x="482" y="770"/>
                    <a:pt x="756" y="8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47"/>
            <p:cNvSpPr/>
            <p:nvPr/>
          </p:nvSpPr>
          <p:spPr>
            <a:xfrm>
              <a:off x="6844958" y="1427135"/>
              <a:ext cx="46481" cy="354441"/>
            </a:xfrm>
            <a:custGeom>
              <a:rect b="b" l="l" r="r" t="t"/>
              <a:pathLst>
                <a:path extrusionOk="0" h="11690" w="1533">
                  <a:moveTo>
                    <a:pt x="1044" y="3473"/>
                  </a:moveTo>
                  <a:cubicBezTo>
                    <a:pt x="1138" y="3634"/>
                    <a:pt x="1144" y="3781"/>
                    <a:pt x="1171" y="3982"/>
                  </a:cubicBezTo>
                  <a:cubicBezTo>
                    <a:pt x="1198" y="4162"/>
                    <a:pt x="1225" y="4330"/>
                    <a:pt x="1245" y="4517"/>
                  </a:cubicBezTo>
                  <a:cubicBezTo>
                    <a:pt x="1292" y="4871"/>
                    <a:pt x="1318" y="5246"/>
                    <a:pt x="1338" y="5614"/>
                  </a:cubicBezTo>
                  <a:cubicBezTo>
                    <a:pt x="1412" y="7039"/>
                    <a:pt x="1352" y="8605"/>
                    <a:pt x="1004" y="9990"/>
                  </a:cubicBezTo>
                  <a:cubicBezTo>
                    <a:pt x="723" y="11100"/>
                    <a:pt x="388" y="11207"/>
                    <a:pt x="275" y="11689"/>
                  </a:cubicBezTo>
                  <a:cubicBezTo>
                    <a:pt x="435" y="11616"/>
                    <a:pt x="529" y="11361"/>
                    <a:pt x="629" y="11174"/>
                  </a:cubicBezTo>
                  <a:cubicBezTo>
                    <a:pt x="1439" y="9669"/>
                    <a:pt x="1532" y="7421"/>
                    <a:pt x="1452" y="5755"/>
                  </a:cubicBezTo>
                  <a:cubicBezTo>
                    <a:pt x="1399" y="4724"/>
                    <a:pt x="1271" y="3594"/>
                    <a:pt x="984" y="2657"/>
                  </a:cubicBezTo>
                  <a:cubicBezTo>
                    <a:pt x="730" y="1834"/>
                    <a:pt x="428" y="636"/>
                    <a:pt x="40" y="21"/>
                  </a:cubicBezTo>
                  <a:cubicBezTo>
                    <a:pt x="7" y="81"/>
                    <a:pt x="0" y="1"/>
                    <a:pt x="27" y="114"/>
                  </a:cubicBezTo>
                  <a:cubicBezTo>
                    <a:pt x="47" y="175"/>
                    <a:pt x="228" y="469"/>
                    <a:pt x="321" y="783"/>
                  </a:cubicBezTo>
                  <a:cubicBezTo>
                    <a:pt x="482" y="1305"/>
                    <a:pt x="1104" y="3212"/>
                    <a:pt x="1044" y="34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47"/>
            <p:cNvSpPr/>
            <p:nvPr/>
          </p:nvSpPr>
          <p:spPr>
            <a:xfrm>
              <a:off x="6370875" y="1386779"/>
              <a:ext cx="97600" cy="43236"/>
            </a:xfrm>
            <a:custGeom>
              <a:rect b="b" l="l" r="r" t="t"/>
              <a:pathLst>
                <a:path extrusionOk="0" h="1426" w="3219">
                  <a:moveTo>
                    <a:pt x="221" y="1425"/>
                  </a:moveTo>
                  <a:cubicBezTo>
                    <a:pt x="435" y="997"/>
                    <a:pt x="388" y="743"/>
                    <a:pt x="1379" y="435"/>
                  </a:cubicBezTo>
                  <a:cubicBezTo>
                    <a:pt x="1660" y="341"/>
                    <a:pt x="1947" y="268"/>
                    <a:pt x="2262" y="214"/>
                  </a:cubicBezTo>
                  <a:lnTo>
                    <a:pt x="3218" y="54"/>
                  </a:lnTo>
                  <a:cubicBezTo>
                    <a:pt x="2663" y="0"/>
                    <a:pt x="1787" y="168"/>
                    <a:pt x="1292" y="348"/>
                  </a:cubicBezTo>
                  <a:cubicBezTo>
                    <a:pt x="903" y="482"/>
                    <a:pt x="0" y="957"/>
                    <a:pt x="221" y="14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47"/>
            <p:cNvSpPr/>
            <p:nvPr/>
          </p:nvSpPr>
          <p:spPr>
            <a:xfrm>
              <a:off x="6478784" y="1400363"/>
              <a:ext cx="62095" cy="69615"/>
            </a:xfrm>
            <a:custGeom>
              <a:rect b="b" l="l" r="r" t="t"/>
              <a:pathLst>
                <a:path extrusionOk="0" h="2296" w="2048">
                  <a:moveTo>
                    <a:pt x="1" y="2295"/>
                  </a:moveTo>
                  <a:cubicBezTo>
                    <a:pt x="81" y="2235"/>
                    <a:pt x="34" y="2289"/>
                    <a:pt x="94" y="2215"/>
                  </a:cubicBezTo>
                  <a:cubicBezTo>
                    <a:pt x="409" y="1847"/>
                    <a:pt x="824" y="1232"/>
                    <a:pt x="1412" y="971"/>
                  </a:cubicBezTo>
                  <a:cubicBezTo>
                    <a:pt x="1580" y="897"/>
                    <a:pt x="1519" y="850"/>
                    <a:pt x="1580" y="710"/>
                  </a:cubicBezTo>
                  <a:cubicBezTo>
                    <a:pt x="1680" y="449"/>
                    <a:pt x="1934" y="288"/>
                    <a:pt x="2048" y="1"/>
                  </a:cubicBezTo>
                  <a:cubicBezTo>
                    <a:pt x="1626" y="241"/>
                    <a:pt x="1493" y="770"/>
                    <a:pt x="1339" y="884"/>
                  </a:cubicBezTo>
                  <a:cubicBezTo>
                    <a:pt x="1024" y="1118"/>
                    <a:pt x="763" y="1258"/>
                    <a:pt x="449" y="1600"/>
                  </a:cubicBezTo>
                  <a:cubicBezTo>
                    <a:pt x="302" y="1767"/>
                    <a:pt x="81" y="2008"/>
                    <a:pt x="1" y="22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47"/>
            <p:cNvSpPr/>
            <p:nvPr/>
          </p:nvSpPr>
          <p:spPr>
            <a:xfrm>
              <a:off x="6799903" y="1315376"/>
              <a:ext cx="61701" cy="38779"/>
            </a:xfrm>
            <a:custGeom>
              <a:rect b="b" l="l" r="r" t="t"/>
              <a:pathLst>
                <a:path extrusionOk="0" h="1279" w="2035">
                  <a:moveTo>
                    <a:pt x="1" y="1278"/>
                  </a:moveTo>
                  <a:cubicBezTo>
                    <a:pt x="289" y="1004"/>
                    <a:pt x="329" y="689"/>
                    <a:pt x="1399" y="261"/>
                  </a:cubicBezTo>
                  <a:cubicBezTo>
                    <a:pt x="1500" y="221"/>
                    <a:pt x="1600" y="181"/>
                    <a:pt x="1707" y="161"/>
                  </a:cubicBezTo>
                  <a:cubicBezTo>
                    <a:pt x="1874" y="127"/>
                    <a:pt x="1914" y="154"/>
                    <a:pt x="2035" y="74"/>
                  </a:cubicBezTo>
                  <a:cubicBezTo>
                    <a:pt x="1386" y="0"/>
                    <a:pt x="141" y="642"/>
                    <a:pt x="1" y="127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47"/>
            <p:cNvSpPr/>
            <p:nvPr/>
          </p:nvSpPr>
          <p:spPr>
            <a:xfrm>
              <a:off x="6727074" y="1262407"/>
              <a:ext cx="32109" cy="43661"/>
            </a:xfrm>
            <a:custGeom>
              <a:rect b="b" l="l" r="r" t="t"/>
              <a:pathLst>
                <a:path extrusionOk="0" h="1440" w="1059">
                  <a:moveTo>
                    <a:pt x="1" y="1426"/>
                  </a:moveTo>
                  <a:cubicBezTo>
                    <a:pt x="88" y="1352"/>
                    <a:pt x="28" y="1439"/>
                    <a:pt x="95" y="1339"/>
                  </a:cubicBezTo>
                  <a:cubicBezTo>
                    <a:pt x="349" y="958"/>
                    <a:pt x="68" y="677"/>
                    <a:pt x="931" y="115"/>
                  </a:cubicBezTo>
                  <a:cubicBezTo>
                    <a:pt x="944" y="108"/>
                    <a:pt x="958" y="101"/>
                    <a:pt x="964" y="95"/>
                  </a:cubicBezTo>
                  <a:cubicBezTo>
                    <a:pt x="978" y="81"/>
                    <a:pt x="985" y="75"/>
                    <a:pt x="998" y="68"/>
                  </a:cubicBezTo>
                  <a:cubicBezTo>
                    <a:pt x="1005" y="61"/>
                    <a:pt x="1018" y="41"/>
                    <a:pt x="1025" y="34"/>
                  </a:cubicBezTo>
                  <a:cubicBezTo>
                    <a:pt x="1031" y="28"/>
                    <a:pt x="1045" y="14"/>
                    <a:pt x="1058" y="1"/>
                  </a:cubicBezTo>
                  <a:cubicBezTo>
                    <a:pt x="416" y="121"/>
                    <a:pt x="121" y="730"/>
                    <a:pt x="1" y="14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47"/>
            <p:cNvSpPr/>
            <p:nvPr/>
          </p:nvSpPr>
          <p:spPr>
            <a:xfrm>
              <a:off x="6506375" y="1357763"/>
              <a:ext cx="33504" cy="11582"/>
            </a:xfrm>
            <a:custGeom>
              <a:rect b="b" l="l" r="r" t="t"/>
              <a:pathLst>
                <a:path extrusionOk="0" h="382" w="1105">
                  <a:moveTo>
                    <a:pt x="1" y="221"/>
                  </a:moveTo>
                  <a:cubicBezTo>
                    <a:pt x="235" y="282"/>
                    <a:pt x="502" y="221"/>
                    <a:pt x="870" y="322"/>
                  </a:cubicBezTo>
                  <a:cubicBezTo>
                    <a:pt x="1105" y="382"/>
                    <a:pt x="1018" y="362"/>
                    <a:pt x="1091" y="308"/>
                  </a:cubicBezTo>
                  <a:cubicBezTo>
                    <a:pt x="931" y="241"/>
                    <a:pt x="181" y="1"/>
                    <a:pt x="1" y="2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47"/>
            <p:cNvSpPr/>
            <p:nvPr/>
          </p:nvSpPr>
          <p:spPr>
            <a:xfrm>
              <a:off x="6435790" y="1536469"/>
              <a:ext cx="38779" cy="272486"/>
            </a:xfrm>
            <a:custGeom>
              <a:rect b="b" l="l" r="r" t="t"/>
              <a:pathLst>
                <a:path extrusionOk="0" h="8987" w="1279">
                  <a:moveTo>
                    <a:pt x="1004" y="8652"/>
                  </a:moveTo>
                  <a:cubicBezTo>
                    <a:pt x="1138" y="8766"/>
                    <a:pt x="1131" y="8866"/>
                    <a:pt x="1278" y="8986"/>
                  </a:cubicBezTo>
                  <a:cubicBezTo>
                    <a:pt x="1278" y="8659"/>
                    <a:pt x="816" y="8030"/>
                    <a:pt x="602" y="7126"/>
                  </a:cubicBezTo>
                  <a:cubicBezTo>
                    <a:pt x="154" y="5179"/>
                    <a:pt x="107" y="2543"/>
                    <a:pt x="482" y="550"/>
                  </a:cubicBezTo>
                  <a:cubicBezTo>
                    <a:pt x="509" y="402"/>
                    <a:pt x="602" y="121"/>
                    <a:pt x="502" y="1"/>
                  </a:cubicBezTo>
                  <a:cubicBezTo>
                    <a:pt x="515" y="228"/>
                    <a:pt x="355" y="744"/>
                    <a:pt x="308" y="1018"/>
                  </a:cubicBezTo>
                  <a:cubicBezTo>
                    <a:pt x="0" y="2757"/>
                    <a:pt x="101" y="6156"/>
                    <a:pt x="683" y="7782"/>
                  </a:cubicBezTo>
                  <a:cubicBezTo>
                    <a:pt x="770" y="8023"/>
                    <a:pt x="984" y="8451"/>
                    <a:pt x="1004" y="865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47"/>
            <p:cNvSpPr/>
            <p:nvPr/>
          </p:nvSpPr>
          <p:spPr>
            <a:xfrm>
              <a:off x="6514288" y="1137064"/>
              <a:ext cx="107757" cy="189500"/>
            </a:xfrm>
            <a:custGeom>
              <a:rect b="b" l="l" r="r" t="t"/>
              <a:pathLst>
                <a:path extrusionOk="0" h="6250" w="3554">
                  <a:moveTo>
                    <a:pt x="1" y="723"/>
                  </a:moveTo>
                  <a:cubicBezTo>
                    <a:pt x="255" y="629"/>
                    <a:pt x="797" y="0"/>
                    <a:pt x="1794" y="616"/>
                  </a:cubicBezTo>
                  <a:cubicBezTo>
                    <a:pt x="2215" y="877"/>
                    <a:pt x="2643" y="1425"/>
                    <a:pt x="2804" y="2081"/>
                  </a:cubicBezTo>
                  <a:cubicBezTo>
                    <a:pt x="3025" y="2998"/>
                    <a:pt x="3112" y="4924"/>
                    <a:pt x="3520" y="6249"/>
                  </a:cubicBezTo>
                  <a:cubicBezTo>
                    <a:pt x="3553" y="5814"/>
                    <a:pt x="3279" y="4630"/>
                    <a:pt x="3192" y="4135"/>
                  </a:cubicBezTo>
                  <a:cubicBezTo>
                    <a:pt x="2971" y="2824"/>
                    <a:pt x="3138" y="1332"/>
                    <a:pt x="1834" y="529"/>
                  </a:cubicBezTo>
                  <a:cubicBezTo>
                    <a:pt x="1559" y="361"/>
                    <a:pt x="1218" y="234"/>
                    <a:pt x="823" y="274"/>
                  </a:cubicBezTo>
                  <a:cubicBezTo>
                    <a:pt x="522" y="308"/>
                    <a:pt x="148" y="462"/>
                    <a:pt x="1" y="7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47"/>
            <p:cNvSpPr/>
            <p:nvPr/>
          </p:nvSpPr>
          <p:spPr>
            <a:xfrm>
              <a:off x="6634780" y="1419646"/>
              <a:ext cx="42236" cy="93537"/>
            </a:xfrm>
            <a:custGeom>
              <a:rect b="b" l="l" r="r" t="t"/>
              <a:pathLst>
                <a:path extrusionOk="0" h="3085" w="1393">
                  <a:moveTo>
                    <a:pt x="242" y="763"/>
                  </a:moveTo>
                  <a:lnTo>
                    <a:pt x="88" y="743"/>
                  </a:lnTo>
                  <a:cubicBezTo>
                    <a:pt x="583" y="1151"/>
                    <a:pt x="944" y="1700"/>
                    <a:pt x="1158" y="2349"/>
                  </a:cubicBezTo>
                  <a:cubicBezTo>
                    <a:pt x="1279" y="2710"/>
                    <a:pt x="1252" y="2917"/>
                    <a:pt x="1366" y="3085"/>
                  </a:cubicBezTo>
                  <a:cubicBezTo>
                    <a:pt x="1392" y="2456"/>
                    <a:pt x="1065" y="1700"/>
                    <a:pt x="710" y="1231"/>
                  </a:cubicBezTo>
                  <a:cubicBezTo>
                    <a:pt x="576" y="1064"/>
                    <a:pt x="442" y="957"/>
                    <a:pt x="302" y="810"/>
                  </a:cubicBezTo>
                  <a:cubicBezTo>
                    <a:pt x="349" y="622"/>
                    <a:pt x="395" y="515"/>
                    <a:pt x="275" y="335"/>
                  </a:cubicBezTo>
                  <a:cubicBezTo>
                    <a:pt x="222" y="254"/>
                    <a:pt x="88" y="34"/>
                    <a:pt x="1" y="0"/>
                  </a:cubicBezTo>
                  <a:cubicBezTo>
                    <a:pt x="48" y="375"/>
                    <a:pt x="268" y="295"/>
                    <a:pt x="242" y="76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47"/>
            <p:cNvSpPr/>
            <p:nvPr/>
          </p:nvSpPr>
          <p:spPr>
            <a:xfrm>
              <a:off x="6409017" y="1315770"/>
              <a:ext cx="89262" cy="33716"/>
            </a:xfrm>
            <a:custGeom>
              <a:rect b="b" l="l" r="r" t="t"/>
              <a:pathLst>
                <a:path extrusionOk="0" h="1112" w="2944">
                  <a:moveTo>
                    <a:pt x="0" y="496"/>
                  </a:moveTo>
                  <a:cubicBezTo>
                    <a:pt x="294" y="482"/>
                    <a:pt x="642" y="61"/>
                    <a:pt x="1613" y="161"/>
                  </a:cubicBezTo>
                  <a:cubicBezTo>
                    <a:pt x="2275" y="235"/>
                    <a:pt x="2650" y="489"/>
                    <a:pt x="2777" y="1071"/>
                  </a:cubicBezTo>
                  <a:cubicBezTo>
                    <a:pt x="2790" y="1051"/>
                    <a:pt x="2944" y="1111"/>
                    <a:pt x="2743" y="690"/>
                  </a:cubicBezTo>
                  <a:cubicBezTo>
                    <a:pt x="2569" y="322"/>
                    <a:pt x="2121" y="128"/>
                    <a:pt x="1706" y="67"/>
                  </a:cubicBezTo>
                  <a:cubicBezTo>
                    <a:pt x="1251" y="1"/>
                    <a:pt x="703" y="67"/>
                    <a:pt x="301" y="282"/>
                  </a:cubicBezTo>
                  <a:cubicBezTo>
                    <a:pt x="147" y="369"/>
                    <a:pt x="107" y="415"/>
                    <a:pt x="0" y="4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47"/>
            <p:cNvSpPr/>
            <p:nvPr/>
          </p:nvSpPr>
          <p:spPr>
            <a:xfrm>
              <a:off x="6535179" y="1165261"/>
              <a:ext cx="50149" cy="25590"/>
            </a:xfrm>
            <a:custGeom>
              <a:rect b="b" l="l" r="r" t="t"/>
              <a:pathLst>
                <a:path extrusionOk="0" h="844" w="1654">
                  <a:moveTo>
                    <a:pt x="1" y="468"/>
                  </a:moveTo>
                  <a:cubicBezTo>
                    <a:pt x="288" y="348"/>
                    <a:pt x="516" y="94"/>
                    <a:pt x="944" y="254"/>
                  </a:cubicBezTo>
                  <a:cubicBezTo>
                    <a:pt x="1399" y="428"/>
                    <a:pt x="1426" y="729"/>
                    <a:pt x="1653" y="843"/>
                  </a:cubicBezTo>
                  <a:cubicBezTo>
                    <a:pt x="1539" y="535"/>
                    <a:pt x="1279" y="261"/>
                    <a:pt x="957" y="147"/>
                  </a:cubicBezTo>
                  <a:cubicBezTo>
                    <a:pt x="563" y="0"/>
                    <a:pt x="101" y="234"/>
                    <a:pt x="1" y="4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47"/>
            <p:cNvSpPr/>
            <p:nvPr/>
          </p:nvSpPr>
          <p:spPr>
            <a:xfrm>
              <a:off x="6549187" y="1332810"/>
              <a:ext cx="10976" cy="17464"/>
            </a:xfrm>
            <a:custGeom>
              <a:rect b="b" l="l" r="r" t="t"/>
              <a:pathLst>
                <a:path extrusionOk="0" h="576" w="362">
                  <a:moveTo>
                    <a:pt x="342" y="576"/>
                  </a:moveTo>
                  <a:cubicBezTo>
                    <a:pt x="362" y="415"/>
                    <a:pt x="335" y="395"/>
                    <a:pt x="241" y="255"/>
                  </a:cubicBezTo>
                  <a:cubicBezTo>
                    <a:pt x="154" y="114"/>
                    <a:pt x="134" y="47"/>
                    <a:pt x="0" y="1"/>
                  </a:cubicBezTo>
                  <a:cubicBezTo>
                    <a:pt x="20" y="188"/>
                    <a:pt x="234" y="462"/>
                    <a:pt x="342" y="5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47"/>
            <p:cNvSpPr/>
            <p:nvPr/>
          </p:nvSpPr>
          <p:spPr>
            <a:xfrm>
              <a:off x="6619165" y="1250248"/>
              <a:ext cx="4305" cy="14432"/>
            </a:xfrm>
            <a:custGeom>
              <a:rect b="b" l="l" r="r" t="t"/>
              <a:pathLst>
                <a:path extrusionOk="0" h="476" w="142">
                  <a:moveTo>
                    <a:pt x="88" y="462"/>
                  </a:moveTo>
                  <a:cubicBezTo>
                    <a:pt x="121" y="335"/>
                    <a:pt x="141" y="295"/>
                    <a:pt x="81" y="148"/>
                  </a:cubicBezTo>
                  <a:cubicBezTo>
                    <a:pt x="27" y="201"/>
                    <a:pt x="21" y="0"/>
                    <a:pt x="7" y="281"/>
                  </a:cubicBezTo>
                  <a:cubicBezTo>
                    <a:pt x="1" y="476"/>
                    <a:pt x="61" y="435"/>
                    <a:pt x="88" y="4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47"/>
            <p:cNvSpPr/>
            <p:nvPr/>
          </p:nvSpPr>
          <p:spPr>
            <a:xfrm>
              <a:off x="6498674" y="1131788"/>
              <a:ext cx="1637" cy="7732"/>
            </a:xfrm>
            <a:custGeom>
              <a:rect b="b" l="l" r="r" t="t"/>
              <a:pathLst>
                <a:path extrusionOk="0" h="255" w="54">
                  <a:moveTo>
                    <a:pt x="34" y="254"/>
                  </a:moveTo>
                  <a:cubicBezTo>
                    <a:pt x="54" y="228"/>
                    <a:pt x="47" y="201"/>
                    <a:pt x="47" y="134"/>
                  </a:cubicBezTo>
                  <a:cubicBezTo>
                    <a:pt x="47" y="80"/>
                    <a:pt x="54" y="34"/>
                    <a:pt x="34" y="0"/>
                  </a:cubicBezTo>
                  <a:cubicBezTo>
                    <a:pt x="7" y="47"/>
                    <a:pt x="0" y="201"/>
                    <a:pt x="34"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47"/>
            <p:cNvSpPr/>
            <p:nvPr/>
          </p:nvSpPr>
          <p:spPr>
            <a:xfrm>
              <a:off x="6885921" y="1350062"/>
              <a:ext cx="4700" cy="15857"/>
            </a:xfrm>
            <a:custGeom>
              <a:rect b="b" l="l" r="r" t="t"/>
              <a:pathLst>
                <a:path extrusionOk="0" h="523" w="155">
                  <a:moveTo>
                    <a:pt x="21" y="522"/>
                  </a:moveTo>
                  <a:cubicBezTo>
                    <a:pt x="61" y="469"/>
                    <a:pt x="155" y="81"/>
                    <a:pt x="155" y="0"/>
                  </a:cubicBezTo>
                  <a:cubicBezTo>
                    <a:pt x="114" y="40"/>
                    <a:pt x="1" y="475"/>
                    <a:pt x="21" y="52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47"/>
            <p:cNvSpPr/>
            <p:nvPr/>
          </p:nvSpPr>
          <p:spPr>
            <a:xfrm>
              <a:off x="6796264" y="1791066"/>
              <a:ext cx="6125" cy="12007"/>
            </a:xfrm>
            <a:custGeom>
              <a:rect b="b" l="l" r="r" t="t"/>
              <a:pathLst>
                <a:path extrusionOk="0" h="396" w="202">
                  <a:moveTo>
                    <a:pt x="0" y="395"/>
                  </a:moveTo>
                  <a:cubicBezTo>
                    <a:pt x="47" y="362"/>
                    <a:pt x="74" y="262"/>
                    <a:pt x="108" y="201"/>
                  </a:cubicBezTo>
                  <a:cubicBezTo>
                    <a:pt x="134" y="141"/>
                    <a:pt x="188" y="68"/>
                    <a:pt x="201" y="1"/>
                  </a:cubicBezTo>
                  <a:cubicBezTo>
                    <a:pt x="141" y="61"/>
                    <a:pt x="21" y="282"/>
                    <a:pt x="0"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47"/>
            <p:cNvSpPr/>
            <p:nvPr/>
          </p:nvSpPr>
          <p:spPr>
            <a:xfrm>
              <a:off x="6425026" y="1334022"/>
              <a:ext cx="6519" cy="9975"/>
            </a:xfrm>
            <a:custGeom>
              <a:rect b="b" l="l" r="r" t="t"/>
              <a:pathLst>
                <a:path extrusionOk="0" h="329" w="215">
                  <a:moveTo>
                    <a:pt x="88" y="329"/>
                  </a:moveTo>
                  <a:cubicBezTo>
                    <a:pt x="101" y="242"/>
                    <a:pt x="81" y="215"/>
                    <a:pt x="134" y="141"/>
                  </a:cubicBezTo>
                  <a:cubicBezTo>
                    <a:pt x="161" y="101"/>
                    <a:pt x="195" y="54"/>
                    <a:pt x="215" y="1"/>
                  </a:cubicBezTo>
                  <a:cubicBezTo>
                    <a:pt x="168" y="27"/>
                    <a:pt x="1" y="221"/>
                    <a:pt x="88" y="3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47"/>
            <p:cNvSpPr/>
            <p:nvPr/>
          </p:nvSpPr>
          <p:spPr>
            <a:xfrm>
              <a:off x="6505556" y="1814200"/>
              <a:ext cx="4700" cy="10976"/>
            </a:xfrm>
            <a:custGeom>
              <a:rect b="b" l="l" r="r" t="t"/>
              <a:pathLst>
                <a:path extrusionOk="0" h="362" w="155">
                  <a:moveTo>
                    <a:pt x="1" y="362"/>
                  </a:moveTo>
                  <a:cubicBezTo>
                    <a:pt x="94" y="308"/>
                    <a:pt x="101" y="221"/>
                    <a:pt x="128" y="121"/>
                  </a:cubicBezTo>
                  <a:cubicBezTo>
                    <a:pt x="155" y="0"/>
                    <a:pt x="135" y="47"/>
                    <a:pt x="121" y="27"/>
                  </a:cubicBezTo>
                  <a:cubicBezTo>
                    <a:pt x="108" y="81"/>
                    <a:pt x="88" y="148"/>
                    <a:pt x="74" y="208"/>
                  </a:cubicBezTo>
                  <a:cubicBezTo>
                    <a:pt x="54" y="288"/>
                    <a:pt x="21" y="301"/>
                    <a:pt x="1" y="3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47"/>
            <p:cNvSpPr/>
            <p:nvPr/>
          </p:nvSpPr>
          <p:spPr>
            <a:xfrm>
              <a:off x="6807816" y="1793098"/>
              <a:ext cx="2668" cy="9975"/>
            </a:xfrm>
            <a:custGeom>
              <a:rect b="b" l="l" r="r" t="t"/>
              <a:pathLst>
                <a:path extrusionOk="0" h="329" w="88">
                  <a:moveTo>
                    <a:pt x="28" y="328"/>
                  </a:moveTo>
                  <a:cubicBezTo>
                    <a:pt x="34" y="275"/>
                    <a:pt x="28" y="215"/>
                    <a:pt x="48" y="154"/>
                  </a:cubicBezTo>
                  <a:cubicBezTo>
                    <a:pt x="61" y="101"/>
                    <a:pt x="81" y="67"/>
                    <a:pt x="88" y="1"/>
                  </a:cubicBezTo>
                  <a:cubicBezTo>
                    <a:pt x="74" y="14"/>
                    <a:pt x="74" y="7"/>
                    <a:pt x="68" y="21"/>
                  </a:cubicBezTo>
                  <a:cubicBezTo>
                    <a:pt x="48" y="47"/>
                    <a:pt x="1" y="175"/>
                    <a:pt x="1" y="241"/>
                  </a:cubicBezTo>
                  <a:cubicBezTo>
                    <a:pt x="1" y="308"/>
                    <a:pt x="8" y="308"/>
                    <a:pt x="28" y="3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47"/>
            <p:cNvSpPr/>
            <p:nvPr/>
          </p:nvSpPr>
          <p:spPr>
            <a:xfrm>
              <a:off x="6768067" y="1276020"/>
              <a:ext cx="2880" cy="8732"/>
            </a:xfrm>
            <a:custGeom>
              <a:rect b="b" l="l" r="r" t="t"/>
              <a:pathLst>
                <a:path extrusionOk="0" h="288" w="95">
                  <a:moveTo>
                    <a:pt x="7" y="254"/>
                  </a:moveTo>
                  <a:cubicBezTo>
                    <a:pt x="41" y="214"/>
                    <a:pt x="94" y="47"/>
                    <a:pt x="67" y="0"/>
                  </a:cubicBezTo>
                  <a:cubicBezTo>
                    <a:pt x="47" y="27"/>
                    <a:pt x="34" y="80"/>
                    <a:pt x="27" y="114"/>
                  </a:cubicBezTo>
                  <a:lnTo>
                    <a:pt x="0" y="228"/>
                  </a:lnTo>
                  <a:cubicBezTo>
                    <a:pt x="0" y="288"/>
                    <a:pt x="0" y="234"/>
                    <a:pt x="7" y="2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47"/>
            <p:cNvSpPr/>
            <p:nvPr/>
          </p:nvSpPr>
          <p:spPr>
            <a:xfrm>
              <a:off x="6447342" y="1331991"/>
              <a:ext cx="2456" cy="8156"/>
            </a:xfrm>
            <a:custGeom>
              <a:rect b="b" l="l" r="r" t="t"/>
              <a:pathLst>
                <a:path extrusionOk="0" h="269" w="81">
                  <a:moveTo>
                    <a:pt x="1" y="262"/>
                  </a:moveTo>
                  <a:cubicBezTo>
                    <a:pt x="14" y="255"/>
                    <a:pt x="21" y="268"/>
                    <a:pt x="34" y="208"/>
                  </a:cubicBezTo>
                  <a:cubicBezTo>
                    <a:pt x="54" y="148"/>
                    <a:pt x="81" y="54"/>
                    <a:pt x="74" y="1"/>
                  </a:cubicBezTo>
                  <a:cubicBezTo>
                    <a:pt x="27" y="41"/>
                    <a:pt x="7" y="181"/>
                    <a:pt x="1"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47"/>
            <p:cNvSpPr/>
            <p:nvPr/>
          </p:nvSpPr>
          <p:spPr>
            <a:xfrm>
              <a:off x="6759941" y="1269926"/>
              <a:ext cx="2486" cy="7944"/>
            </a:xfrm>
            <a:custGeom>
              <a:rect b="b" l="l" r="r" t="t"/>
              <a:pathLst>
                <a:path extrusionOk="0" h="262" w="82">
                  <a:moveTo>
                    <a:pt x="8" y="261"/>
                  </a:moveTo>
                  <a:cubicBezTo>
                    <a:pt x="54" y="228"/>
                    <a:pt x="81" y="74"/>
                    <a:pt x="81" y="0"/>
                  </a:cubicBezTo>
                  <a:cubicBezTo>
                    <a:pt x="48" y="27"/>
                    <a:pt x="48" y="54"/>
                    <a:pt x="28" y="121"/>
                  </a:cubicBezTo>
                  <a:cubicBezTo>
                    <a:pt x="14" y="168"/>
                    <a:pt x="1" y="215"/>
                    <a:pt x="8"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47"/>
            <p:cNvSpPr/>
            <p:nvPr/>
          </p:nvSpPr>
          <p:spPr>
            <a:xfrm>
              <a:off x="6856116" y="1338085"/>
              <a:ext cx="2850" cy="8762"/>
            </a:xfrm>
            <a:custGeom>
              <a:rect b="b" l="l" r="r" t="t"/>
              <a:pathLst>
                <a:path extrusionOk="0" h="289" w="94">
                  <a:moveTo>
                    <a:pt x="20" y="261"/>
                  </a:moveTo>
                  <a:cubicBezTo>
                    <a:pt x="40" y="215"/>
                    <a:pt x="94" y="54"/>
                    <a:pt x="74" y="1"/>
                  </a:cubicBezTo>
                  <a:cubicBezTo>
                    <a:pt x="47" y="27"/>
                    <a:pt x="40" y="74"/>
                    <a:pt x="34" y="121"/>
                  </a:cubicBezTo>
                  <a:lnTo>
                    <a:pt x="7" y="228"/>
                  </a:lnTo>
                  <a:cubicBezTo>
                    <a:pt x="7" y="288"/>
                    <a:pt x="0" y="235"/>
                    <a:pt x="2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47"/>
            <p:cNvSpPr/>
            <p:nvPr/>
          </p:nvSpPr>
          <p:spPr>
            <a:xfrm>
              <a:off x="6506769" y="1125481"/>
              <a:ext cx="3093" cy="8762"/>
            </a:xfrm>
            <a:custGeom>
              <a:rect b="b" l="l" r="r" t="t"/>
              <a:pathLst>
                <a:path extrusionOk="0" h="289" w="102">
                  <a:moveTo>
                    <a:pt x="28" y="262"/>
                  </a:moveTo>
                  <a:lnTo>
                    <a:pt x="101" y="41"/>
                  </a:lnTo>
                  <a:cubicBezTo>
                    <a:pt x="95" y="1"/>
                    <a:pt x="101" y="28"/>
                    <a:pt x="81" y="1"/>
                  </a:cubicBezTo>
                  <a:cubicBezTo>
                    <a:pt x="68" y="41"/>
                    <a:pt x="54" y="81"/>
                    <a:pt x="34" y="128"/>
                  </a:cubicBezTo>
                  <a:cubicBezTo>
                    <a:pt x="34" y="141"/>
                    <a:pt x="21" y="168"/>
                    <a:pt x="21" y="188"/>
                  </a:cubicBezTo>
                  <a:cubicBezTo>
                    <a:pt x="1" y="288"/>
                    <a:pt x="28" y="262"/>
                    <a:pt x="28" y="26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47"/>
            <p:cNvSpPr/>
            <p:nvPr/>
          </p:nvSpPr>
          <p:spPr>
            <a:xfrm>
              <a:off x="6669891" y="1432199"/>
              <a:ext cx="2244" cy="6125"/>
            </a:xfrm>
            <a:custGeom>
              <a:rect b="b" l="l" r="r" t="t"/>
              <a:pathLst>
                <a:path extrusionOk="0" h="202" w="74">
                  <a:moveTo>
                    <a:pt x="0" y="202"/>
                  </a:moveTo>
                  <a:cubicBezTo>
                    <a:pt x="34" y="175"/>
                    <a:pt x="27" y="188"/>
                    <a:pt x="54" y="108"/>
                  </a:cubicBezTo>
                  <a:cubicBezTo>
                    <a:pt x="67" y="54"/>
                    <a:pt x="74" y="54"/>
                    <a:pt x="74" y="1"/>
                  </a:cubicBezTo>
                  <a:cubicBezTo>
                    <a:pt x="34" y="28"/>
                    <a:pt x="0" y="135"/>
                    <a:pt x="0" y="20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47"/>
            <p:cNvSpPr/>
            <p:nvPr/>
          </p:nvSpPr>
          <p:spPr>
            <a:xfrm>
              <a:off x="6439034" y="1331991"/>
              <a:ext cx="2850" cy="5912"/>
            </a:xfrm>
            <a:custGeom>
              <a:rect b="b" l="l" r="r" t="t"/>
              <a:pathLst>
                <a:path extrusionOk="0" h="195" w="94">
                  <a:moveTo>
                    <a:pt x="20" y="195"/>
                  </a:moveTo>
                  <a:cubicBezTo>
                    <a:pt x="47" y="175"/>
                    <a:pt x="74" y="88"/>
                    <a:pt x="81" y="48"/>
                  </a:cubicBezTo>
                  <a:cubicBezTo>
                    <a:pt x="94" y="1"/>
                    <a:pt x="87" y="21"/>
                    <a:pt x="74" y="1"/>
                  </a:cubicBezTo>
                  <a:cubicBezTo>
                    <a:pt x="54" y="28"/>
                    <a:pt x="0" y="155"/>
                    <a:pt x="20"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47"/>
            <p:cNvSpPr/>
            <p:nvPr/>
          </p:nvSpPr>
          <p:spPr>
            <a:xfrm>
              <a:off x="6877825" y="1350062"/>
              <a:ext cx="1425" cy="6094"/>
            </a:xfrm>
            <a:custGeom>
              <a:rect b="b" l="l" r="r" t="t"/>
              <a:pathLst>
                <a:path extrusionOk="0" h="201" w="47">
                  <a:moveTo>
                    <a:pt x="27" y="201"/>
                  </a:moveTo>
                  <a:cubicBezTo>
                    <a:pt x="47" y="147"/>
                    <a:pt x="40" y="54"/>
                    <a:pt x="27" y="0"/>
                  </a:cubicBezTo>
                  <a:cubicBezTo>
                    <a:pt x="7" y="20"/>
                    <a:pt x="7" y="7"/>
                    <a:pt x="7" y="94"/>
                  </a:cubicBezTo>
                  <a:cubicBezTo>
                    <a:pt x="7" y="147"/>
                    <a:pt x="0" y="168"/>
                    <a:pt x="27" y="20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47"/>
            <p:cNvSpPr/>
            <p:nvPr/>
          </p:nvSpPr>
          <p:spPr>
            <a:xfrm>
              <a:off x="6856298" y="1674819"/>
              <a:ext cx="6337" cy="13826"/>
            </a:xfrm>
            <a:custGeom>
              <a:rect b="b" l="l" r="r" t="t"/>
              <a:pathLst>
                <a:path extrusionOk="0" h="456" w="209">
                  <a:moveTo>
                    <a:pt x="1" y="456"/>
                  </a:moveTo>
                  <a:cubicBezTo>
                    <a:pt x="54" y="436"/>
                    <a:pt x="195" y="61"/>
                    <a:pt x="208" y="1"/>
                  </a:cubicBezTo>
                  <a:cubicBezTo>
                    <a:pt x="188" y="14"/>
                    <a:pt x="195" y="1"/>
                    <a:pt x="182" y="28"/>
                  </a:cubicBezTo>
                  <a:lnTo>
                    <a:pt x="141" y="108"/>
                  </a:lnTo>
                  <a:cubicBezTo>
                    <a:pt x="108" y="175"/>
                    <a:pt x="14" y="396"/>
                    <a:pt x="1"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47"/>
            <p:cNvSpPr/>
            <p:nvPr/>
          </p:nvSpPr>
          <p:spPr>
            <a:xfrm>
              <a:off x="6858148" y="1652716"/>
              <a:ext cx="8338" cy="12007"/>
            </a:xfrm>
            <a:custGeom>
              <a:rect b="b" l="l" r="r" t="t"/>
              <a:pathLst>
                <a:path extrusionOk="0" h="396" w="275">
                  <a:moveTo>
                    <a:pt x="14" y="395"/>
                  </a:moveTo>
                  <a:cubicBezTo>
                    <a:pt x="47" y="355"/>
                    <a:pt x="67" y="248"/>
                    <a:pt x="127" y="181"/>
                  </a:cubicBezTo>
                  <a:cubicBezTo>
                    <a:pt x="194" y="108"/>
                    <a:pt x="248" y="61"/>
                    <a:pt x="274" y="1"/>
                  </a:cubicBezTo>
                  <a:cubicBezTo>
                    <a:pt x="221" y="27"/>
                    <a:pt x="0" y="235"/>
                    <a:pt x="14" y="3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47"/>
            <p:cNvSpPr/>
            <p:nvPr/>
          </p:nvSpPr>
          <p:spPr>
            <a:xfrm>
              <a:off x="6394403" y="1422284"/>
              <a:ext cx="7125" cy="9763"/>
            </a:xfrm>
            <a:custGeom>
              <a:rect b="b" l="l" r="r" t="t"/>
              <a:pathLst>
                <a:path extrusionOk="0" h="322" w="235">
                  <a:moveTo>
                    <a:pt x="34" y="321"/>
                  </a:moveTo>
                  <a:cubicBezTo>
                    <a:pt x="61" y="295"/>
                    <a:pt x="54" y="274"/>
                    <a:pt x="74" y="234"/>
                  </a:cubicBezTo>
                  <a:cubicBezTo>
                    <a:pt x="127" y="147"/>
                    <a:pt x="214" y="60"/>
                    <a:pt x="235" y="0"/>
                  </a:cubicBezTo>
                  <a:cubicBezTo>
                    <a:pt x="188" y="14"/>
                    <a:pt x="194" y="34"/>
                    <a:pt x="161" y="67"/>
                  </a:cubicBezTo>
                  <a:cubicBezTo>
                    <a:pt x="114" y="114"/>
                    <a:pt x="0" y="254"/>
                    <a:pt x="34" y="32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47"/>
            <p:cNvSpPr/>
            <p:nvPr/>
          </p:nvSpPr>
          <p:spPr>
            <a:xfrm>
              <a:off x="6796264" y="1276020"/>
              <a:ext cx="4275" cy="7944"/>
            </a:xfrm>
            <a:custGeom>
              <a:rect b="b" l="l" r="r" t="t"/>
              <a:pathLst>
                <a:path extrusionOk="0" h="262" w="141">
                  <a:moveTo>
                    <a:pt x="0" y="261"/>
                  </a:moveTo>
                  <a:cubicBezTo>
                    <a:pt x="47" y="234"/>
                    <a:pt x="128" y="60"/>
                    <a:pt x="141" y="0"/>
                  </a:cubicBezTo>
                  <a:cubicBezTo>
                    <a:pt x="94" y="14"/>
                    <a:pt x="7"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47"/>
            <p:cNvSpPr/>
            <p:nvPr/>
          </p:nvSpPr>
          <p:spPr>
            <a:xfrm>
              <a:off x="6404742" y="1426317"/>
              <a:ext cx="2880" cy="7762"/>
            </a:xfrm>
            <a:custGeom>
              <a:rect b="b" l="l" r="r" t="t"/>
              <a:pathLst>
                <a:path extrusionOk="0" h="256" w="95">
                  <a:moveTo>
                    <a:pt x="27" y="255"/>
                  </a:moveTo>
                  <a:cubicBezTo>
                    <a:pt x="54" y="222"/>
                    <a:pt x="61" y="175"/>
                    <a:pt x="74" y="128"/>
                  </a:cubicBezTo>
                  <a:lnTo>
                    <a:pt x="94" y="21"/>
                  </a:lnTo>
                  <a:cubicBezTo>
                    <a:pt x="94" y="8"/>
                    <a:pt x="88" y="8"/>
                    <a:pt x="88" y="1"/>
                  </a:cubicBezTo>
                  <a:cubicBezTo>
                    <a:pt x="54" y="34"/>
                    <a:pt x="1" y="215"/>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47"/>
            <p:cNvSpPr/>
            <p:nvPr/>
          </p:nvSpPr>
          <p:spPr>
            <a:xfrm>
              <a:off x="6755696" y="1406245"/>
              <a:ext cx="2668" cy="7732"/>
            </a:xfrm>
            <a:custGeom>
              <a:rect b="b" l="l" r="r" t="t"/>
              <a:pathLst>
                <a:path extrusionOk="0" h="255" w="88">
                  <a:moveTo>
                    <a:pt x="27" y="255"/>
                  </a:moveTo>
                  <a:cubicBezTo>
                    <a:pt x="61" y="188"/>
                    <a:pt x="87" y="81"/>
                    <a:pt x="87" y="1"/>
                  </a:cubicBezTo>
                  <a:cubicBezTo>
                    <a:pt x="47" y="34"/>
                    <a:pt x="0" y="221"/>
                    <a:pt x="27" y="2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47"/>
            <p:cNvSpPr/>
            <p:nvPr/>
          </p:nvSpPr>
          <p:spPr>
            <a:xfrm>
              <a:off x="6457075" y="1336054"/>
              <a:ext cx="2668" cy="5912"/>
            </a:xfrm>
            <a:custGeom>
              <a:rect b="b" l="l" r="r" t="t"/>
              <a:pathLst>
                <a:path extrusionOk="0" h="195" w="88">
                  <a:moveTo>
                    <a:pt x="21" y="195"/>
                  </a:moveTo>
                  <a:cubicBezTo>
                    <a:pt x="48" y="175"/>
                    <a:pt x="74" y="94"/>
                    <a:pt x="81" y="54"/>
                  </a:cubicBezTo>
                  <a:cubicBezTo>
                    <a:pt x="81" y="47"/>
                    <a:pt x="88" y="34"/>
                    <a:pt x="88" y="27"/>
                  </a:cubicBezTo>
                  <a:cubicBezTo>
                    <a:pt x="88" y="14"/>
                    <a:pt x="81" y="7"/>
                    <a:pt x="81" y="1"/>
                  </a:cubicBezTo>
                  <a:lnTo>
                    <a:pt x="68" y="14"/>
                  </a:lnTo>
                  <a:cubicBezTo>
                    <a:pt x="61" y="27"/>
                    <a:pt x="61" y="27"/>
                    <a:pt x="54" y="41"/>
                  </a:cubicBezTo>
                  <a:cubicBezTo>
                    <a:pt x="34" y="74"/>
                    <a:pt x="1" y="161"/>
                    <a:pt x="21" y="1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47"/>
            <p:cNvSpPr/>
            <p:nvPr/>
          </p:nvSpPr>
          <p:spPr>
            <a:xfrm>
              <a:off x="6680018" y="1440324"/>
              <a:ext cx="14038" cy="25802"/>
            </a:xfrm>
            <a:custGeom>
              <a:rect b="b" l="l" r="r" t="t"/>
              <a:pathLst>
                <a:path extrusionOk="0" h="851" w="463">
                  <a:moveTo>
                    <a:pt x="34" y="790"/>
                  </a:moveTo>
                  <a:cubicBezTo>
                    <a:pt x="141" y="536"/>
                    <a:pt x="456" y="67"/>
                    <a:pt x="462" y="1"/>
                  </a:cubicBezTo>
                  <a:cubicBezTo>
                    <a:pt x="416" y="47"/>
                    <a:pt x="375" y="128"/>
                    <a:pt x="335" y="195"/>
                  </a:cubicBezTo>
                  <a:cubicBezTo>
                    <a:pt x="228" y="348"/>
                    <a:pt x="28" y="670"/>
                    <a:pt x="1" y="85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47"/>
            <p:cNvSpPr/>
            <p:nvPr/>
          </p:nvSpPr>
          <p:spPr>
            <a:xfrm>
              <a:off x="6669284" y="1436686"/>
              <a:ext cx="8732" cy="21527"/>
            </a:xfrm>
            <a:custGeom>
              <a:rect b="b" l="l" r="r" t="t"/>
              <a:pathLst>
                <a:path extrusionOk="0" h="710" w="288">
                  <a:moveTo>
                    <a:pt x="20" y="709"/>
                  </a:moveTo>
                  <a:cubicBezTo>
                    <a:pt x="54" y="663"/>
                    <a:pt x="60" y="569"/>
                    <a:pt x="80" y="515"/>
                  </a:cubicBezTo>
                  <a:cubicBezTo>
                    <a:pt x="134" y="368"/>
                    <a:pt x="261" y="194"/>
                    <a:pt x="288" y="0"/>
                  </a:cubicBezTo>
                  <a:lnTo>
                    <a:pt x="254" y="47"/>
                  </a:lnTo>
                  <a:cubicBezTo>
                    <a:pt x="248" y="60"/>
                    <a:pt x="248" y="80"/>
                    <a:pt x="241" y="94"/>
                  </a:cubicBezTo>
                  <a:cubicBezTo>
                    <a:pt x="161" y="308"/>
                    <a:pt x="0" y="515"/>
                    <a:pt x="20" y="7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47"/>
            <p:cNvSpPr/>
            <p:nvPr/>
          </p:nvSpPr>
          <p:spPr>
            <a:xfrm>
              <a:off x="6525234" y="1817232"/>
              <a:ext cx="8550" cy="13826"/>
            </a:xfrm>
            <a:custGeom>
              <a:rect b="b" l="l" r="r" t="t"/>
              <a:pathLst>
                <a:path extrusionOk="0" h="456" w="282">
                  <a:moveTo>
                    <a:pt x="14" y="456"/>
                  </a:moveTo>
                  <a:cubicBezTo>
                    <a:pt x="48" y="422"/>
                    <a:pt x="54" y="375"/>
                    <a:pt x="74" y="329"/>
                  </a:cubicBezTo>
                  <a:cubicBezTo>
                    <a:pt x="128" y="222"/>
                    <a:pt x="262" y="68"/>
                    <a:pt x="282" y="1"/>
                  </a:cubicBezTo>
                  <a:cubicBezTo>
                    <a:pt x="215" y="34"/>
                    <a:pt x="1" y="322"/>
                    <a:pt x="14" y="45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47"/>
            <p:cNvSpPr/>
            <p:nvPr/>
          </p:nvSpPr>
          <p:spPr>
            <a:xfrm>
              <a:off x="6854297" y="1644802"/>
              <a:ext cx="6913" cy="11794"/>
            </a:xfrm>
            <a:custGeom>
              <a:rect b="b" l="l" r="r" t="t"/>
              <a:pathLst>
                <a:path extrusionOk="0" h="389" w="228">
                  <a:moveTo>
                    <a:pt x="0" y="389"/>
                  </a:moveTo>
                  <a:cubicBezTo>
                    <a:pt x="20" y="375"/>
                    <a:pt x="13" y="382"/>
                    <a:pt x="27" y="362"/>
                  </a:cubicBezTo>
                  <a:cubicBezTo>
                    <a:pt x="33" y="349"/>
                    <a:pt x="33" y="349"/>
                    <a:pt x="40" y="335"/>
                  </a:cubicBezTo>
                  <a:cubicBezTo>
                    <a:pt x="47" y="322"/>
                    <a:pt x="60" y="302"/>
                    <a:pt x="67" y="288"/>
                  </a:cubicBezTo>
                  <a:cubicBezTo>
                    <a:pt x="100" y="235"/>
                    <a:pt x="227" y="61"/>
                    <a:pt x="194" y="1"/>
                  </a:cubicBezTo>
                  <a:cubicBezTo>
                    <a:pt x="167" y="54"/>
                    <a:pt x="127" y="128"/>
                    <a:pt x="94" y="188"/>
                  </a:cubicBezTo>
                  <a:cubicBezTo>
                    <a:pt x="54" y="248"/>
                    <a:pt x="7" y="308"/>
                    <a:pt x="0" y="38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47"/>
            <p:cNvSpPr/>
            <p:nvPr/>
          </p:nvSpPr>
          <p:spPr>
            <a:xfrm>
              <a:off x="6515107" y="1817050"/>
              <a:ext cx="6731" cy="10157"/>
            </a:xfrm>
            <a:custGeom>
              <a:rect b="b" l="l" r="r" t="t"/>
              <a:pathLst>
                <a:path extrusionOk="0" h="335" w="222">
                  <a:moveTo>
                    <a:pt x="20" y="335"/>
                  </a:moveTo>
                  <a:cubicBezTo>
                    <a:pt x="40" y="308"/>
                    <a:pt x="54" y="248"/>
                    <a:pt x="114" y="161"/>
                  </a:cubicBezTo>
                  <a:cubicBezTo>
                    <a:pt x="147" y="114"/>
                    <a:pt x="201" y="67"/>
                    <a:pt x="221" y="0"/>
                  </a:cubicBezTo>
                  <a:cubicBezTo>
                    <a:pt x="168" y="20"/>
                    <a:pt x="181" y="34"/>
                    <a:pt x="147" y="74"/>
                  </a:cubicBezTo>
                  <a:cubicBezTo>
                    <a:pt x="94" y="134"/>
                    <a:pt x="0" y="234"/>
                    <a:pt x="20" y="3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47"/>
            <p:cNvSpPr/>
            <p:nvPr/>
          </p:nvSpPr>
          <p:spPr>
            <a:xfrm>
              <a:off x="6842320" y="1338085"/>
              <a:ext cx="6307" cy="7944"/>
            </a:xfrm>
            <a:custGeom>
              <a:rect b="b" l="l" r="r" t="t"/>
              <a:pathLst>
                <a:path extrusionOk="0" h="262" w="208">
                  <a:moveTo>
                    <a:pt x="0" y="261"/>
                  </a:moveTo>
                  <a:cubicBezTo>
                    <a:pt x="47" y="241"/>
                    <a:pt x="34" y="248"/>
                    <a:pt x="60" y="208"/>
                  </a:cubicBezTo>
                  <a:cubicBezTo>
                    <a:pt x="107" y="148"/>
                    <a:pt x="181" y="74"/>
                    <a:pt x="208" y="1"/>
                  </a:cubicBezTo>
                  <a:cubicBezTo>
                    <a:pt x="161" y="7"/>
                    <a:pt x="147" y="47"/>
                    <a:pt x="94" y="114"/>
                  </a:cubicBezTo>
                  <a:cubicBezTo>
                    <a:pt x="60" y="161"/>
                    <a:pt x="20" y="201"/>
                    <a:pt x="0"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47"/>
            <p:cNvSpPr/>
            <p:nvPr/>
          </p:nvSpPr>
          <p:spPr>
            <a:xfrm>
              <a:off x="6766248" y="1407882"/>
              <a:ext cx="4093" cy="8338"/>
            </a:xfrm>
            <a:custGeom>
              <a:rect b="b" l="l" r="r" t="t"/>
              <a:pathLst>
                <a:path extrusionOk="0" h="275" w="135">
                  <a:moveTo>
                    <a:pt x="0" y="274"/>
                  </a:moveTo>
                  <a:cubicBezTo>
                    <a:pt x="27" y="261"/>
                    <a:pt x="27" y="254"/>
                    <a:pt x="47" y="214"/>
                  </a:cubicBezTo>
                  <a:cubicBezTo>
                    <a:pt x="81" y="161"/>
                    <a:pt x="121" y="80"/>
                    <a:pt x="134" y="13"/>
                  </a:cubicBezTo>
                  <a:cubicBezTo>
                    <a:pt x="101" y="20"/>
                    <a:pt x="134" y="0"/>
                    <a:pt x="107" y="34"/>
                  </a:cubicBezTo>
                  <a:lnTo>
                    <a:pt x="54" y="127"/>
                  </a:lnTo>
                  <a:cubicBezTo>
                    <a:pt x="34" y="181"/>
                    <a:pt x="7" y="221"/>
                    <a:pt x="0" y="27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47"/>
            <p:cNvSpPr/>
            <p:nvPr/>
          </p:nvSpPr>
          <p:spPr>
            <a:xfrm>
              <a:off x="6515501" y="1125481"/>
              <a:ext cx="2456" cy="8156"/>
            </a:xfrm>
            <a:custGeom>
              <a:rect b="b" l="l" r="r" t="t"/>
              <a:pathLst>
                <a:path extrusionOk="0" h="269" w="81">
                  <a:moveTo>
                    <a:pt x="1" y="268"/>
                  </a:moveTo>
                  <a:cubicBezTo>
                    <a:pt x="34" y="248"/>
                    <a:pt x="41" y="201"/>
                    <a:pt x="54" y="155"/>
                  </a:cubicBezTo>
                  <a:cubicBezTo>
                    <a:pt x="68" y="94"/>
                    <a:pt x="74" y="61"/>
                    <a:pt x="81" y="1"/>
                  </a:cubicBezTo>
                  <a:cubicBezTo>
                    <a:pt x="27" y="48"/>
                    <a:pt x="1" y="208"/>
                    <a:pt x="1" y="26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47"/>
            <p:cNvSpPr/>
            <p:nvPr/>
          </p:nvSpPr>
          <p:spPr>
            <a:xfrm>
              <a:off x="6804390" y="1278052"/>
              <a:ext cx="2244" cy="6094"/>
            </a:xfrm>
            <a:custGeom>
              <a:rect b="b" l="l" r="r" t="t"/>
              <a:pathLst>
                <a:path extrusionOk="0" h="201" w="74">
                  <a:moveTo>
                    <a:pt x="74" y="194"/>
                  </a:moveTo>
                  <a:cubicBezTo>
                    <a:pt x="60" y="121"/>
                    <a:pt x="40" y="47"/>
                    <a:pt x="7" y="0"/>
                  </a:cubicBezTo>
                  <a:cubicBezTo>
                    <a:pt x="7" y="0"/>
                    <a:pt x="0" y="0"/>
                    <a:pt x="0" y="7"/>
                  </a:cubicBezTo>
                  <a:lnTo>
                    <a:pt x="47" y="174"/>
                  </a:lnTo>
                  <a:cubicBezTo>
                    <a:pt x="67" y="201"/>
                    <a:pt x="40" y="174"/>
                    <a:pt x="74" y="19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47"/>
            <p:cNvSpPr/>
            <p:nvPr/>
          </p:nvSpPr>
          <p:spPr>
            <a:xfrm>
              <a:off x="6771705" y="1418221"/>
              <a:ext cx="3093" cy="7944"/>
            </a:xfrm>
            <a:custGeom>
              <a:rect b="b" l="l" r="r" t="t"/>
              <a:pathLst>
                <a:path extrusionOk="0" h="262" w="102">
                  <a:moveTo>
                    <a:pt x="21" y="261"/>
                  </a:moveTo>
                  <a:cubicBezTo>
                    <a:pt x="48" y="234"/>
                    <a:pt x="101" y="47"/>
                    <a:pt x="88" y="0"/>
                  </a:cubicBezTo>
                  <a:cubicBezTo>
                    <a:pt x="54" y="27"/>
                    <a:pt x="48" y="74"/>
                    <a:pt x="34" y="127"/>
                  </a:cubicBezTo>
                  <a:cubicBezTo>
                    <a:pt x="28" y="168"/>
                    <a:pt x="1" y="228"/>
                    <a:pt x="21" y="26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61" name="Google Shape;6561;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9" name="Shape 5579"/>
        <p:cNvGrpSpPr/>
        <p:nvPr/>
      </p:nvGrpSpPr>
      <p:grpSpPr>
        <a:xfrm>
          <a:off x="0" y="0"/>
          <a:ext cx="0" cy="0"/>
          <a:chOff x="0" y="0"/>
          <a:chExt cx="0" cy="0"/>
        </a:xfrm>
      </p:grpSpPr>
      <p:pic>
        <p:nvPicPr>
          <p:cNvPr id="5580" name="Google Shape;5580;p28"/>
          <p:cNvPicPr preferRelativeResize="0"/>
          <p:nvPr/>
        </p:nvPicPr>
        <p:blipFill rotWithShape="1">
          <a:blip r:embed="rId3">
            <a:alphaModFix/>
          </a:blip>
          <a:srcRect b="20543" l="4643" r="4653" t="13528"/>
          <a:stretch/>
        </p:blipFill>
        <p:spPr>
          <a:xfrm>
            <a:off x="0" y="0"/>
            <a:ext cx="9144000" cy="5143500"/>
          </a:xfrm>
          <a:prstGeom prst="rect">
            <a:avLst/>
          </a:prstGeom>
          <a:noFill/>
          <a:ln>
            <a:noFill/>
          </a:ln>
        </p:spPr>
      </p:pic>
      <p:sp>
        <p:nvSpPr>
          <p:cNvPr id="5581" name="Google Shape;5581;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5" name="Shape 5585"/>
        <p:cNvGrpSpPr/>
        <p:nvPr/>
      </p:nvGrpSpPr>
      <p:grpSpPr>
        <a:xfrm>
          <a:off x="0" y="0"/>
          <a:ext cx="0" cy="0"/>
          <a:chOff x="0" y="0"/>
          <a:chExt cx="0" cy="0"/>
        </a:xfrm>
      </p:grpSpPr>
      <p:sp>
        <p:nvSpPr>
          <p:cNvPr id="5586" name="Google Shape;5586;p29"/>
          <p:cNvSpPr txBox="1"/>
          <p:nvPr>
            <p:ph type="title"/>
          </p:nvPr>
        </p:nvSpPr>
        <p:spPr>
          <a:xfrm>
            <a:off x="720000" y="229550"/>
            <a:ext cx="7704000" cy="112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There is a lack of interest in a home meal delivery service.</a:t>
            </a:r>
            <a:endParaRPr/>
          </a:p>
        </p:txBody>
      </p:sp>
      <p:sp>
        <p:nvSpPr>
          <p:cNvPr id="5587" name="Google Shape;558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5588" name="Google Shape;5588;p29"/>
          <p:cNvGrpSpPr/>
          <p:nvPr/>
        </p:nvGrpSpPr>
        <p:grpSpPr>
          <a:xfrm>
            <a:off x="5380335" y="1594471"/>
            <a:ext cx="687979" cy="870129"/>
            <a:chOff x="5807156" y="2881113"/>
            <a:chExt cx="261043" cy="348163"/>
          </a:xfrm>
        </p:grpSpPr>
        <p:sp>
          <p:nvSpPr>
            <p:cNvPr id="5589" name="Google Shape;5589;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4" name="Google Shape;5594;p29"/>
          <p:cNvGrpSpPr/>
          <p:nvPr/>
        </p:nvGrpSpPr>
        <p:grpSpPr>
          <a:xfrm>
            <a:off x="6164911" y="1594807"/>
            <a:ext cx="687929" cy="870158"/>
            <a:chOff x="4899999" y="2882095"/>
            <a:chExt cx="271244" cy="346801"/>
          </a:xfrm>
        </p:grpSpPr>
        <p:sp>
          <p:nvSpPr>
            <p:cNvPr id="5595" name="Google Shape;5595;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5" name="Google Shape;5605;p29"/>
          <p:cNvGrpSpPr/>
          <p:nvPr/>
        </p:nvGrpSpPr>
        <p:grpSpPr>
          <a:xfrm>
            <a:off x="5380690" y="2576294"/>
            <a:ext cx="687979" cy="870129"/>
            <a:chOff x="5807156" y="2881113"/>
            <a:chExt cx="261043" cy="348163"/>
          </a:xfrm>
        </p:grpSpPr>
        <p:sp>
          <p:nvSpPr>
            <p:cNvPr id="5606" name="Google Shape;5606;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1" name="Google Shape;5611;p29"/>
          <p:cNvGrpSpPr/>
          <p:nvPr/>
        </p:nvGrpSpPr>
        <p:grpSpPr>
          <a:xfrm>
            <a:off x="6165443" y="2576438"/>
            <a:ext cx="687929" cy="870158"/>
            <a:chOff x="4899999" y="2882095"/>
            <a:chExt cx="271244" cy="346801"/>
          </a:xfrm>
        </p:grpSpPr>
        <p:sp>
          <p:nvSpPr>
            <p:cNvPr id="5612" name="Google Shape;5612;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2" name="Google Shape;5622;p29"/>
          <p:cNvGrpSpPr/>
          <p:nvPr/>
        </p:nvGrpSpPr>
        <p:grpSpPr>
          <a:xfrm>
            <a:off x="5797965" y="3558231"/>
            <a:ext cx="687929" cy="870158"/>
            <a:chOff x="4899999" y="2882095"/>
            <a:chExt cx="271244" cy="346801"/>
          </a:xfrm>
        </p:grpSpPr>
        <p:sp>
          <p:nvSpPr>
            <p:cNvPr id="5623" name="Google Shape;5623;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3" name="Google Shape;5633;p29"/>
          <p:cNvGrpSpPr/>
          <p:nvPr/>
        </p:nvGrpSpPr>
        <p:grpSpPr>
          <a:xfrm>
            <a:off x="6950208" y="1594654"/>
            <a:ext cx="687979" cy="870129"/>
            <a:chOff x="5807156" y="2881113"/>
            <a:chExt cx="261043" cy="348163"/>
          </a:xfrm>
        </p:grpSpPr>
        <p:sp>
          <p:nvSpPr>
            <p:cNvPr id="5634" name="Google Shape;5634;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9" name="Google Shape;5639;p29"/>
          <p:cNvGrpSpPr/>
          <p:nvPr/>
        </p:nvGrpSpPr>
        <p:grpSpPr>
          <a:xfrm>
            <a:off x="6950912" y="2576271"/>
            <a:ext cx="687979" cy="870129"/>
            <a:chOff x="5807156" y="2881113"/>
            <a:chExt cx="261043" cy="348163"/>
          </a:xfrm>
        </p:grpSpPr>
        <p:sp>
          <p:nvSpPr>
            <p:cNvPr id="5640" name="Google Shape;5640;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5" name="Google Shape;5645;p29"/>
          <p:cNvGrpSpPr/>
          <p:nvPr/>
        </p:nvGrpSpPr>
        <p:grpSpPr>
          <a:xfrm>
            <a:off x="2657876" y="3558260"/>
            <a:ext cx="687979" cy="870129"/>
            <a:chOff x="5807156" y="2881113"/>
            <a:chExt cx="261043" cy="348163"/>
          </a:xfrm>
        </p:grpSpPr>
        <p:sp>
          <p:nvSpPr>
            <p:cNvPr id="5646" name="Google Shape;5646;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1" name="Google Shape;5651;p29"/>
          <p:cNvGrpSpPr/>
          <p:nvPr/>
        </p:nvGrpSpPr>
        <p:grpSpPr>
          <a:xfrm>
            <a:off x="3442989" y="3558239"/>
            <a:ext cx="687979" cy="870129"/>
            <a:chOff x="5807156" y="2881113"/>
            <a:chExt cx="261043" cy="348163"/>
          </a:xfrm>
        </p:grpSpPr>
        <p:sp>
          <p:nvSpPr>
            <p:cNvPr id="5652" name="Google Shape;5652;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7" name="Google Shape;5657;p29"/>
          <p:cNvGrpSpPr/>
          <p:nvPr/>
        </p:nvGrpSpPr>
        <p:grpSpPr>
          <a:xfrm>
            <a:off x="6583078" y="3558231"/>
            <a:ext cx="687929" cy="870158"/>
            <a:chOff x="4899999" y="2882095"/>
            <a:chExt cx="271244" cy="346801"/>
          </a:xfrm>
        </p:grpSpPr>
        <p:sp>
          <p:nvSpPr>
            <p:cNvPr id="5658" name="Google Shape;5658;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8" name="Google Shape;5668;p29"/>
          <p:cNvGrpSpPr/>
          <p:nvPr/>
        </p:nvGrpSpPr>
        <p:grpSpPr>
          <a:xfrm>
            <a:off x="4228102" y="3558260"/>
            <a:ext cx="687979" cy="870129"/>
            <a:chOff x="5807156" y="2881113"/>
            <a:chExt cx="261043" cy="348163"/>
          </a:xfrm>
        </p:grpSpPr>
        <p:sp>
          <p:nvSpPr>
            <p:cNvPr id="5669" name="Google Shape;5669;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4" name="Google Shape;5674;p29"/>
          <p:cNvGrpSpPr/>
          <p:nvPr/>
        </p:nvGrpSpPr>
        <p:grpSpPr>
          <a:xfrm>
            <a:off x="5013215" y="3558260"/>
            <a:ext cx="687979" cy="870129"/>
            <a:chOff x="5807156" y="2881113"/>
            <a:chExt cx="261043" cy="348163"/>
          </a:xfrm>
        </p:grpSpPr>
        <p:sp>
          <p:nvSpPr>
            <p:cNvPr id="5675" name="Google Shape;5675;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0" name="Google Shape;5680;p29"/>
          <p:cNvGrpSpPr/>
          <p:nvPr/>
        </p:nvGrpSpPr>
        <p:grpSpPr>
          <a:xfrm>
            <a:off x="1455129" y="1594640"/>
            <a:ext cx="687979" cy="870129"/>
            <a:chOff x="5807156" y="2881113"/>
            <a:chExt cx="261043" cy="348163"/>
          </a:xfrm>
        </p:grpSpPr>
        <p:sp>
          <p:nvSpPr>
            <p:cNvPr id="5681" name="Google Shape;5681;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6" name="Google Shape;5686;p29"/>
          <p:cNvGrpSpPr/>
          <p:nvPr/>
        </p:nvGrpSpPr>
        <p:grpSpPr>
          <a:xfrm>
            <a:off x="7368727" y="3568097"/>
            <a:ext cx="687979" cy="870129"/>
            <a:chOff x="5807156" y="2881113"/>
            <a:chExt cx="261043" cy="348163"/>
          </a:xfrm>
        </p:grpSpPr>
        <p:sp>
          <p:nvSpPr>
            <p:cNvPr id="5687" name="Google Shape;5687;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688" name="Google Shape;5688;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689" name="Google Shape;5689;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690" name="Google Shape;5690;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sp>
          <p:nvSpPr>
            <p:cNvPr id="5691" name="Google Shape;5691;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ED5D8"/>
                </a:solidFill>
              </a:endParaRPr>
            </a:p>
          </p:txBody>
        </p:sp>
      </p:grpSp>
      <p:grpSp>
        <p:nvGrpSpPr>
          <p:cNvPr id="5692" name="Google Shape;5692;p29"/>
          <p:cNvGrpSpPr/>
          <p:nvPr/>
        </p:nvGrpSpPr>
        <p:grpSpPr>
          <a:xfrm>
            <a:off x="3024817" y="1594627"/>
            <a:ext cx="687929" cy="870158"/>
            <a:chOff x="4899999" y="2882095"/>
            <a:chExt cx="271244" cy="346801"/>
          </a:xfrm>
        </p:grpSpPr>
        <p:sp>
          <p:nvSpPr>
            <p:cNvPr id="5693" name="Google Shape;5693;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3" name="Google Shape;5703;p29"/>
          <p:cNvGrpSpPr/>
          <p:nvPr/>
        </p:nvGrpSpPr>
        <p:grpSpPr>
          <a:xfrm>
            <a:off x="4595043" y="1594627"/>
            <a:ext cx="687929" cy="870158"/>
            <a:chOff x="4899999" y="2882095"/>
            <a:chExt cx="271244" cy="346801"/>
          </a:xfrm>
        </p:grpSpPr>
        <p:sp>
          <p:nvSpPr>
            <p:cNvPr id="5704" name="Google Shape;5704;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4" name="Google Shape;5714;p29"/>
          <p:cNvGrpSpPr/>
          <p:nvPr/>
        </p:nvGrpSpPr>
        <p:grpSpPr>
          <a:xfrm>
            <a:off x="3810467" y="1594640"/>
            <a:ext cx="687979" cy="870129"/>
            <a:chOff x="5807156" y="2881113"/>
            <a:chExt cx="261043" cy="348163"/>
          </a:xfrm>
        </p:grpSpPr>
        <p:sp>
          <p:nvSpPr>
            <p:cNvPr id="5715" name="Google Shape;5715;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0" name="Google Shape;5720;p29"/>
          <p:cNvGrpSpPr/>
          <p:nvPr/>
        </p:nvGrpSpPr>
        <p:grpSpPr>
          <a:xfrm>
            <a:off x="2240241" y="1594640"/>
            <a:ext cx="687979" cy="870129"/>
            <a:chOff x="5807156" y="2881113"/>
            <a:chExt cx="261043" cy="348163"/>
          </a:xfrm>
        </p:grpSpPr>
        <p:sp>
          <p:nvSpPr>
            <p:cNvPr id="5721" name="Google Shape;5721;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26" name="Google Shape;5726;p29"/>
          <p:cNvGrpSpPr/>
          <p:nvPr/>
        </p:nvGrpSpPr>
        <p:grpSpPr>
          <a:xfrm>
            <a:off x="1455129" y="2576290"/>
            <a:ext cx="687979" cy="870129"/>
            <a:chOff x="5807156" y="2881113"/>
            <a:chExt cx="261043" cy="348163"/>
          </a:xfrm>
        </p:grpSpPr>
        <p:sp>
          <p:nvSpPr>
            <p:cNvPr id="5727" name="Google Shape;5727;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2" name="Google Shape;5732;p29"/>
          <p:cNvGrpSpPr/>
          <p:nvPr/>
        </p:nvGrpSpPr>
        <p:grpSpPr>
          <a:xfrm>
            <a:off x="3810467" y="2576290"/>
            <a:ext cx="687979" cy="870129"/>
            <a:chOff x="5807156" y="2881113"/>
            <a:chExt cx="261043" cy="348163"/>
          </a:xfrm>
        </p:grpSpPr>
        <p:sp>
          <p:nvSpPr>
            <p:cNvPr id="5733" name="Google Shape;5733;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8" name="Google Shape;5738;p29"/>
          <p:cNvGrpSpPr/>
          <p:nvPr/>
        </p:nvGrpSpPr>
        <p:grpSpPr>
          <a:xfrm>
            <a:off x="4595580" y="2576290"/>
            <a:ext cx="687979" cy="870129"/>
            <a:chOff x="5807156" y="2881113"/>
            <a:chExt cx="261043" cy="348163"/>
          </a:xfrm>
        </p:grpSpPr>
        <p:sp>
          <p:nvSpPr>
            <p:cNvPr id="5739" name="Google Shape;5739;p29"/>
            <p:cNvSpPr/>
            <p:nvPr/>
          </p:nvSpPr>
          <p:spPr>
            <a:xfrm>
              <a:off x="5807156" y="2881113"/>
              <a:ext cx="261043" cy="348163"/>
            </a:xfrm>
            <a:custGeom>
              <a:rect b="b" l="l" r="r" t="t"/>
              <a:pathLst>
                <a:path extrusionOk="0" h="10990" w="8240">
                  <a:moveTo>
                    <a:pt x="4477" y="334"/>
                  </a:moveTo>
                  <a:cubicBezTo>
                    <a:pt x="4763" y="334"/>
                    <a:pt x="5001" y="572"/>
                    <a:pt x="5001" y="857"/>
                  </a:cubicBezTo>
                  <a:cubicBezTo>
                    <a:pt x="5001" y="917"/>
                    <a:pt x="4989" y="976"/>
                    <a:pt x="4977" y="1036"/>
                  </a:cubicBezTo>
                  <a:lnTo>
                    <a:pt x="3310" y="1036"/>
                  </a:lnTo>
                  <a:cubicBezTo>
                    <a:pt x="3274" y="976"/>
                    <a:pt x="3274" y="917"/>
                    <a:pt x="3274" y="857"/>
                  </a:cubicBezTo>
                  <a:cubicBezTo>
                    <a:pt x="3274" y="572"/>
                    <a:pt x="3501" y="334"/>
                    <a:pt x="3798" y="334"/>
                  </a:cubicBezTo>
                  <a:close/>
                  <a:moveTo>
                    <a:pt x="5168" y="1369"/>
                  </a:moveTo>
                  <a:cubicBezTo>
                    <a:pt x="6215" y="1369"/>
                    <a:pt x="7061" y="2215"/>
                    <a:pt x="7061" y="3262"/>
                  </a:cubicBezTo>
                  <a:cubicBezTo>
                    <a:pt x="7061" y="3524"/>
                    <a:pt x="7001" y="3786"/>
                    <a:pt x="6894" y="4024"/>
                  </a:cubicBezTo>
                  <a:cubicBezTo>
                    <a:pt x="6811" y="3977"/>
                    <a:pt x="6715" y="3953"/>
                    <a:pt x="6608" y="3953"/>
                  </a:cubicBezTo>
                  <a:lnTo>
                    <a:pt x="6346" y="3953"/>
                  </a:lnTo>
                  <a:lnTo>
                    <a:pt x="6346" y="3596"/>
                  </a:lnTo>
                  <a:cubicBezTo>
                    <a:pt x="6346" y="2941"/>
                    <a:pt x="5811" y="2405"/>
                    <a:pt x="5156" y="2405"/>
                  </a:cubicBezTo>
                  <a:cubicBezTo>
                    <a:pt x="5060" y="2405"/>
                    <a:pt x="4989" y="2477"/>
                    <a:pt x="4989" y="2560"/>
                  </a:cubicBezTo>
                  <a:cubicBezTo>
                    <a:pt x="4989" y="2655"/>
                    <a:pt x="5060" y="2727"/>
                    <a:pt x="5156" y="2727"/>
                  </a:cubicBezTo>
                  <a:cubicBezTo>
                    <a:pt x="5632" y="2727"/>
                    <a:pt x="6013" y="3120"/>
                    <a:pt x="6013" y="3596"/>
                  </a:cubicBezTo>
                  <a:lnTo>
                    <a:pt x="6013" y="3953"/>
                  </a:lnTo>
                  <a:lnTo>
                    <a:pt x="5822" y="3953"/>
                  </a:lnTo>
                  <a:cubicBezTo>
                    <a:pt x="5680" y="3739"/>
                    <a:pt x="5418" y="3608"/>
                    <a:pt x="5144" y="3608"/>
                  </a:cubicBezTo>
                  <a:cubicBezTo>
                    <a:pt x="4798" y="3608"/>
                    <a:pt x="4501" y="3810"/>
                    <a:pt x="4370" y="4108"/>
                  </a:cubicBezTo>
                  <a:lnTo>
                    <a:pt x="3858" y="4108"/>
                  </a:lnTo>
                  <a:cubicBezTo>
                    <a:pt x="3727" y="3810"/>
                    <a:pt x="3429" y="3608"/>
                    <a:pt x="3084" y="3608"/>
                  </a:cubicBezTo>
                  <a:cubicBezTo>
                    <a:pt x="2798" y="3608"/>
                    <a:pt x="2560" y="3739"/>
                    <a:pt x="2405" y="3953"/>
                  </a:cubicBezTo>
                  <a:lnTo>
                    <a:pt x="2203" y="3953"/>
                  </a:lnTo>
                  <a:lnTo>
                    <a:pt x="2203" y="3596"/>
                  </a:lnTo>
                  <a:cubicBezTo>
                    <a:pt x="2203" y="3108"/>
                    <a:pt x="2596" y="2727"/>
                    <a:pt x="3072" y="2727"/>
                  </a:cubicBezTo>
                  <a:lnTo>
                    <a:pt x="4441" y="2727"/>
                  </a:lnTo>
                  <a:cubicBezTo>
                    <a:pt x="4525" y="2727"/>
                    <a:pt x="4608" y="2655"/>
                    <a:pt x="4608" y="2560"/>
                  </a:cubicBezTo>
                  <a:cubicBezTo>
                    <a:pt x="4608" y="2477"/>
                    <a:pt x="4525" y="2405"/>
                    <a:pt x="4441" y="2405"/>
                  </a:cubicBezTo>
                  <a:lnTo>
                    <a:pt x="3072" y="2405"/>
                  </a:lnTo>
                  <a:cubicBezTo>
                    <a:pt x="2417" y="2405"/>
                    <a:pt x="1881" y="2941"/>
                    <a:pt x="1881" y="3596"/>
                  </a:cubicBezTo>
                  <a:lnTo>
                    <a:pt x="1881" y="3953"/>
                  </a:lnTo>
                  <a:lnTo>
                    <a:pt x="1608" y="3953"/>
                  </a:lnTo>
                  <a:cubicBezTo>
                    <a:pt x="1512" y="3953"/>
                    <a:pt x="1417" y="3977"/>
                    <a:pt x="1334" y="4024"/>
                  </a:cubicBezTo>
                  <a:cubicBezTo>
                    <a:pt x="1286" y="3786"/>
                    <a:pt x="1227" y="3513"/>
                    <a:pt x="1227" y="3262"/>
                  </a:cubicBezTo>
                  <a:cubicBezTo>
                    <a:pt x="1227" y="2215"/>
                    <a:pt x="2072" y="1369"/>
                    <a:pt x="3120" y="1369"/>
                  </a:cubicBezTo>
                  <a:close/>
                  <a:moveTo>
                    <a:pt x="3120" y="3929"/>
                  </a:moveTo>
                  <a:cubicBezTo>
                    <a:pt x="3394" y="3929"/>
                    <a:pt x="3632" y="4155"/>
                    <a:pt x="3632" y="4453"/>
                  </a:cubicBezTo>
                  <a:cubicBezTo>
                    <a:pt x="3632" y="4739"/>
                    <a:pt x="3394" y="4977"/>
                    <a:pt x="3120" y="4977"/>
                  </a:cubicBezTo>
                  <a:cubicBezTo>
                    <a:pt x="2834" y="4977"/>
                    <a:pt x="2596" y="4739"/>
                    <a:pt x="2596" y="4453"/>
                  </a:cubicBezTo>
                  <a:cubicBezTo>
                    <a:pt x="2596" y="4167"/>
                    <a:pt x="2834" y="3929"/>
                    <a:pt x="3120" y="3929"/>
                  </a:cubicBezTo>
                  <a:close/>
                  <a:moveTo>
                    <a:pt x="5168" y="3929"/>
                  </a:moveTo>
                  <a:cubicBezTo>
                    <a:pt x="5453" y="3929"/>
                    <a:pt x="5691" y="4155"/>
                    <a:pt x="5691" y="4453"/>
                  </a:cubicBezTo>
                  <a:cubicBezTo>
                    <a:pt x="5691" y="4739"/>
                    <a:pt x="5453" y="4977"/>
                    <a:pt x="5168" y="4977"/>
                  </a:cubicBezTo>
                  <a:cubicBezTo>
                    <a:pt x="4882" y="4977"/>
                    <a:pt x="4644" y="4739"/>
                    <a:pt x="4644" y="4453"/>
                  </a:cubicBezTo>
                  <a:cubicBezTo>
                    <a:pt x="4644" y="4167"/>
                    <a:pt x="4882" y="3929"/>
                    <a:pt x="5168" y="3929"/>
                  </a:cubicBezTo>
                  <a:close/>
                  <a:moveTo>
                    <a:pt x="6632" y="4275"/>
                  </a:moveTo>
                  <a:cubicBezTo>
                    <a:pt x="6775" y="4275"/>
                    <a:pt x="6894" y="4394"/>
                    <a:pt x="6894" y="4548"/>
                  </a:cubicBezTo>
                  <a:cubicBezTo>
                    <a:pt x="6894" y="4691"/>
                    <a:pt x="6775" y="4810"/>
                    <a:pt x="6632" y="4810"/>
                  </a:cubicBezTo>
                  <a:lnTo>
                    <a:pt x="6537" y="4810"/>
                  </a:lnTo>
                  <a:lnTo>
                    <a:pt x="6537" y="4798"/>
                  </a:lnTo>
                  <a:cubicBezTo>
                    <a:pt x="6537" y="4703"/>
                    <a:pt x="6465" y="4632"/>
                    <a:pt x="6370" y="4632"/>
                  </a:cubicBezTo>
                  <a:cubicBezTo>
                    <a:pt x="6287" y="4632"/>
                    <a:pt x="6215" y="4703"/>
                    <a:pt x="6215" y="4798"/>
                  </a:cubicBezTo>
                  <a:cubicBezTo>
                    <a:pt x="6215" y="5929"/>
                    <a:pt x="5287" y="6870"/>
                    <a:pt x="4144" y="6870"/>
                  </a:cubicBezTo>
                  <a:cubicBezTo>
                    <a:pt x="3001" y="6870"/>
                    <a:pt x="2072" y="5929"/>
                    <a:pt x="2072" y="4798"/>
                  </a:cubicBezTo>
                  <a:cubicBezTo>
                    <a:pt x="2072" y="4703"/>
                    <a:pt x="2001" y="4632"/>
                    <a:pt x="1905" y="4632"/>
                  </a:cubicBezTo>
                  <a:cubicBezTo>
                    <a:pt x="1822" y="4632"/>
                    <a:pt x="1750" y="4703"/>
                    <a:pt x="1750" y="4798"/>
                  </a:cubicBezTo>
                  <a:lnTo>
                    <a:pt x="1750" y="4810"/>
                  </a:lnTo>
                  <a:lnTo>
                    <a:pt x="1655" y="4810"/>
                  </a:lnTo>
                  <a:cubicBezTo>
                    <a:pt x="1512" y="4810"/>
                    <a:pt x="1393" y="4691"/>
                    <a:pt x="1393" y="4548"/>
                  </a:cubicBezTo>
                  <a:cubicBezTo>
                    <a:pt x="1393" y="4394"/>
                    <a:pt x="1512" y="4275"/>
                    <a:pt x="1655" y="4275"/>
                  </a:cubicBezTo>
                  <a:lnTo>
                    <a:pt x="2286" y="4275"/>
                  </a:lnTo>
                  <a:cubicBezTo>
                    <a:pt x="2262" y="4334"/>
                    <a:pt x="2262" y="4394"/>
                    <a:pt x="2262" y="4453"/>
                  </a:cubicBezTo>
                  <a:cubicBezTo>
                    <a:pt x="2262" y="4917"/>
                    <a:pt x="2643" y="5298"/>
                    <a:pt x="3120" y="5298"/>
                  </a:cubicBezTo>
                  <a:cubicBezTo>
                    <a:pt x="3572" y="5298"/>
                    <a:pt x="3965" y="4929"/>
                    <a:pt x="3965" y="4453"/>
                  </a:cubicBezTo>
                  <a:lnTo>
                    <a:pt x="3965" y="4441"/>
                  </a:lnTo>
                  <a:lnTo>
                    <a:pt x="4322" y="4441"/>
                  </a:lnTo>
                  <a:lnTo>
                    <a:pt x="4322" y="4453"/>
                  </a:lnTo>
                  <a:cubicBezTo>
                    <a:pt x="4322" y="4917"/>
                    <a:pt x="4691" y="5298"/>
                    <a:pt x="5168" y="5298"/>
                  </a:cubicBezTo>
                  <a:cubicBezTo>
                    <a:pt x="5632" y="5298"/>
                    <a:pt x="6013" y="4929"/>
                    <a:pt x="6013" y="4453"/>
                  </a:cubicBezTo>
                  <a:cubicBezTo>
                    <a:pt x="6013" y="4394"/>
                    <a:pt x="6013" y="4334"/>
                    <a:pt x="6001" y="4275"/>
                  </a:cubicBezTo>
                  <a:close/>
                  <a:moveTo>
                    <a:pt x="5025" y="7013"/>
                  </a:moveTo>
                  <a:lnTo>
                    <a:pt x="5025" y="7882"/>
                  </a:lnTo>
                  <a:cubicBezTo>
                    <a:pt x="5025" y="7977"/>
                    <a:pt x="5001" y="8073"/>
                    <a:pt x="4977" y="8156"/>
                  </a:cubicBezTo>
                  <a:cubicBezTo>
                    <a:pt x="4941" y="8251"/>
                    <a:pt x="4989" y="8335"/>
                    <a:pt x="5084" y="8370"/>
                  </a:cubicBezTo>
                  <a:cubicBezTo>
                    <a:pt x="5096" y="8370"/>
                    <a:pt x="5108" y="8382"/>
                    <a:pt x="5144" y="8382"/>
                  </a:cubicBezTo>
                  <a:cubicBezTo>
                    <a:pt x="5203" y="8382"/>
                    <a:pt x="5275" y="8335"/>
                    <a:pt x="5287" y="8275"/>
                  </a:cubicBezTo>
                  <a:cubicBezTo>
                    <a:pt x="5334" y="8144"/>
                    <a:pt x="5358" y="8025"/>
                    <a:pt x="5358" y="7870"/>
                  </a:cubicBezTo>
                  <a:lnTo>
                    <a:pt x="5358" y="7596"/>
                  </a:lnTo>
                  <a:lnTo>
                    <a:pt x="5799" y="7739"/>
                  </a:lnTo>
                  <a:cubicBezTo>
                    <a:pt x="5870" y="7775"/>
                    <a:pt x="5918" y="7834"/>
                    <a:pt x="5918" y="7906"/>
                  </a:cubicBezTo>
                  <a:cubicBezTo>
                    <a:pt x="5918" y="8513"/>
                    <a:pt x="5775" y="9013"/>
                    <a:pt x="5656" y="9311"/>
                  </a:cubicBezTo>
                  <a:cubicBezTo>
                    <a:pt x="5566" y="9510"/>
                    <a:pt x="5376" y="9635"/>
                    <a:pt x="5169" y="9635"/>
                  </a:cubicBezTo>
                  <a:cubicBezTo>
                    <a:pt x="5130" y="9635"/>
                    <a:pt x="5089" y="9630"/>
                    <a:pt x="5049" y="9620"/>
                  </a:cubicBezTo>
                  <a:lnTo>
                    <a:pt x="4191" y="9406"/>
                  </a:lnTo>
                  <a:lnTo>
                    <a:pt x="4108" y="9406"/>
                  </a:lnTo>
                  <a:lnTo>
                    <a:pt x="3251" y="9620"/>
                  </a:lnTo>
                  <a:cubicBezTo>
                    <a:pt x="3208" y="9631"/>
                    <a:pt x="3165" y="9636"/>
                    <a:pt x="3123" y="9636"/>
                  </a:cubicBezTo>
                  <a:cubicBezTo>
                    <a:pt x="2916" y="9636"/>
                    <a:pt x="2722" y="9518"/>
                    <a:pt x="2643" y="9311"/>
                  </a:cubicBezTo>
                  <a:cubicBezTo>
                    <a:pt x="2524" y="9013"/>
                    <a:pt x="2370" y="8513"/>
                    <a:pt x="2417" y="7918"/>
                  </a:cubicBezTo>
                  <a:cubicBezTo>
                    <a:pt x="2417" y="7846"/>
                    <a:pt x="2477" y="7787"/>
                    <a:pt x="2536" y="7763"/>
                  </a:cubicBezTo>
                  <a:lnTo>
                    <a:pt x="2965" y="7608"/>
                  </a:lnTo>
                  <a:lnTo>
                    <a:pt x="2965" y="7894"/>
                  </a:lnTo>
                  <a:cubicBezTo>
                    <a:pt x="2965" y="8549"/>
                    <a:pt x="3501" y="9085"/>
                    <a:pt x="4156" y="9085"/>
                  </a:cubicBezTo>
                  <a:cubicBezTo>
                    <a:pt x="4394" y="9085"/>
                    <a:pt x="4620" y="9013"/>
                    <a:pt x="4810" y="8894"/>
                  </a:cubicBezTo>
                  <a:cubicBezTo>
                    <a:pt x="4882" y="8847"/>
                    <a:pt x="4906" y="8739"/>
                    <a:pt x="4858" y="8668"/>
                  </a:cubicBezTo>
                  <a:cubicBezTo>
                    <a:pt x="4827" y="8622"/>
                    <a:pt x="4772" y="8596"/>
                    <a:pt x="4717" y="8596"/>
                  </a:cubicBezTo>
                  <a:cubicBezTo>
                    <a:pt x="4687" y="8596"/>
                    <a:pt x="4657" y="8603"/>
                    <a:pt x="4632" y="8620"/>
                  </a:cubicBezTo>
                  <a:cubicBezTo>
                    <a:pt x="4489" y="8716"/>
                    <a:pt x="4322" y="8775"/>
                    <a:pt x="4156" y="8775"/>
                  </a:cubicBezTo>
                  <a:cubicBezTo>
                    <a:pt x="3679" y="8775"/>
                    <a:pt x="3298" y="8382"/>
                    <a:pt x="3298" y="7906"/>
                  </a:cubicBezTo>
                  <a:lnTo>
                    <a:pt x="3298" y="7013"/>
                  </a:lnTo>
                  <a:cubicBezTo>
                    <a:pt x="3560" y="7120"/>
                    <a:pt x="3858" y="7180"/>
                    <a:pt x="4156" y="7180"/>
                  </a:cubicBezTo>
                  <a:cubicBezTo>
                    <a:pt x="4465" y="7180"/>
                    <a:pt x="4751" y="7120"/>
                    <a:pt x="5025" y="7013"/>
                  </a:cubicBezTo>
                  <a:close/>
                  <a:moveTo>
                    <a:pt x="3786" y="0"/>
                  </a:moveTo>
                  <a:cubicBezTo>
                    <a:pt x="3322" y="0"/>
                    <a:pt x="2941" y="381"/>
                    <a:pt x="2941" y="857"/>
                  </a:cubicBezTo>
                  <a:cubicBezTo>
                    <a:pt x="2941" y="917"/>
                    <a:pt x="2953" y="976"/>
                    <a:pt x="2953" y="1048"/>
                  </a:cubicBezTo>
                  <a:cubicBezTo>
                    <a:pt x="1786" y="1119"/>
                    <a:pt x="881" y="2072"/>
                    <a:pt x="881" y="3251"/>
                  </a:cubicBezTo>
                  <a:cubicBezTo>
                    <a:pt x="881" y="3596"/>
                    <a:pt x="965" y="3953"/>
                    <a:pt x="1119" y="4263"/>
                  </a:cubicBezTo>
                  <a:cubicBezTo>
                    <a:pt x="1072" y="4346"/>
                    <a:pt x="1048" y="4441"/>
                    <a:pt x="1048" y="4548"/>
                  </a:cubicBezTo>
                  <a:cubicBezTo>
                    <a:pt x="1048" y="4870"/>
                    <a:pt x="1310" y="5120"/>
                    <a:pt x="1620" y="5120"/>
                  </a:cubicBezTo>
                  <a:lnTo>
                    <a:pt x="1739" y="5120"/>
                  </a:lnTo>
                  <a:cubicBezTo>
                    <a:pt x="1846" y="5870"/>
                    <a:pt x="2298" y="6489"/>
                    <a:pt x="2917" y="6870"/>
                  </a:cubicBezTo>
                  <a:lnTo>
                    <a:pt x="2917" y="7263"/>
                  </a:lnTo>
                  <a:lnTo>
                    <a:pt x="2382" y="7442"/>
                  </a:lnTo>
                  <a:cubicBezTo>
                    <a:pt x="2191" y="7525"/>
                    <a:pt x="2060" y="7680"/>
                    <a:pt x="2048" y="7894"/>
                  </a:cubicBezTo>
                  <a:lnTo>
                    <a:pt x="2048" y="7918"/>
                  </a:lnTo>
                  <a:lnTo>
                    <a:pt x="786" y="8370"/>
                  </a:lnTo>
                  <a:cubicBezTo>
                    <a:pt x="310" y="8537"/>
                    <a:pt x="0" y="8977"/>
                    <a:pt x="0" y="9489"/>
                  </a:cubicBezTo>
                  <a:lnTo>
                    <a:pt x="0" y="10799"/>
                  </a:lnTo>
                  <a:cubicBezTo>
                    <a:pt x="0" y="10882"/>
                    <a:pt x="72" y="10954"/>
                    <a:pt x="167" y="10954"/>
                  </a:cubicBezTo>
                  <a:cubicBezTo>
                    <a:pt x="250" y="10954"/>
                    <a:pt x="334" y="10882"/>
                    <a:pt x="334" y="10799"/>
                  </a:cubicBezTo>
                  <a:lnTo>
                    <a:pt x="334" y="9489"/>
                  </a:lnTo>
                  <a:cubicBezTo>
                    <a:pt x="334" y="9382"/>
                    <a:pt x="346" y="9263"/>
                    <a:pt x="393" y="9168"/>
                  </a:cubicBezTo>
                  <a:lnTo>
                    <a:pt x="1203" y="9870"/>
                  </a:lnTo>
                  <a:cubicBezTo>
                    <a:pt x="1322" y="9978"/>
                    <a:pt x="1381" y="10109"/>
                    <a:pt x="1381" y="10275"/>
                  </a:cubicBezTo>
                  <a:lnTo>
                    <a:pt x="1381" y="10799"/>
                  </a:lnTo>
                  <a:cubicBezTo>
                    <a:pt x="1381" y="10882"/>
                    <a:pt x="1465" y="10954"/>
                    <a:pt x="1548" y="10954"/>
                  </a:cubicBezTo>
                  <a:cubicBezTo>
                    <a:pt x="1643" y="10954"/>
                    <a:pt x="1715" y="10882"/>
                    <a:pt x="1715" y="10799"/>
                  </a:cubicBezTo>
                  <a:lnTo>
                    <a:pt x="1715" y="10275"/>
                  </a:lnTo>
                  <a:cubicBezTo>
                    <a:pt x="1715" y="10025"/>
                    <a:pt x="1608" y="9799"/>
                    <a:pt x="1417" y="9632"/>
                  </a:cubicBezTo>
                  <a:lnTo>
                    <a:pt x="572" y="8906"/>
                  </a:lnTo>
                  <a:cubicBezTo>
                    <a:pt x="655" y="8799"/>
                    <a:pt x="774" y="8727"/>
                    <a:pt x="905" y="8680"/>
                  </a:cubicBezTo>
                  <a:lnTo>
                    <a:pt x="2036" y="8275"/>
                  </a:lnTo>
                  <a:cubicBezTo>
                    <a:pt x="2060" y="8787"/>
                    <a:pt x="2191" y="9192"/>
                    <a:pt x="2298" y="9454"/>
                  </a:cubicBezTo>
                  <a:cubicBezTo>
                    <a:pt x="2425" y="9776"/>
                    <a:pt x="2729" y="9970"/>
                    <a:pt x="3057" y="9970"/>
                  </a:cubicBezTo>
                  <a:cubicBezTo>
                    <a:pt x="3129" y="9970"/>
                    <a:pt x="3202" y="9961"/>
                    <a:pt x="3274" y="9942"/>
                  </a:cubicBezTo>
                  <a:lnTo>
                    <a:pt x="4096" y="9739"/>
                  </a:lnTo>
                  <a:lnTo>
                    <a:pt x="4918" y="9942"/>
                  </a:lnTo>
                  <a:cubicBezTo>
                    <a:pt x="4989" y="9966"/>
                    <a:pt x="5049" y="9978"/>
                    <a:pt x="5120" y="9978"/>
                  </a:cubicBezTo>
                  <a:cubicBezTo>
                    <a:pt x="5453" y="9978"/>
                    <a:pt x="5763" y="9787"/>
                    <a:pt x="5894" y="9454"/>
                  </a:cubicBezTo>
                  <a:cubicBezTo>
                    <a:pt x="6001" y="9192"/>
                    <a:pt x="6132" y="8787"/>
                    <a:pt x="6144" y="8299"/>
                  </a:cubicBezTo>
                  <a:lnTo>
                    <a:pt x="7275" y="8692"/>
                  </a:lnTo>
                  <a:cubicBezTo>
                    <a:pt x="7418" y="8739"/>
                    <a:pt x="7537" y="8835"/>
                    <a:pt x="7620" y="8918"/>
                  </a:cubicBezTo>
                  <a:lnTo>
                    <a:pt x="6775" y="9644"/>
                  </a:lnTo>
                  <a:cubicBezTo>
                    <a:pt x="6584" y="9811"/>
                    <a:pt x="6477" y="10037"/>
                    <a:pt x="6477" y="10287"/>
                  </a:cubicBezTo>
                  <a:lnTo>
                    <a:pt x="6477" y="10811"/>
                  </a:lnTo>
                  <a:cubicBezTo>
                    <a:pt x="6477" y="10894"/>
                    <a:pt x="6549" y="10978"/>
                    <a:pt x="6644" y="10978"/>
                  </a:cubicBezTo>
                  <a:cubicBezTo>
                    <a:pt x="6727" y="10978"/>
                    <a:pt x="6799" y="10894"/>
                    <a:pt x="6799" y="10811"/>
                  </a:cubicBezTo>
                  <a:lnTo>
                    <a:pt x="6799" y="10287"/>
                  </a:lnTo>
                  <a:cubicBezTo>
                    <a:pt x="6799" y="10144"/>
                    <a:pt x="6858" y="9990"/>
                    <a:pt x="6977" y="9882"/>
                  </a:cubicBezTo>
                  <a:lnTo>
                    <a:pt x="7787" y="9204"/>
                  </a:lnTo>
                  <a:cubicBezTo>
                    <a:pt x="7835" y="9311"/>
                    <a:pt x="7846" y="9406"/>
                    <a:pt x="7846" y="9513"/>
                  </a:cubicBezTo>
                  <a:lnTo>
                    <a:pt x="7846" y="10823"/>
                  </a:lnTo>
                  <a:cubicBezTo>
                    <a:pt x="7846" y="10918"/>
                    <a:pt x="7918" y="10990"/>
                    <a:pt x="8013" y="10990"/>
                  </a:cubicBezTo>
                  <a:cubicBezTo>
                    <a:pt x="8097" y="10990"/>
                    <a:pt x="8168" y="10918"/>
                    <a:pt x="8168" y="10823"/>
                  </a:cubicBezTo>
                  <a:lnTo>
                    <a:pt x="8168" y="9513"/>
                  </a:lnTo>
                  <a:cubicBezTo>
                    <a:pt x="8239" y="8977"/>
                    <a:pt x="7918" y="8513"/>
                    <a:pt x="7442" y="8358"/>
                  </a:cubicBezTo>
                  <a:lnTo>
                    <a:pt x="6215" y="7918"/>
                  </a:lnTo>
                  <a:lnTo>
                    <a:pt x="6215" y="7894"/>
                  </a:lnTo>
                  <a:cubicBezTo>
                    <a:pt x="6192" y="7680"/>
                    <a:pt x="6061" y="7501"/>
                    <a:pt x="5870" y="7442"/>
                  </a:cubicBezTo>
                  <a:lnTo>
                    <a:pt x="5334" y="7263"/>
                  </a:lnTo>
                  <a:lnTo>
                    <a:pt x="5334" y="6870"/>
                  </a:lnTo>
                  <a:cubicBezTo>
                    <a:pt x="5953" y="6513"/>
                    <a:pt x="6406" y="5870"/>
                    <a:pt x="6513" y="5120"/>
                  </a:cubicBezTo>
                  <a:lnTo>
                    <a:pt x="6632" y="5120"/>
                  </a:lnTo>
                  <a:cubicBezTo>
                    <a:pt x="6954" y="5120"/>
                    <a:pt x="7204" y="4858"/>
                    <a:pt x="7204" y="4548"/>
                  </a:cubicBezTo>
                  <a:cubicBezTo>
                    <a:pt x="7204" y="4441"/>
                    <a:pt x="7180" y="4346"/>
                    <a:pt x="7132" y="4263"/>
                  </a:cubicBezTo>
                  <a:cubicBezTo>
                    <a:pt x="7299" y="3953"/>
                    <a:pt x="7370" y="3608"/>
                    <a:pt x="7370" y="3251"/>
                  </a:cubicBezTo>
                  <a:cubicBezTo>
                    <a:pt x="7370" y="2072"/>
                    <a:pt x="6453" y="1107"/>
                    <a:pt x="5299" y="1048"/>
                  </a:cubicBezTo>
                  <a:cubicBezTo>
                    <a:pt x="5322" y="988"/>
                    <a:pt x="5322" y="929"/>
                    <a:pt x="5322" y="857"/>
                  </a:cubicBezTo>
                  <a:cubicBezTo>
                    <a:pt x="5322" y="393"/>
                    <a:pt x="4941" y="0"/>
                    <a:pt x="4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29"/>
            <p:cNvSpPr/>
            <p:nvPr/>
          </p:nvSpPr>
          <p:spPr>
            <a:xfrm>
              <a:off x="5916547" y="3055828"/>
              <a:ext cx="43402" cy="15396"/>
            </a:xfrm>
            <a:custGeom>
              <a:rect b="b" l="l" r="r" t="t"/>
              <a:pathLst>
                <a:path extrusionOk="0" h="486" w="1370">
                  <a:moveTo>
                    <a:pt x="173" y="1"/>
                  </a:moveTo>
                  <a:cubicBezTo>
                    <a:pt x="131" y="1"/>
                    <a:pt x="89" y="16"/>
                    <a:pt x="60" y="45"/>
                  </a:cubicBezTo>
                  <a:cubicBezTo>
                    <a:pt x="0" y="105"/>
                    <a:pt x="0" y="200"/>
                    <a:pt x="60" y="260"/>
                  </a:cubicBezTo>
                  <a:cubicBezTo>
                    <a:pt x="191" y="403"/>
                    <a:pt x="429" y="486"/>
                    <a:pt x="691" y="486"/>
                  </a:cubicBezTo>
                  <a:cubicBezTo>
                    <a:pt x="941" y="486"/>
                    <a:pt x="1179" y="414"/>
                    <a:pt x="1310" y="260"/>
                  </a:cubicBezTo>
                  <a:cubicBezTo>
                    <a:pt x="1369" y="200"/>
                    <a:pt x="1369" y="105"/>
                    <a:pt x="1310" y="45"/>
                  </a:cubicBezTo>
                  <a:cubicBezTo>
                    <a:pt x="1280" y="16"/>
                    <a:pt x="1241" y="1"/>
                    <a:pt x="1201" y="1"/>
                  </a:cubicBezTo>
                  <a:cubicBezTo>
                    <a:pt x="1161" y="1"/>
                    <a:pt x="1119" y="16"/>
                    <a:pt x="1084" y="45"/>
                  </a:cubicBezTo>
                  <a:cubicBezTo>
                    <a:pt x="1024" y="105"/>
                    <a:pt x="893" y="164"/>
                    <a:pt x="691" y="164"/>
                  </a:cubicBezTo>
                  <a:cubicBezTo>
                    <a:pt x="476" y="164"/>
                    <a:pt x="345" y="81"/>
                    <a:pt x="286" y="45"/>
                  </a:cubicBezTo>
                  <a:cubicBezTo>
                    <a:pt x="256" y="16"/>
                    <a:pt x="214" y="1"/>
                    <a:pt x="1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29"/>
            <p:cNvSpPr/>
            <p:nvPr/>
          </p:nvSpPr>
          <p:spPr>
            <a:xfrm>
              <a:off x="5900707" y="3012363"/>
              <a:ext cx="10201" cy="15492"/>
            </a:xfrm>
            <a:custGeom>
              <a:rect b="b" l="l" r="r" t="t"/>
              <a:pathLst>
                <a:path extrusionOk="0" h="489" w="322">
                  <a:moveTo>
                    <a:pt x="167" y="1"/>
                  </a:moveTo>
                  <a:cubicBezTo>
                    <a:pt x="71" y="1"/>
                    <a:pt x="0" y="72"/>
                    <a:pt x="0" y="167"/>
                  </a:cubicBezTo>
                  <a:lnTo>
                    <a:pt x="0" y="322"/>
                  </a:lnTo>
                  <a:cubicBezTo>
                    <a:pt x="0" y="417"/>
                    <a:pt x="71" y="489"/>
                    <a:pt x="167" y="489"/>
                  </a:cubicBezTo>
                  <a:cubicBezTo>
                    <a:pt x="250" y="489"/>
                    <a:pt x="321" y="417"/>
                    <a:pt x="321" y="322"/>
                  </a:cubicBezTo>
                  <a:lnTo>
                    <a:pt x="321" y="167"/>
                  </a:lnTo>
                  <a:cubicBezTo>
                    <a:pt x="321" y="60"/>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29"/>
            <p:cNvSpPr/>
            <p:nvPr/>
          </p:nvSpPr>
          <p:spPr>
            <a:xfrm>
              <a:off x="5965556" y="3012363"/>
              <a:ext cx="10613" cy="15492"/>
            </a:xfrm>
            <a:custGeom>
              <a:rect b="b" l="l" r="r" t="t"/>
              <a:pathLst>
                <a:path extrusionOk="0" h="489" w="335">
                  <a:moveTo>
                    <a:pt x="168" y="1"/>
                  </a:moveTo>
                  <a:cubicBezTo>
                    <a:pt x="84" y="1"/>
                    <a:pt x="1" y="72"/>
                    <a:pt x="1" y="167"/>
                  </a:cubicBezTo>
                  <a:lnTo>
                    <a:pt x="1" y="322"/>
                  </a:lnTo>
                  <a:cubicBezTo>
                    <a:pt x="1" y="417"/>
                    <a:pt x="84" y="489"/>
                    <a:pt x="168" y="489"/>
                  </a:cubicBezTo>
                  <a:cubicBezTo>
                    <a:pt x="251" y="489"/>
                    <a:pt x="334" y="417"/>
                    <a:pt x="334" y="322"/>
                  </a:cubicBezTo>
                  <a:lnTo>
                    <a:pt x="334" y="167"/>
                  </a:lnTo>
                  <a:cubicBezTo>
                    <a:pt x="334" y="60"/>
                    <a:pt x="263" y="1"/>
                    <a:pt x="1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29"/>
            <p:cNvSpPr/>
            <p:nvPr/>
          </p:nvSpPr>
          <p:spPr>
            <a:xfrm>
              <a:off x="5933116" y="3206625"/>
              <a:ext cx="10613" cy="1020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4" name="Google Shape;5744;p29"/>
          <p:cNvGrpSpPr/>
          <p:nvPr/>
        </p:nvGrpSpPr>
        <p:grpSpPr>
          <a:xfrm>
            <a:off x="3024817" y="2576277"/>
            <a:ext cx="687929" cy="870158"/>
            <a:chOff x="4899999" y="2882095"/>
            <a:chExt cx="271244" cy="346801"/>
          </a:xfrm>
        </p:grpSpPr>
        <p:sp>
          <p:nvSpPr>
            <p:cNvPr id="5745" name="Google Shape;5745;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5" name="Google Shape;5755;p29"/>
          <p:cNvGrpSpPr/>
          <p:nvPr/>
        </p:nvGrpSpPr>
        <p:grpSpPr>
          <a:xfrm>
            <a:off x="2239705" y="2576277"/>
            <a:ext cx="687929" cy="870158"/>
            <a:chOff x="4899999" y="2882095"/>
            <a:chExt cx="271244" cy="346801"/>
          </a:xfrm>
        </p:grpSpPr>
        <p:sp>
          <p:nvSpPr>
            <p:cNvPr id="5756" name="Google Shape;5756;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6" name="Google Shape;5766;p29"/>
          <p:cNvGrpSpPr/>
          <p:nvPr/>
        </p:nvGrpSpPr>
        <p:grpSpPr>
          <a:xfrm>
            <a:off x="1872405" y="3558077"/>
            <a:ext cx="687929" cy="870158"/>
            <a:chOff x="4899999" y="2882095"/>
            <a:chExt cx="271244" cy="346801"/>
          </a:xfrm>
        </p:grpSpPr>
        <p:sp>
          <p:nvSpPr>
            <p:cNvPr id="5767" name="Google Shape;5767;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7" name="Google Shape;5777;p29"/>
          <p:cNvGrpSpPr/>
          <p:nvPr/>
        </p:nvGrpSpPr>
        <p:grpSpPr>
          <a:xfrm>
            <a:off x="1087292" y="3558077"/>
            <a:ext cx="687929" cy="870158"/>
            <a:chOff x="4899999" y="2882095"/>
            <a:chExt cx="271244" cy="346801"/>
          </a:xfrm>
        </p:grpSpPr>
        <p:sp>
          <p:nvSpPr>
            <p:cNvPr id="5778" name="Google Shape;5778;p29"/>
            <p:cNvSpPr/>
            <p:nvPr/>
          </p:nvSpPr>
          <p:spPr>
            <a:xfrm>
              <a:off x="4899999" y="2882095"/>
              <a:ext cx="271244" cy="346801"/>
            </a:xfrm>
            <a:custGeom>
              <a:rect b="b" l="l" r="r" t="t"/>
              <a:pathLst>
                <a:path extrusionOk="0" h="10947" w="8562">
                  <a:moveTo>
                    <a:pt x="6609" y="1719"/>
                  </a:moveTo>
                  <a:cubicBezTo>
                    <a:pt x="6823" y="1803"/>
                    <a:pt x="6954" y="2041"/>
                    <a:pt x="6906" y="2279"/>
                  </a:cubicBezTo>
                  <a:lnTo>
                    <a:pt x="6716" y="3398"/>
                  </a:lnTo>
                  <a:lnTo>
                    <a:pt x="6502" y="3398"/>
                  </a:lnTo>
                  <a:cubicBezTo>
                    <a:pt x="6406" y="3398"/>
                    <a:pt x="6323" y="3327"/>
                    <a:pt x="6323" y="3220"/>
                  </a:cubicBezTo>
                  <a:lnTo>
                    <a:pt x="6323" y="1969"/>
                  </a:lnTo>
                  <a:cubicBezTo>
                    <a:pt x="6454" y="1910"/>
                    <a:pt x="6537" y="1815"/>
                    <a:pt x="6609" y="1719"/>
                  </a:cubicBezTo>
                  <a:close/>
                  <a:moveTo>
                    <a:pt x="2287" y="1684"/>
                  </a:moveTo>
                  <a:cubicBezTo>
                    <a:pt x="2287" y="1743"/>
                    <a:pt x="2263" y="1803"/>
                    <a:pt x="2263" y="1862"/>
                  </a:cubicBezTo>
                  <a:lnTo>
                    <a:pt x="2263" y="3231"/>
                  </a:lnTo>
                  <a:cubicBezTo>
                    <a:pt x="2263" y="3339"/>
                    <a:pt x="2191" y="3410"/>
                    <a:pt x="2084" y="3410"/>
                  </a:cubicBezTo>
                  <a:lnTo>
                    <a:pt x="1882" y="3410"/>
                  </a:lnTo>
                  <a:lnTo>
                    <a:pt x="1691" y="2291"/>
                  </a:lnTo>
                  <a:cubicBezTo>
                    <a:pt x="1656" y="2136"/>
                    <a:pt x="1703" y="1981"/>
                    <a:pt x="1810" y="1862"/>
                  </a:cubicBezTo>
                  <a:cubicBezTo>
                    <a:pt x="1906" y="1743"/>
                    <a:pt x="2037" y="1684"/>
                    <a:pt x="2203" y="1684"/>
                  </a:cubicBezTo>
                  <a:close/>
                  <a:moveTo>
                    <a:pt x="6454" y="386"/>
                  </a:moveTo>
                  <a:lnTo>
                    <a:pt x="6454" y="386"/>
                  </a:lnTo>
                  <a:cubicBezTo>
                    <a:pt x="6597" y="815"/>
                    <a:pt x="6573" y="1207"/>
                    <a:pt x="6394" y="1469"/>
                  </a:cubicBezTo>
                  <a:cubicBezTo>
                    <a:pt x="6228" y="1707"/>
                    <a:pt x="5954" y="1862"/>
                    <a:pt x="5680" y="1862"/>
                  </a:cubicBezTo>
                  <a:lnTo>
                    <a:pt x="3120" y="1862"/>
                  </a:lnTo>
                  <a:cubicBezTo>
                    <a:pt x="3025" y="1862"/>
                    <a:pt x="2953" y="1934"/>
                    <a:pt x="2953" y="2029"/>
                  </a:cubicBezTo>
                  <a:cubicBezTo>
                    <a:pt x="2953" y="2112"/>
                    <a:pt x="3025" y="2184"/>
                    <a:pt x="3120" y="2184"/>
                  </a:cubicBezTo>
                  <a:lnTo>
                    <a:pt x="5680" y="2184"/>
                  </a:lnTo>
                  <a:cubicBezTo>
                    <a:pt x="5799" y="2184"/>
                    <a:pt x="5918" y="2172"/>
                    <a:pt x="6037" y="2136"/>
                  </a:cubicBezTo>
                  <a:lnTo>
                    <a:pt x="6037" y="3220"/>
                  </a:lnTo>
                  <a:cubicBezTo>
                    <a:pt x="6037" y="3493"/>
                    <a:pt x="6252" y="3720"/>
                    <a:pt x="6537" y="3720"/>
                  </a:cubicBezTo>
                  <a:lnTo>
                    <a:pt x="6787" y="3720"/>
                  </a:lnTo>
                  <a:cubicBezTo>
                    <a:pt x="6871" y="3720"/>
                    <a:pt x="6942" y="3755"/>
                    <a:pt x="6990" y="3815"/>
                  </a:cubicBezTo>
                  <a:cubicBezTo>
                    <a:pt x="7025" y="3874"/>
                    <a:pt x="7061" y="3946"/>
                    <a:pt x="7061" y="4017"/>
                  </a:cubicBezTo>
                  <a:cubicBezTo>
                    <a:pt x="7049" y="4148"/>
                    <a:pt x="6930" y="4255"/>
                    <a:pt x="6763" y="4255"/>
                  </a:cubicBezTo>
                  <a:lnTo>
                    <a:pt x="6692" y="4255"/>
                  </a:lnTo>
                  <a:lnTo>
                    <a:pt x="6692" y="4244"/>
                  </a:lnTo>
                  <a:cubicBezTo>
                    <a:pt x="6692" y="4148"/>
                    <a:pt x="6609" y="4077"/>
                    <a:pt x="6525" y="4077"/>
                  </a:cubicBezTo>
                  <a:cubicBezTo>
                    <a:pt x="6430" y="4077"/>
                    <a:pt x="6359" y="4148"/>
                    <a:pt x="6359" y="4244"/>
                  </a:cubicBezTo>
                  <a:cubicBezTo>
                    <a:pt x="6359" y="5375"/>
                    <a:pt x="5442" y="6315"/>
                    <a:pt x="4287" y="6315"/>
                  </a:cubicBezTo>
                  <a:cubicBezTo>
                    <a:pt x="3180" y="6315"/>
                    <a:pt x="2239" y="5387"/>
                    <a:pt x="2239" y="4244"/>
                  </a:cubicBezTo>
                  <a:cubicBezTo>
                    <a:pt x="2239" y="4160"/>
                    <a:pt x="2168" y="4077"/>
                    <a:pt x="2072" y="4077"/>
                  </a:cubicBezTo>
                  <a:cubicBezTo>
                    <a:pt x="1989" y="4077"/>
                    <a:pt x="1906" y="4160"/>
                    <a:pt x="1906" y="4244"/>
                  </a:cubicBezTo>
                  <a:lnTo>
                    <a:pt x="1906" y="4255"/>
                  </a:lnTo>
                  <a:lnTo>
                    <a:pt x="1822" y="4255"/>
                  </a:lnTo>
                  <a:cubicBezTo>
                    <a:pt x="1751" y="4255"/>
                    <a:pt x="1668" y="4232"/>
                    <a:pt x="1632" y="4172"/>
                  </a:cubicBezTo>
                  <a:cubicBezTo>
                    <a:pt x="1584" y="4113"/>
                    <a:pt x="1549" y="4041"/>
                    <a:pt x="1549" y="3958"/>
                  </a:cubicBezTo>
                  <a:cubicBezTo>
                    <a:pt x="1572" y="3827"/>
                    <a:pt x="1691" y="3720"/>
                    <a:pt x="1846" y="3720"/>
                  </a:cubicBezTo>
                  <a:lnTo>
                    <a:pt x="2084" y="3720"/>
                  </a:lnTo>
                  <a:cubicBezTo>
                    <a:pt x="2370" y="3720"/>
                    <a:pt x="2596" y="3505"/>
                    <a:pt x="2596" y="3220"/>
                  </a:cubicBezTo>
                  <a:lnTo>
                    <a:pt x="2596" y="1850"/>
                  </a:lnTo>
                  <a:cubicBezTo>
                    <a:pt x="2596" y="1184"/>
                    <a:pt x="3132" y="648"/>
                    <a:pt x="3799" y="648"/>
                  </a:cubicBezTo>
                  <a:lnTo>
                    <a:pt x="5335" y="648"/>
                  </a:lnTo>
                  <a:cubicBezTo>
                    <a:pt x="5894" y="648"/>
                    <a:pt x="6252" y="493"/>
                    <a:pt x="6454" y="386"/>
                  </a:cubicBezTo>
                  <a:close/>
                  <a:moveTo>
                    <a:pt x="5347" y="6387"/>
                  </a:moveTo>
                  <a:lnTo>
                    <a:pt x="5347" y="6911"/>
                  </a:lnTo>
                  <a:lnTo>
                    <a:pt x="4299" y="7494"/>
                  </a:lnTo>
                  <a:lnTo>
                    <a:pt x="3263" y="6911"/>
                  </a:lnTo>
                  <a:lnTo>
                    <a:pt x="3263" y="6387"/>
                  </a:lnTo>
                  <a:cubicBezTo>
                    <a:pt x="3573" y="6541"/>
                    <a:pt x="3930" y="6625"/>
                    <a:pt x="4299" y="6625"/>
                  </a:cubicBezTo>
                  <a:cubicBezTo>
                    <a:pt x="4680" y="6625"/>
                    <a:pt x="5037" y="6541"/>
                    <a:pt x="5347" y="6387"/>
                  </a:cubicBezTo>
                  <a:close/>
                  <a:moveTo>
                    <a:pt x="2846" y="7041"/>
                  </a:moveTo>
                  <a:lnTo>
                    <a:pt x="4073" y="7708"/>
                  </a:lnTo>
                  <a:lnTo>
                    <a:pt x="3704" y="8149"/>
                  </a:lnTo>
                  <a:cubicBezTo>
                    <a:pt x="3680" y="8184"/>
                    <a:pt x="3632" y="8208"/>
                    <a:pt x="3596" y="8220"/>
                  </a:cubicBezTo>
                  <a:cubicBezTo>
                    <a:pt x="3549" y="8220"/>
                    <a:pt x="3489" y="8208"/>
                    <a:pt x="3454" y="8173"/>
                  </a:cubicBezTo>
                  <a:lnTo>
                    <a:pt x="2620" y="7458"/>
                  </a:lnTo>
                  <a:lnTo>
                    <a:pt x="2834" y="7041"/>
                  </a:lnTo>
                  <a:close/>
                  <a:moveTo>
                    <a:pt x="5787" y="7041"/>
                  </a:moveTo>
                  <a:lnTo>
                    <a:pt x="6001" y="7458"/>
                  </a:lnTo>
                  <a:lnTo>
                    <a:pt x="5156" y="8173"/>
                  </a:lnTo>
                  <a:cubicBezTo>
                    <a:pt x="5109" y="8208"/>
                    <a:pt x="5061" y="8220"/>
                    <a:pt x="5013" y="8220"/>
                  </a:cubicBezTo>
                  <a:cubicBezTo>
                    <a:pt x="4978" y="8220"/>
                    <a:pt x="4930" y="8184"/>
                    <a:pt x="4894" y="8149"/>
                  </a:cubicBezTo>
                  <a:lnTo>
                    <a:pt x="4561" y="7708"/>
                  </a:lnTo>
                  <a:lnTo>
                    <a:pt x="5775" y="7041"/>
                  </a:lnTo>
                  <a:close/>
                  <a:moveTo>
                    <a:pt x="6497" y="1"/>
                  </a:moveTo>
                  <a:cubicBezTo>
                    <a:pt x="6455" y="1"/>
                    <a:pt x="6419" y="16"/>
                    <a:pt x="6382" y="53"/>
                  </a:cubicBezTo>
                  <a:cubicBezTo>
                    <a:pt x="6382" y="53"/>
                    <a:pt x="6073" y="350"/>
                    <a:pt x="5299" y="350"/>
                  </a:cubicBezTo>
                  <a:lnTo>
                    <a:pt x="3763" y="350"/>
                  </a:lnTo>
                  <a:cubicBezTo>
                    <a:pt x="3096" y="350"/>
                    <a:pt x="2537" y="779"/>
                    <a:pt x="2322" y="1374"/>
                  </a:cubicBezTo>
                  <a:lnTo>
                    <a:pt x="2180" y="1374"/>
                  </a:lnTo>
                  <a:cubicBezTo>
                    <a:pt x="1918" y="1374"/>
                    <a:pt x="1703" y="1481"/>
                    <a:pt x="1537" y="1672"/>
                  </a:cubicBezTo>
                  <a:cubicBezTo>
                    <a:pt x="1370" y="1862"/>
                    <a:pt x="1310" y="2112"/>
                    <a:pt x="1346" y="2350"/>
                  </a:cubicBezTo>
                  <a:lnTo>
                    <a:pt x="1537" y="3505"/>
                  </a:lnTo>
                  <a:cubicBezTo>
                    <a:pt x="1358" y="3589"/>
                    <a:pt x="1239" y="3755"/>
                    <a:pt x="1203" y="3958"/>
                  </a:cubicBezTo>
                  <a:cubicBezTo>
                    <a:pt x="1191" y="4124"/>
                    <a:pt x="1251" y="4291"/>
                    <a:pt x="1358" y="4422"/>
                  </a:cubicBezTo>
                  <a:cubicBezTo>
                    <a:pt x="1465" y="4541"/>
                    <a:pt x="1620" y="4613"/>
                    <a:pt x="1787" y="4613"/>
                  </a:cubicBezTo>
                  <a:lnTo>
                    <a:pt x="1906" y="4613"/>
                  </a:lnTo>
                  <a:cubicBezTo>
                    <a:pt x="2001" y="5291"/>
                    <a:pt x="2382" y="5863"/>
                    <a:pt x="2906" y="6244"/>
                  </a:cubicBezTo>
                  <a:lnTo>
                    <a:pt x="2906" y="6780"/>
                  </a:lnTo>
                  <a:cubicBezTo>
                    <a:pt x="2876" y="6762"/>
                    <a:pt x="2843" y="6753"/>
                    <a:pt x="2808" y="6753"/>
                  </a:cubicBezTo>
                  <a:cubicBezTo>
                    <a:pt x="2772" y="6753"/>
                    <a:pt x="2733" y="6762"/>
                    <a:pt x="2692" y="6780"/>
                  </a:cubicBezTo>
                  <a:cubicBezTo>
                    <a:pt x="2608" y="6803"/>
                    <a:pt x="2537" y="6863"/>
                    <a:pt x="2501" y="6934"/>
                  </a:cubicBezTo>
                  <a:lnTo>
                    <a:pt x="2251" y="7434"/>
                  </a:lnTo>
                  <a:lnTo>
                    <a:pt x="846" y="7851"/>
                  </a:lnTo>
                  <a:cubicBezTo>
                    <a:pt x="346" y="7994"/>
                    <a:pt x="1" y="8458"/>
                    <a:pt x="1" y="8982"/>
                  </a:cubicBezTo>
                  <a:lnTo>
                    <a:pt x="1" y="10780"/>
                  </a:lnTo>
                  <a:cubicBezTo>
                    <a:pt x="1" y="10863"/>
                    <a:pt x="72" y="10947"/>
                    <a:pt x="167" y="10947"/>
                  </a:cubicBezTo>
                  <a:cubicBezTo>
                    <a:pt x="251" y="10947"/>
                    <a:pt x="334" y="10863"/>
                    <a:pt x="334" y="10780"/>
                  </a:cubicBezTo>
                  <a:lnTo>
                    <a:pt x="334" y="8982"/>
                  </a:lnTo>
                  <a:cubicBezTo>
                    <a:pt x="334" y="8589"/>
                    <a:pt x="584" y="8244"/>
                    <a:pt x="953" y="8149"/>
                  </a:cubicBezTo>
                  <a:lnTo>
                    <a:pt x="1549" y="7958"/>
                  </a:lnTo>
                  <a:lnTo>
                    <a:pt x="1549" y="10756"/>
                  </a:lnTo>
                  <a:cubicBezTo>
                    <a:pt x="1549" y="10851"/>
                    <a:pt x="1620" y="10923"/>
                    <a:pt x="1715" y="10923"/>
                  </a:cubicBezTo>
                  <a:cubicBezTo>
                    <a:pt x="1799" y="10923"/>
                    <a:pt x="1882" y="10851"/>
                    <a:pt x="1882" y="10756"/>
                  </a:cubicBezTo>
                  <a:lnTo>
                    <a:pt x="1882" y="7863"/>
                  </a:lnTo>
                  <a:lnTo>
                    <a:pt x="2239" y="7756"/>
                  </a:lnTo>
                  <a:lnTo>
                    <a:pt x="2239" y="10756"/>
                  </a:lnTo>
                  <a:cubicBezTo>
                    <a:pt x="2239" y="10851"/>
                    <a:pt x="2311" y="10923"/>
                    <a:pt x="2394" y="10923"/>
                  </a:cubicBezTo>
                  <a:cubicBezTo>
                    <a:pt x="2489" y="10923"/>
                    <a:pt x="2561" y="10851"/>
                    <a:pt x="2561" y="10756"/>
                  </a:cubicBezTo>
                  <a:lnTo>
                    <a:pt x="2561" y="7863"/>
                  </a:lnTo>
                  <a:lnTo>
                    <a:pt x="3227" y="8423"/>
                  </a:lnTo>
                  <a:cubicBezTo>
                    <a:pt x="3323" y="8494"/>
                    <a:pt x="3442" y="8542"/>
                    <a:pt x="3561" y="8542"/>
                  </a:cubicBezTo>
                  <a:lnTo>
                    <a:pt x="3608" y="8542"/>
                  </a:lnTo>
                  <a:cubicBezTo>
                    <a:pt x="3739" y="8530"/>
                    <a:pt x="3858" y="8470"/>
                    <a:pt x="3942" y="8351"/>
                  </a:cubicBezTo>
                  <a:lnTo>
                    <a:pt x="4287" y="7934"/>
                  </a:lnTo>
                  <a:lnTo>
                    <a:pt x="4632" y="8351"/>
                  </a:lnTo>
                  <a:cubicBezTo>
                    <a:pt x="4716" y="8458"/>
                    <a:pt x="4835" y="8530"/>
                    <a:pt x="4978" y="8542"/>
                  </a:cubicBezTo>
                  <a:lnTo>
                    <a:pt x="5013" y="8542"/>
                  </a:lnTo>
                  <a:cubicBezTo>
                    <a:pt x="5132" y="8542"/>
                    <a:pt x="5251" y="8494"/>
                    <a:pt x="5347" y="8423"/>
                  </a:cubicBezTo>
                  <a:lnTo>
                    <a:pt x="6180" y="7708"/>
                  </a:lnTo>
                  <a:lnTo>
                    <a:pt x="6680" y="7863"/>
                  </a:lnTo>
                  <a:lnTo>
                    <a:pt x="6680" y="10756"/>
                  </a:lnTo>
                  <a:cubicBezTo>
                    <a:pt x="6680" y="10851"/>
                    <a:pt x="6763" y="10923"/>
                    <a:pt x="6847" y="10923"/>
                  </a:cubicBezTo>
                  <a:cubicBezTo>
                    <a:pt x="6942" y="10923"/>
                    <a:pt x="7014" y="10851"/>
                    <a:pt x="7014" y="10756"/>
                  </a:cubicBezTo>
                  <a:lnTo>
                    <a:pt x="7014" y="7958"/>
                  </a:lnTo>
                  <a:lnTo>
                    <a:pt x="7609" y="8149"/>
                  </a:lnTo>
                  <a:cubicBezTo>
                    <a:pt x="7978" y="8244"/>
                    <a:pt x="8228" y="8589"/>
                    <a:pt x="8228" y="8982"/>
                  </a:cubicBezTo>
                  <a:lnTo>
                    <a:pt x="8228" y="10780"/>
                  </a:lnTo>
                  <a:cubicBezTo>
                    <a:pt x="8228" y="10863"/>
                    <a:pt x="8311" y="10947"/>
                    <a:pt x="8395" y="10947"/>
                  </a:cubicBezTo>
                  <a:cubicBezTo>
                    <a:pt x="8490" y="10947"/>
                    <a:pt x="8561" y="10863"/>
                    <a:pt x="8561" y="10780"/>
                  </a:cubicBezTo>
                  <a:lnTo>
                    <a:pt x="8561" y="8982"/>
                  </a:lnTo>
                  <a:cubicBezTo>
                    <a:pt x="8561" y="8423"/>
                    <a:pt x="8216" y="7970"/>
                    <a:pt x="7716" y="7815"/>
                  </a:cubicBezTo>
                  <a:lnTo>
                    <a:pt x="6311" y="7399"/>
                  </a:lnTo>
                  <a:lnTo>
                    <a:pt x="6061" y="6911"/>
                  </a:lnTo>
                  <a:cubicBezTo>
                    <a:pt x="6013" y="6839"/>
                    <a:pt x="5942" y="6756"/>
                    <a:pt x="5871" y="6744"/>
                  </a:cubicBezTo>
                  <a:cubicBezTo>
                    <a:pt x="5829" y="6738"/>
                    <a:pt x="5793" y="6735"/>
                    <a:pt x="5759" y="6735"/>
                  </a:cubicBezTo>
                  <a:cubicBezTo>
                    <a:pt x="5725" y="6735"/>
                    <a:pt x="5692" y="6738"/>
                    <a:pt x="5656" y="6744"/>
                  </a:cubicBezTo>
                  <a:lnTo>
                    <a:pt x="5656" y="6208"/>
                  </a:lnTo>
                  <a:cubicBezTo>
                    <a:pt x="6192" y="5839"/>
                    <a:pt x="6561" y="5256"/>
                    <a:pt x="6656" y="4589"/>
                  </a:cubicBezTo>
                  <a:lnTo>
                    <a:pt x="6740" y="4589"/>
                  </a:lnTo>
                  <a:cubicBezTo>
                    <a:pt x="7061" y="4589"/>
                    <a:pt x="7323" y="4351"/>
                    <a:pt x="7359" y="4065"/>
                  </a:cubicBezTo>
                  <a:cubicBezTo>
                    <a:pt x="7371" y="3898"/>
                    <a:pt x="7311" y="3743"/>
                    <a:pt x="7204" y="3601"/>
                  </a:cubicBezTo>
                  <a:cubicBezTo>
                    <a:pt x="7156" y="3541"/>
                    <a:pt x="7097" y="3505"/>
                    <a:pt x="7025" y="3470"/>
                  </a:cubicBezTo>
                  <a:lnTo>
                    <a:pt x="7216" y="2339"/>
                  </a:lnTo>
                  <a:cubicBezTo>
                    <a:pt x="7275" y="1969"/>
                    <a:pt x="7085" y="1600"/>
                    <a:pt x="6763" y="1446"/>
                  </a:cubicBezTo>
                  <a:cubicBezTo>
                    <a:pt x="6906" y="1065"/>
                    <a:pt x="6883" y="600"/>
                    <a:pt x="6656" y="88"/>
                  </a:cubicBezTo>
                  <a:cubicBezTo>
                    <a:pt x="6644" y="53"/>
                    <a:pt x="6597" y="5"/>
                    <a:pt x="6537" y="5"/>
                  </a:cubicBezTo>
                  <a:cubicBezTo>
                    <a:pt x="6523" y="2"/>
                    <a:pt x="6510" y="1"/>
                    <a:pt x="64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29"/>
            <p:cNvSpPr/>
            <p:nvPr/>
          </p:nvSpPr>
          <p:spPr>
            <a:xfrm>
              <a:off x="5090491" y="3141364"/>
              <a:ext cx="10581" cy="86391"/>
            </a:xfrm>
            <a:custGeom>
              <a:rect b="b" l="l" r="r" t="t"/>
              <a:pathLst>
                <a:path extrusionOk="0" h="2727" w="334">
                  <a:moveTo>
                    <a:pt x="167" y="0"/>
                  </a:moveTo>
                  <a:cubicBezTo>
                    <a:pt x="84" y="0"/>
                    <a:pt x="0" y="84"/>
                    <a:pt x="0" y="167"/>
                  </a:cubicBezTo>
                  <a:lnTo>
                    <a:pt x="0" y="2560"/>
                  </a:lnTo>
                  <a:cubicBezTo>
                    <a:pt x="0" y="2656"/>
                    <a:pt x="84" y="2727"/>
                    <a:pt x="167" y="2727"/>
                  </a:cubicBezTo>
                  <a:cubicBezTo>
                    <a:pt x="262" y="2727"/>
                    <a:pt x="334" y="2656"/>
                    <a:pt x="334" y="2560"/>
                  </a:cubicBezTo>
                  <a:lnTo>
                    <a:pt x="334" y="167"/>
                  </a:lnTo>
                  <a:cubicBezTo>
                    <a:pt x="334" y="84"/>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29"/>
            <p:cNvSpPr/>
            <p:nvPr/>
          </p:nvSpPr>
          <p:spPr>
            <a:xfrm>
              <a:off x="5031281" y="3152294"/>
              <a:ext cx="10201" cy="10613"/>
            </a:xfrm>
            <a:custGeom>
              <a:rect b="b" l="l" r="r" t="t"/>
              <a:pathLst>
                <a:path extrusionOk="0" h="335" w="322">
                  <a:moveTo>
                    <a:pt x="155" y="1"/>
                  </a:moveTo>
                  <a:cubicBezTo>
                    <a:pt x="72" y="1"/>
                    <a:pt x="0" y="72"/>
                    <a:pt x="0" y="167"/>
                  </a:cubicBezTo>
                  <a:cubicBezTo>
                    <a:pt x="0" y="251"/>
                    <a:pt x="72" y="334"/>
                    <a:pt x="155" y="334"/>
                  </a:cubicBezTo>
                  <a:cubicBezTo>
                    <a:pt x="250" y="334"/>
                    <a:pt x="322" y="251"/>
                    <a:pt x="322" y="167"/>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29"/>
            <p:cNvSpPr/>
            <p:nvPr/>
          </p:nvSpPr>
          <p:spPr>
            <a:xfrm>
              <a:off x="5031281" y="3217555"/>
              <a:ext cx="10201" cy="10201"/>
            </a:xfrm>
            <a:custGeom>
              <a:rect b="b" l="l" r="r" t="t"/>
              <a:pathLst>
                <a:path extrusionOk="0" h="322" w="322">
                  <a:moveTo>
                    <a:pt x="155" y="1"/>
                  </a:moveTo>
                  <a:cubicBezTo>
                    <a:pt x="72" y="1"/>
                    <a:pt x="0" y="72"/>
                    <a:pt x="0" y="155"/>
                  </a:cubicBezTo>
                  <a:cubicBezTo>
                    <a:pt x="0" y="251"/>
                    <a:pt x="72" y="322"/>
                    <a:pt x="155" y="322"/>
                  </a:cubicBezTo>
                  <a:cubicBezTo>
                    <a:pt x="250" y="322"/>
                    <a:pt x="322" y="251"/>
                    <a:pt x="322" y="155"/>
                  </a:cubicBez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29"/>
            <p:cNvSpPr/>
            <p:nvPr/>
          </p:nvSpPr>
          <p:spPr>
            <a:xfrm>
              <a:off x="5031281" y="3184734"/>
              <a:ext cx="10201" cy="10613"/>
            </a:xfrm>
            <a:custGeom>
              <a:rect b="b" l="l" r="r" t="t"/>
              <a:pathLst>
                <a:path extrusionOk="0" h="335" w="322">
                  <a:moveTo>
                    <a:pt x="155" y="1"/>
                  </a:moveTo>
                  <a:cubicBezTo>
                    <a:pt x="72" y="1"/>
                    <a:pt x="0" y="84"/>
                    <a:pt x="0" y="167"/>
                  </a:cubicBezTo>
                  <a:cubicBezTo>
                    <a:pt x="0" y="263"/>
                    <a:pt x="72" y="334"/>
                    <a:pt x="155" y="334"/>
                  </a:cubicBezTo>
                  <a:cubicBezTo>
                    <a:pt x="250" y="334"/>
                    <a:pt x="322" y="263"/>
                    <a:pt x="322" y="167"/>
                  </a:cubicBezTo>
                  <a:cubicBezTo>
                    <a:pt x="322" y="84"/>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29"/>
            <p:cNvSpPr/>
            <p:nvPr/>
          </p:nvSpPr>
          <p:spPr>
            <a:xfrm>
              <a:off x="4998841" y="2995763"/>
              <a:ext cx="10201" cy="15492"/>
            </a:xfrm>
            <a:custGeom>
              <a:rect b="b" l="l" r="r" t="t"/>
              <a:pathLst>
                <a:path extrusionOk="0" h="489" w="322">
                  <a:moveTo>
                    <a:pt x="155" y="1"/>
                  </a:moveTo>
                  <a:cubicBezTo>
                    <a:pt x="72" y="1"/>
                    <a:pt x="0" y="72"/>
                    <a:pt x="0" y="167"/>
                  </a:cubicBezTo>
                  <a:lnTo>
                    <a:pt x="0" y="334"/>
                  </a:lnTo>
                  <a:cubicBezTo>
                    <a:pt x="0" y="417"/>
                    <a:pt x="72" y="489"/>
                    <a:pt x="155" y="489"/>
                  </a:cubicBezTo>
                  <a:cubicBezTo>
                    <a:pt x="250" y="489"/>
                    <a:pt x="322" y="417"/>
                    <a:pt x="322" y="334"/>
                  </a:cubicBezTo>
                  <a:lnTo>
                    <a:pt x="322" y="167"/>
                  </a:lnTo>
                  <a:cubicBezTo>
                    <a:pt x="322" y="72"/>
                    <a:pt x="250" y="1"/>
                    <a:pt x="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29"/>
            <p:cNvSpPr/>
            <p:nvPr/>
          </p:nvSpPr>
          <p:spPr>
            <a:xfrm>
              <a:off x="5063721" y="2995763"/>
              <a:ext cx="10201" cy="15492"/>
            </a:xfrm>
            <a:custGeom>
              <a:rect b="b" l="l" r="r" t="t"/>
              <a:pathLst>
                <a:path extrusionOk="0" h="489" w="322">
                  <a:moveTo>
                    <a:pt x="167" y="1"/>
                  </a:moveTo>
                  <a:cubicBezTo>
                    <a:pt x="71" y="1"/>
                    <a:pt x="0" y="72"/>
                    <a:pt x="0" y="167"/>
                  </a:cubicBezTo>
                  <a:lnTo>
                    <a:pt x="0" y="334"/>
                  </a:lnTo>
                  <a:cubicBezTo>
                    <a:pt x="0" y="417"/>
                    <a:pt x="71" y="489"/>
                    <a:pt x="167" y="489"/>
                  </a:cubicBezTo>
                  <a:cubicBezTo>
                    <a:pt x="250" y="489"/>
                    <a:pt x="322" y="417"/>
                    <a:pt x="322" y="334"/>
                  </a:cubicBezTo>
                  <a:lnTo>
                    <a:pt x="322" y="167"/>
                  </a:lnTo>
                  <a:cubicBezTo>
                    <a:pt x="322" y="72"/>
                    <a:pt x="250"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29"/>
            <p:cNvSpPr/>
            <p:nvPr/>
          </p:nvSpPr>
          <p:spPr>
            <a:xfrm>
              <a:off x="4993550"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55" y="84"/>
                    <a:pt x="584"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29"/>
            <p:cNvSpPr/>
            <p:nvPr/>
          </p:nvSpPr>
          <p:spPr>
            <a:xfrm>
              <a:off x="5058051" y="2979163"/>
              <a:ext cx="21162" cy="10613"/>
            </a:xfrm>
            <a:custGeom>
              <a:rect b="b" l="l" r="r" t="t"/>
              <a:pathLst>
                <a:path extrusionOk="0" h="335" w="668">
                  <a:moveTo>
                    <a:pt x="167" y="1"/>
                  </a:moveTo>
                  <a:cubicBezTo>
                    <a:pt x="72" y="1"/>
                    <a:pt x="0" y="84"/>
                    <a:pt x="0" y="167"/>
                  </a:cubicBezTo>
                  <a:cubicBezTo>
                    <a:pt x="0" y="263"/>
                    <a:pt x="72" y="334"/>
                    <a:pt x="167" y="334"/>
                  </a:cubicBezTo>
                  <a:lnTo>
                    <a:pt x="501" y="334"/>
                  </a:lnTo>
                  <a:cubicBezTo>
                    <a:pt x="596" y="334"/>
                    <a:pt x="667" y="263"/>
                    <a:pt x="667" y="167"/>
                  </a:cubicBezTo>
                  <a:cubicBezTo>
                    <a:pt x="667" y="84"/>
                    <a:pt x="596"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29"/>
            <p:cNvSpPr/>
            <p:nvPr/>
          </p:nvSpPr>
          <p:spPr>
            <a:xfrm>
              <a:off x="5007141" y="3025574"/>
              <a:ext cx="58481" cy="32092"/>
            </a:xfrm>
            <a:custGeom>
              <a:rect b="b" l="l" r="r" t="t"/>
              <a:pathLst>
                <a:path extrusionOk="0" h="1013" w="1846">
                  <a:moveTo>
                    <a:pt x="1500" y="322"/>
                  </a:moveTo>
                  <a:cubicBezTo>
                    <a:pt x="1429" y="536"/>
                    <a:pt x="1191" y="679"/>
                    <a:pt x="917" y="679"/>
                  </a:cubicBezTo>
                  <a:cubicBezTo>
                    <a:pt x="655" y="679"/>
                    <a:pt x="417" y="536"/>
                    <a:pt x="345" y="322"/>
                  </a:cubicBezTo>
                  <a:close/>
                  <a:moveTo>
                    <a:pt x="167" y="0"/>
                  </a:moveTo>
                  <a:cubicBezTo>
                    <a:pt x="72" y="0"/>
                    <a:pt x="0" y="72"/>
                    <a:pt x="0" y="167"/>
                  </a:cubicBezTo>
                  <a:cubicBezTo>
                    <a:pt x="0" y="619"/>
                    <a:pt x="417" y="1012"/>
                    <a:pt x="929" y="1012"/>
                  </a:cubicBezTo>
                  <a:cubicBezTo>
                    <a:pt x="1429" y="1012"/>
                    <a:pt x="1846" y="643"/>
                    <a:pt x="1846" y="167"/>
                  </a:cubicBezTo>
                  <a:cubicBezTo>
                    <a:pt x="1846" y="72"/>
                    <a:pt x="1786" y="0"/>
                    <a:pt x="1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8" name="Google Shape;5788;p29"/>
          <p:cNvSpPr txBox="1"/>
          <p:nvPr/>
        </p:nvSpPr>
        <p:spPr>
          <a:xfrm>
            <a:off x="1974450" y="2312538"/>
            <a:ext cx="5195100" cy="1339200"/>
          </a:xfrm>
          <a:prstGeom prst="rect">
            <a:avLst/>
          </a:prstGeom>
          <a:solidFill>
            <a:schemeClr val="lt1"/>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solidFill>
                  <a:schemeClr val="lt2"/>
                </a:solidFill>
                <a:latin typeface="Italiana"/>
                <a:ea typeface="Italiana"/>
                <a:cs typeface="Italiana"/>
                <a:sym typeface="Italiana"/>
              </a:rPr>
              <a:t>4 of 80 members</a:t>
            </a:r>
            <a:endParaRPr b="1" sz="5500">
              <a:solidFill>
                <a:schemeClr val="lt2"/>
              </a:solidFill>
              <a:latin typeface="Italiana"/>
              <a:ea typeface="Italiana"/>
              <a:cs typeface="Italiana"/>
              <a:sym typeface="Italiana"/>
            </a:endParaRPr>
          </a:p>
          <a:p>
            <a:pPr indent="0" lvl="0" marL="0" rtl="0" algn="ctr">
              <a:spcBef>
                <a:spcPts val="0"/>
              </a:spcBef>
              <a:spcAft>
                <a:spcPts val="0"/>
              </a:spcAft>
              <a:buNone/>
            </a:pPr>
            <a:r>
              <a:rPr lang="en" sz="2000">
                <a:latin typeface="Actor"/>
                <a:ea typeface="Actor"/>
                <a:cs typeface="Actor"/>
                <a:sym typeface="Actor"/>
              </a:rPr>
              <a:t>still receive delivered meals at FISH.</a:t>
            </a:r>
            <a:endParaRPr sz="2000">
              <a:latin typeface="Actor"/>
              <a:ea typeface="Actor"/>
              <a:cs typeface="Actor"/>
              <a:sym typeface="Acto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8"/>
                                        </p:tgtEl>
                                        <p:attrNameLst>
                                          <p:attrName>style.visibility</p:attrName>
                                        </p:attrNameLst>
                                      </p:cBhvr>
                                      <p:to>
                                        <p:strVal val="visible"/>
                                      </p:to>
                                    </p:set>
                                    <p:animEffect filter="fade" transition="in">
                                      <p:cBhvr>
                                        <p:cTn dur="1000"/>
                                        <p:tgtEl>
                                          <p:spTgt spid="57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2" name="Shape 5792"/>
        <p:cNvGrpSpPr/>
        <p:nvPr/>
      </p:nvGrpSpPr>
      <p:grpSpPr>
        <a:xfrm>
          <a:off x="0" y="0"/>
          <a:ext cx="0" cy="0"/>
          <a:chOff x="0" y="0"/>
          <a:chExt cx="0" cy="0"/>
        </a:xfrm>
      </p:grpSpPr>
      <p:sp>
        <p:nvSpPr>
          <p:cNvPr id="5793" name="Google Shape;5793;p30"/>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Commonside staff are stretched thin.</a:t>
            </a:r>
            <a:endParaRPr/>
          </a:p>
        </p:txBody>
      </p:sp>
      <p:sp>
        <p:nvSpPr>
          <p:cNvPr id="5794" name="Google Shape;5794;p30"/>
          <p:cNvSpPr txBox="1"/>
          <p:nvPr>
            <p:ph idx="2" type="title"/>
          </p:nvPr>
        </p:nvSpPr>
        <p:spPr>
          <a:xfrm>
            <a:off x="3338400" y="2839075"/>
            <a:ext cx="24672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Volunteers are sometimes unreliable.</a:t>
            </a:r>
            <a:endParaRPr sz="2000"/>
          </a:p>
        </p:txBody>
      </p:sp>
      <p:sp>
        <p:nvSpPr>
          <p:cNvPr id="5795" name="Google Shape;5795;p30"/>
          <p:cNvSpPr txBox="1"/>
          <p:nvPr>
            <p:ph idx="3" type="title"/>
          </p:nvPr>
        </p:nvSpPr>
        <p:spPr>
          <a:xfrm>
            <a:off x="529675" y="2839075"/>
            <a:ext cx="24672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Limited to existing staff.</a:t>
            </a:r>
            <a:endParaRPr sz="2000"/>
          </a:p>
        </p:txBody>
      </p:sp>
      <p:sp>
        <p:nvSpPr>
          <p:cNvPr id="5796" name="Google Shape;5796;p30"/>
          <p:cNvSpPr txBox="1"/>
          <p:nvPr>
            <p:ph idx="5" type="title"/>
          </p:nvPr>
        </p:nvSpPr>
        <p:spPr>
          <a:xfrm>
            <a:off x="6147125" y="2839075"/>
            <a:ext cx="2467200" cy="72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There is no desire to ride a bike.</a:t>
            </a:r>
            <a:endParaRPr sz="2000"/>
          </a:p>
        </p:txBody>
      </p:sp>
      <p:sp>
        <p:nvSpPr>
          <p:cNvPr id="5797" name="Google Shape;5797;p30"/>
          <p:cNvSpPr/>
          <p:nvPr/>
        </p:nvSpPr>
        <p:spPr>
          <a:xfrm>
            <a:off x="4180975" y="1952725"/>
            <a:ext cx="782100" cy="782100"/>
          </a:xfrm>
          <a:prstGeom prst="ellipse">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30"/>
          <p:cNvSpPr/>
          <p:nvPr/>
        </p:nvSpPr>
        <p:spPr>
          <a:xfrm>
            <a:off x="1372225" y="1952725"/>
            <a:ext cx="782100" cy="782100"/>
          </a:xfrm>
          <a:prstGeom prst="ellipse">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30"/>
          <p:cNvSpPr/>
          <p:nvPr/>
        </p:nvSpPr>
        <p:spPr>
          <a:xfrm>
            <a:off x="6989675" y="1952725"/>
            <a:ext cx="782100" cy="782100"/>
          </a:xfrm>
          <a:prstGeom prst="ellipse">
            <a:avLst/>
          </a:pr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5801" name="Google Shape;5801;p30"/>
          <p:cNvGrpSpPr/>
          <p:nvPr/>
        </p:nvGrpSpPr>
        <p:grpSpPr>
          <a:xfrm>
            <a:off x="1542036" y="2146962"/>
            <a:ext cx="442511" cy="393617"/>
            <a:chOff x="4129482" y="3681059"/>
            <a:chExt cx="355402" cy="354291"/>
          </a:xfrm>
        </p:grpSpPr>
        <p:sp>
          <p:nvSpPr>
            <p:cNvPr id="5802" name="Google Shape;5802;p30"/>
            <p:cNvSpPr/>
            <p:nvPr/>
          </p:nvSpPr>
          <p:spPr>
            <a:xfrm>
              <a:off x="4313979" y="3719578"/>
              <a:ext cx="133117" cy="225016"/>
            </a:xfrm>
            <a:custGeom>
              <a:rect b="b" l="l" r="r" t="t"/>
              <a:pathLst>
                <a:path extrusionOk="0" h="7086" w="4192">
                  <a:moveTo>
                    <a:pt x="173" y="0"/>
                  </a:moveTo>
                  <a:cubicBezTo>
                    <a:pt x="96" y="0"/>
                    <a:pt x="23" y="68"/>
                    <a:pt x="12" y="156"/>
                  </a:cubicBezTo>
                  <a:cubicBezTo>
                    <a:pt x="0" y="240"/>
                    <a:pt x="72" y="323"/>
                    <a:pt x="167" y="335"/>
                  </a:cubicBezTo>
                  <a:cubicBezTo>
                    <a:pt x="1167" y="418"/>
                    <a:pt x="2108" y="883"/>
                    <a:pt x="2798" y="1633"/>
                  </a:cubicBezTo>
                  <a:cubicBezTo>
                    <a:pt x="3501" y="2383"/>
                    <a:pt x="3870" y="3359"/>
                    <a:pt x="3870" y="4383"/>
                  </a:cubicBezTo>
                  <a:cubicBezTo>
                    <a:pt x="3870" y="5217"/>
                    <a:pt x="3620" y="6002"/>
                    <a:pt x="3156" y="6693"/>
                  </a:cubicBezTo>
                  <a:lnTo>
                    <a:pt x="893" y="4407"/>
                  </a:lnTo>
                  <a:cubicBezTo>
                    <a:pt x="864" y="4377"/>
                    <a:pt x="822" y="4362"/>
                    <a:pt x="779" y="4362"/>
                  </a:cubicBezTo>
                  <a:cubicBezTo>
                    <a:pt x="736" y="4362"/>
                    <a:pt x="691" y="4377"/>
                    <a:pt x="655" y="4407"/>
                  </a:cubicBezTo>
                  <a:cubicBezTo>
                    <a:pt x="596" y="4467"/>
                    <a:pt x="596" y="4574"/>
                    <a:pt x="655" y="4645"/>
                  </a:cubicBezTo>
                  <a:lnTo>
                    <a:pt x="3048" y="7050"/>
                  </a:lnTo>
                  <a:cubicBezTo>
                    <a:pt x="3084" y="7074"/>
                    <a:pt x="3120" y="7086"/>
                    <a:pt x="3167" y="7086"/>
                  </a:cubicBezTo>
                  <a:lnTo>
                    <a:pt x="3179" y="7086"/>
                  </a:lnTo>
                  <a:cubicBezTo>
                    <a:pt x="3227" y="7086"/>
                    <a:pt x="3275" y="7062"/>
                    <a:pt x="3298" y="7026"/>
                  </a:cubicBezTo>
                  <a:cubicBezTo>
                    <a:pt x="3882" y="6252"/>
                    <a:pt x="4191" y="5348"/>
                    <a:pt x="4191" y="4383"/>
                  </a:cubicBezTo>
                  <a:cubicBezTo>
                    <a:pt x="4191" y="3276"/>
                    <a:pt x="3775" y="2228"/>
                    <a:pt x="3036" y="1407"/>
                  </a:cubicBezTo>
                  <a:cubicBezTo>
                    <a:pt x="2286" y="597"/>
                    <a:pt x="1274" y="97"/>
                    <a:pt x="191" y="2"/>
                  </a:cubicBezTo>
                  <a:cubicBezTo>
                    <a:pt x="185" y="1"/>
                    <a:pt x="179" y="0"/>
                    <a:pt x="1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30"/>
            <p:cNvSpPr/>
            <p:nvPr/>
          </p:nvSpPr>
          <p:spPr>
            <a:xfrm>
              <a:off x="4220968" y="3719197"/>
              <a:ext cx="106284" cy="132387"/>
            </a:xfrm>
            <a:custGeom>
              <a:rect b="b" l="l" r="r" t="t"/>
              <a:pathLst>
                <a:path extrusionOk="0" h="4169" w="3347">
                  <a:moveTo>
                    <a:pt x="2340" y="1"/>
                  </a:moveTo>
                  <a:cubicBezTo>
                    <a:pt x="2334" y="1"/>
                    <a:pt x="2328" y="1"/>
                    <a:pt x="2322" y="2"/>
                  </a:cubicBezTo>
                  <a:cubicBezTo>
                    <a:pt x="1501" y="73"/>
                    <a:pt x="715" y="371"/>
                    <a:pt x="60" y="883"/>
                  </a:cubicBezTo>
                  <a:cubicBezTo>
                    <a:pt x="12" y="907"/>
                    <a:pt x="0" y="954"/>
                    <a:pt x="0" y="1002"/>
                  </a:cubicBezTo>
                  <a:cubicBezTo>
                    <a:pt x="0" y="1038"/>
                    <a:pt x="12" y="1085"/>
                    <a:pt x="36" y="1133"/>
                  </a:cubicBezTo>
                  <a:lnTo>
                    <a:pt x="3048" y="4121"/>
                  </a:lnTo>
                  <a:cubicBezTo>
                    <a:pt x="3072" y="4157"/>
                    <a:pt x="3120" y="4169"/>
                    <a:pt x="3167" y="4169"/>
                  </a:cubicBezTo>
                  <a:cubicBezTo>
                    <a:pt x="3203" y="4169"/>
                    <a:pt x="3251" y="4157"/>
                    <a:pt x="3287" y="4121"/>
                  </a:cubicBezTo>
                  <a:cubicBezTo>
                    <a:pt x="3346" y="4062"/>
                    <a:pt x="3346" y="3955"/>
                    <a:pt x="3287" y="3883"/>
                  </a:cubicBezTo>
                  <a:lnTo>
                    <a:pt x="429" y="1026"/>
                  </a:lnTo>
                  <a:cubicBezTo>
                    <a:pt x="1001" y="645"/>
                    <a:pt x="1655" y="383"/>
                    <a:pt x="2358" y="323"/>
                  </a:cubicBezTo>
                  <a:cubicBezTo>
                    <a:pt x="2363" y="324"/>
                    <a:pt x="2367" y="324"/>
                    <a:pt x="2372" y="324"/>
                  </a:cubicBezTo>
                  <a:cubicBezTo>
                    <a:pt x="2449" y="324"/>
                    <a:pt x="2512" y="235"/>
                    <a:pt x="2501" y="157"/>
                  </a:cubicBezTo>
                  <a:cubicBezTo>
                    <a:pt x="2479" y="68"/>
                    <a:pt x="2416" y="1"/>
                    <a:pt x="23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30"/>
            <p:cNvSpPr/>
            <p:nvPr/>
          </p:nvSpPr>
          <p:spPr>
            <a:xfrm>
              <a:off x="4167270" y="3772545"/>
              <a:ext cx="226127" cy="225746"/>
            </a:xfrm>
            <a:custGeom>
              <a:rect b="b" l="l" r="r" t="t"/>
              <a:pathLst>
                <a:path extrusionOk="0" h="7109" w="7121">
                  <a:moveTo>
                    <a:pt x="1037" y="405"/>
                  </a:moveTo>
                  <a:lnTo>
                    <a:pt x="6704" y="6061"/>
                  </a:lnTo>
                  <a:cubicBezTo>
                    <a:pt x="6013" y="6537"/>
                    <a:pt x="5228" y="6775"/>
                    <a:pt x="4406" y="6775"/>
                  </a:cubicBezTo>
                  <a:cubicBezTo>
                    <a:pt x="2168" y="6775"/>
                    <a:pt x="334" y="4942"/>
                    <a:pt x="334" y="2703"/>
                  </a:cubicBezTo>
                  <a:cubicBezTo>
                    <a:pt x="334" y="1882"/>
                    <a:pt x="572" y="1096"/>
                    <a:pt x="1037" y="405"/>
                  </a:cubicBezTo>
                  <a:close/>
                  <a:moveTo>
                    <a:pt x="1001" y="1"/>
                  </a:moveTo>
                  <a:cubicBezTo>
                    <a:pt x="953" y="1"/>
                    <a:pt x="918" y="36"/>
                    <a:pt x="882" y="60"/>
                  </a:cubicBezTo>
                  <a:cubicBezTo>
                    <a:pt x="298" y="822"/>
                    <a:pt x="1" y="1739"/>
                    <a:pt x="1" y="2703"/>
                  </a:cubicBezTo>
                  <a:cubicBezTo>
                    <a:pt x="1" y="5120"/>
                    <a:pt x="1989" y="7109"/>
                    <a:pt x="4406" y="7109"/>
                  </a:cubicBezTo>
                  <a:cubicBezTo>
                    <a:pt x="5382" y="7109"/>
                    <a:pt x="6287" y="6811"/>
                    <a:pt x="7061" y="6228"/>
                  </a:cubicBezTo>
                  <a:cubicBezTo>
                    <a:pt x="7109" y="6192"/>
                    <a:pt x="7121" y="6156"/>
                    <a:pt x="7121" y="6108"/>
                  </a:cubicBezTo>
                  <a:cubicBezTo>
                    <a:pt x="7121" y="6061"/>
                    <a:pt x="7109" y="6013"/>
                    <a:pt x="7073" y="5978"/>
                  </a:cubicBezTo>
                  <a:lnTo>
                    <a:pt x="1132" y="36"/>
                  </a:lnTo>
                  <a:cubicBezTo>
                    <a:pt x="1096" y="24"/>
                    <a:pt x="1048" y="1"/>
                    <a:pt x="10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30"/>
            <p:cNvSpPr/>
            <p:nvPr/>
          </p:nvSpPr>
          <p:spPr>
            <a:xfrm>
              <a:off x="4129482" y="3681059"/>
              <a:ext cx="355402" cy="354291"/>
            </a:xfrm>
            <a:custGeom>
              <a:rect b="b" l="l" r="r" t="t"/>
              <a:pathLst>
                <a:path extrusionOk="0" h="11157" w="11192">
                  <a:moveTo>
                    <a:pt x="5596" y="0"/>
                  </a:moveTo>
                  <a:cubicBezTo>
                    <a:pt x="4096" y="0"/>
                    <a:pt x="2703" y="572"/>
                    <a:pt x="1643" y="1631"/>
                  </a:cubicBezTo>
                  <a:cubicBezTo>
                    <a:pt x="584" y="2691"/>
                    <a:pt x="0" y="4096"/>
                    <a:pt x="0" y="5584"/>
                  </a:cubicBezTo>
                  <a:cubicBezTo>
                    <a:pt x="0" y="7013"/>
                    <a:pt x="536" y="8358"/>
                    <a:pt x="1512" y="9406"/>
                  </a:cubicBezTo>
                  <a:cubicBezTo>
                    <a:pt x="2477" y="10430"/>
                    <a:pt x="3786" y="11061"/>
                    <a:pt x="5191" y="11156"/>
                  </a:cubicBezTo>
                  <a:cubicBezTo>
                    <a:pt x="5286" y="11156"/>
                    <a:pt x="5358" y="11097"/>
                    <a:pt x="5382" y="11014"/>
                  </a:cubicBezTo>
                  <a:cubicBezTo>
                    <a:pt x="5382" y="10918"/>
                    <a:pt x="5322" y="10847"/>
                    <a:pt x="5227" y="10835"/>
                  </a:cubicBezTo>
                  <a:cubicBezTo>
                    <a:pt x="3905" y="10740"/>
                    <a:pt x="2667" y="10144"/>
                    <a:pt x="1762" y="9180"/>
                  </a:cubicBezTo>
                  <a:cubicBezTo>
                    <a:pt x="834" y="8192"/>
                    <a:pt x="333" y="6930"/>
                    <a:pt x="333" y="5572"/>
                  </a:cubicBezTo>
                  <a:cubicBezTo>
                    <a:pt x="333" y="4179"/>
                    <a:pt x="881" y="2858"/>
                    <a:pt x="1881" y="1858"/>
                  </a:cubicBezTo>
                  <a:cubicBezTo>
                    <a:pt x="2881" y="858"/>
                    <a:pt x="4203" y="310"/>
                    <a:pt x="5596" y="310"/>
                  </a:cubicBezTo>
                  <a:cubicBezTo>
                    <a:pt x="7001" y="310"/>
                    <a:pt x="8323" y="858"/>
                    <a:pt x="9323" y="1858"/>
                  </a:cubicBezTo>
                  <a:cubicBezTo>
                    <a:pt x="10323" y="2858"/>
                    <a:pt x="10871" y="4179"/>
                    <a:pt x="10871" y="5572"/>
                  </a:cubicBezTo>
                  <a:cubicBezTo>
                    <a:pt x="10871" y="6918"/>
                    <a:pt x="10359" y="8192"/>
                    <a:pt x="9442" y="9180"/>
                  </a:cubicBezTo>
                  <a:cubicBezTo>
                    <a:pt x="8525" y="10144"/>
                    <a:pt x="7299" y="10740"/>
                    <a:pt x="5977" y="10835"/>
                  </a:cubicBezTo>
                  <a:cubicBezTo>
                    <a:pt x="5882" y="10835"/>
                    <a:pt x="5810" y="10918"/>
                    <a:pt x="5822" y="11014"/>
                  </a:cubicBezTo>
                  <a:cubicBezTo>
                    <a:pt x="5822" y="11097"/>
                    <a:pt x="5894" y="11156"/>
                    <a:pt x="5989" y="11156"/>
                  </a:cubicBezTo>
                  <a:lnTo>
                    <a:pt x="6001" y="11156"/>
                  </a:lnTo>
                  <a:cubicBezTo>
                    <a:pt x="7418" y="11061"/>
                    <a:pt x="8727" y="10442"/>
                    <a:pt x="9692" y="9406"/>
                  </a:cubicBezTo>
                  <a:cubicBezTo>
                    <a:pt x="10656" y="8358"/>
                    <a:pt x="11192" y="7013"/>
                    <a:pt x="11192" y="5584"/>
                  </a:cubicBezTo>
                  <a:cubicBezTo>
                    <a:pt x="11192" y="4096"/>
                    <a:pt x="10597" y="2691"/>
                    <a:pt x="9561" y="1631"/>
                  </a:cubicBezTo>
                  <a:cubicBezTo>
                    <a:pt x="8501" y="572"/>
                    <a:pt x="7108" y="0"/>
                    <a:pt x="55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6" name="Google Shape;5806;p30"/>
          <p:cNvGrpSpPr/>
          <p:nvPr/>
        </p:nvGrpSpPr>
        <p:grpSpPr>
          <a:xfrm>
            <a:off x="4350752" y="2146958"/>
            <a:ext cx="442528" cy="393640"/>
            <a:chOff x="1749728" y="2894777"/>
            <a:chExt cx="386927" cy="363438"/>
          </a:xfrm>
        </p:grpSpPr>
        <p:sp>
          <p:nvSpPr>
            <p:cNvPr id="5807" name="Google Shape;5807;p30"/>
            <p:cNvSpPr/>
            <p:nvPr/>
          </p:nvSpPr>
          <p:spPr>
            <a:xfrm>
              <a:off x="1809595" y="3025333"/>
              <a:ext cx="97424" cy="32432"/>
            </a:xfrm>
            <a:custGeom>
              <a:rect b="b" l="l" r="r" t="t"/>
              <a:pathLst>
                <a:path extrusionOk="0" h="1019" w="3061">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30"/>
            <p:cNvSpPr/>
            <p:nvPr/>
          </p:nvSpPr>
          <p:spPr>
            <a:xfrm>
              <a:off x="1749728" y="2974346"/>
              <a:ext cx="216777" cy="283869"/>
            </a:xfrm>
            <a:custGeom>
              <a:rect b="b" l="l" r="r" t="t"/>
              <a:pathLst>
                <a:path extrusionOk="0" h="8919" w="6811">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30"/>
            <p:cNvSpPr/>
            <p:nvPr/>
          </p:nvSpPr>
          <p:spPr>
            <a:xfrm>
              <a:off x="1785725"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30"/>
            <p:cNvSpPr/>
            <p:nvPr/>
          </p:nvSpPr>
          <p:spPr>
            <a:xfrm>
              <a:off x="1919114" y="3222186"/>
              <a:ext cx="11394" cy="35647"/>
            </a:xfrm>
            <a:custGeom>
              <a:rect b="b" l="l" r="r" t="t"/>
              <a:pathLst>
                <a:path extrusionOk="0" h="1120" w="358">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30"/>
            <p:cNvSpPr/>
            <p:nvPr/>
          </p:nvSpPr>
          <p:spPr>
            <a:xfrm>
              <a:off x="1956257" y="2931156"/>
              <a:ext cx="180398" cy="188737"/>
            </a:xfrm>
            <a:custGeom>
              <a:rect b="b" l="l" r="r" t="t"/>
              <a:pathLst>
                <a:path extrusionOk="0" h="5930" w="5668">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30"/>
            <p:cNvSpPr/>
            <p:nvPr/>
          </p:nvSpPr>
          <p:spPr>
            <a:xfrm>
              <a:off x="2027487" y="2894777"/>
              <a:ext cx="36029" cy="108786"/>
            </a:xfrm>
            <a:custGeom>
              <a:rect b="b" l="l" r="r" t="t"/>
              <a:pathLst>
                <a:path extrusionOk="0" h="3418" w="1132">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30"/>
            <p:cNvSpPr/>
            <p:nvPr/>
          </p:nvSpPr>
          <p:spPr>
            <a:xfrm>
              <a:off x="2027487" y="3009992"/>
              <a:ext cx="36029" cy="36029"/>
            </a:xfrm>
            <a:custGeom>
              <a:rect b="b" l="l" r="r" t="t"/>
              <a:pathLst>
                <a:path extrusionOk="0" h="1132" w="1132">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4" name="Google Shape;5814;p30"/>
          <p:cNvGrpSpPr/>
          <p:nvPr/>
        </p:nvGrpSpPr>
        <p:grpSpPr>
          <a:xfrm rot="10800000">
            <a:off x="7159459" y="2146958"/>
            <a:ext cx="442517" cy="393642"/>
            <a:chOff x="6870193" y="2295620"/>
            <a:chExt cx="360356" cy="343462"/>
          </a:xfrm>
        </p:grpSpPr>
        <p:sp>
          <p:nvSpPr>
            <p:cNvPr id="5815" name="Google Shape;5815;p30"/>
            <p:cNvSpPr/>
            <p:nvPr/>
          </p:nvSpPr>
          <p:spPr>
            <a:xfrm>
              <a:off x="6870193" y="2295620"/>
              <a:ext cx="360356" cy="343462"/>
            </a:xfrm>
            <a:custGeom>
              <a:rect b="b" l="l" r="r" t="t"/>
              <a:pathLst>
                <a:path extrusionOk="0" h="10816" w="11348">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30"/>
            <p:cNvSpPr/>
            <p:nvPr/>
          </p:nvSpPr>
          <p:spPr>
            <a:xfrm>
              <a:off x="6920842" y="2577064"/>
              <a:ext cx="36709" cy="36677"/>
            </a:xfrm>
            <a:custGeom>
              <a:rect b="b" l="l" r="r" t="t"/>
              <a:pathLst>
                <a:path extrusionOk="0" h="1155" w="1156">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0" name="Shape 5820"/>
        <p:cNvGrpSpPr/>
        <p:nvPr/>
      </p:nvGrpSpPr>
      <p:grpSpPr>
        <a:xfrm>
          <a:off x="0" y="0"/>
          <a:ext cx="0" cy="0"/>
          <a:chOff x="0" y="0"/>
          <a:chExt cx="0" cy="0"/>
        </a:xfrm>
      </p:grpSpPr>
      <p:sp>
        <p:nvSpPr>
          <p:cNvPr id="5821" name="Google Shape;5821;p3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Purchasing an electric meal delivery bike would require constant use.</a:t>
            </a:r>
            <a:endParaRPr/>
          </a:p>
        </p:txBody>
      </p:sp>
      <p:sp>
        <p:nvSpPr>
          <p:cNvPr id="5822" name="Google Shape;5822;p31"/>
          <p:cNvSpPr txBox="1"/>
          <p:nvPr/>
        </p:nvSpPr>
        <p:spPr>
          <a:xfrm>
            <a:off x="648250" y="1653900"/>
            <a:ext cx="1803600" cy="452100"/>
          </a:xfrm>
          <a:prstGeom prst="rect">
            <a:avLst/>
          </a:prstGeom>
          <a:noFill/>
          <a:ln cap="flat" cmpd="sng" w="9525">
            <a:solidFill>
              <a:srgbClr val="272727"/>
            </a:solidFill>
            <a:prstDash val="solid"/>
            <a:round/>
            <a:headEnd len="sm" w="sm" type="none"/>
            <a:tailEnd len="sm" w="sm" type="none"/>
          </a:ln>
        </p:spPr>
        <p:txBody>
          <a:bodyPr anchorCtr="0" anchor="ctr" bIns="137150"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Italiana"/>
                <a:ea typeface="Italiana"/>
                <a:cs typeface="Italiana"/>
                <a:sym typeface="Italiana"/>
              </a:rPr>
              <a:t>£</a:t>
            </a:r>
            <a:r>
              <a:rPr b="1" lang="en" sz="3000">
                <a:solidFill>
                  <a:schemeClr val="lt2"/>
                </a:solidFill>
                <a:latin typeface="Italiana"/>
                <a:ea typeface="Italiana"/>
                <a:cs typeface="Italiana"/>
                <a:sym typeface="Italiana"/>
              </a:rPr>
              <a:t>4,590</a:t>
            </a:r>
            <a:endParaRPr b="1" sz="3000">
              <a:solidFill>
                <a:schemeClr val="lt2"/>
              </a:solidFill>
              <a:latin typeface="Italiana"/>
              <a:ea typeface="Italiana"/>
              <a:cs typeface="Italiana"/>
              <a:sym typeface="Italiana"/>
            </a:endParaRPr>
          </a:p>
        </p:txBody>
      </p:sp>
      <p:sp>
        <p:nvSpPr>
          <p:cNvPr id="5823" name="Google Shape;5823;p31"/>
          <p:cNvSpPr txBox="1"/>
          <p:nvPr/>
        </p:nvSpPr>
        <p:spPr>
          <a:xfrm>
            <a:off x="722950" y="2106000"/>
            <a:ext cx="1728900" cy="58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ctor"/>
                <a:ea typeface="Actor"/>
                <a:cs typeface="Actor"/>
                <a:sym typeface="Actor"/>
              </a:rPr>
              <a:t>Average cost of an electric cargo bike</a:t>
            </a:r>
            <a:endParaRPr>
              <a:solidFill>
                <a:schemeClr val="dk1"/>
              </a:solidFill>
              <a:latin typeface="Actor"/>
              <a:ea typeface="Actor"/>
              <a:cs typeface="Actor"/>
              <a:sym typeface="Actor"/>
            </a:endParaRPr>
          </a:p>
        </p:txBody>
      </p:sp>
      <p:sp>
        <p:nvSpPr>
          <p:cNvPr id="5824" name="Google Shape;5824;p31"/>
          <p:cNvSpPr txBox="1"/>
          <p:nvPr/>
        </p:nvSpPr>
        <p:spPr>
          <a:xfrm>
            <a:off x="648075" y="3167950"/>
            <a:ext cx="1803600" cy="452100"/>
          </a:xfrm>
          <a:prstGeom prst="rect">
            <a:avLst/>
          </a:prstGeom>
          <a:noFill/>
          <a:ln cap="flat" cmpd="sng" w="9525">
            <a:solidFill>
              <a:srgbClr val="272727"/>
            </a:solidFill>
            <a:prstDash val="solid"/>
            <a:round/>
            <a:headEnd len="sm" w="sm" type="none"/>
            <a:tailEnd len="sm" w="sm" type="none"/>
          </a:ln>
        </p:spPr>
        <p:txBody>
          <a:bodyPr anchorCtr="0" anchor="ctr" bIns="137150" lIns="91425" spcFirstLastPara="1" rIns="91425" wrap="square" tIns="91425">
            <a:noAutofit/>
          </a:bodyPr>
          <a:lstStyle/>
          <a:p>
            <a:pPr indent="0" lvl="0" marL="0" rtl="0" algn="r">
              <a:spcBef>
                <a:spcPts val="0"/>
              </a:spcBef>
              <a:spcAft>
                <a:spcPts val="0"/>
              </a:spcAft>
              <a:buNone/>
            </a:pPr>
            <a:r>
              <a:rPr b="1" lang="en" sz="3000">
                <a:solidFill>
                  <a:schemeClr val="dk1"/>
                </a:solidFill>
                <a:latin typeface="Italiana"/>
                <a:ea typeface="Italiana"/>
                <a:cs typeface="Italiana"/>
                <a:sym typeface="Italiana"/>
              </a:rPr>
              <a:t>&gt;</a:t>
            </a:r>
            <a:r>
              <a:rPr b="1" lang="en" sz="3000">
                <a:solidFill>
                  <a:schemeClr val="dk1"/>
                </a:solidFill>
                <a:latin typeface="Italiana"/>
                <a:ea typeface="Italiana"/>
                <a:cs typeface="Italiana"/>
                <a:sym typeface="Italiana"/>
              </a:rPr>
              <a:t>10,000</a:t>
            </a:r>
            <a:endParaRPr b="1" sz="3000">
              <a:solidFill>
                <a:schemeClr val="dk1"/>
              </a:solidFill>
              <a:latin typeface="Italiana"/>
              <a:ea typeface="Italiana"/>
              <a:cs typeface="Italiana"/>
              <a:sym typeface="Italiana"/>
            </a:endParaRPr>
          </a:p>
        </p:txBody>
      </p:sp>
      <p:sp>
        <p:nvSpPr>
          <p:cNvPr id="5825" name="Google Shape;5825;p31"/>
          <p:cNvSpPr txBox="1"/>
          <p:nvPr/>
        </p:nvSpPr>
        <p:spPr>
          <a:xfrm>
            <a:off x="514350" y="3620050"/>
            <a:ext cx="1937700" cy="583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Actor"/>
                <a:ea typeface="Actor"/>
                <a:cs typeface="Actor"/>
                <a:sym typeface="Actor"/>
              </a:rPr>
              <a:t>Miles needed to offset initial investment</a:t>
            </a:r>
            <a:endParaRPr>
              <a:solidFill>
                <a:schemeClr val="dk1"/>
              </a:solidFill>
              <a:latin typeface="Actor"/>
              <a:ea typeface="Actor"/>
              <a:cs typeface="Actor"/>
              <a:sym typeface="Actor"/>
            </a:endParaRPr>
          </a:p>
        </p:txBody>
      </p:sp>
      <p:sp>
        <p:nvSpPr>
          <p:cNvPr id="5826" name="Google Shape;5826;p31"/>
          <p:cNvSpPr/>
          <p:nvPr/>
        </p:nvSpPr>
        <p:spPr>
          <a:xfrm>
            <a:off x="2771875" y="1721925"/>
            <a:ext cx="789000" cy="789000"/>
          </a:xfrm>
          <a:prstGeom prst="ellipse">
            <a:avLst/>
          </a:prstGeom>
          <a:noFill/>
          <a:ln cap="flat" cmpd="sng" w="9525">
            <a:solidFill>
              <a:schemeClr val="lt2"/>
            </a:solidFill>
            <a:prstDash val="solid"/>
            <a:round/>
            <a:headEnd len="sm" w="sm" type="none"/>
            <a:tailEnd len="sm" w="sm" type="none"/>
          </a:ln>
        </p:spPr>
        <p:txBody>
          <a:bodyPr anchorCtr="0" anchor="ctr" bIns="164575" lIns="91425" spcFirstLastPara="1" rIns="91425" wrap="square" tIns="91425">
            <a:noAutofit/>
          </a:bodyPr>
          <a:lstStyle/>
          <a:p>
            <a:pPr indent="0" lvl="0" marL="0" rtl="0" algn="ctr">
              <a:spcBef>
                <a:spcPts val="0"/>
              </a:spcBef>
              <a:spcAft>
                <a:spcPts val="0"/>
              </a:spcAft>
              <a:buNone/>
            </a:pPr>
            <a:r>
              <a:t/>
            </a:r>
            <a:endParaRPr sz="3000">
              <a:solidFill>
                <a:srgbClr val="272727"/>
              </a:solidFill>
            </a:endParaRPr>
          </a:p>
        </p:txBody>
      </p:sp>
      <p:sp>
        <p:nvSpPr>
          <p:cNvPr id="5827" name="Google Shape;5827;p31"/>
          <p:cNvSpPr/>
          <p:nvPr/>
        </p:nvSpPr>
        <p:spPr>
          <a:xfrm>
            <a:off x="2771875" y="3235900"/>
            <a:ext cx="789000" cy="789000"/>
          </a:xfrm>
          <a:prstGeom prst="ellipse">
            <a:avLst/>
          </a:prstGeom>
          <a:noFill/>
          <a:ln cap="flat" cmpd="sng" w="9525">
            <a:solidFill>
              <a:schemeClr val="lt2"/>
            </a:solidFill>
            <a:prstDash val="solid"/>
            <a:round/>
            <a:headEnd len="sm" w="sm" type="none"/>
            <a:tailEnd len="sm" w="sm" type="none"/>
          </a:ln>
        </p:spPr>
        <p:txBody>
          <a:bodyPr anchorCtr="0" anchor="ctr" bIns="164575" lIns="91425" spcFirstLastPara="1" rIns="91425" wrap="square" tIns="91425">
            <a:noAutofit/>
          </a:bodyPr>
          <a:lstStyle/>
          <a:p>
            <a:pPr indent="0" lvl="0" marL="0" rtl="0" algn="ctr">
              <a:spcBef>
                <a:spcPts val="0"/>
              </a:spcBef>
              <a:spcAft>
                <a:spcPts val="0"/>
              </a:spcAft>
              <a:buNone/>
            </a:pPr>
            <a:r>
              <a:t/>
            </a:r>
            <a:endParaRPr sz="3000">
              <a:solidFill>
                <a:srgbClr val="272727"/>
              </a:solidFill>
            </a:endParaRPr>
          </a:p>
        </p:txBody>
      </p:sp>
      <p:pic>
        <p:nvPicPr>
          <p:cNvPr id="5828" name="Google Shape;5828;p31"/>
          <p:cNvPicPr preferRelativeResize="0"/>
          <p:nvPr/>
        </p:nvPicPr>
        <p:blipFill>
          <a:blip r:embed="rId3">
            <a:alphaModFix/>
          </a:blip>
          <a:stretch>
            <a:fillRect/>
          </a:stretch>
        </p:blipFill>
        <p:spPr>
          <a:xfrm>
            <a:off x="3657400" y="1653900"/>
            <a:ext cx="4924476" cy="3044976"/>
          </a:xfrm>
          <a:prstGeom prst="rect">
            <a:avLst/>
          </a:prstGeom>
          <a:noFill/>
          <a:ln>
            <a:noFill/>
          </a:ln>
        </p:spPr>
      </p:pic>
      <p:grpSp>
        <p:nvGrpSpPr>
          <p:cNvPr id="5829" name="Google Shape;5829;p31"/>
          <p:cNvGrpSpPr/>
          <p:nvPr/>
        </p:nvGrpSpPr>
        <p:grpSpPr>
          <a:xfrm>
            <a:off x="2909111" y="1868110"/>
            <a:ext cx="514531" cy="496640"/>
            <a:chOff x="3097241" y="2433564"/>
            <a:chExt cx="344883" cy="343387"/>
          </a:xfrm>
        </p:grpSpPr>
        <p:sp>
          <p:nvSpPr>
            <p:cNvPr id="5830" name="Google Shape;5830;p31"/>
            <p:cNvSpPr/>
            <p:nvPr/>
          </p:nvSpPr>
          <p:spPr>
            <a:xfrm>
              <a:off x="3151825" y="2465806"/>
              <a:ext cx="235746" cy="311146"/>
            </a:xfrm>
            <a:custGeom>
              <a:rect b="b" l="l" r="r" t="t"/>
              <a:pathLst>
                <a:path extrusionOk="0" h="9776" w="7407">
                  <a:moveTo>
                    <a:pt x="3703" y="322"/>
                  </a:moveTo>
                  <a:cubicBezTo>
                    <a:pt x="5573" y="322"/>
                    <a:pt x="7097" y="1846"/>
                    <a:pt x="7097" y="3715"/>
                  </a:cubicBezTo>
                  <a:cubicBezTo>
                    <a:pt x="7097" y="5239"/>
                    <a:pt x="6144" y="6728"/>
                    <a:pt x="5358" y="7704"/>
                  </a:cubicBezTo>
                  <a:cubicBezTo>
                    <a:pt x="4656" y="8573"/>
                    <a:pt x="3953" y="9192"/>
                    <a:pt x="3703" y="9418"/>
                  </a:cubicBezTo>
                  <a:cubicBezTo>
                    <a:pt x="3441" y="9192"/>
                    <a:pt x="2751" y="8573"/>
                    <a:pt x="2048" y="7704"/>
                  </a:cubicBezTo>
                  <a:cubicBezTo>
                    <a:pt x="1263" y="6728"/>
                    <a:pt x="310" y="5239"/>
                    <a:pt x="310" y="3715"/>
                  </a:cubicBezTo>
                  <a:cubicBezTo>
                    <a:pt x="310" y="1846"/>
                    <a:pt x="1822" y="322"/>
                    <a:pt x="3703" y="322"/>
                  </a:cubicBezTo>
                  <a:close/>
                  <a:moveTo>
                    <a:pt x="3703" y="1"/>
                  </a:moveTo>
                  <a:cubicBezTo>
                    <a:pt x="1667" y="1"/>
                    <a:pt x="0" y="1668"/>
                    <a:pt x="0" y="3704"/>
                  </a:cubicBezTo>
                  <a:cubicBezTo>
                    <a:pt x="0" y="4418"/>
                    <a:pt x="191" y="5192"/>
                    <a:pt x="560" y="5978"/>
                  </a:cubicBezTo>
                  <a:cubicBezTo>
                    <a:pt x="858" y="6609"/>
                    <a:pt x="1274" y="7263"/>
                    <a:pt x="1798" y="7894"/>
                  </a:cubicBezTo>
                  <a:cubicBezTo>
                    <a:pt x="2691" y="9002"/>
                    <a:pt x="3549" y="9716"/>
                    <a:pt x="3596" y="9740"/>
                  </a:cubicBezTo>
                  <a:cubicBezTo>
                    <a:pt x="3626" y="9764"/>
                    <a:pt x="3665" y="9776"/>
                    <a:pt x="3700" y="9776"/>
                  </a:cubicBezTo>
                  <a:cubicBezTo>
                    <a:pt x="3736" y="9776"/>
                    <a:pt x="3769" y="9764"/>
                    <a:pt x="3787" y="9740"/>
                  </a:cubicBezTo>
                  <a:cubicBezTo>
                    <a:pt x="3822" y="9716"/>
                    <a:pt x="4703" y="9002"/>
                    <a:pt x="5596" y="7894"/>
                  </a:cubicBezTo>
                  <a:cubicBezTo>
                    <a:pt x="6108" y="7252"/>
                    <a:pt x="6525" y="6609"/>
                    <a:pt x="6823" y="5978"/>
                  </a:cubicBezTo>
                  <a:cubicBezTo>
                    <a:pt x="7204" y="5192"/>
                    <a:pt x="7394" y="4418"/>
                    <a:pt x="7394" y="3704"/>
                  </a:cubicBezTo>
                  <a:cubicBezTo>
                    <a:pt x="7406" y="1668"/>
                    <a:pt x="5739" y="1"/>
                    <a:pt x="37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31"/>
            <p:cNvSpPr/>
            <p:nvPr/>
          </p:nvSpPr>
          <p:spPr>
            <a:xfrm>
              <a:off x="3179483" y="2492732"/>
              <a:ext cx="181926" cy="181894"/>
            </a:xfrm>
            <a:custGeom>
              <a:rect b="b" l="l" r="r" t="t"/>
              <a:pathLst>
                <a:path extrusionOk="0" h="5715" w="5716">
                  <a:moveTo>
                    <a:pt x="2858" y="0"/>
                  </a:moveTo>
                  <a:cubicBezTo>
                    <a:pt x="1286" y="0"/>
                    <a:pt x="1" y="1286"/>
                    <a:pt x="1" y="2858"/>
                  </a:cubicBezTo>
                  <a:cubicBezTo>
                    <a:pt x="1" y="4441"/>
                    <a:pt x="1286" y="5715"/>
                    <a:pt x="2858" y="5715"/>
                  </a:cubicBezTo>
                  <a:cubicBezTo>
                    <a:pt x="4442" y="5715"/>
                    <a:pt x="5716" y="4429"/>
                    <a:pt x="5716" y="2858"/>
                  </a:cubicBezTo>
                  <a:cubicBezTo>
                    <a:pt x="5692" y="2131"/>
                    <a:pt x="5418" y="1429"/>
                    <a:pt x="4918" y="893"/>
                  </a:cubicBezTo>
                  <a:cubicBezTo>
                    <a:pt x="4888" y="863"/>
                    <a:pt x="4846" y="848"/>
                    <a:pt x="4805" y="848"/>
                  </a:cubicBezTo>
                  <a:cubicBezTo>
                    <a:pt x="4763" y="848"/>
                    <a:pt x="4721" y="863"/>
                    <a:pt x="4692" y="893"/>
                  </a:cubicBezTo>
                  <a:cubicBezTo>
                    <a:pt x="4632" y="953"/>
                    <a:pt x="4632" y="1060"/>
                    <a:pt x="4692" y="1119"/>
                  </a:cubicBezTo>
                  <a:cubicBezTo>
                    <a:pt x="5144" y="1595"/>
                    <a:pt x="5394" y="2215"/>
                    <a:pt x="5394" y="2869"/>
                  </a:cubicBezTo>
                  <a:cubicBezTo>
                    <a:pt x="5394" y="4274"/>
                    <a:pt x="4251" y="5417"/>
                    <a:pt x="2846" y="5417"/>
                  </a:cubicBezTo>
                  <a:cubicBezTo>
                    <a:pt x="1453" y="5417"/>
                    <a:pt x="298" y="4274"/>
                    <a:pt x="298" y="2869"/>
                  </a:cubicBezTo>
                  <a:cubicBezTo>
                    <a:pt x="298" y="1476"/>
                    <a:pt x="1453" y="333"/>
                    <a:pt x="2846" y="333"/>
                  </a:cubicBezTo>
                  <a:cubicBezTo>
                    <a:pt x="3299" y="333"/>
                    <a:pt x="3739" y="452"/>
                    <a:pt x="4132" y="667"/>
                  </a:cubicBezTo>
                  <a:cubicBezTo>
                    <a:pt x="4157" y="683"/>
                    <a:pt x="4185" y="691"/>
                    <a:pt x="4214" y="691"/>
                  </a:cubicBezTo>
                  <a:cubicBezTo>
                    <a:pt x="4269" y="691"/>
                    <a:pt x="4323" y="662"/>
                    <a:pt x="4346" y="607"/>
                  </a:cubicBezTo>
                  <a:cubicBezTo>
                    <a:pt x="4394" y="536"/>
                    <a:pt x="4370" y="429"/>
                    <a:pt x="4287" y="393"/>
                  </a:cubicBezTo>
                  <a:cubicBezTo>
                    <a:pt x="3858" y="131"/>
                    <a:pt x="3370" y="0"/>
                    <a:pt x="28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31"/>
            <p:cNvSpPr/>
            <p:nvPr/>
          </p:nvSpPr>
          <p:spPr>
            <a:xfrm>
              <a:off x="3242024" y="2524941"/>
              <a:ext cx="54202" cy="117857"/>
            </a:xfrm>
            <a:custGeom>
              <a:rect b="b" l="l" r="r" t="t"/>
              <a:pathLst>
                <a:path extrusionOk="0" h="3703" w="1703">
                  <a:moveTo>
                    <a:pt x="857" y="0"/>
                  </a:moveTo>
                  <a:cubicBezTo>
                    <a:pt x="762" y="0"/>
                    <a:pt x="691" y="71"/>
                    <a:pt x="691" y="167"/>
                  </a:cubicBezTo>
                  <a:lnTo>
                    <a:pt x="691" y="524"/>
                  </a:lnTo>
                  <a:cubicBezTo>
                    <a:pt x="322" y="560"/>
                    <a:pt x="24" y="881"/>
                    <a:pt x="24" y="1262"/>
                  </a:cubicBezTo>
                  <a:cubicBezTo>
                    <a:pt x="24" y="1679"/>
                    <a:pt x="357" y="2012"/>
                    <a:pt x="762" y="2012"/>
                  </a:cubicBezTo>
                  <a:lnTo>
                    <a:pt x="929" y="2012"/>
                  </a:lnTo>
                  <a:cubicBezTo>
                    <a:pt x="1167" y="2012"/>
                    <a:pt x="1357" y="2203"/>
                    <a:pt x="1357" y="2441"/>
                  </a:cubicBezTo>
                  <a:cubicBezTo>
                    <a:pt x="1357" y="2679"/>
                    <a:pt x="1167" y="2869"/>
                    <a:pt x="929" y="2869"/>
                  </a:cubicBezTo>
                  <a:lnTo>
                    <a:pt x="679" y="2869"/>
                  </a:lnTo>
                  <a:cubicBezTo>
                    <a:pt x="476" y="2869"/>
                    <a:pt x="334" y="2703"/>
                    <a:pt x="334" y="2524"/>
                  </a:cubicBezTo>
                  <a:cubicBezTo>
                    <a:pt x="334" y="2441"/>
                    <a:pt x="262" y="2369"/>
                    <a:pt x="167" y="2369"/>
                  </a:cubicBezTo>
                  <a:cubicBezTo>
                    <a:pt x="83" y="2369"/>
                    <a:pt x="0" y="2441"/>
                    <a:pt x="0" y="2524"/>
                  </a:cubicBezTo>
                  <a:cubicBezTo>
                    <a:pt x="0" y="2905"/>
                    <a:pt x="298" y="3203"/>
                    <a:pt x="679" y="3203"/>
                  </a:cubicBezTo>
                  <a:lnTo>
                    <a:pt x="691" y="3203"/>
                  </a:lnTo>
                  <a:lnTo>
                    <a:pt x="691" y="3536"/>
                  </a:lnTo>
                  <a:cubicBezTo>
                    <a:pt x="691" y="3631"/>
                    <a:pt x="762" y="3703"/>
                    <a:pt x="857" y="3703"/>
                  </a:cubicBezTo>
                  <a:cubicBezTo>
                    <a:pt x="941" y="3703"/>
                    <a:pt x="1012" y="3631"/>
                    <a:pt x="1012" y="3536"/>
                  </a:cubicBezTo>
                  <a:lnTo>
                    <a:pt x="1012" y="3179"/>
                  </a:lnTo>
                  <a:cubicBezTo>
                    <a:pt x="1393" y="3143"/>
                    <a:pt x="1691" y="2822"/>
                    <a:pt x="1691" y="2441"/>
                  </a:cubicBezTo>
                  <a:cubicBezTo>
                    <a:pt x="1691" y="2024"/>
                    <a:pt x="1346" y="1691"/>
                    <a:pt x="941" y="1691"/>
                  </a:cubicBezTo>
                  <a:lnTo>
                    <a:pt x="774" y="1691"/>
                  </a:lnTo>
                  <a:cubicBezTo>
                    <a:pt x="536" y="1691"/>
                    <a:pt x="345" y="1500"/>
                    <a:pt x="345" y="1262"/>
                  </a:cubicBezTo>
                  <a:cubicBezTo>
                    <a:pt x="345" y="1024"/>
                    <a:pt x="536" y="833"/>
                    <a:pt x="774" y="833"/>
                  </a:cubicBezTo>
                  <a:lnTo>
                    <a:pt x="1036" y="833"/>
                  </a:lnTo>
                  <a:cubicBezTo>
                    <a:pt x="1226" y="833"/>
                    <a:pt x="1369" y="1000"/>
                    <a:pt x="1369" y="1179"/>
                  </a:cubicBezTo>
                  <a:lnTo>
                    <a:pt x="1369" y="1345"/>
                  </a:lnTo>
                  <a:cubicBezTo>
                    <a:pt x="1393" y="1429"/>
                    <a:pt x="1453" y="1500"/>
                    <a:pt x="1536" y="1500"/>
                  </a:cubicBezTo>
                  <a:cubicBezTo>
                    <a:pt x="1631" y="1500"/>
                    <a:pt x="1703" y="1429"/>
                    <a:pt x="1703" y="1345"/>
                  </a:cubicBezTo>
                  <a:lnTo>
                    <a:pt x="1703" y="1179"/>
                  </a:lnTo>
                  <a:cubicBezTo>
                    <a:pt x="1703" y="810"/>
                    <a:pt x="1405" y="512"/>
                    <a:pt x="1036" y="512"/>
                  </a:cubicBezTo>
                  <a:lnTo>
                    <a:pt x="1012" y="512"/>
                  </a:lnTo>
                  <a:lnTo>
                    <a:pt x="1012" y="167"/>
                  </a:lnTo>
                  <a:cubicBezTo>
                    <a:pt x="1012" y="71"/>
                    <a:pt x="941" y="0"/>
                    <a:pt x="8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31"/>
            <p:cNvSpPr/>
            <p:nvPr/>
          </p:nvSpPr>
          <p:spPr>
            <a:xfrm>
              <a:off x="3390945" y="2433724"/>
              <a:ext cx="51179" cy="85934"/>
            </a:xfrm>
            <a:custGeom>
              <a:rect b="b" l="l" r="r" t="t"/>
              <a:pathLst>
                <a:path extrusionOk="0" h="2700" w="1608">
                  <a:moveTo>
                    <a:pt x="182" y="1"/>
                  </a:moveTo>
                  <a:cubicBezTo>
                    <a:pt x="134" y="1"/>
                    <a:pt x="86" y="22"/>
                    <a:pt x="48" y="68"/>
                  </a:cubicBezTo>
                  <a:cubicBezTo>
                    <a:pt x="0" y="140"/>
                    <a:pt x="12" y="235"/>
                    <a:pt x="84" y="294"/>
                  </a:cubicBezTo>
                  <a:cubicBezTo>
                    <a:pt x="834" y="794"/>
                    <a:pt x="1274" y="1628"/>
                    <a:pt x="1274" y="2545"/>
                  </a:cubicBezTo>
                  <a:cubicBezTo>
                    <a:pt x="1274" y="2628"/>
                    <a:pt x="1358" y="2699"/>
                    <a:pt x="1441" y="2699"/>
                  </a:cubicBezTo>
                  <a:cubicBezTo>
                    <a:pt x="1536" y="2699"/>
                    <a:pt x="1608" y="2628"/>
                    <a:pt x="1608" y="2545"/>
                  </a:cubicBezTo>
                  <a:cubicBezTo>
                    <a:pt x="1596" y="1533"/>
                    <a:pt x="1096" y="592"/>
                    <a:pt x="262" y="20"/>
                  </a:cubicBezTo>
                  <a:cubicBezTo>
                    <a:pt x="237" y="8"/>
                    <a:pt x="209" y="1"/>
                    <a:pt x="1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31"/>
            <p:cNvSpPr/>
            <p:nvPr/>
          </p:nvSpPr>
          <p:spPr>
            <a:xfrm>
              <a:off x="3360613" y="2478187"/>
              <a:ext cx="27340" cy="41471"/>
            </a:xfrm>
            <a:custGeom>
              <a:rect b="b" l="l" r="r" t="t"/>
              <a:pathLst>
                <a:path extrusionOk="0" h="1303" w="859">
                  <a:moveTo>
                    <a:pt x="177" y="1"/>
                  </a:moveTo>
                  <a:cubicBezTo>
                    <a:pt x="131" y="1"/>
                    <a:pt x="85" y="25"/>
                    <a:pt x="48" y="76"/>
                  </a:cubicBezTo>
                  <a:cubicBezTo>
                    <a:pt x="1" y="147"/>
                    <a:pt x="13" y="231"/>
                    <a:pt x="84" y="290"/>
                  </a:cubicBezTo>
                  <a:cubicBezTo>
                    <a:pt x="370" y="493"/>
                    <a:pt x="537" y="802"/>
                    <a:pt x="537" y="1148"/>
                  </a:cubicBezTo>
                  <a:cubicBezTo>
                    <a:pt x="537" y="1231"/>
                    <a:pt x="608" y="1302"/>
                    <a:pt x="703" y="1302"/>
                  </a:cubicBezTo>
                  <a:cubicBezTo>
                    <a:pt x="787" y="1302"/>
                    <a:pt x="858" y="1231"/>
                    <a:pt x="858" y="1148"/>
                  </a:cubicBezTo>
                  <a:cubicBezTo>
                    <a:pt x="858" y="683"/>
                    <a:pt x="644" y="278"/>
                    <a:pt x="263" y="28"/>
                  </a:cubicBezTo>
                  <a:cubicBezTo>
                    <a:pt x="235" y="10"/>
                    <a:pt x="206" y="1"/>
                    <a:pt x="1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31"/>
            <p:cNvSpPr/>
            <p:nvPr/>
          </p:nvSpPr>
          <p:spPr>
            <a:xfrm>
              <a:off x="3375795" y="2455939"/>
              <a:ext cx="39434" cy="63719"/>
            </a:xfrm>
            <a:custGeom>
              <a:rect b="b" l="l" r="r" t="t"/>
              <a:pathLst>
                <a:path extrusionOk="0" h="2002" w="1239">
                  <a:moveTo>
                    <a:pt x="183" y="0"/>
                  </a:moveTo>
                  <a:cubicBezTo>
                    <a:pt x="134" y="0"/>
                    <a:pt x="86" y="26"/>
                    <a:pt x="48" y="73"/>
                  </a:cubicBezTo>
                  <a:cubicBezTo>
                    <a:pt x="0" y="144"/>
                    <a:pt x="12" y="239"/>
                    <a:pt x="83" y="299"/>
                  </a:cubicBezTo>
                  <a:cubicBezTo>
                    <a:pt x="595" y="632"/>
                    <a:pt x="905" y="1216"/>
                    <a:pt x="905" y="1847"/>
                  </a:cubicBezTo>
                  <a:cubicBezTo>
                    <a:pt x="905" y="1930"/>
                    <a:pt x="976" y="2001"/>
                    <a:pt x="1072" y="2001"/>
                  </a:cubicBezTo>
                  <a:cubicBezTo>
                    <a:pt x="1155" y="2001"/>
                    <a:pt x="1238" y="1930"/>
                    <a:pt x="1238" y="1847"/>
                  </a:cubicBezTo>
                  <a:cubicBezTo>
                    <a:pt x="1238" y="1108"/>
                    <a:pt x="881" y="430"/>
                    <a:pt x="262" y="25"/>
                  </a:cubicBezTo>
                  <a:cubicBezTo>
                    <a:pt x="237" y="8"/>
                    <a:pt x="210"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31"/>
            <p:cNvSpPr/>
            <p:nvPr/>
          </p:nvSpPr>
          <p:spPr>
            <a:xfrm>
              <a:off x="3097241" y="2433564"/>
              <a:ext cx="50829" cy="85711"/>
            </a:xfrm>
            <a:custGeom>
              <a:rect b="b" l="l" r="r" t="t"/>
              <a:pathLst>
                <a:path extrusionOk="0" h="2693" w="1597">
                  <a:moveTo>
                    <a:pt x="1408" y="1"/>
                  </a:moveTo>
                  <a:cubicBezTo>
                    <a:pt x="1378" y="1"/>
                    <a:pt x="1348" y="9"/>
                    <a:pt x="1323" y="25"/>
                  </a:cubicBezTo>
                  <a:cubicBezTo>
                    <a:pt x="489" y="597"/>
                    <a:pt x="1" y="1538"/>
                    <a:pt x="1" y="2526"/>
                  </a:cubicBezTo>
                  <a:cubicBezTo>
                    <a:pt x="1" y="2621"/>
                    <a:pt x="72" y="2692"/>
                    <a:pt x="168" y="2692"/>
                  </a:cubicBezTo>
                  <a:cubicBezTo>
                    <a:pt x="251" y="2692"/>
                    <a:pt x="322" y="2621"/>
                    <a:pt x="322" y="2526"/>
                  </a:cubicBezTo>
                  <a:cubicBezTo>
                    <a:pt x="322" y="1633"/>
                    <a:pt x="775" y="787"/>
                    <a:pt x="1513" y="275"/>
                  </a:cubicBezTo>
                  <a:cubicBezTo>
                    <a:pt x="1573" y="240"/>
                    <a:pt x="1596" y="133"/>
                    <a:pt x="1549" y="73"/>
                  </a:cubicBezTo>
                  <a:cubicBezTo>
                    <a:pt x="1518" y="27"/>
                    <a:pt x="1462" y="1"/>
                    <a:pt x="1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31"/>
            <p:cNvSpPr/>
            <p:nvPr/>
          </p:nvSpPr>
          <p:spPr>
            <a:xfrm>
              <a:off x="3151061" y="2477773"/>
              <a:ext cx="27690" cy="41503"/>
            </a:xfrm>
            <a:custGeom>
              <a:rect b="b" l="l" r="r" t="t"/>
              <a:pathLst>
                <a:path extrusionOk="0" h="1304" w="870">
                  <a:moveTo>
                    <a:pt x="681" y="1"/>
                  </a:moveTo>
                  <a:cubicBezTo>
                    <a:pt x="647" y="1"/>
                    <a:pt x="613" y="10"/>
                    <a:pt x="584" y="29"/>
                  </a:cubicBezTo>
                  <a:cubicBezTo>
                    <a:pt x="215" y="280"/>
                    <a:pt x="1" y="696"/>
                    <a:pt x="1" y="1137"/>
                  </a:cubicBezTo>
                  <a:cubicBezTo>
                    <a:pt x="1" y="1232"/>
                    <a:pt x="84" y="1303"/>
                    <a:pt x="167" y="1303"/>
                  </a:cubicBezTo>
                  <a:cubicBezTo>
                    <a:pt x="263" y="1303"/>
                    <a:pt x="334" y="1232"/>
                    <a:pt x="334" y="1137"/>
                  </a:cubicBezTo>
                  <a:cubicBezTo>
                    <a:pt x="334" y="803"/>
                    <a:pt x="501" y="482"/>
                    <a:pt x="775" y="291"/>
                  </a:cubicBezTo>
                  <a:cubicBezTo>
                    <a:pt x="834" y="244"/>
                    <a:pt x="870" y="149"/>
                    <a:pt x="810" y="65"/>
                  </a:cubicBezTo>
                  <a:cubicBezTo>
                    <a:pt x="782" y="22"/>
                    <a:pt x="732" y="1"/>
                    <a:pt x="6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31"/>
            <p:cNvSpPr/>
            <p:nvPr/>
          </p:nvSpPr>
          <p:spPr>
            <a:xfrm>
              <a:off x="3124167" y="2455939"/>
              <a:ext cx="39434" cy="63337"/>
            </a:xfrm>
            <a:custGeom>
              <a:rect b="b" l="l" r="r" t="t"/>
              <a:pathLst>
                <a:path extrusionOk="0" h="1990" w="1239">
                  <a:moveTo>
                    <a:pt x="1038" y="0"/>
                  </a:moveTo>
                  <a:cubicBezTo>
                    <a:pt x="1008" y="0"/>
                    <a:pt x="978" y="8"/>
                    <a:pt x="953" y="25"/>
                  </a:cubicBezTo>
                  <a:cubicBezTo>
                    <a:pt x="357" y="430"/>
                    <a:pt x="0" y="1108"/>
                    <a:pt x="0" y="1823"/>
                  </a:cubicBezTo>
                  <a:cubicBezTo>
                    <a:pt x="0" y="1918"/>
                    <a:pt x="72" y="1989"/>
                    <a:pt x="167" y="1989"/>
                  </a:cubicBezTo>
                  <a:cubicBezTo>
                    <a:pt x="250" y="1989"/>
                    <a:pt x="334" y="1918"/>
                    <a:pt x="334" y="1823"/>
                  </a:cubicBezTo>
                  <a:cubicBezTo>
                    <a:pt x="334" y="1204"/>
                    <a:pt x="643" y="632"/>
                    <a:pt x="1143" y="275"/>
                  </a:cubicBezTo>
                  <a:cubicBezTo>
                    <a:pt x="1203" y="239"/>
                    <a:pt x="1239" y="132"/>
                    <a:pt x="1179" y="73"/>
                  </a:cubicBezTo>
                  <a:cubicBezTo>
                    <a:pt x="1148" y="26"/>
                    <a:pt x="1093" y="0"/>
                    <a:pt x="10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39" name="Google Shape;5839;p31"/>
          <p:cNvSpPr/>
          <p:nvPr/>
        </p:nvSpPr>
        <p:spPr>
          <a:xfrm>
            <a:off x="2958485" y="3520937"/>
            <a:ext cx="415781" cy="218923"/>
          </a:xfrm>
          <a:custGeom>
            <a:rect b="b" l="l" r="r" t="t"/>
            <a:pathLst>
              <a:path extrusionOk="0" h="4097" w="11776">
                <a:moveTo>
                  <a:pt x="179" y="1"/>
                </a:moveTo>
                <a:cubicBezTo>
                  <a:pt x="96" y="1"/>
                  <a:pt x="0" y="84"/>
                  <a:pt x="0" y="179"/>
                </a:cubicBezTo>
                <a:lnTo>
                  <a:pt x="0" y="3906"/>
                </a:lnTo>
                <a:cubicBezTo>
                  <a:pt x="0" y="3989"/>
                  <a:pt x="84" y="4084"/>
                  <a:pt x="179" y="4084"/>
                </a:cubicBezTo>
                <a:lnTo>
                  <a:pt x="1215" y="4084"/>
                </a:lnTo>
                <a:cubicBezTo>
                  <a:pt x="1298" y="4084"/>
                  <a:pt x="1393" y="4013"/>
                  <a:pt x="1393" y="3906"/>
                </a:cubicBezTo>
                <a:cubicBezTo>
                  <a:pt x="1393" y="3811"/>
                  <a:pt x="1310" y="3727"/>
                  <a:pt x="1215" y="3727"/>
                </a:cubicBezTo>
                <a:lnTo>
                  <a:pt x="357" y="3727"/>
                </a:lnTo>
                <a:lnTo>
                  <a:pt x="357" y="1929"/>
                </a:lnTo>
                <a:lnTo>
                  <a:pt x="11418" y="1929"/>
                </a:lnTo>
                <a:lnTo>
                  <a:pt x="11418" y="3739"/>
                </a:lnTo>
                <a:lnTo>
                  <a:pt x="1893" y="3739"/>
                </a:lnTo>
                <a:cubicBezTo>
                  <a:pt x="1810" y="3739"/>
                  <a:pt x="1715" y="3811"/>
                  <a:pt x="1715" y="3918"/>
                </a:cubicBezTo>
                <a:cubicBezTo>
                  <a:pt x="1715" y="4013"/>
                  <a:pt x="1786" y="4096"/>
                  <a:pt x="1893" y="4096"/>
                </a:cubicBezTo>
                <a:lnTo>
                  <a:pt x="11585" y="4096"/>
                </a:lnTo>
                <a:cubicBezTo>
                  <a:pt x="11668" y="4096"/>
                  <a:pt x="11764" y="4025"/>
                  <a:pt x="11764" y="3918"/>
                </a:cubicBezTo>
                <a:lnTo>
                  <a:pt x="11764" y="1537"/>
                </a:lnTo>
                <a:cubicBezTo>
                  <a:pt x="11764" y="1453"/>
                  <a:pt x="11692" y="1358"/>
                  <a:pt x="11585" y="1358"/>
                </a:cubicBezTo>
                <a:cubicBezTo>
                  <a:pt x="11490" y="1358"/>
                  <a:pt x="11406" y="1429"/>
                  <a:pt x="11406" y="1537"/>
                </a:cubicBezTo>
                <a:lnTo>
                  <a:pt x="11406" y="1596"/>
                </a:lnTo>
                <a:lnTo>
                  <a:pt x="334" y="1596"/>
                </a:lnTo>
                <a:lnTo>
                  <a:pt x="334" y="358"/>
                </a:lnTo>
                <a:lnTo>
                  <a:pt x="1155" y="358"/>
                </a:lnTo>
                <a:lnTo>
                  <a:pt x="1155" y="1132"/>
                </a:lnTo>
                <a:cubicBezTo>
                  <a:pt x="1155" y="1227"/>
                  <a:pt x="1227" y="1310"/>
                  <a:pt x="1334" y="1310"/>
                </a:cubicBezTo>
                <a:cubicBezTo>
                  <a:pt x="1429" y="1310"/>
                  <a:pt x="1500" y="1239"/>
                  <a:pt x="1500" y="1132"/>
                </a:cubicBezTo>
                <a:lnTo>
                  <a:pt x="1500" y="358"/>
                </a:lnTo>
                <a:lnTo>
                  <a:pt x="2072" y="358"/>
                </a:lnTo>
                <a:lnTo>
                  <a:pt x="2072" y="834"/>
                </a:lnTo>
                <a:cubicBezTo>
                  <a:pt x="2072" y="929"/>
                  <a:pt x="2143" y="1013"/>
                  <a:pt x="2251" y="1013"/>
                </a:cubicBezTo>
                <a:cubicBezTo>
                  <a:pt x="2334" y="1013"/>
                  <a:pt x="2429" y="941"/>
                  <a:pt x="2429" y="834"/>
                </a:cubicBezTo>
                <a:lnTo>
                  <a:pt x="2429" y="358"/>
                </a:lnTo>
                <a:lnTo>
                  <a:pt x="2977" y="358"/>
                </a:lnTo>
                <a:lnTo>
                  <a:pt x="2977" y="1132"/>
                </a:lnTo>
                <a:cubicBezTo>
                  <a:pt x="2977" y="1227"/>
                  <a:pt x="3048" y="1310"/>
                  <a:pt x="3155" y="1310"/>
                </a:cubicBezTo>
                <a:cubicBezTo>
                  <a:pt x="3263" y="1310"/>
                  <a:pt x="3334" y="1239"/>
                  <a:pt x="3334" y="1132"/>
                </a:cubicBezTo>
                <a:lnTo>
                  <a:pt x="3334" y="358"/>
                </a:lnTo>
                <a:lnTo>
                  <a:pt x="3906" y="358"/>
                </a:lnTo>
                <a:lnTo>
                  <a:pt x="3906" y="834"/>
                </a:lnTo>
                <a:cubicBezTo>
                  <a:pt x="3906" y="929"/>
                  <a:pt x="3977" y="1013"/>
                  <a:pt x="4084" y="1013"/>
                </a:cubicBezTo>
                <a:cubicBezTo>
                  <a:pt x="4167" y="1013"/>
                  <a:pt x="4263" y="941"/>
                  <a:pt x="4263" y="834"/>
                </a:cubicBezTo>
                <a:lnTo>
                  <a:pt x="4263" y="358"/>
                </a:lnTo>
                <a:lnTo>
                  <a:pt x="4810" y="358"/>
                </a:lnTo>
                <a:lnTo>
                  <a:pt x="4810" y="1132"/>
                </a:lnTo>
                <a:cubicBezTo>
                  <a:pt x="4810" y="1227"/>
                  <a:pt x="4882" y="1310"/>
                  <a:pt x="4989" y="1310"/>
                </a:cubicBezTo>
                <a:cubicBezTo>
                  <a:pt x="5096" y="1310"/>
                  <a:pt x="5168" y="1239"/>
                  <a:pt x="5168" y="1132"/>
                </a:cubicBezTo>
                <a:lnTo>
                  <a:pt x="5168" y="358"/>
                </a:lnTo>
                <a:lnTo>
                  <a:pt x="5727" y="358"/>
                </a:lnTo>
                <a:lnTo>
                  <a:pt x="5727" y="834"/>
                </a:lnTo>
                <a:cubicBezTo>
                  <a:pt x="5727" y="929"/>
                  <a:pt x="5811" y="1013"/>
                  <a:pt x="5906" y="1013"/>
                </a:cubicBezTo>
                <a:cubicBezTo>
                  <a:pt x="6001" y="1013"/>
                  <a:pt x="6084" y="941"/>
                  <a:pt x="6084" y="834"/>
                </a:cubicBezTo>
                <a:lnTo>
                  <a:pt x="6084" y="358"/>
                </a:lnTo>
                <a:lnTo>
                  <a:pt x="6644" y="358"/>
                </a:lnTo>
                <a:lnTo>
                  <a:pt x="6644" y="1132"/>
                </a:lnTo>
                <a:cubicBezTo>
                  <a:pt x="6644" y="1227"/>
                  <a:pt x="6715" y="1310"/>
                  <a:pt x="6823" y="1310"/>
                </a:cubicBezTo>
                <a:cubicBezTo>
                  <a:pt x="6906" y="1310"/>
                  <a:pt x="7001" y="1239"/>
                  <a:pt x="7001" y="1132"/>
                </a:cubicBezTo>
                <a:lnTo>
                  <a:pt x="7001" y="358"/>
                </a:lnTo>
                <a:lnTo>
                  <a:pt x="7561" y="358"/>
                </a:lnTo>
                <a:lnTo>
                  <a:pt x="7561" y="834"/>
                </a:lnTo>
                <a:cubicBezTo>
                  <a:pt x="7561" y="929"/>
                  <a:pt x="7632" y="1013"/>
                  <a:pt x="7739" y="1013"/>
                </a:cubicBezTo>
                <a:cubicBezTo>
                  <a:pt x="7835" y="1013"/>
                  <a:pt x="7918" y="941"/>
                  <a:pt x="7918" y="834"/>
                </a:cubicBezTo>
                <a:lnTo>
                  <a:pt x="7918" y="358"/>
                </a:lnTo>
                <a:lnTo>
                  <a:pt x="8466" y="358"/>
                </a:lnTo>
                <a:lnTo>
                  <a:pt x="8466" y="1132"/>
                </a:lnTo>
                <a:cubicBezTo>
                  <a:pt x="8466" y="1227"/>
                  <a:pt x="8549" y="1310"/>
                  <a:pt x="8644" y="1310"/>
                </a:cubicBezTo>
                <a:cubicBezTo>
                  <a:pt x="8739" y="1310"/>
                  <a:pt x="8823" y="1239"/>
                  <a:pt x="8823" y="1132"/>
                </a:cubicBezTo>
                <a:lnTo>
                  <a:pt x="8823" y="358"/>
                </a:lnTo>
                <a:lnTo>
                  <a:pt x="9394" y="358"/>
                </a:lnTo>
                <a:lnTo>
                  <a:pt x="9394" y="834"/>
                </a:lnTo>
                <a:cubicBezTo>
                  <a:pt x="9394" y="929"/>
                  <a:pt x="9466" y="1013"/>
                  <a:pt x="9573" y="1013"/>
                </a:cubicBezTo>
                <a:cubicBezTo>
                  <a:pt x="9656" y="1013"/>
                  <a:pt x="9752" y="941"/>
                  <a:pt x="9752" y="834"/>
                </a:cubicBezTo>
                <a:lnTo>
                  <a:pt x="9752" y="358"/>
                </a:lnTo>
                <a:lnTo>
                  <a:pt x="10299" y="358"/>
                </a:lnTo>
                <a:lnTo>
                  <a:pt x="10299" y="1132"/>
                </a:lnTo>
                <a:cubicBezTo>
                  <a:pt x="10299" y="1227"/>
                  <a:pt x="10371" y="1310"/>
                  <a:pt x="10478" y="1310"/>
                </a:cubicBezTo>
                <a:cubicBezTo>
                  <a:pt x="10573" y="1310"/>
                  <a:pt x="10656" y="1239"/>
                  <a:pt x="10656" y="1132"/>
                </a:cubicBezTo>
                <a:lnTo>
                  <a:pt x="10656" y="358"/>
                </a:lnTo>
                <a:lnTo>
                  <a:pt x="11478" y="358"/>
                </a:lnTo>
                <a:lnTo>
                  <a:pt x="11478" y="834"/>
                </a:lnTo>
                <a:cubicBezTo>
                  <a:pt x="11418" y="941"/>
                  <a:pt x="11490" y="1013"/>
                  <a:pt x="11597" y="1013"/>
                </a:cubicBezTo>
                <a:cubicBezTo>
                  <a:pt x="11692" y="1013"/>
                  <a:pt x="11776" y="941"/>
                  <a:pt x="11776" y="834"/>
                </a:cubicBezTo>
                <a:lnTo>
                  <a:pt x="11776" y="179"/>
                </a:lnTo>
                <a:cubicBezTo>
                  <a:pt x="11776" y="96"/>
                  <a:pt x="11704" y="1"/>
                  <a:pt x="115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4" name="Shape 5844"/>
        <p:cNvGrpSpPr/>
        <p:nvPr/>
      </p:nvGrpSpPr>
      <p:grpSpPr>
        <a:xfrm>
          <a:off x="0" y="0"/>
          <a:ext cx="0" cy="0"/>
          <a:chOff x="0" y="0"/>
          <a:chExt cx="0" cy="0"/>
        </a:xfrm>
      </p:grpSpPr>
      <p:sp>
        <p:nvSpPr>
          <p:cNvPr id="5845" name="Google Shape;5845;p3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t>Loneliness can have adverse effects on an elderly person’s wellbeing.</a:t>
            </a:r>
            <a:endParaRPr sz="3300"/>
          </a:p>
        </p:txBody>
      </p:sp>
      <p:sp>
        <p:nvSpPr>
          <p:cNvPr id="5846" name="Google Shape;5846;p32"/>
          <p:cNvSpPr/>
          <p:nvPr/>
        </p:nvSpPr>
        <p:spPr>
          <a:xfrm>
            <a:off x="1194550" y="1943600"/>
            <a:ext cx="2495100" cy="2547600"/>
          </a:xfrm>
          <a:prstGeom prst="donut">
            <a:avLst>
              <a:gd fmla="val 12976"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32"/>
          <p:cNvSpPr/>
          <p:nvPr/>
        </p:nvSpPr>
        <p:spPr>
          <a:xfrm flipH="1" rot="5400000">
            <a:off x="1168300" y="1969725"/>
            <a:ext cx="2547600" cy="2495100"/>
          </a:xfrm>
          <a:prstGeom prst="blockArc">
            <a:avLst>
              <a:gd fmla="val 3182979" name="adj1"/>
              <a:gd fmla="val 21551285" name="adj2"/>
              <a:gd fmla="val 12961" name="adj3"/>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32"/>
          <p:cNvSpPr txBox="1"/>
          <p:nvPr/>
        </p:nvSpPr>
        <p:spPr>
          <a:xfrm>
            <a:off x="875350" y="4587375"/>
            <a:ext cx="3133500" cy="35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Actor"/>
                <a:ea typeface="Actor"/>
                <a:cs typeface="Actor"/>
                <a:sym typeface="Actor"/>
              </a:rPr>
              <a:t>never used the internet before, therefore had trouble with technology</a:t>
            </a:r>
            <a:endParaRPr>
              <a:solidFill>
                <a:schemeClr val="dk1"/>
              </a:solidFill>
              <a:latin typeface="Actor"/>
              <a:ea typeface="Actor"/>
              <a:cs typeface="Actor"/>
              <a:sym typeface="Actor"/>
            </a:endParaRPr>
          </a:p>
        </p:txBody>
      </p:sp>
      <p:sp>
        <p:nvSpPr>
          <p:cNvPr id="5849" name="Google Shape;5849;p32"/>
          <p:cNvSpPr txBox="1"/>
          <p:nvPr/>
        </p:nvSpPr>
        <p:spPr>
          <a:xfrm>
            <a:off x="1906750" y="2819025"/>
            <a:ext cx="1070700" cy="79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dk1"/>
                </a:solidFill>
                <a:latin typeface="Actor"/>
                <a:ea typeface="Actor"/>
                <a:cs typeface="Actor"/>
                <a:sym typeface="Actor"/>
              </a:rPr>
              <a:t>84%</a:t>
            </a:r>
            <a:endParaRPr b="1" sz="3500">
              <a:solidFill>
                <a:schemeClr val="dk1"/>
              </a:solidFill>
              <a:latin typeface="Actor"/>
              <a:ea typeface="Actor"/>
              <a:cs typeface="Actor"/>
              <a:sym typeface="Actor"/>
            </a:endParaRPr>
          </a:p>
        </p:txBody>
      </p:sp>
      <p:sp>
        <p:nvSpPr>
          <p:cNvPr id="5850" name="Google Shape;5850;p32"/>
          <p:cNvSpPr txBox="1"/>
          <p:nvPr/>
        </p:nvSpPr>
        <p:spPr>
          <a:xfrm>
            <a:off x="860850" y="1394225"/>
            <a:ext cx="7422300" cy="473400"/>
          </a:xfrm>
          <a:prstGeom prst="rect">
            <a:avLst/>
          </a:prstGeom>
          <a:noFill/>
          <a:ln>
            <a:noFill/>
          </a:ln>
        </p:spPr>
        <p:txBody>
          <a:bodyPr anchorCtr="0" anchor="ctr" bIns="137150"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Actor"/>
                <a:ea typeface="Actor"/>
                <a:cs typeface="Actor"/>
                <a:sym typeface="Actor"/>
              </a:rPr>
              <a:t>1.4 million older people often feel lonely.</a:t>
            </a:r>
            <a:endParaRPr b="1" sz="3000">
              <a:solidFill>
                <a:schemeClr val="lt2"/>
              </a:solidFill>
              <a:latin typeface="Actor"/>
              <a:ea typeface="Actor"/>
              <a:cs typeface="Actor"/>
              <a:sym typeface="Actor"/>
            </a:endParaRPr>
          </a:p>
        </p:txBody>
      </p:sp>
      <p:sp>
        <p:nvSpPr>
          <p:cNvPr id="5851" name="Google Shape;5851;p32"/>
          <p:cNvSpPr txBox="1"/>
          <p:nvPr>
            <p:ph idx="4294967295" type="title"/>
          </p:nvPr>
        </p:nvSpPr>
        <p:spPr>
          <a:xfrm>
            <a:off x="4608649" y="1943475"/>
            <a:ext cx="3660000" cy="264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a:solidFill>
                  <a:schemeClr val="lt2"/>
                </a:solidFill>
                <a:latin typeface="Actor"/>
                <a:ea typeface="Actor"/>
                <a:cs typeface="Actor"/>
                <a:sym typeface="Actor"/>
              </a:rPr>
              <a:t>Increased risk for:</a:t>
            </a:r>
            <a:endParaRPr b="0">
              <a:solidFill>
                <a:schemeClr val="lt2"/>
              </a:solidFill>
              <a:latin typeface="Actor"/>
              <a:ea typeface="Actor"/>
              <a:cs typeface="Actor"/>
              <a:sym typeface="Actor"/>
            </a:endParaRPr>
          </a:p>
          <a:p>
            <a:pPr indent="-355600" lvl="0" marL="457200" rtl="0" algn="l">
              <a:spcBef>
                <a:spcPts val="0"/>
              </a:spcBef>
              <a:spcAft>
                <a:spcPts val="0"/>
              </a:spcAft>
              <a:buSzPts val="2000"/>
              <a:buFont typeface="Actor"/>
              <a:buChar char="●"/>
            </a:pPr>
            <a:r>
              <a:rPr b="0" lang="en" sz="2000">
                <a:latin typeface="Actor"/>
                <a:ea typeface="Actor"/>
                <a:cs typeface="Actor"/>
                <a:sym typeface="Actor"/>
              </a:rPr>
              <a:t>Dementia</a:t>
            </a:r>
            <a:endParaRPr b="0" sz="2000">
              <a:latin typeface="Actor"/>
              <a:ea typeface="Actor"/>
              <a:cs typeface="Actor"/>
              <a:sym typeface="Actor"/>
            </a:endParaRPr>
          </a:p>
          <a:p>
            <a:pPr indent="-355600" lvl="0" marL="457200" rtl="0" algn="l">
              <a:spcBef>
                <a:spcPts val="0"/>
              </a:spcBef>
              <a:spcAft>
                <a:spcPts val="0"/>
              </a:spcAft>
              <a:buSzPts val="2000"/>
              <a:buFont typeface="Actor"/>
              <a:buChar char="●"/>
            </a:pPr>
            <a:r>
              <a:rPr b="0" lang="en" sz="2000">
                <a:latin typeface="Actor"/>
                <a:ea typeface="Actor"/>
                <a:cs typeface="Actor"/>
                <a:sym typeface="Actor"/>
              </a:rPr>
              <a:t>Anxiety</a:t>
            </a:r>
            <a:endParaRPr b="0" sz="2000">
              <a:latin typeface="Actor"/>
              <a:ea typeface="Actor"/>
              <a:cs typeface="Actor"/>
              <a:sym typeface="Actor"/>
            </a:endParaRPr>
          </a:p>
          <a:p>
            <a:pPr indent="-355600" lvl="0" marL="457200" rtl="0" algn="l">
              <a:spcBef>
                <a:spcPts val="0"/>
              </a:spcBef>
              <a:spcAft>
                <a:spcPts val="0"/>
              </a:spcAft>
              <a:buSzPts val="2000"/>
              <a:buFont typeface="Actor"/>
              <a:buChar char="●"/>
            </a:pPr>
            <a:r>
              <a:rPr b="0" lang="en" sz="2000">
                <a:latin typeface="Actor"/>
                <a:ea typeface="Actor"/>
                <a:cs typeface="Actor"/>
                <a:sym typeface="Actor"/>
              </a:rPr>
              <a:t>Depression</a:t>
            </a:r>
            <a:endParaRPr b="0" sz="2000">
              <a:latin typeface="Actor"/>
              <a:ea typeface="Actor"/>
              <a:cs typeface="Actor"/>
              <a:sym typeface="Actor"/>
            </a:endParaRPr>
          </a:p>
          <a:p>
            <a:pPr indent="-355600" lvl="0" marL="457200" rtl="0" algn="l">
              <a:spcBef>
                <a:spcPts val="0"/>
              </a:spcBef>
              <a:spcAft>
                <a:spcPts val="0"/>
              </a:spcAft>
              <a:buSzPts val="2000"/>
              <a:buFont typeface="Actor"/>
              <a:buChar char="●"/>
            </a:pPr>
            <a:r>
              <a:rPr b="0" lang="en" sz="2000">
                <a:latin typeface="Actor"/>
                <a:ea typeface="Actor"/>
                <a:cs typeface="Actor"/>
                <a:sym typeface="Actor"/>
              </a:rPr>
              <a:t>Heart failure</a:t>
            </a:r>
            <a:endParaRPr b="0" sz="2000">
              <a:latin typeface="Actor"/>
              <a:ea typeface="Actor"/>
              <a:cs typeface="Actor"/>
              <a:sym typeface="Actor"/>
            </a:endParaRPr>
          </a:p>
          <a:p>
            <a:pPr indent="-355600" lvl="0" marL="457200" rtl="0" algn="l">
              <a:spcBef>
                <a:spcPts val="0"/>
              </a:spcBef>
              <a:spcAft>
                <a:spcPts val="0"/>
              </a:spcAft>
              <a:buSzPts val="2000"/>
              <a:buFont typeface="Actor"/>
              <a:buChar char="●"/>
            </a:pPr>
            <a:r>
              <a:rPr b="0" lang="en" sz="2000">
                <a:latin typeface="Actor"/>
                <a:ea typeface="Actor"/>
                <a:cs typeface="Actor"/>
                <a:sym typeface="Actor"/>
              </a:rPr>
              <a:t>Premature death</a:t>
            </a:r>
            <a:endParaRPr b="0" sz="2000">
              <a:latin typeface="Actor"/>
              <a:ea typeface="Actor"/>
              <a:cs typeface="Actor"/>
              <a:sym typeface="Actor"/>
            </a:endParaRPr>
          </a:p>
        </p:txBody>
      </p:sp>
      <p:sp>
        <p:nvSpPr>
          <p:cNvPr id="5852" name="Google Shape;5852;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6" name="Shape 5856"/>
        <p:cNvGrpSpPr/>
        <p:nvPr/>
      </p:nvGrpSpPr>
      <p:grpSpPr>
        <a:xfrm>
          <a:off x="0" y="0"/>
          <a:ext cx="0" cy="0"/>
          <a:chOff x="0" y="0"/>
          <a:chExt cx="0" cy="0"/>
        </a:xfrm>
      </p:grpSpPr>
      <p:sp>
        <p:nvSpPr>
          <p:cNvPr id="5857" name="Google Shape;5857;p33"/>
          <p:cNvSpPr txBox="1"/>
          <p:nvPr/>
        </p:nvSpPr>
        <p:spPr>
          <a:xfrm>
            <a:off x="1622839" y="1126450"/>
            <a:ext cx="5922900" cy="1071600"/>
          </a:xfrm>
          <a:prstGeom prst="rect">
            <a:avLst/>
          </a:prstGeom>
          <a:solidFill>
            <a:schemeClr val="lt2"/>
          </a:solidFill>
          <a:ln cap="flat" cmpd="sng" w="9525">
            <a:solidFill>
              <a:srgbClr val="1C1C1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Italiana"/>
                <a:ea typeface="Italiana"/>
                <a:cs typeface="Italiana"/>
                <a:sym typeface="Italiana"/>
              </a:rPr>
              <a:t>Identify strategies to increase attendance at the Pollards Hill Lunch Club following its reopening after the end of COVID-19 lockdowns.</a:t>
            </a:r>
            <a:endParaRPr b="1" sz="2000">
              <a:solidFill>
                <a:schemeClr val="lt1"/>
              </a:solidFill>
              <a:latin typeface="Italiana"/>
              <a:ea typeface="Italiana"/>
              <a:cs typeface="Italiana"/>
              <a:sym typeface="Italiana"/>
            </a:endParaRPr>
          </a:p>
        </p:txBody>
      </p:sp>
      <p:grpSp>
        <p:nvGrpSpPr>
          <p:cNvPr id="5858" name="Google Shape;5858;p33"/>
          <p:cNvGrpSpPr/>
          <p:nvPr/>
        </p:nvGrpSpPr>
        <p:grpSpPr>
          <a:xfrm rot="5400000">
            <a:off x="4005202" y="408891"/>
            <a:ext cx="1146762" cy="4578410"/>
            <a:chOff x="1004031" y="1656396"/>
            <a:chExt cx="183124" cy="838567"/>
          </a:xfrm>
        </p:grpSpPr>
        <p:sp>
          <p:nvSpPr>
            <p:cNvPr id="5859" name="Google Shape;5859;p33"/>
            <p:cNvSpPr/>
            <p:nvPr/>
          </p:nvSpPr>
          <p:spPr>
            <a:xfrm>
              <a:off x="1013655" y="2074496"/>
              <a:ext cx="160539" cy="404023"/>
            </a:xfrm>
            <a:custGeom>
              <a:rect b="b" l="l" r="r" t="t"/>
              <a:pathLst>
                <a:path extrusionOk="0" fill="none" h="40463" w="25153">
                  <a:moveTo>
                    <a:pt x="25152" y="40463"/>
                  </a:moveTo>
                  <a:cubicBezTo>
                    <a:pt x="19315" y="40463"/>
                    <a:pt x="14378" y="32724"/>
                    <a:pt x="12777" y="22150"/>
                  </a:cubicBezTo>
                  <a:lnTo>
                    <a:pt x="12810" y="22350"/>
                  </a:lnTo>
                  <a:cubicBezTo>
                    <a:pt x="10542" y="7606"/>
                    <a:pt x="6372" y="1"/>
                    <a:pt x="1" y="1"/>
                  </a:cubicBezTo>
                  <a:lnTo>
                    <a:pt x="1" y="1"/>
                  </a:lnTo>
                </a:path>
              </a:pathLst>
            </a:custGeom>
            <a:solidFill>
              <a:schemeClr val="dk1"/>
            </a:solidFill>
            <a:ln cap="rnd" cmpd="sng" w="9525">
              <a:solidFill>
                <a:srgbClr val="1C1C1C"/>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33"/>
            <p:cNvSpPr/>
            <p:nvPr/>
          </p:nvSpPr>
          <p:spPr>
            <a:xfrm>
              <a:off x="1013655" y="1670554"/>
              <a:ext cx="156577" cy="404428"/>
            </a:xfrm>
            <a:custGeom>
              <a:rect b="b" l="l" r="r" t="t"/>
              <a:pathLst>
                <a:path extrusionOk="0" fill="none" h="40463" w="25153">
                  <a:moveTo>
                    <a:pt x="25152" y="0"/>
                  </a:moveTo>
                  <a:cubicBezTo>
                    <a:pt x="19315" y="0"/>
                    <a:pt x="14378" y="7706"/>
                    <a:pt x="12777" y="18313"/>
                  </a:cubicBezTo>
                  <a:lnTo>
                    <a:pt x="12810" y="18113"/>
                  </a:lnTo>
                  <a:cubicBezTo>
                    <a:pt x="10542" y="32857"/>
                    <a:pt x="6372" y="40462"/>
                    <a:pt x="1" y="40462"/>
                  </a:cubicBezTo>
                  <a:lnTo>
                    <a:pt x="1" y="40462"/>
                  </a:lnTo>
                </a:path>
              </a:pathLst>
            </a:custGeom>
            <a:noFill/>
            <a:ln cap="rnd" cmpd="sng" w="9525">
              <a:solidFill>
                <a:srgbClr val="1C1C1C"/>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33"/>
            <p:cNvSpPr/>
            <p:nvPr/>
          </p:nvSpPr>
          <p:spPr>
            <a:xfrm>
              <a:off x="1004031" y="2056625"/>
              <a:ext cx="35958" cy="35958"/>
            </a:xfrm>
            <a:custGeom>
              <a:rect b="b" l="l" r="r" t="t"/>
              <a:pathLst>
                <a:path extrusionOk="0" h="6105" w="6105">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1C1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33"/>
            <p:cNvSpPr/>
            <p:nvPr/>
          </p:nvSpPr>
          <p:spPr>
            <a:xfrm>
              <a:off x="1161805" y="2461055"/>
              <a:ext cx="25351" cy="33909"/>
            </a:xfrm>
            <a:custGeom>
              <a:rect b="b" l="l" r="r" t="t"/>
              <a:pathLst>
                <a:path extrusionOk="0" h="5757" w="4304">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chemeClr val="dk1"/>
            </a:solidFill>
            <a:ln cap="flat" cmpd="sng" w="9525">
              <a:solidFill>
                <a:srgbClr val="1C1C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33"/>
            <p:cNvSpPr/>
            <p:nvPr/>
          </p:nvSpPr>
          <p:spPr>
            <a:xfrm>
              <a:off x="1161805" y="1656396"/>
              <a:ext cx="25351" cy="34032"/>
            </a:xfrm>
            <a:custGeom>
              <a:rect b="b" l="l" r="r" t="t"/>
              <a:pathLst>
                <a:path extrusionOk="0" h="5778" w="4304">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1C1C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64" name="Google Shape;5864;p33"/>
          <p:cNvSpPr txBox="1"/>
          <p:nvPr/>
        </p:nvSpPr>
        <p:spPr>
          <a:xfrm>
            <a:off x="910139" y="3271553"/>
            <a:ext cx="2938800" cy="745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Italiana"/>
                <a:ea typeface="Italiana"/>
                <a:cs typeface="Italiana"/>
                <a:sym typeface="Italiana"/>
              </a:rPr>
              <a:t>Make the lunch club more welcoming and engaging</a:t>
            </a:r>
            <a:endParaRPr b="1" sz="1800">
              <a:solidFill>
                <a:schemeClr val="lt2"/>
              </a:solidFill>
              <a:latin typeface="Italiana"/>
              <a:ea typeface="Italiana"/>
              <a:cs typeface="Italiana"/>
              <a:sym typeface="Italiana"/>
            </a:endParaRPr>
          </a:p>
        </p:txBody>
      </p:sp>
      <p:sp>
        <p:nvSpPr>
          <p:cNvPr id="5865" name="Google Shape;5865;p33"/>
          <p:cNvSpPr txBox="1"/>
          <p:nvPr/>
        </p:nvSpPr>
        <p:spPr>
          <a:xfrm>
            <a:off x="5295055" y="3271553"/>
            <a:ext cx="2938800" cy="7455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Italiana"/>
                <a:ea typeface="Italiana"/>
                <a:cs typeface="Italiana"/>
                <a:sym typeface="Italiana"/>
              </a:rPr>
              <a:t>Improve methods of advertising and outreach</a:t>
            </a:r>
            <a:r>
              <a:rPr b="1" lang="en" sz="1800">
                <a:solidFill>
                  <a:schemeClr val="lt2"/>
                </a:solidFill>
                <a:latin typeface="Italiana"/>
                <a:ea typeface="Italiana"/>
                <a:cs typeface="Italiana"/>
                <a:sym typeface="Italiana"/>
              </a:rPr>
              <a:t>  </a:t>
            </a:r>
            <a:endParaRPr b="1" sz="1800">
              <a:solidFill>
                <a:schemeClr val="lt2"/>
              </a:solidFill>
              <a:latin typeface="Italiana"/>
              <a:ea typeface="Italiana"/>
              <a:cs typeface="Italiana"/>
              <a:sym typeface="Italiana"/>
            </a:endParaRPr>
          </a:p>
        </p:txBody>
      </p:sp>
      <p:sp>
        <p:nvSpPr>
          <p:cNvPr id="5866" name="Google Shape;586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864"/>
                                        </p:tgtEl>
                                        <p:attrNameLst>
                                          <p:attrName>style.visibility</p:attrName>
                                        </p:attrNameLst>
                                      </p:cBhvr>
                                      <p:to>
                                        <p:strVal val="visible"/>
                                      </p:to>
                                    </p:set>
                                    <p:anim calcmode="lin" valueType="num">
                                      <p:cBhvr additive="base">
                                        <p:cTn dur="1000"/>
                                        <p:tgtEl>
                                          <p:spTgt spid="58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5865"/>
                                        </p:tgtEl>
                                        <p:attrNameLst>
                                          <p:attrName>style.visibility</p:attrName>
                                        </p:attrNameLst>
                                      </p:cBhvr>
                                      <p:to>
                                        <p:strVal val="visible"/>
                                      </p:to>
                                    </p:set>
                                    <p:anim calcmode="lin" valueType="num">
                                      <p:cBhvr additive="base">
                                        <p:cTn dur="1000"/>
                                        <p:tgtEl>
                                          <p:spTgt spid="58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0" name="Shape 5870"/>
        <p:cNvGrpSpPr/>
        <p:nvPr/>
      </p:nvGrpSpPr>
      <p:grpSpPr>
        <a:xfrm>
          <a:off x="0" y="0"/>
          <a:ext cx="0" cy="0"/>
          <a:chOff x="0" y="0"/>
          <a:chExt cx="0" cy="0"/>
        </a:xfrm>
      </p:grpSpPr>
      <p:sp>
        <p:nvSpPr>
          <p:cNvPr id="5871" name="Google Shape;5871;p34"/>
          <p:cNvSpPr txBox="1"/>
          <p:nvPr>
            <p:ph type="title"/>
          </p:nvPr>
        </p:nvSpPr>
        <p:spPr>
          <a:xfrm>
            <a:off x="243900" y="1307100"/>
            <a:ext cx="86562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Objective 1</a:t>
            </a:r>
            <a:endParaRPr sz="5900"/>
          </a:p>
          <a:p>
            <a:pPr indent="0" lvl="0" marL="0" rtl="0" algn="ctr">
              <a:spcBef>
                <a:spcPts val="0"/>
              </a:spcBef>
              <a:spcAft>
                <a:spcPts val="0"/>
              </a:spcAft>
              <a:buNone/>
            </a:pPr>
            <a:r>
              <a:t/>
            </a:r>
            <a:endParaRPr sz="2000"/>
          </a:p>
          <a:p>
            <a:pPr indent="0" lvl="0" marL="0" rtl="0" algn="ctr">
              <a:spcBef>
                <a:spcPts val="0"/>
              </a:spcBef>
              <a:spcAft>
                <a:spcPts val="0"/>
              </a:spcAft>
              <a:buNone/>
            </a:pPr>
            <a:r>
              <a:rPr lang="en" sz="3000"/>
              <a:t>Making the lunch club more </a:t>
            </a:r>
            <a:endParaRPr sz="3000"/>
          </a:p>
          <a:p>
            <a:pPr indent="0" lvl="0" marL="0" rtl="0" algn="ctr">
              <a:spcBef>
                <a:spcPts val="0"/>
              </a:spcBef>
              <a:spcAft>
                <a:spcPts val="0"/>
              </a:spcAft>
              <a:buNone/>
            </a:pPr>
            <a:r>
              <a:rPr lang="en" sz="3000"/>
              <a:t>welcoming and engaging.</a:t>
            </a:r>
            <a:endParaRPr sz="3000"/>
          </a:p>
        </p:txBody>
      </p:sp>
      <p:sp>
        <p:nvSpPr>
          <p:cNvPr id="5872" name="Google Shape;5872;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ommunity Food Bank by Slidesgo">
  <a:themeElements>
    <a:clrScheme name="Simple Light">
      <a:dk1>
        <a:srgbClr val="272727"/>
      </a:dk1>
      <a:lt1>
        <a:srgbClr val="F0EFEC"/>
      </a:lt1>
      <a:dk2>
        <a:srgbClr val="D6BEB7"/>
      </a:dk2>
      <a:lt2>
        <a:srgbClr val="BB8272"/>
      </a:lt2>
      <a:accent1>
        <a:srgbClr val="FFFFFF"/>
      </a:accent1>
      <a:accent2>
        <a:srgbClr val="FFFFFF"/>
      </a:accent2>
      <a:accent3>
        <a:srgbClr val="FFFFFF"/>
      </a:accent3>
      <a:accent4>
        <a:srgbClr val="FFFFFF"/>
      </a:accent4>
      <a:accent5>
        <a:srgbClr val="FFFFFF"/>
      </a:accent5>
      <a:accent6>
        <a:srgbClr val="FFFFF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