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 id="2147483648" r:id="rId5"/>
  </p:sldMasterIdLst>
  <p:notesMasterIdLst>
    <p:notesMasterId r:id="rId41"/>
  </p:notesMasterIdLst>
  <p:handoutMasterIdLst>
    <p:handoutMasterId r:id="rId42"/>
  </p:handoutMasterIdLst>
  <p:sldIdLst>
    <p:sldId id="258" r:id="rId6"/>
    <p:sldId id="314" r:id="rId7"/>
    <p:sldId id="339" r:id="rId8"/>
    <p:sldId id="341" r:id="rId9"/>
    <p:sldId id="279" r:id="rId10"/>
    <p:sldId id="297" r:id="rId11"/>
    <p:sldId id="298" r:id="rId12"/>
    <p:sldId id="313" r:id="rId13"/>
    <p:sldId id="330" r:id="rId14"/>
    <p:sldId id="303" r:id="rId15"/>
    <p:sldId id="304" r:id="rId16"/>
    <p:sldId id="323" r:id="rId17"/>
    <p:sldId id="340" r:id="rId18"/>
    <p:sldId id="280" r:id="rId19"/>
    <p:sldId id="332" r:id="rId20"/>
    <p:sldId id="324" r:id="rId21"/>
    <p:sldId id="306" r:id="rId22"/>
    <p:sldId id="309" r:id="rId23"/>
    <p:sldId id="336" r:id="rId24"/>
    <p:sldId id="337" r:id="rId25"/>
    <p:sldId id="319" r:id="rId26"/>
    <p:sldId id="333" r:id="rId27"/>
    <p:sldId id="334" r:id="rId28"/>
    <p:sldId id="335" r:id="rId29"/>
    <p:sldId id="326" r:id="rId30"/>
    <p:sldId id="317" r:id="rId31"/>
    <p:sldId id="327" r:id="rId32"/>
    <p:sldId id="322" r:id="rId33"/>
    <p:sldId id="318" r:id="rId34"/>
    <p:sldId id="320" r:id="rId35"/>
    <p:sldId id="321" r:id="rId36"/>
    <p:sldId id="311" r:id="rId37"/>
    <p:sldId id="315" r:id="rId38"/>
    <p:sldId id="291" r:id="rId39"/>
    <p:sldId id="305" r:id="rId40"/>
  </p:sldIdLst>
  <p:sldSz cx="18286413" cy="10287000"/>
  <p:notesSz cx="6858000" cy="9144000"/>
  <p:photoAlbum/>
  <p:defaultText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5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FF02"/>
    <a:srgbClr val="494C56"/>
    <a:srgbClr val="000000"/>
    <a:srgbClr val="494F56"/>
    <a:srgbClr val="FFFF73"/>
    <a:srgbClr val="E25446"/>
    <a:srgbClr val="9355C2"/>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925" dt="2021-03-12T01:53:59.839"/>
    <p1510:client id="{123BE3B1-95B6-774F-8F28-DCDC28F9C671}" v="2" dt="2021-03-10T23:39:41.149"/>
    <p1510:client id="{1802E266-A4B7-B7F0-4F67-3C33D3020204}" v="28" dt="2021-03-11T19:51:33.787"/>
    <p1510:client id="{3D5BB9D0-1A5A-DE35-1B76-E4070E45FA70}" v="1" dt="2021-03-11T01:04:21.436"/>
    <p1510:client id="{5022F894-00E0-3635-86B8-C77450702E4B}" v="11" dt="2021-03-17T14:46:05.025"/>
    <p1510:client id="{536D56E0-115F-9BEC-EE1F-0D13BA4A7294}" v="167" dt="2021-03-10T20:41:11.353"/>
    <p1510:client id="{6F5F8896-CAE3-8965-E18C-02E3F1A74549}" v="86" dt="2021-03-10T21:14:34.835"/>
    <p1510:client id="{75BABE1A-56DB-BF68-9885-38309E743F80}" v="40" dt="2021-03-11T01:07:30.708"/>
    <p1510:client id="{894C45E5-AE23-CD7D-F866-3E20F2403567}" v="205" dt="2021-03-10T23:29:43.046"/>
    <p1510:client id="{B572FBC0-435F-A50E-AC31-99B9AC700048}" v="2" dt="2021-03-10T23:39:56.465"/>
    <p1510:client id="{E102B39F-D053-B000-BE6D-10070B0A04B4}" v="6" dt="2021-03-10T21:22:15.179"/>
    <p1510:client id="{F1BC1140-7F1B-4A4D-A850-E900DB23B59E}" v="2" dt="2021-03-11T01:40:26.613"/>
    <p1510:client id="{FE086EEB-E532-418E-87ED-102107988AE5}" vWet="2" dt="2021-03-12T01:05:34.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240"/>
        <p:guide pos="5759"/>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D6ED88-0EA9-463F-819E-56E1624F235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997A126-AD07-4174-8987-239571795167}">
      <dgm:prSet phldrT="[Text]" phldr="0"/>
      <dgm:spPr/>
      <dgm:t>
        <a:bodyPr/>
        <a:lstStyle/>
        <a:p>
          <a:pPr rtl="0"/>
          <a:r>
            <a:rPr lang="en-US">
              <a:solidFill>
                <a:schemeClr val="bg1"/>
              </a:solidFill>
              <a:latin typeface="Crimson Text"/>
            </a:rPr>
            <a:t> Report</a:t>
          </a:r>
        </a:p>
      </dgm:t>
    </dgm:pt>
    <dgm:pt modelId="{3407E7E0-4E69-41C9-95DA-F60D1C366CD2}" type="parTrans" cxnId="{E6094880-4A89-46CA-B936-9E3885563B40}">
      <dgm:prSet/>
      <dgm:spPr/>
      <dgm:t>
        <a:bodyPr/>
        <a:lstStyle/>
        <a:p>
          <a:endParaRPr lang="en-US"/>
        </a:p>
      </dgm:t>
    </dgm:pt>
    <dgm:pt modelId="{14B41350-A807-45E8-BCB1-0F42E3820F45}" type="sibTrans" cxnId="{E6094880-4A89-46CA-B936-9E3885563B40}">
      <dgm:prSet/>
      <dgm:spPr/>
      <dgm:t>
        <a:bodyPr/>
        <a:lstStyle/>
        <a:p>
          <a:endParaRPr lang="en-US"/>
        </a:p>
      </dgm:t>
    </dgm:pt>
    <dgm:pt modelId="{FD71180A-82FA-492D-8166-C390F6EBBE43}">
      <dgm:prSet phldrT="[Text]" phldr="0"/>
      <dgm:spPr/>
      <dgm:t>
        <a:bodyPr/>
        <a:lstStyle/>
        <a:p>
          <a:pPr rtl="0"/>
          <a:r>
            <a:rPr lang="en-US">
              <a:solidFill>
                <a:schemeClr val="bg1"/>
              </a:solidFill>
              <a:latin typeface="Crimson Text"/>
            </a:rPr>
            <a:t> Analyze data from the last 5 years</a:t>
          </a:r>
          <a:endParaRPr lang="en-US">
            <a:solidFill>
              <a:schemeClr val="bg1"/>
            </a:solidFill>
          </a:endParaRPr>
        </a:p>
      </dgm:t>
    </dgm:pt>
    <dgm:pt modelId="{54A4DDD7-FFFC-42FD-87A4-BA9FF0E8ABCC}" type="parTrans" cxnId="{B6589AD4-ED0F-409E-BD8A-862C69CBDBAC}">
      <dgm:prSet/>
      <dgm:spPr/>
      <dgm:t>
        <a:bodyPr/>
        <a:lstStyle/>
        <a:p>
          <a:endParaRPr lang="en-US"/>
        </a:p>
      </dgm:t>
    </dgm:pt>
    <dgm:pt modelId="{8FE342D1-1445-49AC-8819-33ADFA75AD87}" type="sibTrans" cxnId="{B6589AD4-ED0F-409E-BD8A-862C69CBDBAC}">
      <dgm:prSet/>
      <dgm:spPr/>
      <dgm:t>
        <a:bodyPr/>
        <a:lstStyle/>
        <a:p>
          <a:endParaRPr lang="en-US"/>
        </a:p>
      </dgm:t>
    </dgm:pt>
    <dgm:pt modelId="{FAAD8B0E-BA49-4113-8D14-3CA4B7B4AF77}">
      <dgm:prSet phldrT="[Text]" phldr="0"/>
      <dgm:spPr/>
      <dgm:t>
        <a:bodyPr/>
        <a:lstStyle/>
        <a:p>
          <a:pPr rtl="0"/>
          <a:r>
            <a:rPr lang="en-US">
              <a:solidFill>
                <a:schemeClr val="bg1"/>
              </a:solidFill>
              <a:latin typeface="Crimson Text"/>
            </a:rPr>
            <a:t> Infographics</a:t>
          </a:r>
          <a:endParaRPr lang="en-US">
            <a:solidFill>
              <a:schemeClr val="bg1"/>
            </a:solidFill>
          </a:endParaRPr>
        </a:p>
      </dgm:t>
    </dgm:pt>
    <dgm:pt modelId="{A010EBBF-7901-4BC8-9981-9AB69EAEECB7}" type="parTrans" cxnId="{E185CDEC-19AF-4AD2-ADA2-BBA5CB424B0E}">
      <dgm:prSet/>
      <dgm:spPr/>
      <dgm:t>
        <a:bodyPr/>
        <a:lstStyle/>
        <a:p>
          <a:endParaRPr lang="en-US"/>
        </a:p>
      </dgm:t>
    </dgm:pt>
    <dgm:pt modelId="{DA60CF0C-4479-43CE-AA31-045B3915459C}" type="sibTrans" cxnId="{E185CDEC-19AF-4AD2-ADA2-BBA5CB424B0E}">
      <dgm:prSet/>
      <dgm:spPr/>
      <dgm:t>
        <a:bodyPr/>
        <a:lstStyle/>
        <a:p>
          <a:endParaRPr lang="en-US"/>
        </a:p>
      </dgm:t>
    </dgm:pt>
    <dgm:pt modelId="{29839517-628E-4C47-814E-F50E3F484FD0}">
      <dgm:prSet phldrT="[Text]" phldr="0"/>
      <dgm:spPr/>
      <dgm:t>
        <a:bodyPr/>
        <a:lstStyle/>
        <a:p>
          <a:pPr rtl="0"/>
          <a:r>
            <a:rPr lang="en-US">
              <a:solidFill>
                <a:schemeClr val="bg1"/>
              </a:solidFill>
              <a:latin typeface="Crimson Text"/>
            </a:rPr>
            <a:t> Training</a:t>
          </a:r>
          <a:endParaRPr lang="en-US">
            <a:solidFill>
              <a:schemeClr val="bg1"/>
            </a:solidFill>
          </a:endParaRPr>
        </a:p>
      </dgm:t>
    </dgm:pt>
    <dgm:pt modelId="{90FFCAC3-6130-4E25-81D1-A02F580A51CD}" type="parTrans" cxnId="{D5DD25D4-2906-4231-858C-4FE24894DC1D}">
      <dgm:prSet/>
      <dgm:spPr/>
      <dgm:t>
        <a:bodyPr/>
        <a:lstStyle/>
        <a:p>
          <a:endParaRPr lang="en-US"/>
        </a:p>
      </dgm:t>
    </dgm:pt>
    <dgm:pt modelId="{6E2C63AF-00CA-4509-B734-852C5E2E1569}" type="sibTrans" cxnId="{D5DD25D4-2906-4231-858C-4FE24894DC1D}">
      <dgm:prSet/>
      <dgm:spPr/>
      <dgm:t>
        <a:bodyPr/>
        <a:lstStyle/>
        <a:p>
          <a:endParaRPr lang="en-US"/>
        </a:p>
      </dgm:t>
    </dgm:pt>
    <dgm:pt modelId="{CE9EFA85-1163-4961-A068-43C08DC05EB6}">
      <dgm:prSet phldr="0"/>
      <dgm:spPr/>
      <dgm:t>
        <a:bodyPr/>
        <a:lstStyle/>
        <a:p>
          <a:pPr rtl="0"/>
          <a:r>
            <a:rPr lang="en-US">
              <a:solidFill>
                <a:schemeClr val="bg1"/>
              </a:solidFill>
              <a:latin typeface="Crimson Text"/>
            </a:rPr>
            <a:t>Create website that contains web-based training modules</a:t>
          </a:r>
          <a:endParaRPr lang="en-US">
            <a:solidFill>
              <a:schemeClr val="bg1"/>
            </a:solidFill>
          </a:endParaRPr>
        </a:p>
      </dgm:t>
    </dgm:pt>
    <dgm:pt modelId="{DC46E688-3598-416F-B800-14DA5DDBB638}" type="parTrans" cxnId="{9DFED057-7461-4BFB-82A5-D0B87D8F0D11}">
      <dgm:prSet/>
      <dgm:spPr/>
    </dgm:pt>
    <dgm:pt modelId="{554BC948-634E-4DD9-9DDC-4FB9EF2F1362}" type="sibTrans" cxnId="{9DFED057-7461-4BFB-82A5-D0B87D8F0D11}">
      <dgm:prSet/>
      <dgm:spPr/>
    </dgm:pt>
    <dgm:pt modelId="{393E47AD-BF23-4043-8360-1EAC33C226F8}">
      <dgm:prSet phldr="0"/>
      <dgm:spPr/>
      <dgm:t>
        <a:bodyPr/>
        <a:lstStyle/>
        <a:p>
          <a:pPr rtl="0"/>
          <a:r>
            <a:rPr lang="en-US">
              <a:solidFill>
                <a:schemeClr val="bg1"/>
              </a:solidFill>
              <a:latin typeface="Crimson Text"/>
            </a:rPr>
            <a:t>Design infographics to convey important findings</a:t>
          </a:r>
          <a:endParaRPr lang="en-US">
            <a:solidFill>
              <a:schemeClr val="bg1"/>
            </a:solidFill>
          </a:endParaRPr>
        </a:p>
      </dgm:t>
    </dgm:pt>
    <dgm:pt modelId="{58A08DE4-A18B-4152-9162-4162F373371D}" type="parTrans" cxnId="{955A8112-4130-40EE-B440-B316686F5CBF}">
      <dgm:prSet/>
      <dgm:spPr/>
    </dgm:pt>
    <dgm:pt modelId="{7C2AE349-57D5-4EFE-B5B7-68550AA15E52}" type="sibTrans" cxnId="{955A8112-4130-40EE-B440-B316686F5CBF}">
      <dgm:prSet/>
      <dgm:spPr/>
    </dgm:pt>
    <dgm:pt modelId="{9F907AEE-48D9-4A90-8299-81C5A0AD3B4E}" type="pres">
      <dgm:prSet presAssocID="{7ED6ED88-0EA9-463F-819E-56E1624F2353}" presName="Name0" presStyleCnt="0">
        <dgm:presLayoutVars>
          <dgm:dir/>
          <dgm:animLvl val="lvl"/>
          <dgm:resizeHandles val="exact"/>
        </dgm:presLayoutVars>
      </dgm:prSet>
      <dgm:spPr/>
    </dgm:pt>
    <dgm:pt modelId="{895A482D-CEC7-4F42-9EBB-66C9D574CAA7}" type="pres">
      <dgm:prSet presAssocID="{4997A126-AD07-4174-8987-239571795167}" presName="composite" presStyleCnt="0"/>
      <dgm:spPr/>
    </dgm:pt>
    <dgm:pt modelId="{C6F3CCD6-C3AE-436A-AB79-E3628127FE6A}" type="pres">
      <dgm:prSet presAssocID="{4997A126-AD07-4174-8987-239571795167}" presName="parTx" presStyleLbl="alignNode1" presStyleIdx="0" presStyleCnt="3">
        <dgm:presLayoutVars>
          <dgm:chMax val="0"/>
          <dgm:chPref val="0"/>
          <dgm:bulletEnabled val="1"/>
        </dgm:presLayoutVars>
      </dgm:prSet>
      <dgm:spPr/>
    </dgm:pt>
    <dgm:pt modelId="{BDE5CDA9-A479-45AC-B150-0B250F6596EE}" type="pres">
      <dgm:prSet presAssocID="{4997A126-AD07-4174-8987-239571795167}" presName="desTx" presStyleLbl="alignAccFollowNode1" presStyleIdx="0" presStyleCnt="3">
        <dgm:presLayoutVars>
          <dgm:bulletEnabled val="1"/>
        </dgm:presLayoutVars>
      </dgm:prSet>
      <dgm:spPr/>
    </dgm:pt>
    <dgm:pt modelId="{ED2D0D02-EB9E-43BE-887C-DFE92F89050B}" type="pres">
      <dgm:prSet presAssocID="{14B41350-A807-45E8-BCB1-0F42E3820F45}" presName="space" presStyleCnt="0"/>
      <dgm:spPr/>
    </dgm:pt>
    <dgm:pt modelId="{8D0779D6-A215-485F-A137-A09B0C993D7B}" type="pres">
      <dgm:prSet presAssocID="{FAAD8B0E-BA49-4113-8D14-3CA4B7B4AF77}" presName="composite" presStyleCnt="0"/>
      <dgm:spPr/>
    </dgm:pt>
    <dgm:pt modelId="{862A217D-2CAA-4822-A37F-1B7937956B6A}" type="pres">
      <dgm:prSet presAssocID="{FAAD8B0E-BA49-4113-8D14-3CA4B7B4AF77}" presName="parTx" presStyleLbl="alignNode1" presStyleIdx="1" presStyleCnt="3">
        <dgm:presLayoutVars>
          <dgm:chMax val="0"/>
          <dgm:chPref val="0"/>
          <dgm:bulletEnabled val="1"/>
        </dgm:presLayoutVars>
      </dgm:prSet>
      <dgm:spPr/>
    </dgm:pt>
    <dgm:pt modelId="{E2033AD2-4C44-4421-8CD1-E8C56F189E42}" type="pres">
      <dgm:prSet presAssocID="{FAAD8B0E-BA49-4113-8D14-3CA4B7B4AF77}" presName="desTx" presStyleLbl="alignAccFollowNode1" presStyleIdx="1" presStyleCnt="3">
        <dgm:presLayoutVars>
          <dgm:bulletEnabled val="1"/>
        </dgm:presLayoutVars>
      </dgm:prSet>
      <dgm:spPr/>
    </dgm:pt>
    <dgm:pt modelId="{49F94771-156E-42F8-9C5C-2458643925D3}" type="pres">
      <dgm:prSet presAssocID="{DA60CF0C-4479-43CE-AA31-045B3915459C}" presName="space" presStyleCnt="0"/>
      <dgm:spPr/>
    </dgm:pt>
    <dgm:pt modelId="{DCA96410-C1CE-4B70-84D4-1C54C42EE456}" type="pres">
      <dgm:prSet presAssocID="{29839517-628E-4C47-814E-F50E3F484FD0}" presName="composite" presStyleCnt="0"/>
      <dgm:spPr/>
    </dgm:pt>
    <dgm:pt modelId="{CC8C2F54-DF5A-49B1-B5BB-A0CCFBD1A54B}" type="pres">
      <dgm:prSet presAssocID="{29839517-628E-4C47-814E-F50E3F484FD0}" presName="parTx" presStyleLbl="alignNode1" presStyleIdx="2" presStyleCnt="3">
        <dgm:presLayoutVars>
          <dgm:chMax val="0"/>
          <dgm:chPref val="0"/>
          <dgm:bulletEnabled val="1"/>
        </dgm:presLayoutVars>
      </dgm:prSet>
      <dgm:spPr/>
    </dgm:pt>
    <dgm:pt modelId="{9E410EC9-4790-4955-9C1E-D5C6A00973BD}" type="pres">
      <dgm:prSet presAssocID="{29839517-628E-4C47-814E-F50E3F484FD0}" presName="desTx" presStyleLbl="alignAccFollowNode1" presStyleIdx="2" presStyleCnt="3">
        <dgm:presLayoutVars>
          <dgm:bulletEnabled val="1"/>
        </dgm:presLayoutVars>
      </dgm:prSet>
      <dgm:spPr/>
    </dgm:pt>
  </dgm:ptLst>
  <dgm:cxnLst>
    <dgm:cxn modelId="{955A8112-4130-40EE-B440-B316686F5CBF}" srcId="{FAAD8B0E-BA49-4113-8D14-3CA4B7B4AF77}" destId="{393E47AD-BF23-4043-8360-1EAC33C226F8}" srcOrd="0" destOrd="0" parTransId="{58A08DE4-A18B-4152-9162-4162F373371D}" sibTransId="{7C2AE349-57D5-4EFE-B5B7-68550AA15E52}"/>
    <dgm:cxn modelId="{8ED3C26B-0E73-431B-8F74-98D5DC9F8D40}" type="presOf" srcId="{4997A126-AD07-4174-8987-239571795167}" destId="{C6F3CCD6-C3AE-436A-AB79-E3628127FE6A}" srcOrd="0" destOrd="0" presId="urn:microsoft.com/office/officeart/2005/8/layout/hList1"/>
    <dgm:cxn modelId="{D2109776-D31D-41FE-874B-29F790962D11}" type="presOf" srcId="{FD71180A-82FA-492D-8166-C390F6EBBE43}" destId="{BDE5CDA9-A479-45AC-B150-0B250F6596EE}" srcOrd="0" destOrd="0" presId="urn:microsoft.com/office/officeart/2005/8/layout/hList1"/>
    <dgm:cxn modelId="{9DFED057-7461-4BFB-82A5-D0B87D8F0D11}" srcId="{29839517-628E-4C47-814E-F50E3F484FD0}" destId="{CE9EFA85-1163-4961-A068-43C08DC05EB6}" srcOrd="0" destOrd="0" parTransId="{DC46E688-3598-416F-B800-14DA5DDBB638}" sibTransId="{554BC948-634E-4DD9-9DDC-4FB9EF2F1362}"/>
    <dgm:cxn modelId="{E6094880-4A89-46CA-B936-9E3885563B40}" srcId="{7ED6ED88-0EA9-463F-819E-56E1624F2353}" destId="{4997A126-AD07-4174-8987-239571795167}" srcOrd="0" destOrd="0" parTransId="{3407E7E0-4E69-41C9-95DA-F60D1C366CD2}" sibTransId="{14B41350-A807-45E8-BCB1-0F42E3820F45}"/>
    <dgm:cxn modelId="{AE1EA98E-5F27-46F3-BD66-AE42ED12F006}" type="presOf" srcId="{29839517-628E-4C47-814E-F50E3F484FD0}" destId="{CC8C2F54-DF5A-49B1-B5BB-A0CCFBD1A54B}" srcOrd="0" destOrd="0" presId="urn:microsoft.com/office/officeart/2005/8/layout/hList1"/>
    <dgm:cxn modelId="{D232E4AE-5F88-410D-8F48-59395DFC972F}" type="presOf" srcId="{7ED6ED88-0EA9-463F-819E-56E1624F2353}" destId="{9F907AEE-48D9-4A90-8299-81C5A0AD3B4E}" srcOrd="0" destOrd="0" presId="urn:microsoft.com/office/officeart/2005/8/layout/hList1"/>
    <dgm:cxn modelId="{753E7ABC-9011-43E1-9119-AF3D4221CCCA}" type="presOf" srcId="{FAAD8B0E-BA49-4113-8D14-3CA4B7B4AF77}" destId="{862A217D-2CAA-4822-A37F-1B7937956B6A}" srcOrd="0" destOrd="0" presId="urn:microsoft.com/office/officeart/2005/8/layout/hList1"/>
    <dgm:cxn modelId="{D5DD25D4-2906-4231-858C-4FE24894DC1D}" srcId="{7ED6ED88-0EA9-463F-819E-56E1624F2353}" destId="{29839517-628E-4C47-814E-F50E3F484FD0}" srcOrd="2" destOrd="0" parTransId="{90FFCAC3-6130-4E25-81D1-A02F580A51CD}" sibTransId="{6E2C63AF-00CA-4509-B734-852C5E2E1569}"/>
    <dgm:cxn modelId="{B6589AD4-ED0F-409E-BD8A-862C69CBDBAC}" srcId="{4997A126-AD07-4174-8987-239571795167}" destId="{FD71180A-82FA-492D-8166-C390F6EBBE43}" srcOrd="0" destOrd="0" parTransId="{54A4DDD7-FFFC-42FD-87A4-BA9FF0E8ABCC}" sibTransId="{8FE342D1-1445-49AC-8819-33ADFA75AD87}"/>
    <dgm:cxn modelId="{430ABBE1-2B8B-4543-9C36-BAA8CB5E61A8}" type="presOf" srcId="{393E47AD-BF23-4043-8360-1EAC33C226F8}" destId="{E2033AD2-4C44-4421-8CD1-E8C56F189E42}" srcOrd="0" destOrd="0" presId="urn:microsoft.com/office/officeart/2005/8/layout/hList1"/>
    <dgm:cxn modelId="{278671E9-DC91-4723-98D0-A64A1A36A51C}" type="presOf" srcId="{CE9EFA85-1163-4961-A068-43C08DC05EB6}" destId="{9E410EC9-4790-4955-9C1E-D5C6A00973BD}" srcOrd="0" destOrd="0" presId="urn:microsoft.com/office/officeart/2005/8/layout/hList1"/>
    <dgm:cxn modelId="{E185CDEC-19AF-4AD2-ADA2-BBA5CB424B0E}" srcId="{7ED6ED88-0EA9-463F-819E-56E1624F2353}" destId="{FAAD8B0E-BA49-4113-8D14-3CA4B7B4AF77}" srcOrd="1" destOrd="0" parTransId="{A010EBBF-7901-4BC8-9981-9AB69EAEECB7}" sibTransId="{DA60CF0C-4479-43CE-AA31-045B3915459C}"/>
    <dgm:cxn modelId="{F86429B0-7331-4C26-9BF6-49AF67801D97}" type="presParOf" srcId="{9F907AEE-48D9-4A90-8299-81C5A0AD3B4E}" destId="{895A482D-CEC7-4F42-9EBB-66C9D574CAA7}" srcOrd="0" destOrd="0" presId="urn:microsoft.com/office/officeart/2005/8/layout/hList1"/>
    <dgm:cxn modelId="{EF526209-594F-4165-8880-5C1236D6C21F}" type="presParOf" srcId="{895A482D-CEC7-4F42-9EBB-66C9D574CAA7}" destId="{C6F3CCD6-C3AE-436A-AB79-E3628127FE6A}" srcOrd="0" destOrd="0" presId="urn:microsoft.com/office/officeart/2005/8/layout/hList1"/>
    <dgm:cxn modelId="{D4B6C864-0126-4B42-9414-D18AA58D1A1C}" type="presParOf" srcId="{895A482D-CEC7-4F42-9EBB-66C9D574CAA7}" destId="{BDE5CDA9-A479-45AC-B150-0B250F6596EE}" srcOrd="1" destOrd="0" presId="urn:microsoft.com/office/officeart/2005/8/layout/hList1"/>
    <dgm:cxn modelId="{01951BBD-2074-4664-ACF0-05A909A4F207}" type="presParOf" srcId="{9F907AEE-48D9-4A90-8299-81C5A0AD3B4E}" destId="{ED2D0D02-EB9E-43BE-887C-DFE92F89050B}" srcOrd="1" destOrd="0" presId="urn:microsoft.com/office/officeart/2005/8/layout/hList1"/>
    <dgm:cxn modelId="{553D26E3-3F45-4CBF-9B4B-CFB5433B3E0E}" type="presParOf" srcId="{9F907AEE-48D9-4A90-8299-81C5A0AD3B4E}" destId="{8D0779D6-A215-485F-A137-A09B0C993D7B}" srcOrd="2" destOrd="0" presId="urn:microsoft.com/office/officeart/2005/8/layout/hList1"/>
    <dgm:cxn modelId="{D53DA2C5-22F2-479B-BF04-1238F4151689}" type="presParOf" srcId="{8D0779D6-A215-485F-A137-A09B0C993D7B}" destId="{862A217D-2CAA-4822-A37F-1B7937956B6A}" srcOrd="0" destOrd="0" presId="urn:microsoft.com/office/officeart/2005/8/layout/hList1"/>
    <dgm:cxn modelId="{66185BC0-83D5-4D05-A9CD-BFF08F7F4406}" type="presParOf" srcId="{8D0779D6-A215-485F-A137-A09B0C993D7B}" destId="{E2033AD2-4C44-4421-8CD1-E8C56F189E42}" srcOrd="1" destOrd="0" presId="urn:microsoft.com/office/officeart/2005/8/layout/hList1"/>
    <dgm:cxn modelId="{2F7163FD-506F-4F86-A023-471DB05A8921}" type="presParOf" srcId="{9F907AEE-48D9-4A90-8299-81C5A0AD3B4E}" destId="{49F94771-156E-42F8-9C5C-2458643925D3}" srcOrd="3" destOrd="0" presId="urn:microsoft.com/office/officeart/2005/8/layout/hList1"/>
    <dgm:cxn modelId="{D6EDA528-2232-4FE4-B552-446CA59311B1}" type="presParOf" srcId="{9F907AEE-48D9-4A90-8299-81C5A0AD3B4E}" destId="{DCA96410-C1CE-4B70-84D4-1C54C42EE456}" srcOrd="4" destOrd="0" presId="urn:microsoft.com/office/officeart/2005/8/layout/hList1"/>
    <dgm:cxn modelId="{E1B3CB2A-52C5-49BC-9E40-88FD2D7B985E}" type="presParOf" srcId="{DCA96410-C1CE-4B70-84D4-1C54C42EE456}" destId="{CC8C2F54-DF5A-49B1-B5BB-A0CCFBD1A54B}" srcOrd="0" destOrd="0" presId="urn:microsoft.com/office/officeart/2005/8/layout/hList1"/>
    <dgm:cxn modelId="{75D8DD0A-490C-4DF8-8969-019D7919DDF4}" type="presParOf" srcId="{DCA96410-C1CE-4B70-84D4-1C54C42EE456}" destId="{9E410EC9-4790-4955-9C1E-D5C6A00973B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3CCD6-C3AE-436A-AB79-E3628127FE6A}">
      <dsp:nvSpPr>
        <dsp:cNvPr id="0" name=""/>
        <dsp:cNvSpPr/>
      </dsp:nvSpPr>
      <dsp:spPr>
        <a:xfrm>
          <a:off x="3801" y="322101"/>
          <a:ext cx="3706093" cy="1296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182880" rIns="320040" bIns="182880" numCol="1" spcCol="1270" anchor="ctr" anchorCtr="0">
          <a:noAutofit/>
        </a:bodyPr>
        <a:lstStyle/>
        <a:p>
          <a:pPr marL="0" lvl="0" indent="0" algn="ctr" defTabSz="2000250" rtl="0">
            <a:lnSpc>
              <a:spcPct val="90000"/>
            </a:lnSpc>
            <a:spcBef>
              <a:spcPct val="0"/>
            </a:spcBef>
            <a:spcAft>
              <a:spcPct val="35000"/>
            </a:spcAft>
            <a:buNone/>
          </a:pPr>
          <a:r>
            <a:rPr lang="en-US" sz="4500" kern="1200">
              <a:solidFill>
                <a:schemeClr val="bg1"/>
              </a:solidFill>
              <a:latin typeface="Crimson Text"/>
            </a:rPr>
            <a:t> Report</a:t>
          </a:r>
        </a:p>
      </dsp:txBody>
      <dsp:txXfrm>
        <a:off x="3801" y="322101"/>
        <a:ext cx="3706093" cy="1296000"/>
      </dsp:txXfrm>
    </dsp:sp>
    <dsp:sp modelId="{BDE5CDA9-A479-45AC-B150-0B250F6596EE}">
      <dsp:nvSpPr>
        <dsp:cNvPr id="0" name=""/>
        <dsp:cNvSpPr/>
      </dsp:nvSpPr>
      <dsp:spPr>
        <a:xfrm>
          <a:off x="3801" y="1618101"/>
          <a:ext cx="3706093" cy="502628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240030" rIns="320040" bIns="360045" numCol="1" spcCol="1270" anchor="t" anchorCtr="0">
          <a:noAutofit/>
        </a:bodyPr>
        <a:lstStyle/>
        <a:p>
          <a:pPr marL="285750" lvl="1" indent="-285750" algn="l" defTabSz="2000250" rtl="0">
            <a:lnSpc>
              <a:spcPct val="90000"/>
            </a:lnSpc>
            <a:spcBef>
              <a:spcPct val="0"/>
            </a:spcBef>
            <a:spcAft>
              <a:spcPct val="15000"/>
            </a:spcAft>
            <a:buChar char="•"/>
          </a:pPr>
          <a:r>
            <a:rPr lang="en-US" sz="4500" kern="1200">
              <a:solidFill>
                <a:schemeClr val="bg1"/>
              </a:solidFill>
              <a:latin typeface="Crimson Text"/>
            </a:rPr>
            <a:t> Analyze data from the last 5 years</a:t>
          </a:r>
          <a:endParaRPr lang="en-US" sz="4500" kern="1200">
            <a:solidFill>
              <a:schemeClr val="bg1"/>
            </a:solidFill>
          </a:endParaRPr>
        </a:p>
      </dsp:txBody>
      <dsp:txXfrm>
        <a:off x="3801" y="1618101"/>
        <a:ext cx="3706093" cy="5026285"/>
      </dsp:txXfrm>
    </dsp:sp>
    <dsp:sp modelId="{862A217D-2CAA-4822-A37F-1B7937956B6A}">
      <dsp:nvSpPr>
        <dsp:cNvPr id="0" name=""/>
        <dsp:cNvSpPr/>
      </dsp:nvSpPr>
      <dsp:spPr>
        <a:xfrm>
          <a:off x="4228748" y="322101"/>
          <a:ext cx="3706093" cy="1296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182880" rIns="320040" bIns="182880" numCol="1" spcCol="1270" anchor="ctr" anchorCtr="0">
          <a:noAutofit/>
        </a:bodyPr>
        <a:lstStyle/>
        <a:p>
          <a:pPr marL="0" lvl="0" indent="0" algn="ctr" defTabSz="2000250" rtl="0">
            <a:lnSpc>
              <a:spcPct val="90000"/>
            </a:lnSpc>
            <a:spcBef>
              <a:spcPct val="0"/>
            </a:spcBef>
            <a:spcAft>
              <a:spcPct val="35000"/>
            </a:spcAft>
            <a:buNone/>
          </a:pPr>
          <a:r>
            <a:rPr lang="en-US" sz="4500" kern="1200">
              <a:solidFill>
                <a:schemeClr val="bg1"/>
              </a:solidFill>
              <a:latin typeface="Crimson Text"/>
            </a:rPr>
            <a:t> Infographics</a:t>
          </a:r>
          <a:endParaRPr lang="en-US" sz="4500" kern="1200">
            <a:solidFill>
              <a:schemeClr val="bg1"/>
            </a:solidFill>
          </a:endParaRPr>
        </a:p>
      </dsp:txBody>
      <dsp:txXfrm>
        <a:off x="4228748" y="322101"/>
        <a:ext cx="3706093" cy="1296000"/>
      </dsp:txXfrm>
    </dsp:sp>
    <dsp:sp modelId="{E2033AD2-4C44-4421-8CD1-E8C56F189E42}">
      <dsp:nvSpPr>
        <dsp:cNvPr id="0" name=""/>
        <dsp:cNvSpPr/>
      </dsp:nvSpPr>
      <dsp:spPr>
        <a:xfrm>
          <a:off x="4228748" y="1618101"/>
          <a:ext cx="3706093" cy="502628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240030" rIns="320040" bIns="360045" numCol="1" spcCol="1270" anchor="t" anchorCtr="0">
          <a:noAutofit/>
        </a:bodyPr>
        <a:lstStyle/>
        <a:p>
          <a:pPr marL="285750" lvl="1" indent="-285750" algn="l" defTabSz="2000250" rtl="0">
            <a:lnSpc>
              <a:spcPct val="90000"/>
            </a:lnSpc>
            <a:spcBef>
              <a:spcPct val="0"/>
            </a:spcBef>
            <a:spcAft>
              <a:spcPct val="15000"/>
            </a:spcAft>
            <a:buChar char="•"/>
          </a:pPr>
          <a:r>
            <a:rPr lang="en-US" sz="4500" kern="1200">
              <a:solidFill>
                <a:schemeClr val="bg1"/>
              </a:solidFill>
              <a:latin typeface="Crimson Text"/>
            </a:rPr>
            <a:t>Design infographics to convey important findings</a:t>
          </a:r>
          <a:endParaRPr lang="en-US" sz="4500" kern="1200">
            <a:solidFill>
              <a:schemeClr val="bg1"/>
            </a:solidFill>
          </a:endParaRPr>
        </a:p>
      </dsp:txBody>
      <dsp:txXfrm>
        <a:off x="4228748" y="1618101"/>
        <a:ext cx="3706093" cy="5026285"/>
      </dsp:txXfrm>
    </dsp:sp>
    <dsp:sp modelId="{CC8C2F54-DF5A-49B1-B5BB-A0CCFBD1A54B}">
      <dsp:nvSpPr>
        <dsp:cNvPr id="0" name=""/>
        <dsp:cNvSpPr/>
      </dsp:nvSpPr>
      <dsp:spPr>
        <a:xfrm>
          <a:off x="8453695" y="322101"/>
          <a:ext cx="3706093" cy="1296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182880" rIns="320040" bIns="182880" numCol="1" spcCol="1270" anchor="ctr" anchorCtr="0">
          <a:noAutofit/>
        </a:bodyPr>
        <a:lstStyle/>
        <a:p>
          <a:pPr marL="0" lvl="0" indent="0" algn="ctr" defTabSz="2000250" rtl="0">
            <a:lnSpc>
              <a:spcPct val="90000"/>
            </a:lnSpc>
            <a:spcBef>
              <a:spcPct val="0"/>
            </a:spcBef>
            <a:spcAft>
              <a:spcPct val="35000"/>
            </a:spcAft>
            <a:buNone/>
          </a:pPr>
          <a:r>
            <a:rPr lang="en-US" sz="4500" kern="1200">
              <a:solidFill>
                <a:schemeClr val="bg1"/>
              </a:solidFill>
              <a:latin typeface="Crimson Text"/>
            </a:rPr>
            <a:t> Training</a:t>
          </a:r>
          <a:endParaRPr lang="en-US" sz="4500" kern="1200">
            <a:solidFill>
              <a:schemeClr val="bg1"/>
            </a:solidFill>
          </a:endParaRPr>
        </a:p>
      </dsp:txBody>
      <dsp:txXfrm>
        <a:off x="8453695" y="322101"/>
        <a:ext cx="3706093" cy="1296000"/>
      </dsp:txXfrm>
    </dsp:sp>
    <dsp:sp modelId="{9E410EC9-4790-4955-9C1E-D5C6A00973BD}">
      <dsp:nvSpPr>
        <dsp:cNvPr id="0" name=""/>
        <dsp:cNvSpPr/>
      </dsp:nvSpPr>
      <dsp:spPr>
        <a:xfrm>
          <a:off x="8453695" y="1618101"/>
          <a:ext cx="3706093" cy="502628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240030" rIns="320040" bIns="360045" numCol="1" spcCol="1270" anchor="t" anchorCtr="0">
          <a:noAutofit/>
        </a:bodyPr>
        <a:lstStyle/>
        <a:p>
          <a:pPr marL="285750" lvl="1" indent="-285750" algn="l" defTabSz="2000250" rtl="0">
            <a:lnSpc>
              <a:spcPct val="90000"/>
            </a:lnSpc>
            <a:spcBef>
              <a:spcPct val="0"/>
            </a:spcBef>
            <a:spcAft>
              <a:spcPct val="15000"/>
            </a:spcAft>
            <a:buChar char="•"/>
          </a:pPr>
          <a:r>
            <a:rPr lang="en-US" sz="4500" kern="1200">
              <a:solidFill>
                <a:schemeClr val="bg1"/>
              </a:solidFill>
              <a:latin typeface="Crimson Text"/>
            </a:rPr>
            <a:t>Create website that contains web-based training modules</a:t>
          </a:r>
          <a:endParaRPr lang="en-US" sz="4500" kern="1200">
            <a:solidFill>
              <a:schemeClr val="bg1"/>
            </a:solidFill>
          </a:endParaRPr>
        </a:p>
      </dsp:txBody>
      <dsp:txXfrm>
        <a:off x="8453695" y="1618101"/>
        <a:ext cx="3706093" cy="502628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048198-A268-4A2C-A520-FBB84E35C3C2}" type="datetimeFigureOut">
              <a:rPr kumimoji="1" lang="ja-JP" altLang="en-US" smtClean="0"/>
              <a:t>2021/3/17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783ACB-D9F9-4ADF-A7FC-E9E289D74451}" type="slidenum">
              <a:rPr kumimoji="1" lang="ja-JP" altLang="en-US" smtClean="0"/>
              <a:t>‹#›</a:t>
            </a:fld>
            <a:endParaRPr kumimoji="1" lang="ja-JP" altLang="en-US"/>
          </a:p>
        </p:txBody>
      </p:sp>
    </p:spTree>
    <p:extLst>
      <p:ext uri="{BB962C8B-B14F-4D97-AF65-F5344CB8AC3E}">
        <p14:creationId xmlns:p14="http://schemas.microsoft.com/office/powerpoint/2010/main" val="1926296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9912F2-0011-47BA-B0C8-0509829BA6FB}" type="datetimeFigureOut">
              <a:rPr kumimoji="1" lang="ja-JP" altLang="en-US" smtClean="0"/>
              <a:t>2021/3/17</a:t>
            </a:fld>
            <a:endParaRPr kumimoji="1" lang="ja-JP" altLang="en-US"/>
          </a:p>
        </p:txBody>
      </p:sp>
      <p:sp>
        <p:nvSpPr>
          <p:cNvPr id="4" name="スライド イメージ プレースホルダー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FB2B19-2213-4B06-9122-430E4115A3D2}" type="slidenum">
              <a:rPr kumimoji="1" lang="ja-JP" altLang="en-US" smtClean="0"/>
              <a:t>‹#›</a:t>
            </a:fld>
            <a:endParaRPr kumimoji="1" lang="ja-JP" altLang="en-US"/>
          </a:p>
        </p:txBody>
      </p:sp>
    </p:spTree>
    <p:extLst>
      <p:ext uri="{BB962C8B-B14F-4D97-AF65-F5344CB8AC3E}">
        <p14:creationId xmlns:p14="http://schemas.microsoft.com/office/powerpoint/2010/main" val="4826028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Teo</a:t>
            </a:r>
          </a:p>
          <a:p>
            <a:r>
              <a:rPr lang="en-US">
                <a:cs typeface="Calibri"/>
              </a:rPr>
              <a:t>Introduce our team, (Julia, Hunter, and Noah), WPI, and the IQP project. </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1</a:t>
            </a:fld>
            <a:endParaRPr kumimoji="1" lang="ja-JP" altLang="en-US"/>
          </a:p>
        </p:txBody>
      </p:sp>
    </p:spTree>
    <p:extLst>
      <p:ext uri="{BB962C8B-B14F-4D97-AF65-F5344CB8AC3E}">
        <p14:creationId xmlns:p14="http://schemas.microsoft.com/office/powerpoint/2010/main" val="4235034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*Hunter:</a:t>
            </a:r>
          </a:p>
          <a:p>
            <a:r>
              <a:rPr lang="en-US">
                <a:cs typeface="Calibri"/>
              </a:rPr>
              <a:t>Go over objectives to achieve goal</a:t>
            </a:r>
          </a:p>
          <a:p>
            <a:r>
              <a:rPr lang="en-US">
                <a:cs typeface="Calibri"/>
              </a:rPr>
              <a:t>Also mention interviews</a:t>
            </a:r>
          </a:p>
          <a:p>
            <a:endParaRPr lang="en-US">
              <a:cs typeface="Calibri"/>
            </a:endParaRPr>
          </a:p>
          <a:p>
            <a:r>
              <a:rPr lang="en-US">
                <a:cs typeface="Calibri"/>
              </a:rPr>
              <a:t>More thought</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10</a:t>
            </a:fld>
            <a:endParaRPr kumimoji="1" lang="ja-JP" altLang="en-US"/>
          </a:p>
        </p:txBody>
      </p:sp>
    </p:spTree>
    <p:extLst>
      <p:ext uri="{BB962C8B-B14F-4D97-AF65-F5344CB8AC3E}">
        <p14:creationId xmlns:p14="http://schemas.microsoft.com/office/powerpoint/2010/main" val="1615997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Hunter:</a:t>
            </a:r>
          </a:p>
          <a:p>
            <a:r>
              <a:rPr lang="en-US"/>
              <a:t>-mv collected it and gave It to us</a:t>
            </a:r>
            <a:endParaRPr lang="en-US">
              <a:cs typeface="Calibri"/>
            </a:endParaRPr>
          </a:p>
          <a:p>
            <a:r>
              <a:rPr lang="en-US">
                <a:cs typeface="Calibri"/>
              </a:rPr>
              <a:t>Exit surveys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11</a:t>
            </a:fld>
            <a:endParaRPr kumimoji="1" lang="ja-JP" altLang="en-US"/>
          </a:p>
        </p:txBody>
      </p:sp>
    </p:spTree>
    <p:extLst>
      <p:ext uri="{BB962C8B-B14F-4D97-AF65-F5344CB8AC3E}">
        <p14:creationId xmlns:p14="http://schemas.microsoft.com/office/powerpoint/2010/main" val="2976824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Hunter</a:t>
            </a:r>
          </a:p>
          <a:p>
            <a:r>
              <a:rPr lang="en-US">
                <a:cs typeface="Calibri"/>
              </a:rPr>
              <a:t>Explain each of the 3 data sets</a:t>
            </a:r>
          </a:p>
          <a:p>
            <a:r>
              <a:rPr lang="en-US">
                <a:cs typeface="Calibri"/>
              </a:rPr>
              <a:t>Write out he names</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12</a:t>
            </a:fld>
            <a:endParaRPr kumimoji="1" lang="ja-JP" altLang="en-US"/>
          </a:p>
        </p:txBody>
      </p:sp>
    </p:spTree>
    <p:extLst>
      <p:ext uri="{BB962C8B-B14F-4D97-AF65-F5344CB8AC3E}">
        <p14:creationId xmlns:p14="http://schemas.microsoft.com/office/powerpoint/2010/main" val="1072535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Hunter: Curious 10% increase, Informed 7% decrease, Easy-Going 3.5% decrease. Most went down, huge increase in curious.</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13</a:t>
            </a:fld>
            <a:endParaRPr kumimoji="1" lang="ja-JP" altLang="en-US"/>
          </a:p>
        </p:txBody>
      </p:sp>
    </p:spTree>
    <p:extLst>
      <p:ext uri="{BB962C8B-B14F-4D97-AF65-F5344CB8AC3E}">
        <p14:creationId xmlns:p14="http://schemas.microsoft.com/office/powerpoint/2010/main" val="575898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Noah</a:t>
            </a:r>
          </a:p>
          <a:p>
            <a:r>
              <a:rPr lang="en-US" dirty="0">
                <a:cs typeface="Calibri"/>
              </a:rPr>
              <a:t>When </a:t>
            </a:r>
            <a:r>
              <a:rPr lang="en-US" dirty="0" err="1">
                <a:cs typeface="Calibri"/>
              </a:rPr>
              <a:t>anayzing</a:t>
            </a:r>
            <a:r>
              <a:rPr lang="en-US" dirty="0">
                <a:cs typeface="Calibri"/>
              </a:rPr>
              <a:t> the data, the first thing we looked at was what the segment distribution for each museum and for Museums Victoria as a whole was. Here you can see that overall, there is a fairly even distribution between all of the segments, aside from the Elite segment, which is on the smaller side, but with specific and different needs. The segment distribution for the Melbourne Museum also follows a fairly even distribution that’s nearly identical to the overall.</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14</a:t>
            </a:fld>
            <a:endParaRPr kumimoji="1" lang="ja-JP" altLang="en-US"/>
          </a:p>
        </p:txBody>
      </p:sp>
    </p:spTree>
    <p:extLst>
      <p:ext uri="{BB962C8B-B14F-4D97-AF65-F5344CB8AC3E}">
        <p14:creationId xmlns:p14="http://schemas.microsoft.com/office/powerpoint/2010/main" val="1362385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Noah</a:t>
            </a:r>
            <a:endParaRPr lang="en-US"/>
          </a:p>
          <a:p>
            <a:r>
              <a:rPr lang="en-US">
                <a:cs typeface="Calibri"/>
              </a:rPr>
              <a:t>Here you can see the segment distributions for </a:t>
            </a:r>
            <a:r>
              <a:rPr lang="en-US" err="1">
                <a:cs typeface="Calibri"/>
              </a:rPr>
              <a:t>Scienceworks</a:t>
            </a:r>
            <a:r>
              <a:rPr lang="en-US">
                <a:cs typeface="Calibri"/>
              </a:rPr>
              <a:t> and the Immigration Museum. Unlike the Melbourne Museum, these museums feature much different distributions. For example, </a:t>
            </a:r>
            <a:r>
              <a:rPr lang="en-US" err="1">
                <a:cs typeface="Calibri"/>
              </a:rPr>
              <a:t>Scienceworks</a:t>
            </a:r>
            <a:r>
              <a:rPr lang="en-US">
                <a:cs typeface="Calibri"/>
              </a:rPr>
              <a:t> features a much larger portion of Easy-going visitors, with largely reduced Informed and Curious portions. This is because the Scienceworks museum is tailored much more towards hands-on and entertaining experiences. In contrast, the Immigration Museum is quite the opposite with much larger Informed and Curious portions, and almost no Easygoing visitors. Part of the reason for this is the Immigration Museum is tailored towards a much more educational and informative experience.</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15</a:t>
            </a:fld>
            <a:endParaRPr kumimoji="1" lang="ja-JP" altLang="en-US"/>
          </a:p>
        </p:txBody>
      </p:sp>
    </p:spTree>
    <p:extLst>
      <p:ext uri="{BB962C8B-B14F-4D97-AF65-F5344CB8AC3E}">
        <p14:creationId xmlns:p14="http://schemas.microsoft.com/office/powerpoint/2010/main" val="2241770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Noah</a:t>
            </a:r>
          </a:p>
          <a:p>
            <a:r>
              <a:rPr lang="en-US">
                <a:cs typeface="Calibri"/>
              </a:rPr>
              <a:t>We also looked at the age distributions for each museum. Once again you can see that the Melbourne Museum follows a nearly identical distribution to all of Museums Victoria as a whole. This is actually a recurring pattern we saw with nearly everything we looked at. We can see here though that the general audience for Museums Victoria tends to skew towards a younger age. </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16</a:t>
            </a:fld>
            <a:endParaRPr kumimoji="1" lang="ja-JP" altLang="en-US"/>
          </a:p>
        </p:txBody>
      </p:sp>
    </p:spTree>
    <p:extLst>
      <p:ext uri="{BB962C8B-B14F-4D97-AF65-F5344CB8AC3E}">
        <p14:creationId xmlns:p14="http://schemas.microsoft.com/office/powerpoint/2010/main" val="3179896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Noah</a:t>
            </a:r>
          </a:p>
          <a:p>
            <a:r>
              <a:rPr lang="en-US">
                <a:cs typeface="Calibri"/>
              </a:rPr>
              <a:t>Then once again we see that </a:t>
            </a:r>
            <a:r>
              <a:rPr lang="en-US" err="1">
                <a:cs typeface="Calibri"/>
              </a:rPr>
              <a:t>Scienceworks</a:t>
            </a:r>
            <a:r>
              <a:rPr lang="en-US">
                <a:cs typeface="Calibri"/>
              </a:rPr>
              <a:t> and the Immigration Museum have opposing results, with </a:t>
            </a:r>
            <a:r>
              <a:rPr lang="en-US" err="1">
                <a:cs typeface="Calibri"/>
              </a:rPr>
              <a:t>Scienceworks</a:t>
            </a:r>
            <a:r>
              <a:rPr lang="en-US">
                <a:cs typeface="Calibri"/>
              </a:rPr>
              <a:t> skewing much more towards a younger age and the Immigration Museum skewing towards older visitors. There are a few explanations for this. The first being that each segment tends to also skew towards older or younger, and since these two museums attract different segments, the age distribution follows. The other reason being the type of content offered at each museum. Since </a:t>
            </a:r>
            <a:r>
              <a:rPr lang="en-US" err="1">
                <a:cs typeface="Calibri"/>
              </a:rPr>
              <a:t>Scienceworks</a:t>
            </a:r>
            <a:r>
              <a:rPr lang="en-US">
                <a:cs typeface="Calibri"/>
              </a:rPr>
              <a:t> offers more hands-on experiences, they are much more suited to younger children so you see a large portion of the distribution in the age range most likely to have children along with them. Then with the Immigration museum's more educational content, its less suited for young children and more appealing to an older generation.</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17</a:t>
            </a:fld>
            <a:endParaRPr kumimoji="1" lang="ja-JP" altLang="en-US"/>
          </a:p>
        </p:txBody>
      </p:sp>
    </p:spTree>
    <p:extLst>
      <p:ext uri="{BB962C8B-B14F-4D97-AF65-F5344CB8AC3E}">
        <p14:creationId xmlns:p14="http://schemas.microsoft.com/office/powerpoint/2010/main" val="2910396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Noah:</a:t>
            </a:r>
          </a:p>
          <a:p>
            <a:r>
              <a:rPr lang="en-US">
                <a:cs typeface="Calibri"/>
              </a:rPr>
              <a:t>Another aspect we looked at was the total visitations for each segment at each museum over time. We did this by adding the total number of survey responses for each month by visitors identified as each segment. We then plotted the sums for each month on a scatter plot of the sum of entries for each month, versus time. So what you're looking at on the graph, each dot represents the total number of entries for that month. From there we were able to use regression models to establish a trend line that allows us to see when there were peaks and valleys in visitations. We can then correlate the peaks with temporary exhibits to see which ones caused a surge in this type of visitor. This way, exhibit designers can dissect what aspects of these exhibits this visitor segment enjoys. The prominent spike you see in the middle of the graph that ranges from about April 2018- April 2019 was most likely due to the presence of 2 different temporary exhibits. The first exhibit being </a:t>
            </a:r>
            <a:r>
              <a:rPr lang="en-US"/>
              <a:t>Above and Beyond which ran from June 9, 2018 to Oct 1, 2018. The dates this exhibit ran shown between the orange vertical bars. The other exhibit responsible was Museum of the Moon which ran from Nov. 11, 2018 to Apr. 28, 2019, shown between the blue lines.</a:t>
            </a:r>
            <a:endParaRPr lang="en-US">
              <a:cs typeface="Calibri"/>
            </a:endParaRP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18</a:t>
            </a:fld>
            <a:endParaRPr kumimoji="1" lang="ja-JP" altLang="en-US"/>
          </a:p>
        </p:txBody>
      </p:sp>
    </p:spTree>
    <p:extLst>
      <p:ext uri="{BB962C8B-B14F-4D97-AF65-F5344CB8AC3E}">
        <p14:creationId xmlns:p14="http://schemas.microsoft.com/office/powerpoint/2010/main" val="1184429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Noah:</a:t>
            </a:r>
          </a:p>
          <a:p>
            <a:r>
              <a:rPr lang="en-US">
                <a:cs typeface="Calibri"/>
              </a:rPr>
              <a:t>Another aspect we looked at was the total visitations for each segment at each museum over time. We did this by adding the total number of survey responses for each month by visitors identified as each segment. We then plotted the sums for each month on a scatter plot of the sum of entries for each month, versus time. So what you're looking at on the graph, each dot represents the total number of entries for that month. From there we were able to determine a trend line that allows us to see when there were peaks and valleys in visitations. We can then correlate the peaks with temporary exhibits to see which ones caused a surge in this type of visitor. This way, exhibit designers can dissect what aspects of these exhibits this visitor segment enjoys. The prominent spike you see in the middle of the graph that ranges from about April 2018- April 2019 was most likely due to the presence of 2 different temporary exhibits. The first exhibit being </a:t>
            </a:r>
            <a:r>
              <a:rPr lang="en-US"/>
              <a:t>Above and Beyond which ran from June 9, 2018 to Oct 1 2018. The dates this exhibit ran shown between the orange vertical bars. The other exhibit responsible was Museum of the Moon which ran from Nov. 11, 2018 to Apr. 28, 2019, shown between the blue lines. Now both of these exhibits were among the highest rated Scienceworks exhibits by visitors falling in the Obligated segment.</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19</a:t>
            </a:fld>
            <a:endParaRPr kumimoji="1" lang="ja-JP" altLang="en-US"/>
          </a:p>
        </p:txBody>
      </p:sp>
    </p:spTree>
    <p:extLst>
      <p:ext uri="{BB962C8B-B14F-4D97-AF65-F5344CB8AC3E}">
        <p14:creationId xmlns:p14="http://schemas.microsoft.com/office/powerpoint/2010/main" val="1398961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400"/>
              </a:lnSpc>
              <a:spcAft>
                <a:spcPts val="1200"/>
              </a:spcAft>
            </a:pPr>
            <a:r>
              <a:rPr lang="en-US">
                <a:cs typeface="Calibri"/>
              </a:rPr>
              <a:t>Teo: We are far away, so here is where we all are (for context). Land acknowledgment for original owners.</a:t>
            </a:r>
          </a:p>
          <a:p>
            <a:pPr marL="457200" indent="-457200">
              <a:lnSpc>
                <a:spcPts val="3400"/>
              </a:lnSpc>
              <a:spcAft>
                <a:spcPts val="1200"/>
              </a:spcAft>
              <a:buFont typeface="Arial,Sans-Serif"/>
              <a:buChar char="•"/>
            </a:pPr>
            <a:r>
              <a:rPr lang="en-US"/>
              <a:t>Worcester, MA – The Nipmuc Tribe </a:t>
            </a:r>
            <a:endParaRPr lang="en-US">
              <a:cs typeface="Calibri"/>
            </a:endParaRPr>
          </a:p>
          <a:p>
            <a:pPr marL="457200" indent="-457200">
              <a:lnSpc>
                <a:spcPts val="3400"/>
              </a:lnSpc>
              <a:spcAft>
                <a:spcPts val="1200"/>
              </a:spcAft>
              <a:buFont typeface="Arial,Sans-Serif"/>
              <a:buChar char="•"/>
            </a:pPr>
            <a:r>
              <a:rPr lang="en-US"/>
              <a:t>Portland, ME – Tribes of the Wabanaki Confederacy</a:t>
            </a:r>
            <a:endParaRPr lang="en-US">
              <a:cs typeface="Calibri"/>
            </a:endParaRPr>
          </a:p>
          <a:p>
            <a:pPr marL="457200" indent="-457200">
              <a:lnSpc>
                <a:spcPts val="3400"/>
              </a:lnSpc>
              <a:spcAft>
                <a:spcPts val="1200"/>
              </a:spcAft>
              <a:buFont typeface="Arial,Sans-Serif"/>
              <a:buChar char="•"/>
            </a:pPr>
            <a:r>
              <a:rPr lang="en-US"/>
              <a:t>Melbourne - The Bunurong Boon (woorrungg) Wurrung and </a:t>
            </a:r>
            <a:r>
              <a:rPr lang="en-US" err="1"/>
              <a:t>Wurundjeri</a:t>
            </a:r>
            <a:r>
              <a:rPr lang="en-US"/>
              <a:t> (woo-un-</a:t>
            </a:r>
            <a:r>
              <a:rPr lang="en-US" err="1"/>
              <a:t>jery</a:t>
            </a:r>
            <a:r>
              <a:rPr lang="en-US"/>
              <a:t>) (Woo-run) </a:t>
            </a:r>
            <a:r>
              <a:rPr lang="en-US" err="1"/>
              <a:t>Woi</a:t>
            </a:r>
            <a:r>
              <a:rPr lang="en-US"/>
              <a:t> Wurrung peoples of the Eastern Kulin Nation (Verify with Jono)</a:t>
            </a:r>
            <a:endParaRPr lang="en-US">
              <a:cs typeface="Calibri"/>
            </a:endParaRP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2</a:t>
            </a:fld>
            <a:endParaRPr kumimoji="1" lang="ja-JP" altLang="en-US"/>
          </a:p>
        </p:txBody>
      </p:sp>
    </p:spTree>
    <p:extLst>
      <p:ext uri="{BB962C8B-B14F-4D97-AF65-F5344CB8AC3E}">
        <p14:creationId xmlns:p14="http://schemas.microsoft.com/office/powerpoint/2010/main" val="3751139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Noah:</a:t>
            </a:r>
          </a:p>
          <a:p>
            <a:r>
              <a:rPr lang="en-US">
                <a:cs typeface="Calibri"/>
              </a:rPr>
              <a:t>Another aspect we looked at was the total visitations for each segment at each museum over time. We did this by adding the total number of survey responses for each month by visitors identified as each segment. We then plotted the sums for each month on a scatter plot of the sum of entries for each month, versus time. So what you're looking at on the graph, each dot represents the total number of entries for that month. From there we were able to determine a trend line that allows us to see when there were peaks and valleys in visitations. We can then correlate the peaks with temporary exhibits to see which ones caused a surge in this type of visitor. This way, exhibit designers can dissect what aspects of these exhibits this visitor segment enjoys. The prominent spike you see in the middle of the graph that ranges from about April 2018- April 2019 was most likely due to the presence of 2 different temporary exhibits. The first exhibit being </a:t>
            </a:r>
            <a:r>
              <a:rPr lang="en-US"/>
              <a:t>Above and Beyond which ran from June 9, 2018 to Oct 1 2018. The dates this exhibit ran shown between the orange vertical bars. The other exhibit responsible was Museum of the Moon which ran from Nov. 11, 2018 to Apr. 28, 2019, shown between the blue lines. Now both of these exhibits were among the highest rated </a:t>
            </a:r>
            <a:r>
              <a:rPr lang="en-US" err="1"/>
              <a:t>Scienceworks</a:t>
            </a:r>
            <a:r>
              <a:rPr lang="en-US"/>
              <a:t> exhibits by visitors falling in the Obligated segment. With all this in mind, it's not a far stretch to say that the presence of these 2 exhibits had a positive effect on Obligated visitations at </a:t>
            </a:r>
            <a:r>
              <a:rPr lang="en-US" err="1"/>
              <a:t>Scienceworks</a:t>
            </a:r>
            <a:r>
              <a:rPr lang="en-US"/>
              <a:t>.</a:t>
            </a:r>
            <a:endParaRPr lang="en-US">
              <a:cs typeface="Calibri"/>
            </a:endParaRPr>
          </a:p>
          <a:p>
            <a:r>
              <a:rPr lang="en-US">
                <a:cs typeface="Calibri"/>
              </a:rPr>
              <a:t>Mention the other ones that they are in the full report  (EXHIBITION DEVELOPRS)</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20</a:t>
            </a:fld>
            <a:endParaRPr kumimoji="1" lang="ja-JP" altLang="en-US"/>
          </a:p>
        </p:txBody>
      </p:sp>
    </p:spTree>
    <p:extLst>
      <p:ext uri="{BB962C8B-B14F-4D97-AF65-F5344CB8AC3E}">
        <p14:creationId xmlns:p14="http://schemas.microsoft.com/office/powerpoint/2010/main" val="3825382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Noah</a:t>
            </a:r>
          </a:p>
          <a:p>
            <a:r>
              <a:rPr lang="en-US">
                <a:cs typeface="Calibri"/>
              </a:rPr>
              <a:t>We also looked at the Net Promoter Score for each museum and segment. The Net Promoter Score is a measure of how likely a visitor is to recommend visiting the museum to friends and family.  It is calculated by asking the visitor to rate the likelihood they would recommend the museum to a friend or family member from 1-10. Any score from 1-6 counts as a detractor, a rating of 7 or 8 counts as neutral, and 9 or 10 counts as a promoter. The percentage of detractors is then subtracted from the percentage of promoters to give the final Net Promoter Score. Here we see that Easygoing and Connected are the most likely to recommend the museum to a friend.</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21</a:t>
            </a:fld>
            <a:endParaRPr kumimoji="1" lang="ja-JP" altLang="en-US"/>
          </a:p>
        </p:txBody>
      </p:sp>
    </p:spTree>
    <p:extLst>
      <p:ext uri="{BB962C8B-B14F-4D97-AF65-F5344CB8AC3E}">
        <p14:creationId xmlns:p14="http://schemas.microsoft.com/office/powerpoint/2010/main" val="1077577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Noah</a:t>
            </a:r>
          </a:p>
          <a:p>
            <a:r>
              <a:rPr lang="en-US">
                <a:cs typeface="Calibri"/>
              </a:rPr>
              <a:t>This is the Net Promoter Score for the Scienceworks Museum. You can see that it is still fairly high overall, although not quite as high as Melbourne Museum. Part of the reason Melbourne Museum's average scores so high is due to the fact it’s a very well rounded museum with things for everyone to enjoy. Which again kind of echoes how there was a fairly even distribution of visitors between all the segments. Scienceworks still scores rather high largely due to the its focus on more hands-on, interactive, and exciting features, which generally everyone can get behind, even if that's not entirely the reason they visited the museum.</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22</a:t>
            </a:fld>
            <a:endParaRPr kumimoji="1" lang="ja-JP" altLang="en-US"/>
          </a:p>
        </p:txBody>
      </p:sp>
    </p:spTree>
    <p:extLst>
      <p:ext uri="{BB962C8B-B14F-4D97-AF65-F5344CB8AC3E}">
        <p14:creationId xmlns:p14="http://schemas.microsoft.com/office/powerpoint/2010/main" val="1599881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Noah</a:t>
            </a:r>
          </a:p>
          <a:p>
            <a:r>
              <a:rPr lang="en-US">
                <a:cs typeface="Calibri"/>
              </a:rPr>
              <a:t>Finally, we see the Immigration Museum here, with the lowest average score between the three museums. Of course that's not to say that the Immigration Museum has a low average Net Promoter Score,  an average score of 54 is still well into the positives, just not quite as high as the other two museums.  This is mostly in part to the educational nature of the Immigration Museum with it being more difficult for visitors who aren't quite looking for that type of experience to "get on board with it" per se. It’s a bit easier for someone seeking an educational experience to find the educational value in a hands-on experience that you would more so find at Scienceworks, than it is for someone looking for a exciting, interactive experience to find what they are looking for in more information based one.</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23</a:t>
            </a:fld>
            <a:endParaRPr kumimoji="1" lang="ja-JP" altLang="en-US"/>
          </a:p>
        </p:txBody>
      </p:sp>
    </p:spTree>
    <p:extLst>
      <p:ext uri="{BB962C8B-B14F-4D97-AF65-F5344CB8AC3E}">
        <p14:creationId xmlns:p14="http://schemas.microsoft.com/office/powerpoint/2010/main" val="1194917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Teo</a:t>
            </a:r>
          </a:p>
          <a:p>
            <a:r>
              <a:rPr lang="en-US"/>
              <a:t>Caitlin Keller ATC, Jill Mitchell, Olivia Gumienny, Arti Govind, Sara Sunners-Gormley, Pipi Lovell-Smith</a:t>
            </a:r>
            <a:endParaRPr lang="en-US">
              <a:cs typeface="Calibri"/>
            </a:endParaRPr>
          </a:p>
          <a:p>
            <a:r>
              <a:rPr lang="en-US">
                <a:cs typeface="Calibri"/>
              </a:rPr>
              <a:t>Caitlin:</a:t>
            </a:r>
            <a:endParaRPr lang="en-US"/>
          </a:p>
          <a:p>
            <a:pPr marL="457200" indent="-457200">
              <a:buFont typeface="Arial,Sans-Serif"/>
              <a:buChar char="•"/>
            </a:pPr>
            <a:r>
              <a:rPr lang="en-US"/>
              <a:t>Focus on end goal = what do we want the staff to get from the training?</a:t>
            </a:r>
          </a:p>
          <a:p>
            <a:pPr marL="457200" indent="-457200">
              <a:buFont typeface="Arial,Sans-Serif"/>
              <a:buChar char="•"/>
            </a:pPr>
            <a:r>
              <a:rPr lang="en-US"/>
              <a:t>Format new modules like existing training = not starting from scratch, familiar training</a:t>
            </a:r>
          </a:p>
          <a:p>
            <a:pPr marL="457200" indent="-457200">
              <a:buFont typeface="Arial,Sans-Serif"/>
              <a:buChar char="•"/>
            </a:pPr>
            <a:r>
              <a:rPr lang="en-US"/>
              <a:t>Keep elements that require focus &lt; 5 minutes long</a:t>
            </a:r>
          </a:p>
          <a:p>
            <a:pPr marL="457200" indent="-457200">
              <a:buFont typeface="Arial,Sans-Serif"/>
              <a:buChar char="•"/>
            </a:pPr>
            <a:r>
              <a:rPr lang="en-US"/>
              <a:t>Use tools like Google Sites, </a:t>
            </a:r>
            <a:r>
              <a:rPr lang="en-US" err="1"/>
              <a:t>EdPuzzle</a:t>
            </a:r>
            <a:r>
              <a:rPr lang="en-US"/>
              <a:t>, </a:t>
            </a:r>
            <a:r>
              <a:rPr lang="en-US" err="1"/>
              <a:t>Educaplay</a:t>
            </a:r>
            <a:endParaRPr lang="en-US">
              <a:cs typeface="Calibri"/>
            </a:endParaRPr>
          </a:p>
          <a:p>
            <a:r>
              <a:rPr lang="en-US">
                <a:cs typeface="Calibri"/>
              </a:rPr>
              <a:t>MV Staff:</a:t>
            </a:r>
          </a:p>
          <a:p>
            <a:pPr marL="457200" indent="-457200">
              <a:lnSpc>
                <a:spcPts val="3400"/>
              </a:lnSpc>
              <a:spcAft>
                <a:spcPts val="1200"/>
              </a:spcAft>
              <a:buFont typeface="Arial,Sans-Serif"/>
              <a:buChar char="•"/>
            </a:pPr>
            <a:r>
              <a:rPr lang="en-US"/>
              <a:t>Infographics are used regularly, want more concise and relevant information</a:t>
            </a:r>
          </a:p>
          <a:p>
            <a:pPr marL="457200" indent="-457200">
              <a:lnSpc>
                <a:spcPts val="3400"/>
              </a:lnSpc>
              <a:spcAft>
                <a:spcPts val="1200"/>
              </a:spcAft>
              <a:buFont typeface="Arial,Sans-Serif"/>
              <a:buChar char="•"/>
            </a:pPr>
            <a:r>
              <a:rPr lang="en-US"/>
              <a:t>Training videos were not widely used, dry</a:t>
            </a:r>
          </a:p>
          <a:p>
            <a:pPr marL="457200" indent="-457200">
              <a:lnSpc>
                <a:spcPts val="3400"/>
              </a:lnSpc>
              <a:spcAft>
                <a:spcPts val="1200"/>
              </a:spcAft>
              <a:buFont typeface="Arial,Sans-Serif"/>
              <a:buChar char="•"/>
            </a:pPr>
            <a:r>
              <a:rPr lang="en-US"/>
              <a:t>Create text version</a:t>
            </a:r>
            <a:endParaRPr lang="en-US">
              <a:cs typeface="Calibri"/>
            </a:endParaRPr>
          </a:p>
          <a:p>
            <a:pPr marL="457200" indent="-457200">
              <a:lnSpc>
                <a:spcPts val="3400"/>
              </a:lnSpc>
              <a:spcAft>
                <a:spcPts val="1200"/>
              </a:spcAft>
              <a:buFont typeface="Arial,Sans-Serif"/>
              <a:buChar char="•"/>
            </a:pPr>
            <a:r>
              <a:rPr lang="en-US">
                <a:cs typeface="Calibri"/>
              </a:rPr>
              <a:t>Are familiar with taking module based training</a:t>
            </a:r>
          </a:p>
          <a:p>
            <a:endParaRPr lang="en-US">
              <a:cs typeface="Calibri"/>
            </a:endParaRP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24</a:t>
            </a:fld>
            <a:endParaRPr kumimoji="1" lang="ja-JP" altLang="en-US"/>
          </a:p>
        </p:txBody>
      </p:sp>
    </p:spTree>
    <p:extLst>
      <p:ext uri="{BB962C8B-B14F-4D97-AF65-F5344CB8AC3E}">
        <p14:creationId xmlns:p14="http://schemas.microsoft.com/office/powerpoint/2010/main" val="4246497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Julia</a:t>
            </a:r>
          </a:p>
          <a:p>
            <a:r>
              <a:rPr lang="en"/>
              <a:t>Infographics serve as an affective training material as they summaries key points about each segments in a visually effective and efficient way.</a:t>
            </a:r>
            <a:endParaRPr lang="en-US"/>
          </a:p>
          <a:p>
            <a:pPr marL="285750" indent="-285750">
              <a:buFont typeface="Arial"/>
              <a:buChar char="•"/>
            </a:pPr>
            <a:r>
              <a:rPr lang="en-US">
                <a:cs typeface="Calibri"/>
              </a:rPr>
              <a:t>Infographics made first</a:t>
            </a:r>
            <a:endParaRPr lang="en-US"/>
          </a:p>
          <a:p>
            <a:pPr marL="285750" indent="-285750">
              <a:buFont typeface="Arial"/>
              <a:buChar char="•"/>
            </a:pPr>
            <a:r>
              <a:rPr lang="en-US">
                <a:cs typeface="Calibri"/>
              </a:rPr>
              <a:t>We wanted to redesign the old ones and add new updated data for each segment</a:t>
            </a:r>
          </a:p>
          <a:p>
            <a:pPr marL="285750" indent="-285750">
              <a:buFont typeface="Arial"/>
              <a:buChar char="•"/>
            </a:pPr>
            <a:r>
              <a:rPr lang="en-US">
                <a:cs typeface="Calibri"/>
              </a:rPr>
              <a:t>Arrgument/reason infographics are good resourse.. Researc stuff why they are part of the training material</a:t>
            </a:r>
          </a:p>
          <a:p>
            <a:pPr marL="285750" indent="-285750">
              <a:buFont typeface="Arial"/>
              <a:buChar char="•"/>
            </a:pPr>
            <a:r>
              <a:rPr lang="en-US">
                <a:cs typeface="Calibri"/>
              </a:rPr>
              <a:t>Say how they use them / present in break room</a:t>
            </a:r>
          </a:p>
          <a:p>
            <a:pPr marL="285750" indent="-285750">
              <a:buFont typeface="Arial"/>
              <a:buChar char="•"/>
            </a:pPr>
            <a:r>
              <a:rPr lang="en-US">
                <a:cs typeface="Calibri"/>
              </a:rPr>
              <a:t>Mentions interviews</a:t>
            </a:r>
          </a:p>
          <a:p>
            <a:endParaRPr lang="en-US">
              <a:cs typeface="Calibri"/>
            </a:endParaRP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25</a:t>
            </a:fld>
            <a:endParaRPr kumimoji="1" lang="ja-JP" altLang="en-US"/>
          </a:p>
        </p:txBody>
      </p:sp>
    </p:spTree>
    <p:extLst>
      <p:ext uri="{BB962C8B-B14F-4D97-AF65-F5344CB8AC3E}">
        <p14:creationId xmlns:p14="http://schemas.microsoft.com/office/powerpoint/2010/main" val="3322792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Here are the old infographics </a:t>
            </a:r>
            <a:r>
              <a:rPr lang="en-US" err="1">
                <a:cs typeface="Calibri"/>
              </a:rPr>
              <a:t>thet</a:t>
            </a:r>
            <a:r>
              <a:rPr lang="en-US">
                <a:cs typeface="Calibri"/>
              </a:rPr>
              <a:t> were created by the 2016 IQP group that was here before us</a:t>
            </a:r>
          </a:p>
          <a:p>
            <a:endParaRPr lang="en-US">
              <a:cs typeface="Calibri"/>
            </a:endParaRP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26</a:t>
            </a:fld>
            <a:endParaRPr kumimoji="1" lang="ja-JP" altLang="en-US"/>
          </a:p>
        </p:txBody>
      </p:sp>
    </p:spTree>
    <p:extLst>
      <p:ext uri="{BB962C8B-B14F-4D97-AF65-F5344CB8AC3E}">
        <p14:creationId xmlns:p14="http://schemas.microsoft.com/office/powerpoint/2010/main" val="2734119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Here is the new infographic that we created</a:t>
            </a:r>
          </a:p>
          <a:p>
            <a:pPr marL="171450" indent="-171450">
              <a:buFont typeface="Arial"/>
              <a:buChar char="•"/>
            </a:pPr>
            <a:r>
              <a:rPr lang="en-US" dirty="0"/>
              <a:t>New design, </a:t>
            </a:r>
          </a:p>
          <a:p>
            <a:pPr marL="171450" indent="-171450">
              <a:buFont typeface="Arial"/>
              <a:buChar char="•"/>
            </a:pPr>
            <a:r>
              <a:rPr lang="en-US" dirty="0"/>
              <a:t>Flows downward and is read top to </a:t>
            </a:r>
            <a:r>
              <a:rPr lang="en-US" dirty="0" err="1"/>
              <a:t>bottum</a:t>
            </a:r>
            <a:endParaRPr lang="en-US" dirty="0"/>
          </a:p>
          <a:p>
            <a:pPr marL="171450" indent="-171450">
              <a:buFont typeface="Arial"/>
              <a:buChar char="•"/>
            </a:pPr>
            <a:r>
              <a:rPr lang="en-US" dirty="0"/>
              <a:t>color matching with segments from the old </a:t>
            </a:r>
            <a:r>
              <a:rPr lang="en-US" dirty="0" err="1"/>
              <a:t>infpgraphics</a:t>
            </a:r>
            <a:endParaRPr lang="en-US" dirty="0"/>
          </a:p>
          <a:p>
            <a:pPr marL="171450" indent="-171450">
              <a:buFont typeface="Arial"/>
              <a:buChar char="•"/>
            </a:pPr>
            <a:r>
              <a:rPr lang="en-US" dirty="0"/>
              <a:t>Kept a monochromatic coloring </a:t>
            </a:r>
            <a:r>
              <a:rPr lang="en-US" dirty="0" err="1"/>
              <a:t>scheem</a:t>
            </a:r>
            <a:r>
              <a:rPr lang="en-US" dirty="0"/>
              <a:t> </a:t>
            </a:r>
            <a:endParaRPr lang="en-US" dirty="0">
              <a:cs typeface="Calibri"/>
            </a:endParaRPr>
          </a:p>
          <a:p>
            <a:pPr marL="171450" indent="-171450">
              <a:buFont typeface="Arial"/>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27</a:t>
            </a:fld>
            <a:endParaRPr kumimoji="1" lang="ja-JP" altLang="en-US"/>
          </a:p>
        </p:txBody>
      </p:sp>
    </p:spTree>
    <p:extLst>
      <p:ext uri="{BB962C8B-B14F-4D97-AF65-F5344CB8AC3E}">
        <p14:creationId xmlns:p14="http://schemas.microsoft.com/office/powerpoint/2010/main" val="3715906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New </a:t>
            </a:r>
            <a:r>
              <a:rPr lang="en-US" err="1">
                <a:cs typeface="Calibri"/>
              </a:rPr>
              <a:t>symobol</a:t>
            </a:r>
            <a:r>
              <a:rPr lang="en-US">
                <a:cs typeface="Calibri"/>
              </a:rPr>
              <a:t> to represent each segment</a:t>
            </a:r>
          </a:p>
          <a:p>
            <a:pPr marL="171450" indent="-171450">
              <a:buFont typeface="Arial"/>
              <a:buChar char="•"/>
            </a:pPr>
            <a:r>
              <a:rPr lang="en-US">
                <a:cs typeface="Calibri"/>
              </a:rPr>
              <a:t>Driver below</a:t>
            </a:r>
          </a:p>
          <a:p>
            <a:pPr marL="171450" indent="-171450">
              <a:buFont typeface="Arial"/>
              <a:buChar char="•"/>
            </a:pPr>
            <a:r>
              <a:rPr lang="en-US">
                <a:cs typeface="Calibri"/>
              </a:rPr>
              <a:t>QR code that take you to the </a:t>
            </a:r>
            <a:r>
              <a:rPr lang="en-US" err="1">
                <a:cs typeface="Calibri"/>
              </a:rPr>
              <a:t>traning</a:t>
            </a:r>
            <a:r>
              <a:rPr lang="en-US">
                <a:cs typeface="Calibri"/>
              </a:rPr>
              <a:t> site where you can </a:t>
            </a:r>
            <a:r>
              <a:rPr lang="en-US" err="1">
                <a:cs typeface="Calibri"/>
              </a:rPr>
              <a:t>acess</a:t>
            </a:r>
            <a:r>
              <a:rPr lang="en-US">
                <a:cs typeface="Calibri"/>
              </a:rPr>
              <a:t> PDF versions of the infographics </a:t>
            </a:r>
          </a:p>
          <a:p>
            <a:endParaRPr lang="en-US">
              <a:cs typeface="Calibri"/>
            </a:endParaRP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28</a:t>
            </a:fld>
            <a:endParaRPr kumimoji="1" lang="ja-JP" altLang="en-US"/>
          </a:p>
        </p:txBody>
      </p:sp>
    </p:spTree>
    <p:extLst>
      <p:ext uri="{BB962C8B-B14F-4D97-AF65-F5344CB8AC3E}">
        <p14:creationId xmlns:p14="http://schemas.microsoft.com/office/powerpoint/2010/main" val="157968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Julia</a:t>
            </a:r>
          </a:p>
          <a:p>
            <a:pPr>
              <a:buFont typeface="Arial"/>
            </a:pPr>
            <a:r>
              <a:rPr lang="en-US">
                <a:cs typeface="Calibri"/>
              </a:rPr>
              <a:t>Data section</a:t>
            </a:r>
            <a:endParaRPr lang="en-US"/>
          </a:p>
          <a:p>
            <a:pPr marL="171450" indent="-171450">
              <a:buFont typeface="Arial"/>
              <a:buChar char="•"/>
            </a:pPr>
            <a:r>
              <a:rPr lang="en-US">
                <a:cs typeface="Calibri"/>
              </a:rPr>
              <a:t>Most crucial info to help get a general </a:t>
            </a:r>
            <a:r>
              <a:rPr lang="en-US" err="1">
                <a:cs typeface="Calibri"/>
              </a:rPr>
              <a:t>demagraphic</a:t>
            </a:r>
            <a:r>
              <a:rPr lang="en-US">
                <a:cs typeface="Calibri"/>
              </a:rPr>
              <a:t> </a:t>
            </a:r>
            <a:r>
              <a:rPr lang="en-US" err="1">
                <a:cs typeface="Calibri"/>
              </a:rPr>
              <a:t>understaninf</a:t>
            </a:r>
            <a:r>
              <a:rPr lang="en-US">
                <a:cs typeface="Calibri"/>
              </a:rPr>
              <a:t> for each segment</a:t>
            </a:r>
          </a:p>
          <a:p>
            <a:pPr marL="171450" indent="-171450">
              <a:buFont typeface="Arial"/>
              <a:buChar char="•"/>
            </a:pPr>
            <a:r>
              <a:rPr lang="en-US">
                <a:cs typeface="Calibri"/>
              </a:rPr>
              <a:t>Show the stats/facts</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29</a:t>
            </a:fld>
            <a:endParaRPr kumimoji="1" lang="ja-JP" altLang="en-US"/>
          </a:p>
        </p:txBody>
      </p:sp>
    </p:spTree>
    <p:extLst>
      <p:ext uri="{BB962C8B-B14F-4D97-AF65-F5344CB8AC3E}">
        <p14:creationId xmlns:p14="http://schemas.microsoft.com/office/powerpoint/2010/main" val="532125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*Teo:</a:t>
            </a:r>
          </a:p>
          <a:p>
            <a:r>
              <a:rPr lang="en-US">
                <a:cs typeface="Calibri"/>
              </a:rPr>
              <a:t>The NEED- updates for training </a:t>
            </a:r>
          </a:p>
          <a:p>
            <a:r>
              <a:rPr lang="en-US">
                <a:cs typeface="Calibri"/>
              </a:rPr>
              <a:t>Nowadays, museums are really more than just places that showcase stuff. They include all sorts of experiences that draw in all different types of people. </a:t>
            </a:r>
          </a:p>
          <a:p>
            <a:r>
              <a:rPr lang="en-US">
                <a:cs typeface="Calibri"/>
              </a:rPr>
              <a:t>Museums Victoria really is on the cutting-edge of designing interactive and engaging experiences. With the many different types of people who visit museums, Museums Victoria is interested in gaining a better understanding of what motivates people to come to the museum.</a:t>
            </a:r>
          </a:p>
          <a:p>
            <a:r>
              <a:rPr lang="en-US"/>
              <a:t>This project is a continuation of a study for another IQP project that worked with Museums Victoria back in 2016. </a:t>
            </a:r>
            <a:endParaRPr lang="en-US">
              <a:cs typeface="Calibri"/>
            </a:endParaRPr>
          </a:p>
          <a:p>
            <a:r>
              <a:rPr lang="en-US">
                <a:cs typeface="Calibri"/>
              </a:rPr>
              <a:t>READ OUT BIG QUESTION, EXPLAIN ESTABLISHED NEED</a:t>
            </a:r>
          </a:p>
          <a:p>
            <a:endParaRPr lang="en-US">
              <a:cs typeface="Calibri"/>
            </a:endParaRP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3</a:t>
            </a:fld>
            <a:endParaRPr kumimoji="1" lang="ja-JP" altLang="en-US"/>
          </a:p>
        </p:txBody>
      </p:sp>
    </p:spTree>
    <p:extLst>
      <p:ext uri="{BB962C8B-B14F-4D97-AF65-F5344CB8AC3E}">
        <p14:creationId xmlns:p14="http://schemas.microsoft.com/office/powerpoint/2010/main" val="2965237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Julia</a:t>
            </a:r>
          </a:p>
          <a:p>
            <a:pPr marL="171450" indent="-171450">
              <a:buFont typeface="Arial"/>
              <a:buChar char="•"/>
            </a:pPr>
            <a:r>
              <a:rPr lang="en-US">
                <a:cs typeface="Calibri"/>
              </a:rPr>
              <a:t>The main focus is about visitor </a:t>
            </a:r>
            <a:r>
              <a:rPr lang="en-US" err="1">
                <a:cs typeface="Calibri"/>
              </a:rPr>
              <a:t>prefrence</a:t>
            </a:r>
            <a:endParaRPr lang="en-US">
              <a:cs typeface="Calibri"/>
            </a:endParaRPr>
          </a:p>
          <a:p>
            <a:pPr marL="171450" indent="-171450">
              <a:buFont typeface="Arial"/>
              <a:buChar char="•"/>
            </a:pPr>
            <a:r>
              <a:rPr lang="en-US">
                <a:cs typeface="Calibri"/>
              </a:rPr>
              <a:t>What are there reasons for visiting </a:t>
            </a:r>
            <a:r>
              <a:rPr lang="en-US" err="1">
                <a:cs typeface="Calibri"/>
              </a:rPr>
              <a:t>musuem</a:t>
            </a:r>
            <a:endParaRPr lang="en-US">
              <a:cs typeface="Calibri"/>
            </a:endParaRPr>
          </a:p>
          <a:p>
            <a:pPr marL="171450" indent="-171450">
              <a:buFont typeface="Arial"/>
              <a:buChar char="•"/>
            </a:pPr>
            <a:r>
              <a:rPr lang="en-US">
                <a:cs typeface="Calibri"/>
              </a:rPr>
              <a:t>And when they do how do we cater to them </a:t>
            </a:r>
          </a:p>
          <a:p>
            <a:pPr marL="171450" indent="-171450">
              <a:buFont typeface="Arial"/>
              <a:buChar char="•"/>
            </a:pPr>
            <a:r>
              <a:rPr lang="en-US">
                <a:cs typeface="Calibri"/>
              </a:rPr>
              <a:t>5 </a:t>
            </a:r>
            <a:r>
              <a:rPr lang="en-US" err="1">
                <a:cs typeface="Calibri"/>
              </a:rPr>
              <a:t>exepmple</a:t>
            </a:r>
            <a:r>
              <a:rPr lang="en-US">
                <a:cs typeface="Calibri"/>
              </a:rPr>
              <a:t> of each </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30</a:t>
            </a:fld>
            <a:endParaRPr kumimoji="1" lang="ja-JP" altLang="en-US"/>
          </a:p>
        </p:txBody>
      </p:sp>
    </p:spTree>
    <p:extLst>
      <p:ext uri="{BB962C8B-B14F-4D97-AF65-F5344CB8AC3E}">
        <p14:creationId xmlns:p14="http://schemas.microsoft.com/office/powerpoint/2010/main" val="663643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Julia</a:t>
            </a:r>
          </a:p>
          <a:p>
            <a:pPr marL="171450" indent="-171450">
              <a:buFont typeface="Arial"/>
              <a:buChar char="•"/>
            </a:pPr>
            <a:r>
              <a:rPr lang="en-US">
                <a:cs typeface="Calibri"/>
              </a:rPr>
              <a:t>Favorite exhibits </a:t>
            </a:r>
          </a:p>
          <a:p>
            <a:pPr marL="171450" indent="-171450">
              <a:buFont typeface="Arial"/>
              <a:buChar char="•"/>
            </a:pPr>
            <a:r>
              <a:rPr lang="en-US">
                <a:cs typeface="Calibri"/>
              </a:rPr>
              <a:t>Regardless of </a:t>
            </a:r>
            <a:r>
              <a:rPr lang="en-US" err="1">
                <a:cs typeface="Calibri"/>
              </a:rPr>
              <a:t>musuem</a:t>
            </a:r>
            <a:r>
              <a:rPr lang="en-US">
                <a:cs typeface="Calibri"/>
              </a:rPr>
              <a:t> </a:t>
            </a:r>
          </a:p>
          <a:p>
            <a:pPr marL="171450" indent="-171450">
              <a:buFont typeface="Arial"/>
              <a:buChar char="•"/>
            </a:pPr>
            <a:r>
              <a:rPr lang="en-US">
                <a:cs typeface="Calibri"/>
              </a:rPr>
              <a:t>Credits on bottom which is the </a:t>
            </a:r>
            <a:r>
              <a:rPr lang="en-US" err="1">
                <a:cs typeface="Calibri"/>
              </a:rPr>
              <a:t>difernt</a:t>
            </a:r>
            <a:r>
              <a:rPr lang="en-US">
                <a:cs typeface="Calibri"/>
              </a:rPr>
              <a:t> data sets and years they were collected </a:t>
            </a:r>
          </a:p>
          <a:p>
            <a:pPr marL="171450" indent="-171450">
              <a:buFont typeface="Arial"/>
              <a:buChar char="•"/>
            </a:pPr>
            <a:r>
              <a:rPr lang="en-US">
                <a:cs typeface="Calibri"/>
              </a:rPr>
              <a:t>Update </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31</a:t>
            </a:fld>
            <a:endParaRPr kumimoji="1" lang="ja-JP" altLang="en-US"/>
          </a:p>
        </p:txBody>
      </p:sp>
    </p:spTree>
    <p:extLst>
      <p:ext uri="{BB962C8B-B14F-4D97-AF65-F5344CB8AC3E}">
        <p14:creationId xmlns:p14="http://schemas.microsoft.com/office/powerpoint/2010/main" val="2755735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Teo</a:t>
            </a:r>
            <a:endParaRPr lang="en-US"/>
          </a:p>
          <a:p>
            <a:r>
              <a:rPr lang="en-US">
                <a:cs typeface="Calibri"/>
              </a:rPr>
              <a:t>Identified a free way to develop a training course for staff to learn about the segments and how to better engage with them.</a:t>
            </a:r>
          </a:p>
          <a:p>
            <a:r>
              <a:rPr lang="en-US">
                <a:cs typeface="Calibri"/>
              </a:rPr>
              <a:t>Google sites</a:t>
            </a:r>
          </a:p>
          <a:p>
            <a:r>
              <a:rPr lang="en-US">
                <a:cs typeface="Calibri"/>
              </a:rPr>
              <a:t>Imbedded programs, interactive elements</a:t>
            </a:r>
          </a:p>
          <a:p>
            <a:r>
              <a:rPr lang="en-US">
                <a:cs typeface="Calibri"/>
              </a:rPr>
              <a:t>Website is designed to be updated at any point as new data findings develop over time</a:t>
            </a:r>
          </a:p>
          <a:p>
            <a:endParaRPr lang="en-US">
              <a:cs typeface="Calibri"/>
            </a:endParaRP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32</a:t>
            </a:fld>
            <a:endParaRPr kumimoji="1" lang="ja-JP" altLang="en-US"/>
          </a:p>
        </p:txBody>
      </p:sp>
    </p:spTree>
    <p:extLst>
      <p:ext uri="{BB962C8B-B14F-4D97-AF65-F5344CB8AC3E}">
        <p14:creationId xmlns:p14="http://schemas.microsoft.com/office/powerpoint/2010/main" val="4290571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Hunter</a:t>
            </a:r>
          </a:p>
          <a:p>
            <a:r>
              <a:rPr lang="en-US">
                <a:cs typeface="Calibri"/>
              </a:rPr>
              <a:t>Why work on this project, why do this, how is this important</a:t>
            </a:r>
          </a:p>
          <a:p>
            <a:r>
              <a:rPr lang="en-US">
                <a:cs typeface="Calibri"/>
              </a:rPr>
              <a:t>Maybe pictures of musuem </a:t>
            </a:r>
          </a:p>
          <a:p>
            <a:r>
              <a:rPr lang="en-US">
                <a:cs typeface="Calibri"/>
              </a:rPr>
              <a:t>consideration for content and design </a:t>
            </a:r>
          </a:p>
          <a:p>
            <a:r>
              <a:rPr lang="en-US">
                <a:cs typeface="Calibri"/>
              </a:rPr>
              <a:t>State what we accomplished and proud of what we did</a:t>
            </a:r>
          </a:p>
          <a:p>
            <a:r>
              <a:rPr lang="en-US">
                <a:cs typeface="Calibri"/>
              </a:rPr>
              <a:t>Personal perspective- each say something </a:t>
            </a:r>
          </a:p>
          <a:p>
            <a:r>
              <a:rPr lang="en-US">
                <a:cs typeface="Calibri"/>
              </a:rPr>
              <a:t>Full circle - visuals of training</a:t>
            </a:r>
          </a:p>
          <a:p>
            <a:r>
              <a:rPr lang="en-US">
                <a:cs typeface="Calibri"/>
              </a:rPr>
              <a:t>IMPACT </a:t>
            </a:r>
          </a:p>
          <a:p>
            <a:r>
              <a:rPr lang="en-US">
                <a:cs typeface="Calibri"/>
              </a:rPr>
              <a:t>Important to not gloat </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33</a:t>
            </a:fld>
            <a:endParaRPr kumimoji="1" lang="ja-JP" altLang="en-US"/>
          </a:p>
        </p:txBody>
      </p:sp>
    </p:spTree>
    <p:extLst>
      <p:ext uri="{BB962C8B-B14F-4D97-AF65-F5344CB8AC3E}">
        <p14:creationId xmlns:p14="http://schemas.microsoft.com/office/powerpoint/2010/main" val="4206397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Hunter</a:t>
            </a:r>
          </a:p>
          <a:p>
            <a:r>
              <a:rPr lang="en-US">
                <a:cs typeface="Calibri"/>
              </a:rPr>
              <a:t>Thanks Advisors and global project center, sponsor, and everyone we interviewed</a:t>
            </a:r>
          </a:p>
          <a:p>
            <a:endParaRPr lang="en-US">
              <a:cs typeface="Calibri"/>
            </a:endParaRPr>
          </a:p>
          <a:p>
            <a:r>
              <a:rPr lang="en-US">
                <a:cs typeface="Calibri"/>
              </a:rPr>
              <a:t>Open for question</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34</a:t>
            </a:fld>
            <a:endParaRPr kumimoji="1" lang="ja-JP" altLang="en-US"/>
          </a:p>
        </p:txBody>
      </p:sp>
    </p:spTree>
    <p:extLst>
      <p:ext uri="{BB962C8B-B14F-4D97-AF65-F5344CB8AC3E}">
        <p14:creationId xmlns:p14="http://schemas.microsoft.com/office/powerpoint/2010/main" val="2755989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Hunter</a:t>
            </a:r>
          </a:p>
          <a:p>
            <a:r>
              <a:rPr lang="en-US">
                <a:cs typeface="Calibri"/>
              </a:rPr>
              <a:t>Mention this is our contact if anyone is interested in talking to us, top is group email </a:t>
            </a:r>
          </a:p>
          <a:p>
            <a:r>
              <a:rPr lang="en-US">
                <a:cs typeface="Calibri"/>
              </a:rPr>
              <a:t>Rehearse ending</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35</a:t>
            </a:fld>
            <a:endParaRPr kumimoji="1" lang="ja-JP" altLang="en-US"/>
          </a:p>
        </p:txBody>
      </p:sp>
    </p:spTree>
    <p:extLst>
      <p:ext uri="{BB962C8B-B14F-4D97-AF65-F5344CB8AC3E}">
        <p14:creationId xmlns:p14="http://schemas.microsoft.com/office/powerpoint/2010/main" val="2256563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Teo:</a:t>
            </a:r>
          </a:p>
          <a:p>
            <a:r>
              <a:rPr lang="en-US">
                <a:cs typeface="Calibri"/>
              </a:rPr>
              <a:t>The NEED- updates for training </a:t>
            </a:r>
          </a:p>
          <a:p>
            <a:r>
              <a:rPr lang="en-US">
                <a:cs typeface="Calibri"/>
              </a:rPr>
              <a:t>Nowadays, museums are really more than just places that showcase stuff. They include all sorts of experiences that draw in all different types of people. </a:t>
            </a:r>
          </a:p>
          <a:p>
            <a:r>
              <a:rPr lang="en-US">
                <a:cs typeface="Calibri"/>
              </a:rPr>
              <a:t>Now Museums Victoria is really on the cutting-edge of designing interactive and engaging experiences. With all the different visitors, Museums Victoria is interested in gaining a better understanding of what motivates people to come to the museum.</a:t>
            </a:r>
          </a:p>
          <a:p>
            <a:r>
              <a:rPr lang="en-US"/>
              <a:t>This project builds off of a previous IQP project that worked with Museums Victoria back in 2016. </a:t>
            </a:r>
            <a:endParaRPr lang="en-US">
              <a:cs typeface="Calibri"/>
            </a:endParaRPr>
          </a:p>
          <a:p>
            <a:r>
              <a:rPr lang="en-US">
                <a:cs typeface="Calibri"/>
              </a:rPr>
              <a:t>READ OUT BIG QUESTION, EXPLAIN ESTABLISHED NEED</a:t>
            </a:r>
          </a:p>
          <a:p>
            <a:endParaRPr lang="en-US">
              <a:cs typeface="Calibri"/>
            </a:endParaRP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4</a:t>
            </a:fld>
            <a:endParaRPr kumimoji="1" lang="ja-JP" altLang="en-US"/>
          </a:p>
        </p:txBody>
      </p:sp>
    </p:spTree>
    <p:extLst>
      <p:ext uri="{BB962C8B-B14F-4D97-AF65-F5344CB8AC3E}">
        <p14:creationId xmlns:p14="http://schemas.microsoft.com/office/powerpoint/2010/main" val="1313652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Teo: Explain goal, we worked with MV to create this goal for them to come out of lockdown and provide the best experience for all museum goers. We decided the best way to achieve this goal was to analyze data collected by </a:t>
            </a:r>
            <a:r>
              <a:rPr lang="en-US" err="1">
                <a:cs typeface="Calibri"/>
              </a:rPr>
              <a:t>Muesums</a:t>
            </a:r>
            <a:r>
              <a:rPr lang="en-US">
                <a:cs typeface="Calibri"/>
              </a:rPr>
              <a:t> Victoria, then use the findings from that to guide our creation of training materials that will help to further educate the Museums Victoria staff on interacting with museum visitors. </a:t>
            </a:r>
            <a:endParaRPr lang="en-US"/>
          </a:p>
          <a:p>
            <a:endParaRPr lang="en-US"/>
          </a:p>
          <a:p>
            <a:r>
              <a:rPr lang="en-US"/>
              <a:t>Framing the purpose as identifying an issue</a:t>
            </a:r>
            <a:endParaRPr lang="en-US">
              <a:cs typeface="Calibri"/>
            </a:endParaRPr>
          </a:p>
          <a:p>
            <a:r>
              <a:rPr lang="en-US"/>
              <a:t>The goal is how we are going to solve the problem</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5</a:t>
            </a:fld>
            <a:endParaRPr kumimoji="1" lang="ja-JP" altLang="en-US"/>
          </a:p>
        </p:txBody>
      </p:sp>
    </p:spTree>
    <p:extLst>
      <p:ext uri="{BB962C8B-B14F-4D97-AF65-F5344CB8AC3E}">
        <p14:creationId xmlns:p14="http://schemas.microsoft.com/office/powerpoint/2010/main" val="1080154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Julia :Just want to give a quick refreshed on what Audience</a:t>
            </a:r>
            <a:r>
              <a:rPr lang="ja-JP" altLang="en-US">
                <a:ea typeface="ＭＳ Ｐゴシック"/>
              </a:rPr>
              <a:t> </a:t>
            </a:r>
            <a:r>
              <a:rPr lang="en-US"/>
              <a:t>Segmentation</a:t>
            </a:r>
            <a:r>
              <a:rPr lang="ja-JP" altLang="en-US">
                <a:ea typeface="ＭＳ Ｐゴシック"/>
              </a:rPr>
              <a:t> </a:t>
            </a:r>
            <a:r>
              <a:rPr lang="en-US"/>
              <a:t>is</a:t>
            </a:r>
            <a:r>
              <a:rPr lang="en-US">
                <a:ea typeface="ＭＳ Ｐゴシック"/>
              </a:rPr>
              <a:t>,</a:t>
            </a:r>
            <a:r>
              <a:rPr lang="en-US"/>
              <a:t> it is the </a:t>
            </a:r>
            <a:r>
              <a:rPr lang="en-US" err="1"/>
              <a:t>the</a:t>
            </a:r>
            <a:r>
              <a:rPr lang="ja-JP" altLang="en-US">
                <a:ea typeface="ＭＳ Ｐゴシック"/>
              </a:rPr>
              <a:t> </a:t>
            </a:r>
            <a:r>
              <a:rPr lang="en-US"/>
              <a:t>recognition</a:t>
            </a:r>
            <a:r>
              <a:rPr lang="ja-JP" altLang="en-US">
                <a:ea typeface="ＭＳ Ｐゴシック"/>
              </a:rPr>
              <a:t> </a:t>
            </a:r>
            <a:r>
              <a:rPr lang="en-US"/>
              <a:t>of</a:t>
            </a:r>
            <a:r>
              <a:rPr lang="ja-JP" altLang="en-US">
                <a:ea typeface="ＭＳ Ｐゴシック"/>
              </a:rPr>
              <a:t> </a:t>
            </a:r>
            <a:r>
              <a:rPr lang="en-US"/>
              <a:t>subgroups</a:t>
            </a:r>
            <a:r>
              <a:rPr lang="ja-JP" altLang="en-US">
                <a:ea typeface="ＭＳ Ｐゴシック"/>
              </a:rPr>
              <a:t> </a:t>
            </a:r>
            <a:r>
              <a:rPr lang="en-US"/>
              <a:t>that</a:t>
            </a:r>
            <a:r>
              <a:rPr lang="ja-JP" altLang="en-US">
                <a:ea typeface="ＭＳ Ｐゴシック"/>
              </a:rPr>
              <a:t> </a:t>
            </a:r>
            <a:r>
              <a:rPr lang="en-US"/>
              <a:t>share</a:t>
            </a:r>
            <a:r>
              <a:rPr lang="ja-JP" altLang="en-US">
                <a:ea typeface="ＭＳ Ｐゴシック"/>
              </a:rPr>
              <a:t> </a:t>
            </a:r>
            <a:r>
              <a:rPr lang="en-US"/>
              <a:t>common</a:t>
            </a:r>
            <a:r>
              <a:rPr lang="ja-JP" altLang="en-US">
                <a:ea typeface="ＭＳ Ｐゴシック"/>
              </a:rPr>
              <a:t> </a:t>
            </a:r>
            <a:r>
              <a:rPr lang="en-US"/>
              <a:t>characteristics.</a:t>
            </a:r>
          </a:p>
          <a:p>
            <a:r>
              <a:rPr lang="en-US"/>
              <a:t>Audience</a:t>
            </a:r>
            <a:r>
              <a:rPr lang="ja-JP" altLang="en-US">
                <a:ea typeface="ＭＳ Ｐゴシック"/>
              </a:rPr>
              <a:t> </a:t>
            </a:r>
            <a:r>
              <a:rPr lang="en-US"/>
              <a:t>segmentation</a:t>
            </a:r>
            <a:r>
              <a:rPr lang="ja-JP" altLang="en-US">
                <a:ea typeface="ＭＳ Ｐゴシック"/>
              </a:rPr>
              <a:t> </a:t>
            </a:r>
            <a:r>
              <a:rPr lang="en-US"/>
              <a:t>is</a:t>
            </a:r>
            <a:r>
              <a:rPr lang="ja-JP" altLang="en-US">
                <a:ea typeface="ＭＳ Ｐゴシック"/>
              </a:rPr>
              <a:t> </a:t>
            </a:r>
            <a:r>
              <a:rPr lang="en-US"/>
              <a:t>a  strategy used to target a specific audience</a:t>
            </a:r>
            <a:r>
              <a:rPr lang="ja-JP" altLang="en-US">
                <a:ea typeface="ＭＳ Ｐゴシック"/>
              </a:rPr>
              <a:t> </a:t>
            </a:r>
            <a:r>
              <a:rPr lang="en-US"/>
              <a:t>in order to better cater to their needs.</a:t>
            </a:r>
            <a:endParaRPr lang="en-US">
              <a:cs typeface="Calibri"/>
            </a:endParaRPr>
          </a:p>
          <a:p>
            <a:endParaRPr lang="en-US">
              <a:cs typeface="Calibri"/>
            </a:endParaRPr>
          </a:p>
          <a:p>
            <a:r>
              <a:rPr lang="en-US">
                <a:cs typeface="Calibri"/>
              </a:rPr>
              <a:t>It like putting people together in catagories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6</a:t>
            </a:fld>
            <a:endParaRPr kumimoji="1" lang="ja-JP" altLang="en-US"/>
          </a:p>
        </p:txBody>
      </p:sp>
    </p:spTree>
    <p:extLst>
      <p:ext uri="{BB962C8B-B14F-4D97-AF65-F5344CB8AC3E}">
        <p14:creationId xmlns:p14="http://schemas.microsoft.com/office/powerpoint/2010/main" val="2459681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altLang="ja-JP">
                <a:ea typeface="ＭＳ Ｐゴシック"/>
                <a:cs typeface="Calibri"/>
              </a:rPr>
              <a:t>*Julia:</a:t>
            </a:r>
            <a:endParaRPr lang="en-US" altLang="ja-JP">
              <a:ea typeface="ＭＳ Ｐゴシック"/>
            </a:endParaRPr>
          </a:p>
          <a:p>
            <a:pPr>
              <a:spcAft>
                <a:spcPts val="1200"/>
              </a:spcAft>
            </a:pPr>
            <a:r>
              <a:rPr lang="en-US" altLang="ja-JP">
                <a:ea typeface="ＭＳ Ｐゴシック"/>
              </a:rPr>
              <a:t>Museums</a:t>
            </a:r>
            <a:r>
              <a:rPr lang="ja-JP" altLang="en-US">
                <a:ea typeface="ＭＳ Ｐゴシック"/>
              </a:rPr>
              <a:t> </a:t>
            </a:r>
            <a:r>
              <a:rPr lang="en-US" altLang="ja-JP">
                <a:ea typeface="ＭＳ Ｐゴシック"/>
              </a:rPr>
              <a:t>Victoria</a:t>
            </a:r>
            <a:r>
              <a:rPr lang="ja-JP" altLang="en-US">
                <a:ea typeface="ＭＳ Ｐゴシック"/>
              </a:rPr>
              <a:t> </a:t>
            </a:r>
            <a:r>
              <a:rPr lang="en-US" altLang="ja-JP">
                <a:ea typeface="ＭＳ Ｐゴシック"/>
              </a:rPr>
              <a:t>strives</a:t>
            </a:r>
            <a:r>
              <a:rPr lang="ja-JP" altLang="en-US">
                <a:ea typeface="ＭＳ Ｐゴシック"/>
              </a:rPr>
              <a:t> </a:t>
            </a:r>
            <a:r>
              <a:rPr lang="en-US" altLang="ja-JP">
                <a:ea typeface="ＭＳ Ｐゴシック"/>
              </a:rPr>
              <a:t>to</a:t>
            </a:r>
            <a:r>
              <a:rPr lang="ja-JP" altLang="en-US">
                <a:ea typeface="ＭＳ Ｐゴシック"/>
              </a:rPr>
              <a:t> </a:t>
            </a:r>
            <a:r>
              <a:rPr lang="en-US" altLang="ja-JP">
                <a:ea typeface="ＭＳ Ｐゴシック"/>
              </a:rPr>
              <a:t>give</a:t>
            </a:r>
            <a:r>
              <a:rPr lang="ja-JP" altLang="en-US">
                <a:ea typeface="ＭＳ Ｐゴシック"/>
              </a:rPr>
              <a:t> </a:t>
            </a:r>
            <a:r>
              <a:rPr lang="en-US" altLang="ja-JP">
                <a:ea typeface="ＭＳ Ｐゴシック"/>
              </a:rPr>
              <a:t>their</a:t>
            </a:r>
            <a:r>
              <a:rPr lang="ja-JP" altLang="en-US">
                <a:ea typeface="ＭＳ Ｐゴシック"/>
              </a:rPr>
              <a:t> </a:t>
            </a:r>
            <a:r>
              <a:rPr lang="en-US" altLang="ja-JP">
                <a:ea typeface="ＭＳ Ｐゴシック"/>
              </a:rPr>
              <a:t>visitors</a:t>
            </a:r>
            <a:r>
              <a:rPr lang="ja-JP" altLang="en-US">
                <a:ea typeface="ＭＳ Ｐゴシック"/>
              </a:rPr>
              <a:t> </a:t>
            </a:r>
            <a:r>
              <a:rPr lang="en-US" altLang="ja-JP">
                <a:ea typeface="ＭＳ Ｐゴシック"/>
              </a:rPr>
              <a:t>meaningful</a:t>
            </a:r>
            <a:r>
              <a:rPr lang="ja-JP" altLang="en-US">
                <a:ea typeface="ＭＳ Ｐゴシック"/>
              </a:rPr>
              <a:t> </a:t>
            </a:r>
            <a:r>
              <a:rPr lang="en-US" altLang="ja-JP">
                <a:ea typeface="ＭＳ Ｐゴシック"/>
              </a:rPr>
              <a:t>engagements</a:t>
            </a:r>
            <a:r>
              <a:rPr lang="ja-JP" altLang="en-US">
                <a:ea typeface="ＭＳ Ｐゴシック"/>
              </a:rPr>
              <a:t> </a:t>
            </a:r>
            <a:r>
              <a:rPr lang="en-US" altLang="ja-JP">
                <a:ea typeface="ＭＳ Ｐゴシック"/>
              </a:rPr>
              <a:t>tailored</a:t>
            </a:r>
            <a:r>
              <a:rPr lang="ja-JP" altLang="en-US">
                <a:ea typeface="ＭＳ Ｐゴシック"/>
              </a:rPr>
              <a:t> </a:t>
            </a:r>
            <a:r>
              <a:rPr lang="en-US" altLang="ja-JP">
                <a:ea typeface="ＭＳ Ｐゴシック"/>
              </a:rPr>
              <a:t>to</a:t>
            </a:r>
            <a:r>
              <a:rPr lang="ja-JP" altLang="en-US">
                <a:ea typeface="ＭＳ Ｐゴシック"/>
              </a:rPr>
              <a:t> </a:t>
            </a:r>
            <a:r>
              <a:rPr lang="en-US" altLang="ja-JP">
                <a:ea typeface="ＭＳ Ｐゴシック"/>
              </a:rPr>
              <a:t>the</a:t>
            </a:r>
            <a:r>
              <a:rPr lang="ja-JP" altLang="en-US">
                <a:ea typeface="ＭＳ Ｐゴシック"/>
              </a:rPr>
              <a:t> </a:t>
            </a:r>
            <a:r>
              <a:rPr lang="en-US" altLang="ja-JP">
                <a:ea typeface="ＭＳ Ｐゴシック"/>
              </a:rPr>
              <a:t>motivations</a:t>
            </a:r>
            <a:r>
              <a:rPr lang="ja-JP" altLang="en-US">
                <a:ea typeface="ＭＳ Ｐゴシック"/>
              </a:rPr>
              <a:t> </a:t>
            </a:r>
            <a:r>
              <a:rPr lang="en-US" altLang="ja-JP">
                <a:ea typeface="ＭＳ Ｐゴシック"/>
              </a:rPr>
              <a:t>they</a:t>
            </a:r>
            <a:r>
              <a:rPr lang="ja-JP" altLang="en-US">
                <a:ea typeface="ＭＳ Ｐゴシック"/>
              </a:rPr>
              <a:t> </a:t>
            </a:r>
            <a:r>
              <a:rPr lang="en-US" altLang="ja-JP">
                <a:ea typeface="ＭＳ Ｐゴシック"/>
              </a:rPr>
              <a:t>feel</a:t>
            </a:r>
            <a:r>
              <a:rPr lang="ja-JP" altLang="en-US">
                <a:ea typeface="ＭＳ Ｐゴシック"/>
              </a:rPr>
              <a:t> </a:t>
            </a:r>
            <a:r>
              <a:rPr lang="en-US" altLang="ja-JP">
                <a:ea typeface="ＭＳ Ｐゴシック"/>
              </a:rPr>
              <a:t>while</a:t>
            </a:r>
            <a:r>
              <a:rPr lang="ja-JP" altLang="en-US">
                <a:ea typeface="ＭＳ Ｐゴシック"/>
              </a:rPr>
              <a:t> </a:t>
            </a:r>
            <a:r>
              <a:rPr lang="en-US" altLang="ja-JP">
                <a:ea typeface="ＭＳ Ｐゴシック"/>
              </a:rPr>
              <a:t>at</a:t>
            </a:r>
            <a:r>
              <a:rPr lang="ja-JP" altLang="en-US">
                <a:ea typeface="ＭＳ Ｐゴシック"/>
              </a:rPr>
              <a:t> </a:t>
            </a:r>
            <a:r>
              <a:rPr lang="en-US" altLang="ja-JP">
                <a:ea typeface="ＭＳ Ｐゴシック"/>
              </a:rPr>
              <a:t>the</a:t>
            </a:r>
            <a:r>
              <a:rPr lang="ja-JP" altLang="en-US">
                <a:ea typeface="ＭＳ Ｐゴシック"/>
              </a:rPr>
              <a:t> </a:t>
            </a:r>
            <a:r>
              <a:rPr lang="en-US" altLang="ja-JP">
                <a:ea typeface="ＭＳ Ｐゴシック"/>
              </a:rPr>
              <a:t>museum.</a:t>
            </a:r>
            <a:r>
              <a:rPr lang="ja-JP" altLang="en-US">
                <a:ea typeface="ＭＳ Ｐゴシック"/>
              </a:rPr>
              <a:t> </a:t>
            </a:r>
            <a:endParaRPr lang="en-US" altLang="ja-JP">
              <a:ea typeface="ＭＳ Ｐゴシック"/>
              <a:cs typeface="Calibri"/>
            </a:endParaRPr>
          </a:p>
          <a:p>
            <a:pPr>
              <a:spcAft>
                <a:spcPts val="1200"/>
              </a:spcAft>
            </a:pPr>
            <a:r>
              <a:rPr lang="ja-JP" altLang="en-US">
                <a:ea typeface="ＭＳ Ｐゴシック"/>
                <a:cs typeface="Calibri"/>
              </a:rPr>
              <a:t>We created these symbols to represent each segment </a:t>
            </a:r>
          </a:p>
          <a:p>
            <a:pPr>
              <a:spcAft>
                <a:spcPts val="1200"/>
              </a:spcAft>
            </a:pPr>
            <a:endParaRPr lang="ja-JP" altLang="en-US">
              <a:ea typeface="ＭＳ Ｐゴシック"/>
              <a:cs typeface="Calibri"/>
            </a:endParaRPr>
          </a:p>
          <a:p>
            <a:pPr>
              <a:spcAft>
                <a:spcPts val="1200"/>
              </a:spcAft>
            </a:pPr>
            <a:endParaRPr lang="en-US" altLang="ja-JP">
              <a:ea typeface="ＭＳ Ｐゴシック"/>
              <a:cs typeface="Calibri"/>
            </a:endParaRPr>
          </a:p>
          <a:p>
            <a:r>
              <a:rPr lang="en-US" altLang="ja-JP">
                <a:ea typeface="ＭＳ Ｐゴシック"/>
                <a:cs typeface="Calibri"/>
              </a:rPr>
              <a:t>Easy going- group of friend looking for something to do or people on a date</a:t>
            </a:r>
          </a:p>
          <a:p>
            <a:r>
              <a:rPr lang="en-US" altLang="ja-JP">
                <a:ea typeface="ＭＳ Ｐゴシック"/>
                <a:cs typeface="Calibri"/>
              </a:rPr>
              <a:t>Obligated- school trips of families</a:t>
            </a:r>
          </a:p>
          <a:p>
            <a:r>
              <a:rPr lang="en-US" altLang="ja-JP">
                <a:ea typeface="ＭＳ Ｐゴシック"/>
                <a:cs typeface="Calibri"/>
              </a:rPr>
              <a:t>Elite- Young people wanting exlusive experinces</a:t>
            </a:r>
          </a:p>
          <a:p>
            <a:r>
              <a:rPr lang="en-US" altLang="ja-JP">
                <a:ea typeface="ＭＳ Ｐゴシック"/>
                <a:cs typeface="Calibri"/>
              </a:rPr>
              <a:t>Connected: student young adults going to socialize, intelectual conversations</a:t>
            </a:r>
          </a:p>
          <a:p>
            <a:r>
              <a:rPr lang="en-US" altLang="ja-JP">
                <a:ea typeface="ＭＳ Ｐゴシック"/>
                <a:cs typeface="Calibri"/>
              </a:rPr>
              <a:t>Infomred: generally older, want to learn new infirmation for a reason</a:t>
            </a:r>
          </a:p>
          <a:p>
            <a:r>
              <a:rPr lang="en-US" altLang="ja-JP">
                <a:ea typeface="ＭＳ Ｐゴシック"/>
                <a:cs typeface="Calibri"/>
              </a:rPr>
              <a:t>Curious: want to learn new stuff, more for fun </a:t>
            </a:r>
          </a:p>
          <a:p>
            <a:pPr>
              <a:spcAft>
                <a:spcPts val="1200"/>
              </a:spcAft>
            </a:pPr>
            <a:endParaRPr lang="en-US">
              <a:cs typeface="Calibri"/>
            </a:endParaRP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7</a:t>
            </a:fld>
            <a:endParaRPr kumimoji="1" lang="ja-JP" altLang="en-US"/>
          </a:p>
        </p:txBody>
      </p:sp>
    </p:spTree>
    <p:extLst>
      <p:ext uri="{BB962C8B-B14F-4D97-AF65-F5344CB8AC3E}">
        <p14:creationId xmlns:p14="http://schemas.microsoft.com/office/powerpoint/2010/main" val="1596557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*Julia:</a:t>
            </a:r>
          </a:p>
          <a:p>
            <a:r>
              <a:rPr lang="en-US"/>
              <a:t>Meaningful</a:t>
            </a:r>
            <a:r>
              <a:rPr lang="ja-JP" altLang="en-US">
                <a:ea typeface="ＭＳ Ｐゴシック"/>
              </a:rPr>
              <a:t> </a:t>
            </a:r>
            <a:r>
              <a:rPr lang="en-US"/>
              <a:t>engagement</a:t>
            </a:r>
            <a:r>
              <a:rPr lang="ja-JP" altLang="en-US">
                <a:ea typeface="ＭＳ Ｐゴシック"/>
              </a:rPr>
              <a:t> </a:t>
            </a:r>
            <a:r>
              <a:rPr lang="en-US"/>
              <a:t>is</a:t>
            </a:r>
            <a:r>
              <a:rPr lang="ja-JP" altLang="en-US">
                <a:ea typeface="ＭＳ Ｐゴシック"/>
              </a:rPr>
              <a:t> </a:t>
            </a:r>
            <a:r>
              <a:rPr lang="en-US"/>
              <a:t>referred</a:t>
            </a:r>
            <a:r>
              <a:rPr lang="ja-JP" altLang="en-US">
                <a:ea typeface="ＭＳ Ｐゴシック"/>
              </a:rPr>
              <a:t> </a:t>
            </a:r>
            <a:r>
              <a:rPr lang="en-US"/>
              <a:t>to</a:t>
            </a:r>
            <a:r>
              <a:rPr lang="ja-JP" altLang="en-US">
                <a:ea typeface="ＭＳ Ｐゴシック"/>
              </a:rPr>
              <a:t> </a:t>
            </a:r>
            <a:r>
              <a:rPr lang="en-US"/>
              <a:t>as</a:t>
            </a:r>
            <a:r>
              <a:rPr lang="ja-JP" altLang="en-US">
                <a:ea typeface="ＭＳ Ｐゴシック"/>
              </a:rPr>
              <a:t> “</a:t>
            </a:r>
            <a:r>
              <a:rPr lang="en-US"/>
              <a:t>The</a:t>
            </a:r>
            <a:r>
              <a:rPr lang="ja-JP" altLang="en-US">
                <a:ea typeface="ＭＳ Ｐゴシック"/>
              </a:rPr>
              <a:t> </a:t>
            </a:r>
            <a:r>
              <a:rPr lang="en-US"/>
              <a:t>Museum</a:t>
            </a:r>
            <a:r>
              <a:rPr lang="ja-JP" altLang="en-US">
                <a:ea typeface="ＭＳ Ｐゴシック"/>
              </a:rPr>
              <a:t> </a:t>
            </a:r>
            <a:r>
              <a:rPr lang="en-US"/>
              <a:t>Effect</a:t>
            </a:r>
            <a:r>
              <a:rPr lang="ja-JP" altLang="en-US">
                <a:ea typeface="ＭＳ Ｐゴシック"/>
              </a:rPr>
              <a:t>”</a:t>
            </a:r>
            <a:r>
              <a:rPr lang="en-US"/>
              <a:t>.</a:t>
            </a:r>
            <a:endParaRPr lang="en-US">
              <a:cs typeface="Calibri"/>
            </a:endParaRPr>
          </a:p>
          <a:p>
            <a:r>
              <a:rPr lang="en-US">
                <a:cs typeface="Calibri"/>
              </a:rPr>
              <a:t>Quickly mention driver : </a:t>
            </a:r>
            <a:r>
              <a:rPr lang="en-US"/>
              <a:t>Consumer drivers are a visitor’s intent for attending a museum</a:t>
            </a:r>
            <a:endParaRPr lang="en-US">
              <a:cs typeface="Calibri"/>
            </a:endParaRPr>
          </a:p>
          <a:p>
            <a:r>
              <a:rPr lang="en-US">
                <a:cs typeface="Calibri"/>
              </a:rPr>
              <a:t>The motivational segments are related in pairs by </a:t>
            </a:r>
            <a:r>
              <a:rPr lang="en-US"/>
              <a:t>consumer drivers (in white italicized), the visitor’s intent for attending MV. Social group side vs Individual side.</a:t>
            </a:r>
            <a:endParaRPr lang="en-US">
              <a:cs typeface="Calibri"/>
            </a:endParaRPr>
          </a:p>
          <a:p>
            <a:r>
              <a:rPr lang="en-US">
                <a:cs typeface="Calibri"/>
              </a:rPr>
              <a:t>Interrelated segments in consumer drives and with in them </a:t>
            </a:r>
            <a:r>
              <a:rPr lang="en-US" err="1">
                <a:cs typeface="Calibri"/>
              </a:rPr>
              <a:t>eslves</a:t>
            </a:r>
            <a:r>
              <a:rPr lang="en-US">
                <a:cs typeface="Calibri"/>
              </a:rPr>
              <a:t>. </a:t>
            </a:r>
            <a:r>
              <a:rPr lang="en-US" err="1">
                <a:cs typeface="Calibri"/>
              </a:rPr>
              <a:t>Oppsited</a:t>
            </a:r>
            <a:r>
              <a:rPr lang="en-US">
                <a:cs typeface="Calibri"/>
              </a:rPr>
              <a:t> on the wheel </a:t>
            </a:r>
          </a:p>
          <a:p>
            <a:r>
              <a:rPr lang="en-US">
                <a:cs typeface="Calibri"/>
              </a:rPr>
              <a:t>-Talk about how this is their relationships</a:t>
            </a:r>
          </a:p>
          <a:p>
            <a:r>
              <a:rPr lang="en-US">
                <a:cs typeface="Calibri"/>
              </a:rPr>
              <a:t>-Own the fact that we created this wheel.</a:t>
            </a:r>
          </a:p>
          <a:p>
            <a:endParaRPr lang="en-US">
              <a:cs typeface="Calibri"/>
            </a:endParaRPr>
          </a:p>
          <a:p>
            <a:r>
              <a:rPr lang="en-US" err="1">
                <a:cs typeface="Calibri"/>
              </a:rPr>
              <a:t>Dont</a:t>
            </a:r>
            <a:r>
              <a:rPr lang="en-US">
                <a:cs typeface="Calibri"/>
              </a:rPr>
              <a:t> need: </a:t>
            </a:r>
            <a:endParaRPr lang="en-US"/>
          </a:p>
          <a:p>
            <a:pPr>
              <a:spcAft>
                <a:spcPts val="1200"/>
              </a:spcAft>
            </a:pPr>
            <a:r>
              <a:rPr lang="en-US" err="1"/>
              <a:t>Curious:Explore</a:t>
            </a:r>
            <a:r>
              <a:rPr lang="en-US"/>
              <a:t>,</a:t>
            </a:r>
            <a:r>
              <a:rPr lang="ja-JP" altLang="en-US">
                <a:ea typeface="ＭＳ Ｐゴシック"/>
              </a:rPr>
              <a:t> </a:t>
            </a:r>
            <a:r>
              <a:rPr lang="en-US"/>
              <a:t>expand,</a:t>
            </a:r>
            <a:r>
              <a:rPr lang="ja-JP" altLang="en-US">
                <a:ea typeface="ＭＳ Ｐゴシック"/>
              </a:rPr>
              <a:t> </a:t>
            </a:r>
            <a:r>
              <a:rPr lang="en-US"/>
              <a:t>cultures,</a:t>
            </a:r>
            <a:r>
              <a:rPr lang="ja-JP" altLang="en-US">
                <a:ea typeface="ＭＳ Ｐゴシック"/>
              </a:rPr>
              <a:t> </a:t>
            </a:r>
            <a:r>
              <a:rPr lang="en-US"/>
              <a:t>go</a:t>
            </a:r>
            <a:r>
              <a:rPr lang="ja-JP" altLang="en-US">
                <a:ea typeface="ＭＳ Ｐゴシック"/>
              </a:rPr>
              <a:t> </a:t>
            </a:r>
            <a:r>
              <a:rPr lang="en-US"/>
              <a:t>for</a:t>
            </a:r>
            <a:r>
              <a:rPr lang="ja-JP" altLang="en-US">
                <a:ea typeface="ＭＳ Ｐゴシック"/>
              </a:rPr>
              <a:t> </a:t>
            </a:r>
            <a:r>
              <a:rPr lang="en-US"/>
              <a:t>themselves</a:t>
            </a:r>
            <a:endParaRPr lang="en-US">
              <a:cs typeface="Calibri"/>
            </a:endParaRPr>
          </a:p>
          <a:p>
            <a:pPr>
              <a:spcAft>
                <a:spcPts val="1200"/>
              </a:spcAft>
            </a:pPr>
            <a:r>
              <a:rPr lang="en-US"/>
              <a:t>Obligated: Absorb,</a:t>
            </a:r>
            <a:r>
              <a:rPr lang="ja-JP" altLang="en-US">
                <a:ea typeface="ＭＳ Ｐゴシック"/>
              </a:rPr>
              <a:t> </a:t>
            </a:r>
            <a:r>
              <a:rPr lang="en-US"/>
              <a:t>deeper</a:t>
            </a:r>
            <a:r>
              <a:rPr lang="ja-JP" altLang="en-US">
                <a:ea typeface="ＭＳ Ｐゴシック"/>
              </a:rPr>
              <a:t> </a:t>
            </a:r>
            <a:r>
              <a:rPr lang="en-US"/>
              <a:t>meaning</a:t>
            </a:r>
            <a:endParaRPr lang="en-US">
              <a:cs typeface="Calibri"/>
            </a:endParaRPr>
          </a:p>
          <a:p>
            <a:pPr>
              <a:spcAft>
                <a:spcPts val="1200"/>
              </a:spcAft>
            </a:pPr>
            <a:r>
              <a:rPr lang="en-US"/>
              <a:t>Elite: Stimulated, expressive, achievements</a:t>
            </a:r>
            <a:endParaRPr lang="en-US">
              <a:cs typeface="Calibri"/>
            </a:endParaRPr>
          </a:p>
          <a:p>
            <a:r>
              <a:rPr lang="en-US"/>
              <a:t>Easy: Social,</a:t>
            </a:r>
            <a:r>
              <a:rPr lang="ja-JP" altLang="en-US">
                <a:ea typeface="ＭＳ Ｐゴシック"/>
              </a:rPr>
              <a:t> </a:t>
            </a:r>
            <a:r>
              <a:rPr lang="en-US"/>
              <a:t>entertainment,</a:t>
            </a:r>
            <a:r>
              <a:rPr lang="ja-JP" altLang="en-US">
                <a:ea typeface="ＭＳ Ｐゴシック"/>
              </a:rPr>
              <a:t> </a:t>
            </a:r>
            <a:r>
              <a:rPr lang="en-US"/>
              <a:t>stimulated</a:t>
            </a:r>
            <a:r>
              <a:rPr lang="ja-JP" altLang="en-US">
                <a:ea typeface="ＭＳ Ｐゴシック"/>
              </a:rPr>
              <a:t> </a:t>
            </a:r>
            <a:r>
              <a:rPr lang="en-US"/>
              <a:t>by</a:t>
            </a:r>
            <a:r>
              <a:rPr lang="ja-JP" altLang="en-US">
                <a:ea typeface="ＭＳ Ｐゴシック"/>
              </a:rPr>
              <a:t> </a:t>
            </a:r>
            <a:r>
              <a:rPr lang="en-US" err="1"/>
              <a:t>sourroundings</a:t>
            </a:r>
            <a:endParaRPr lang="en-US">
              <a:cs typeface="Calibri"/>
            </a:endParaRPr>
          </a:p>
          <a:p>
            <a:r>
              <a:rPr lang="en-US"/>
              <a:t>Connected: Relaxed,</a:t>
            </a:r>
            <a:r>
              <a:rPr lang="ja-JP" altLang="en-US">
                <a:ea typeface="ＭＳ Ｐゴシック"/>
              </a:rPr>
              <a:t> </a:t>
            </a:r>
            <a:r>
              <a:rPr lang="en-US"/>
              <a:t>connected,</a:t>
            </a:r>
            <a:r>
              <a:rPr lang="ja-JP" altLang="en-US">
                <a:ea typeface="ＭＳ Ｐゴシック"/>
              </a:rPr>
              <a:t> </a:t>
            </a:r>
            <a:r>
              <a:rPr lang="en-US"/>
              <a:t>entertained</a:t>
            </a:r>
            <a:r>
              <a:rPr lang="ja-JP" altLang="en-US">
                <a:ea typeface="ＭＳ Ｐゴシック"/>
              </a:rPr>
              <a:t> </a:t>
            </a:r>
            <a:r>
              <a:rPr lang="en-US"/>
              <a:t>by</a:t>
            </a:r>
            <a:r>
              <a:rPr lang="ja-JP" altLang="en-US">
                <a:ea typeface="ＭＳ Ｐゴシック"/>
              </a:rPr>
              <a:t> </a:t>
            </a:r>
            <a:r>
              <a:rPr lang="en-US"/>
              <a:t>others,</a:t>
            </a:r>
            <a:r>
              <a:rPr lang="ja-JP" altLang="en-US">
                <a:ea typeface="ＭＳ Ｐゴシック"/>
              </a:rPr>
              <a:t> </a:t>
            </a:r>
            <a:r>
              <a:rPr lang="en-US"/>
              <a:t>comfortable</a:t>
            </a:r>
            <a:r>
              <a:rPr lang="ja-JP" altLang="en-US">
                <a:ea typeface="ＭＳ Ｐゴシック"/>
              </a:rPr>
              <a:t> </a:t>
            </a:r>
            <a:endParaRPr lang="en-US">
              <a:ea typeface="ＭＳ Ｐゴシック"/>
            </a:endParaRPr>
          </a:p>
          <a:p>
            <a:r>
              <a:rPr lang="en-US"/>
              <a:t>Informed: Personal</a:t>
            </a:r>
            <a:r>
              <a:rPr lang="ja-JP" altLang="en-US">
                <a:ea typeface="ＭＳ Ｐゴシック"/>
              </a:rPr>
              <a:t> </a:t>
            </a:r>
            <a:r>
              <a:rPr lang="en-US"/>
              <a:t>growth,</a:t>
            </a:r>
            <a:r>
              <a:rPr lang="ja-JP" altLang="en-US">
                <a:ea typeface="ＭＳ Ｐゴシック"/>
              </a:rPr>
              <a:t> </a:t>
            </a:r>
            <a:r>
              <a:rPr lang="en-US"/>
              <a:t>serious,</a:t>
            </a:r>
            <a:r>
              <a:rPr lang="ja-JP" altLang="en-US">
                <a:ea typeface="ＭＳ Ｐゴシック"/>
              </a:rPr>
              <a:t> </a:t>
            </a:r>
            <a:r>
              <a:rPr lang="en-US"/>
              <a:t>enriching</a:t>
            </a:r>
            <a:r>
              <a:rPr lang="ja-JP" altLang="en-US">
                <a:ea typeface="ＭＳ Ｐゴシック"/>
              </a:rPr>
              <a:t> </a:t>
            </a:r>
            <a:r>
              <a:rPr lang="en-US" err="1"/>
              <a:t>experince</a:t>
            </a:r>
            <a:r>
              <a:rPr lang="en-US"/>
              <a:t>,</a:t>
            </a:r>
            <a:r>
              <a:rPr lang="ja-JP" altLang="en-US">
                <a:ea typeface="ＭＳ Ｐゴシック"/>
              </a:rPr>
              <a:t> </a:t>
            </a:r>
            <a:r>
              <a:rPr lang="en-US"/>
              <a:t>knowledge</a:t>
            </a:r>
            <a:endParaRPr lang="en-US">
              <a:cs typeface="Calibri"/>
            </a:endParaRP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8</a:t>
            </a:fld>
            <a:endParaRPr kumimoji="1" lang="ja-JP" altLang="en-US"/>
          </a:p>
        </p:txBody>
      </p:sp>
    </p:spTree>
    <p:extLst>
      <p:ext uri="{BB962C8B-B14F-4D97-AF65-F5344CB8AC3E}">
        <p14:creationId xmlns:p14="http://schemas.microsoft.com/office/powerpoint/2010/main" val="1803850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cs typeface="Calibri"/>
              </a:rPr>
              <a:t>*Hunter:</a:t>
            </a:r>
            <a:endParaRPr lang="en-US" i="1"/>
          </a:p>
          <a:p>
            <a:r>
              <a:rPr lang="en-US"/>
              <a:t>2003: Museums Victoria hires the market analytics company Colmar Brunton to conduct their initial audience segment study, which identifies 4 unique audience segments.</a:t>
            </a:r>
            <a:endParaRPr lang="en-US">
              <a:cs typeface="Calibri"/>
            </a:endParaRPr>
          </a:p>
          <a:p>
            <a:r>
              <a:rPr lang="en-US">
                <a:cs typeface="Calibri"/>
              </a:rPr>
              <a:t>2013: </a:t>
            </a:r>
            <a:r>
              <a:rPr lang="en-US"/>
              <a:t>Museums Victoria re-evaluates the original Colmar Brunton study and identifies 2 additional unique segments.</a:t>
            </a:r>
            <a:endParaRPr lang="en-US">
              <a:cs typeface="Calibri"/>
            </a:endParaRPr>
          </a:p>
          <a:p>
            <a:r>
              <a:rPr lang="en-US">
                <a:cs typeface="Calibri"/>
              </a:rPr>
              <a:t>2016: </a:t>
            </a:r>
            <a:r>
              <a:rPr lang="en-US"/>
              <a:t>Museums Victoria works with a WPI IQP team to create videos for training staff on how to identify and engage with the audience segments identified in the re-evaluated study. </a:t>
            </a:r>
          </a:p>
          <a:p>
            <a:endParaRPr lang="en-US">
              <a:cs typeface="Calibri"/>
            </a:endParaRPr>
          </a:p>
          <a:p>
            <a:r>
              <a:rPr lang="en-US">
                <a:cs typeface="Calibri"/>
              </a:rPr>
              <a:t>Add 2021</a:t>
            </a:r>
          </a:p>
        </p:txBody>
      </p:sp>
      <p:sp>
        <p:nvSpPr>
          <p:cNvPr id="4" name="Slide Number Placeholder 3"/>
          <p:cNvSpPr>
            <a:spLocks noGrp="1"/>
          </p:cNvSpPr>
          <p:nvPr>
            <p:ph type="sldNum" sz="quarter" idx="5"/>
          </p:nvPr>
        </p:nvSpPr>
        <p:spPr/>
        <p:txBody>
          <a:bodyPr/>
          <a:lstStyle/>
          <a:p>
            <a:fld id="{8AFB2B19-2213-4B06-9122-430E4115A3D2}" type="slidenum">
              <a:rPr kumimoji="1" lang="ja-JP" altLang="en-US" smtClean="0"/>
              <a:t>9</a:t>
            </a:fld>
            <a:endParaRPr kumimoji="1" lang="ja-JP" altLang="en-US"/>
          </a:p>
        </p:txBody>
      </p:sp>
    </p:spTree>
    <p:extLst>
      <p:ext uri="{BB962C8B-B14F-4D97-AF65-F5344CB8AC3E}">
        <p14:creationId xmlns:p14="http://schemas.microsoft.com/office/powerpoint/2010/main" val="4271221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914320" y="4063602"/>
            <a:ext cx="16457772" cy="1440161"/>
          </a:xfrm>
        </p:spPr>
        <p:txBody>
          <a:bodyPr anchor="b">
            <a:noAutofit/>
          </a:bodyPr>
          <a:lstStyle>
            <a:lvl1pPr algn="ctr">
              <a:defRPr sz="8000" kern="0" spc="2000" baseline="0"/>
            </a:lvl1pPr>
          </a:lstStyle>
          <a:p>
            <a:r>
              <a:rPr kumimoji="1" lang="en-US" altLang="ja-JP"/>
              <a:t>TITLE</a:t>
            </a:r>
            <a:endParaRPr kumimoji="1" lang="ja-JP" altLang="en-US"/>
          </a:p>
        </p:txBody>
      </p:sp>
      <p:sp>
        <p:nvSpPr>
          <p:cNvPr id="6" name="テキスト プレースホルダー 5"/>
          <p:cNvSpPr>
            <a:spLocks noGrp="1"/>
          </p:cNvSpPr>
          <p:nvPr>
            <p:ph type="body" sz="quarter" idx="12" hasCustomPrompt="1"/>
          </p:nvPr>
        </p:nvSpPr>
        <p:spPr>
          <a:xfrm>
            <a:off x="970757" y="5359747"/>
            <a:ext cx="16344898" cy="575841"/>
          </a:xfrm>
        </p:spPr>
        <p:txBody>
          <a:bodyPr>
            <a:noAutofit/>
          </a:bodyPr>
          <a:lstStyle>
            <a:lvl1pPr algn="ctr">
              <a:spcBef>
                <a:spcPts val="0"/>
              </a:spcBef>
              <a:defRPr sz="2800" spc="1000" baseline="0">
                <a:solidFill>
                  <a:schemeClr val="tx1"/>
                </a:solidFill>
              </a:defRPr>
            </a:lvl1pPr>
          </a:lstStyle>
          <a:p>
            <a:pPr lvl="0"/>
            <a:r>
              <a:rPr kumimoji="1" lang="en-US" altLang="ja-JP"/>
              <a:t>DESCRIPTION GOES HERE</a:t>
            </a:r>
            <a:endParaRPr kumimoji="1" lang="ja-JP" altLang="en-US"/>
          </a:p>
        </p:txBody>
      </p:sp>
      <p:sp>
        <p:nvSpPr>
          <p:cNvPr id="7" name="テキスト プレースホルダー 5"/>
          <p:cNvSpPr>
            <a:spLocks noGrp="1"/>
          </p:cNvSpPr>
          <p:nvPr>
            <p:ph type="body" sz="quarter" idx="13" hasCustomPrompt="1"/>
          </p:nvPr>
        </p:nvSpPr>
        <p:spPr>
          <a:xfrm>
            <a:off x="970757" y="9463980"/>
            <a:ext cx="16344898" cy="575841"/>
          </a:xfrm>
        </p:spPr>
        <p:txBody>
          <a:bodyPr/>
          <a:lstStyle>
            <a:lvl1pPr algn="ctr">
              <a:spcBef>
                <a:spcPts val="0"/>
              </a:spcBef>
              <a:defRPr baseline="0">
                <a:solidFill>
                  <a:schemeClr val="tx1"/>
                </a:solidFill>
              </a:defRPr>
            </a:lvl1pPr>
          </a:lstStyle>
          <a:p>
            <a:pPr lvl="0"/>
            <a:r>
              <a:rPr kumimoji="1" lang="en-US" altLang="ja-JP"/>
              <a:t>Author</a:t>
            </a:r>
            <a:endParaRPr kumimoji="1" lang="ja-JP" altLang="en-US"/>
          </a:p>
        </p:txBody>
      </p:sp>
      <p:cxnSp>
        <p:nvCxnSpPr>
          <p:cNvPr id="9" name="直線コネクタ 8"/>
          <p:cNvCxnSpPr/>
          <p:nvPr/>
        </p:nvCxnSpPr>
        <p:spPr>
          <a:xfrm flipV="1">
            <a:off x="8813213" y="2263180"/>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8813213" y="2623220"/>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V="1">
            <a:off x="8813213" y="2983260"/>
            <a:ext cx="661574" cy="10081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34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3" decel="100000"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6" decel="100000" fill="hold"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750"/>
                            </p:stCondLst>
                            <p:childTnLst>
                              <p:par>
                                <p:cTn id="18" presetID="2" presetClass="entr" presetSubtype="8" decel="100000" fill="hold" grpId="0" nodeType="afterEffect">
                                  <p:stCondLst>
                                    <p:cond delay="250"/>
                                  </p:stCondLst>
                                  <p:iterate type="lt">
                                    <p:tmPct val="10000"/>
                                  </p:iterate>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250"/>
                                  </p:stCondLst>
                                  <p:iterate type="lt">
                                    <p:tmPct val="10000"/>
                                  </p:iterate>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400"/>
                            </p:stCondLst>
                            <p:childTnLst>
                              <p:par>
                                <p:cTn id="27" presetID="10" presetClass="entr" presetSubtype="0"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 presetClass="entr" presetSubtype="2" decel="100000" fill="hold" nodeType="withEffect">
                  <p:stCondLst>
                    <p:cond delay="250"/>
                  </p:stCondLst>
                  <p:iterate type="lt">
                    <p:tmPct val="10000"/>
                  </p:iterate>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initors">
    <p:spTree>
      <p:nvGrpSpPr>
        <p:cNvPr id="1" name=""/>
        <p:cNvGrpSpPr/>
        <p:nvPr/>
      </p:nvGrpSpPr>
      <p:grpSpPr>
        <a:xfrm>
          <a:off x="0" y="0"/>
          <a:ext cx="0" cy="0"/>
          <a:chOff x="0" y="0"/>
          <a:chExt cx="0" cy="0"/>
        </a:xfrm>
      </p:grpSpPr>
      <p:sp>
        <p:nvSpPr>
          <p:cNvPr id="3" name="正方形/長方形 2"/>
          <p:cNvSpPr/>
          <p:nvPr userDrawn="1"/>
        </p:nvSpPr>
        <p:spPr>
          <a:xfrm>
            <a:off x="30368" y="5143500"/>
            <a:ext cx="1828641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4881" y="890144"/>
            <a:ext cx="7344527" cy="5020114"/>
          </a:xfrm>
          <a:prstGeom prst="rect">
            <a:avLst/>
          </a:prstGeom>
        </p:spPr>
      </p:pic>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4214" y="890144"/>
            <a:ext cx="7344527" cy="5020114"/>
          </a:xfrm>
          <a:prstGeom prst="rect">
            <a:avLst/>
          </a:prstGeom>
        </p:spPr>
      </p:pic>
      <p:sp>
        <p:nvSpPr>
          <p:cNvPr id="9" name="図プレースホルダー 8"/>
          <p:cNvSpPr>
            <a:spLocks noGrp="1"/>
          </p:cNvSpPr>
          <p:nvPr>
            <p:ph type="pic" sz="quarter" idx="10" hasCustomPrompt="1"/>
          </p:nvPr>
        </p:nvSpPr>
        <p:spPr>
          <a:xfrm>
            <a:off x="1077913" y="1111250"/>
            <a:ext cx="5617021" cy="3671888"/>
          </a:xfrm>
        </p:spPr>
        <p:txBody>
          <a:bodyPr/>
          <a:lstStyle>
            <a:lvl1pPr>
              <a:defRPr baseline="0"/>
            </a:lvl1pPr>
          </a:lstStyle>
          <a:p>
            <a:r>
              <a:rPr kumimoji="1" lang="en-US" altLang="ja-JP"/>
              <a:t>Add Image</a:t>
            </a:r>
            <a:endParaRPr kumimoji="1" lang="ja-JP" altLang="en-US"/>
          </a:p>
        </p:txBody>
      </p:sp>
      <p:sp>
        <p:nvSpPr>
          <p:cNvPr id="10" name="図プレースホルダー 8"/>
          <p:cNvSpPr>
            <a:spLocks noGrp="1"/>
          </p:cNvSpPr>
          <p:nvPr>
            <p:ph type="pic" sz="quarter" idx="11" hasCustomPrompt="1"/>
          </p:nvPr>
        </p:nvSpPr>
        <p:spPr>
          <a:xfrm>
            <a:off x="11488633" y="1111052"/>
            <a:ext cx="5617021" cy="3671888"/>
          </a:xfrm>
        </p:spPr>
        <p:txBody>
          <a:bodyPr/>
          <a:lstStyle>
            <a:lvl1pPr>
              <a:defRPr/>
            </a:lvl1pPr>
          </a:lstStyle>
          <a:p>
            <a:r>
              <a:rPr kumimoji="1" lang="en-US" altLang="ja-JP"/>
              <a:t>Add Image</a:t>
            </a:r>
            <a:endParaRPr kumimoji="1" lang="ja-JP" altLang="en-US"/>
          </a:p>
        </p:txBody>
      </p:sp>
      <p:sp>
        <p:nvSpPr>
          <p:cNvPr id="12" name="タイトル 1"/>
          <p:cNvSpPr>
            <a:spLocks noGrp="1"/>
          </p:cNvSpPr>
          <p:nvPr>
            <p:ph type="title" hasCustomPrompt="1"/>
          </p:nvPr>
        </p:nvSpPr>
        <p:spPr>
          <a:xfrm>
            <a:off x="1366342" y="6799684"/>
            <a:ext cx="16201800" cy="1080120"/>
          </a:xfrm>
          <a:prstGeom prst="rect">
            <a:avLst/>
          </a:prstGeom>
        </p:spPr>
        <p:txBody>
          <a:bodyPr anchor="t">
            <a:normAutofit/>
          </a:bodyPr>
          <a:lstStyle>
            <a:lvl1pPr algn="l">
              <a:defRPr sz="6000" spc="600" baseline="0"/>
            </a:lvl1pPr>
          </a:lstStyle>
          <a:p>
            <a:r>
              <a:rPr kumimoji="1" lang="en-US" altLang="ja-JP"/>
              <a:t>TEXT</a:t>
            </a:r>
            <a:endParaRPr kumimoji="1" lang="ja-JP" altLang="en-US"/>
          </a:p>
        </p:txBody>
      </p:sp>
      <p:grpSp>
        <p:nvGrpSpPr>
          <p:cNvPr id="13" name="グループ化 12"/>
          <p:cNvGrpSpPr/>
          <p:nvPr userDrawn="1"/>
        </p:nvGrpSpPr>
        <p:grpSpPr>
          <a:xfrm>
            <a:off x="862286" y="5791572"/>
            <a:ext cx="661574" cy="1728192"/>
            <a:chOff x="4012746" y="1615108"/>
            <a:chExt cx="661574" cy="1728192"/>
          </a:xfrm>
        </p:grpSpPr>
        <p:cxnSp>
          <p:nvCxnSpPr>
            <p:cNvPr id="14" name="直線コネクタ 13"/>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 name="テキスト プレースホルダー 6"/>
          <p:cNvSpPr>
            <a:spLocks noGrp="1"/>
          </p:cNvSpPr>
          <p:nvPr>
            <p:ph type="body" sz="quarter" idx="16" hasCustomPrompt="1"/>
          </p:nvPr>
        </p:nvSpPr>
        <p:spPr>
          <a:xfrm>
            <a:off x="1366342" y="7735788"/>
            <a:ext cx="16201800" cy="1944216"/>
          </a:xfrm>
        </p:spPr>
        <p:txBody>
          <a:bodyPr anchor="t">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p>
        </p:txBody>
      </p:sp>
      <p:sp>
        <p:nvSpPr>
          <p:cNvPr id="19" name="テキスト プレースホルダー 18"/>
          <p:cNvSpPr>
            <a:spLocks noGrp="1"/>
          </p:cNvSpPr>
          <p:nvPr>
            <p:ph type="body" sz="quarter" idx="17" hasCustomPrompt="1"/>
          </p:nvPr>
        </p:nvSpPr>
        <p:spPr>
          <a:xfrm>
            <a:off x="4462686" y="691694"/>
            <a:ext cx="8713511" cy="6130764"/>
          </a:xfrm>
          <a:blipFill>
            <a:blip r:embed="rId3"/>
            <a:stretch>
              <a:fillRect/>
            </a:stretch>
          </a:blipFill>
        </p:spPr>
        <p:txBody>
          <a:bodyPr/>
          <a:lstStyle/>
          <a:p>
            <a:pPr lvl="0"/>
            <a:r>
              <a:rPr kumimoji="1" lang="en-US" altLang="ja-JP"/>
              <a:t> </a:t>
            </a:r>
            <a:endParaRPr kumimoji="1" lang="ja-JP" altLang="en-US"/>
          </a:p>
        </p:txBody>
      </p:sp>
      <p:sp>
        <p:nvSpPr>
          <p:cNvPr id="11" name="図プレースホルダー 8"/>
          <p:cNvSpPr>
            <a:spLocks noGrp="1"/>
          </p:cNvSpPr>
          <p:nvPr>
            <p:ph type="pic" sz="quarter" idx="12" hasCustomPrompt="1"/>
          </p:nvPr>
        </p:nvSpPr>
        <p:spPr>
          <a:xfrm>
            <a:off x="5419147" y="967036"/>
            <a:ext cx="6800589" cy="4320480"/>
          </a:xfrm>
        </p:spPr>
        <p:txBody>
          <a:bodyPr/>
          <a:lstStyle>
            <a:lvl1pPr>
              <a:defRPr/>
            </a:lvl1pPr>
          </a:lstStyle>
          <a:p>
            <a:r>
              <a:rPr kumimoji="1" lang="en-US" altLang="ja-JP"/>
              <a:t>Add Image</a:t>
            </a:r>
          </a:p>
        </p:txBody>
      </p:sp>
    </p:spTree>
    <p:extLst>
      <p:ext uri="{BB962C8B-B14F-4D97-AF65-F5344CB8AC3E}">
        <p14:creationId xmlns:p14="http://schemas.microsoft.com/office/powerpoint/2010/main" val="316325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250"/>
                            </p:stCondLst>
                            <p:childTnLst>
                              <p:par>
                                <p:cTn id="19" presetID="10" presetClass="entr" presetSubtype="0" fill="hold" grpId="0" nodeType="afterEffect">
                                  <p:stCondLst>
                                    <p:cond delay="25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9">
                                            <p:bg/>
                                          </p:spTgt>
                                        </p:tgtEl>
                                        <p:attrNameLst>
                                          <p:attrName>style.visibility</p:attrName>
                                        </p:attrNameLst>
                                      </p:cBhvr>
                                      <p:to>
                                        <p:strVal val="visible"/>
                                      </p:to>
                                    </p:set>
                                    <p:animEffect transition="in" filter="fade">
                                      <p:cBhvr>
                                        <p:cTn id="24" dur="500"/>
                                        <p:tgtEl>
                                          <p:spTgt spid="19">
                                            <p:bg/>
                                          </p:spTgt>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2500"/>
                            </p:stCondLst>
                            <p:childTnLst>
                              <p:par>
                                <p:cTn id="33" presetID="2" presetClass="entr" presetSubtype="8" decel="100000" fill="hold" grpId="0" nodeType="after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50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fade">
                                      <p:cBhvr>
                                        <p:cTn id="39" dur="500"/>
                                        <p:tgtEl>
                                          <p:spTgt spid="17">
                                            <p:txEl>
                                              <p:pRg st="0" end="0"/>
                                            </p:txEl>
                                          </p:spTgt>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fade">
                                      <p:cBhvr>
                                        <p:cTn id="4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7" grpId="0" build="allAtOnce">
        <p:tmplLst>
          <p:tmpl lvl="1">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9" grpId="0" build="p" animBg="1">
        <p:tmplLst>
          <p:tmpl>
            <p:tnLst>
              <p:par>
                <p:cTn presetID="10" presetClass="entr" presetSubtype="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1"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Minitors">
    <p:spTree>
      <p:nvGrpSpPr>
        <p:cNvPr id="1" name=""/>
        <p:cNvGrpSpPr/>
        <p:nvPr/>
      </p:nvGrpSpPr>
      <p:grpSpPr>
        <a:xfrm>
          <a:off x="0" y="0"/>
          <a:ext cx="0" cy="0"/>
          <a:chOff x="0" y="0"/>
          <a:chExt cx="0" cy="0"/>
        </a:xfrm>
      </p:grpSpPr>
      <p:sp>
        <p:nvSpPr>
          <p:cNvPr id="3" name="正方形/長方形 2"/>
          <p:cNvSpPr/>
          <p:nvPr userDrawn="1"/>
        </p:nvSpPr>
        <p:spPr>
          <a:xfrm>
            <a:off x="30368" y="5143500"/>
            <a:ext cx="1828641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4654" y="511247"/>
            <a:ext cx="8568014" cy="5856389"/>
          </a:xfrm>
          <a:prstGeom prst="rect">
            <a:avLst/>
          </a:prstGeom>
        </p:spPr>
      </p:pic>
      <p:sp>
        <p:nvSpPr>
          <p:cNvPr id="10" name="図プレースホルダー 8"/>
          <p:cNvSpPr>
            <a:spLocks noGrp="1"/>
          </p:cNvSpPr>
          <p:nvPr>
            <p:ph type="pic" sz="quarter" idx="11" hasCustomPrompt="1"/>
          </p:nvPr>
        </p:nvSpPr>
        <p:spPr>
          <a:xfrm>
            <a:off x="5110758" y="764182"/>
            <a:ext cx="6696744" cy="4283569"/>
          </a:xfrm>
        </p:spPr>
        <p:txBody>
          <a:bodyPr/>
          <a:lstStyle>
            <a:lvl1pPr>
              <a:defRPr/>
            </a:lvl1pPr>
          </a:lstStyle>
          <a:p>
            <a:r>
              <a:rPr kumimoji="1" lang="en-US" altLang="ja-JP"/>
              <a:t>Add Image</a:t>
            </a:r>
            <a:endParaRPr kumimoji="1" lang="ja-JP" altLang="en-US"/>
          </a:p>
        </p:txBody>
      </p:sp>
      <p:sp>
        <p:nvSpPr>
          <p:cNvPr id="12" name="タイトル 1"/>
          <p:cNvSpPr>
            <a:spLocks noGrp="1"/>
          </p:cNvSpPr>
          <p:nvPr>
            <p:ph type="title" hasCustomPrompt="1"/>
          </p:nvPr>
        </p:nvSpPr>
        <p:spPr>
          <a:xfrm>
            <a:off x="1366342" y="6799684"/>
            <a:ext cx="16201800" cy="1080120"/>
          </a:xfrm>
          <a:prstGeom prst="rect">
            <a:avLst/>
          </a:prstGeom>
        </p:spPr>
        <p:txBody>
          <a:bodyPr anchor="t">
            <a:normAutofit/>
          </a:bodyPr>
          <a:lstStyle>
            <a:lvl1pPr algn="l">
              <a:defRPr sz="6000" spc="600" baseline="0"/>
            </a:lvl1pPr>
          </a:lstStyle>
          <a:p>
            <a:r>
              <a:rPr kumimoji="1" lang="en-US" altLang="ja-JP"/>
              <a:t>TEXT</a:t>
            </a:r>
            <a:endParaRPr kumimoji="1" lang="ja-JP" altLang="en-US"/>
          </a:p>
        </p:txBody>
      </p:sp>
      <p:grpSp>
        <p:nvGrpSpPr>
          <p:cNvPr id="13" name="グループ化 12"/>
          <p:cNvGrpSpPr/>
          <p:nvPr userDrawn="1"/>
        </p:nvGrpSpPr>
        <p:grpSpPr>
          <a:xfrm>
            <a:off x="862286" y="5791572"/>
            <a:ext cx="661574" cy="1728192"/>
            <a:chOff x="4012746" y="1615108"/>
            <a:chExt cx="661574" cy="1728192"/>
          </a:xfrm>
        </p:grpSpPr>
        <p:cxnSp>
          <p:nvCxnSpPr>
            <p:cNvPr id="14" name="直線コネクタ 13"/>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 name="テキスト プレースホルダー 6"/>
          <p:cNvSpPr>
            <a:spLocks noGrp="1"/>
          </p:cNvSpPr>
          <p:nvPr>
            <p:ph type="body" sz="quarter" idx="16" hasCustomPrompt="1"/>
          </p:nvPr>
        </p:nvSpPr>
        <p:spPr>
          <a:xfrm>
            <a:off x="1366342" y="7735788"/>
            <a:ext cx="16201800" cy="1944216"/>
          </a:xfrm>
        </p:spPr>
        <p:txBody>
          <a:bodyPr anchor="t">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p>
        </p:txBody>
      </p:sp>
      <p:pic>
        <p:nvPicPr>
          <p:cNvPr id="2" name="図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8510" y="2388840"/>
            <a:ext cx="1812335" cy="3762772"/>
          </a:xfrm>
          <a:prstGeom prst="rect">
            <a:avLst/>
          </a:prstGeom>
        </p:spPr>
      </p:pic>
      <p:pic>
        <p:nvPicPr>
          <p:cNvPr id="4" name="図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55574" y="1112079"/>
            <a:ext cx="3556895" cy="5029200"/>
          </a:xfrm>
          <a:prstGeom prst="rect">
            <a:avLst/>
          </a:prstGeom>
        </p:spPr>
      </p:pic>
      <p:sp>
        <p:nvSpPr>
          <p:cNvPr id="18" name="図プレースホルダー 8"/>
          <p:cNvSpPr>
            <a:spLocks noGrp="1"/>
          </p:cNvSpPr>
          <p:nvPr>
            <p:ph type="pic" sz="quarter" idx="17" hasCustomPrompt="1"/>
          </p:nvPr>
        </p:nvSpPr>
        <p:spPr>
          <a:xfrm>
            <a:off x="3022526" y="2876155"/>
            <a:ext cx="1512168" cy="2771401"/>
          </a:xfrm>
        </p:spPr>
        <p:txBody>
          <a:bodyPr/>
          <a:lstStyle>
            <a:lvl1pPr>
              <a:defRPr/>
            </a:lvl1pPr>
          </a:lstStyle>
          <a:p>
            <a:r>
              <a:rPr kumimoji="1" lang="en-US" altLang="ja-JP"/>
              <a:t>Add Image</a:t>
            </a:r>
            <a:endParaRPr kumimoji="1" lang="ja-JP" altLang="en-US"/>
          </a:p>
        </p:txBody>
      </p:sp>
      <p:sp>
        <p:nvSpPr>
          <p:cNvPr id="20" name="図プレースホルダー 8"/>
          <p:cNvSpPr>
            <a:spLocks noGrp="1"/>
          </p:cNvSpPr>
          <p:nvPr>
            <p:ph type="pic" sz="quarter" idx="18" hasCustomPrompt="1"/>
          </p:nvPr>
        </p:nvSpPr>
        <p:spPr>
          <a:xfrm>
            <a:off x="12722021" y="1615108"/>
            <a:ext cx="3024000" cy="4032448"/>
          </a:xfrm>
        </p:spPr>
        <p:txBody>
          <a:bodyPr/>
          <a:lstStyle>
            <a:lvl1pPr>
              <a:defRPr/>
            </a:lvl1pPr>
          </a:lstStyle>
          <a:p>
            <a:r>
              <a:rPr kumimoji="1" lang="en-US" altLang="ja-JP"/>
              <a:t>Add Image</a:t>
            </a:r>
            <a:endParaRPr kumimoji="1" lang="ja-JP" altLang="en-US"/>
          </a:p>
        </p:txBody>
      </p:sp>
    </p:spTree>
    <p:extLst>
      <p:ext uri="{BB962C8B-B14F-4D97-AF65-F5344CB8AC3E}">
        <p14:creationId xmlns:p14="http://schemas.microsoft.com/office/powerpoint/2010/main" val="111349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750"/>
                            </p:stCondLst>
                            <p:childTnLst>
                              <p:par>
                                <p:cTn id="12" presetID="10" presetClass="entr" presetSubtype="0"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500"/>
                            </p:stCondLst>
                            <p:childTnLst>
                              <p:par>
                                <p:cTn id="19" presetID="10" presetClass="entr" presetSubtype="0" fill="hold" grpId="0" nodeType="afterEffect">
                                  <p:stCondLst>
                                    <p:cond delay="25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25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2250"/>
                            </p:stCondLst>
                            <p:childTnLst>
                              <p:par>
                                <p:cTn id="26" presetID="10" presetClass="entr" presetSubtype="0" fill="hold" nodeType="afterEffect">
                                  <p:stCondLst>
                                    <p:cond delay="2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000"/>
                            </p:stCondLst>
                            <p:childTnLst>
                              <p:par>
                                <p:cTn id="30" presetID="2" presetClass="entr" presetSubtype="8" decel="100000" fill="hold" grpId="0" nodeType="afterEffect">
                                  <p:stCondLst>
                                    <p:cond delay="0"/>
                                  </p:stCondLst>
                                  <p:iterate type="lt">
                                    <p:tmPct val="10000"/>
                                  </p:iterate>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fade">
                                      <p:cBhvr>
                                        <p:cTn id="36" dur="500"/>
                                        <p:tgtEl>
                                          <p:spTgt spid="17">
                                            <p:txEl>
                                              <p:pRg st="0" end="0"/>
                                            </p:txEl>
                                          </p:spTgt>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17">
                                            <p:txEl>
                                              <p:pRg st="1" end="1"/>
                                            </p:txEl>
                                          </p:spTgt>
                                        </p:tgtEl>
                                        <p:attrNameLst>
                                          <p:attrName>style.visibility</p:attrName>
                                        </p:attrNameLst>
                                      </p:cBhvr>
                                      <p:to>
                                        <p:strVal val="visible"/>
                                      </p:to>
                                    </p:set>
                                    <p:animEffect transition="in" filter="fade">
                                      <p:cBhvr>
                                        <p:cTn id="3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7" grpId="0" build="allAtOnce">
        <p:tmplLst>
          <p:tmpl lvl="1">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bldP spid="20"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ide Image">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1"/>
            <a:ext cx="18286413" cy="6439643"/>
          </a:xfrm>
        </p:spPr>
        <p:txBody>
          <a:bodyPr/>
          <a:lstStyle>
            <a:lvl1pPr>
              <a:defRPr/>
            </a:lvl1pPr>
          </a:lstStyle>
          <a:p>
            <a:r>
              <a:rPr kumimoji="1" lang="en-US" altLang="ja-JP"/>
              <a:t>Add Image</a:t>
            </a:r>
            <a:endParaRPr kumimoji="1" lang="ja-JP" altLang="en-US"/>
          </a:p>
        </p:txBody>
      </p:sp>
      <p:sp>
        <p:nvSpPr>
          <p:cNvPr id="5" name="タイトル 1"/>
          <p:cNvSpPr>
            <a:spLocks noGrp="1"/>
          </p:cNvSpPr>
          <p:nvPr>
            <p:ph type="title" hasCustomPrompt="1"/>
          </p:nvPr>
        </p:nvSpPr>
        <p:spPr>
          <a:xfrm>
            <a:off x="1366342" y="7735788"/>
            <a:ext cx="16201800" cy="1080120"/>
          </a:xfrm>
          <a:prstGeom prst="rect">
            <a:avLst/>
          </a:prstGeom>
        </p:spPr>
        <p:txBody>
          <a:bodyPr anchor="t">
            <a:normAutofit/>
          </a:bodyPr>
          <a:lstStyle>
            <a:lvl1pPr algn="l">
              <a:defRPr sz="6000" spc="600" baseline="0"/>
            </a:lvl1pPr>
          </a:lstStyle>
          <a:p>
            <a:r>
              <a:rPr kumimoji="1" lang="en-US" altLang="ja-JP"/>
              <a:t>TEXT</a:t>
            </a:r>
            <a:endParaRPr kumimoji="1" lang="ja-JP" altLang="en-US"/>
          </a:p>
        </p:txBody>
      </p:sp>
      <p:grpSp>
        <p:nvGrpSpPr>
          <p:cNvPr id="6" name="グループ化 5"/>
          <p:cNvGrpSpPr/>
          <p:nvPr userDrawn="1"/>
        </p:nvGrpSpPr>
        <p:grpSpPr>
          <a:xfrm>
            <a:off x="862286" y="6727676"/>
            <a:ext cx="661574" cy="1728192"/>
            <a:chOff x="4012746" y="1615108"/>
            <a:chExt cx="661574" cy="1728192"/>
          </a:xfrm>
        </p:grpSpPr>
        <p:cxnSp>
          <p:nvCxnSpPr>
            <p:cNvPr id="7" name="直線コネクタ 6"/>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テキスト プレースホルダー 6"/>
          <p:cNvSpPr>
            <a:spLocks noGrp="1"/>
          </p:cNvSpPr>
          <p:nvPr>
            <p:ph type="body" sz="quarter" idx="16" hasCustomPrompt="1"/>
          </p:nvPr>
        </p:nvSpPr>
        <p:spPr>
          <a:xfrm>
            <a:off x="1366342" y="8671892"/>
            <a:ext cx="16201800" cy="1224136"/>
          </a:xfrm>
        </p:spPr>
        <p:txBody>
          <a:bodyPr anchor="t">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p>
        </p:txBody>
      </p:sp>
    </p:spTree>
    <p:extLst>
      <p:ext uri="{BB962C8B-B14F-4D97-AF65-F5344CB8AC3E}">
        <p14:creationId xmlns:p14="http://schemas.microsoft.com/office/powerpoint/2010/main" val="330940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2" presetClass="entr" presetSubtype="8" decel="10000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build="allAtOnce">
        <p:tmplLst>
          <p:tmpl lvl="1">
            <p:tnLst>
              <p:par>
                <p:cTn presetID="10" presetClass="entr" presetSubtype="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f Image">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1"/>
            <a:ext cx="9142413" cy="10286999"/>
          </a:xfrm>
        </p:spPr>
        <p:txBody>
          <a:bodyPr/>
          <a:lstStyle>
            <a:lvl1pPr>
              <a:defRPr/>
            </a:lvl1pPr>
          </a:lstStyle>
          <a:p>
            <a:r>
              <a:rPr kumimoji="1" lang="en-US" altLang="ja-JP"/>
              <a:t>Add Image</a:t>
            </a:r>
            <a:endParaRPr kumimoji="1" lang="ja-JP" altLang="en-US"/>
          </a:p>
        </p:txBody>
      </p:sp>
      <p:sp>
        <p:nvSpPr>
          <p:cNvPr id="5" name="タイトル 1"/>
          <p:cNvSpPr>
            <a:spLocks noGrp="1"/>
          </p:cNvSpPr>
          <p:nvPr>
            <p:ph type="title" hasCustomPrompt="1"/>
          </p:nvPr>
        </p:nvSpPr>
        <p:spPr>
          <a:xfrm>
            <a:off x="10007302" y="3805742"/>
            <a:ext cx="7632848" cy="1080120"/>
          </a:xfrm>
          <a:prstGeom prst="rect">
            <a:avLst/>
          </a:prstGeom>
        </p:spPr>
        <p:txBody>
          <a:bodyPr anchor="t">
            <a:normAutofit/>
          </a:bodyPr>
          <a:lstStyle>
            <a:lvl1pPr algn="l">
              <a:defRPr sz="6000" spc="600" baseline="0"/>
            </a:lvl1pPr>
          </a:lstStyle>
          <a:p>
            <a:r>
              <a:rPr kumimoji="1" lang="en-US" altLang="ja-JP"/>
              <a:t>TEXT</a:t>
            </a:r>
            <a:endParaRPr kumimoji="1" lang="ja-JP" altLang="en-US"/>
          </a:p>
        </p:txBody>
      </p:sp>
      <p:grpSp>
        <p:nvGrpSpPr>
          <p:cNvPr id="6" name="グループ化 5"/>
          <p:cNvGrpSpPr/>
          <p:nvPr userDrawn="1"/>
        </p:nvGrpSpPr>
        <p:grpSpPr>
          <a:xfrm>
            <a:off x="9503246" y="2797630"/>
            <a:ext cx="661574" cy="1728192"/>
            <a:chOff x="4012746" y="1615108"/>
            <a:chExt cx="661574" cy="1728192"/>
          </a:xfrm>
        </p:grpSpPr>
        <p:cxnSp>
          <p:nvCxnSpPr>
            <p:cNvPr id="7" name="直線コネクタ 6"/>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テキスト プレースホルダー 6"/>
          <p:cNvSpPr>
            <a:spLocks noGrp="1"/>
          </p:cNvSpPr>
          <p:nvPr>
            <p:ph type="body" sz="quarter" idx="16" hasCustomPrompt="1"/>
          </p:nvPr>
        </p:nvSpPr>
        <p:spPr>
          <a:xfrm>
            <a:off x="10007302" y="4741846"/>
            <a:ext cx="7632848" cy="1944216"/>
          </a:xfrm>
        </p:spPr>
        <p:txBody>
          <a:bodyPr anchor="t">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p>
        </p:txBody>
      </p:sp>
    </p:spTree>
    <p:extLst>
      <p:ext uri="{BB962C8B-B14F-4D97-AF65-F5344CB8AC3E}">
        <p14:creationId xmlns:p14="http://schemas.microsoft.com/office/powerpoint/2010/main" val="212592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2" presetClass="entr" presetSubtype="8" decel="10000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build="allAtOnce">
        <p:tmplLst>
          <p:tmpl lvl="1">
            <p:tnLst>
              <p:par>
                <p:cTn presetID="10" presetClass="entr" presetSubtype="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図プレースホルダー 3"/>
          <p:cNvSpPr>
            <a:spLocks noGrp="1"/>
          </p:cNvSpPr>
          <p:nvPr>
            <p:ph type="pic" sz="quarter" idx="10" hasCustomPrompt="1"/>
          </p:nvPr>
        </p:nvSpPr>
        <p:spPr>
          <a:xfrm>
            <a:off x="0" y="1"/>
            <a:ext cx="18286413" cy="10286999"/>
          </a:xfrm>
        </p:spPr>
        <p:txBody>
          <a:bodyPr/>
          <a:lstStyle>
            <a:lvl1pPr>
              <a:defRPr/>
            </a:lvl1pPr>
          </a:lstStyle>
          <a:p>
            <a:r>
              <a:rPr kumimoji="1" lang="en-US" altLang="ja-JP"/>
              <a:t>Add Image</a:t>
            </a:r>
            <a:endParaRPr kumimoji="1" lang="ja-JP" altLang="en-US"/>
          </a:p>
        </p:txBody>
      </p:sp>
      <p:sp>
        <p:nvSpPr>
          <p:cNvPr id="4" name="タイトル 1"/>
          <p:cNvSpPr>
            <a:spLocks noGrp="1"/>
          </p:cNvSpPr>
          <p:nvPr>
            <p:ph type="title" hasCustomPrompt="1"/>
          </p:nvPr>
        </p:nvSpPr>
        <p:spPr>
          <a:xfrm>
            <a:off x="1006302" y="6871692"/>
            <a:ext cx="16201800" cy="1080120"/>
          </a:xfrm>
          <a:prstGeom prst="rect">
            <a:avLst/>
          </a:prstGeom>
        </p:spPr>
        <p:txBody>
          <a:bodyPr anchor="t">
            <a:normAutofit/>
          </a:bodyPr>
          <a:lstStyle>
            <a:lvl1pPr algn="ctr">
              <a:defRPr sz="6000" spc="600" baseline="0"/>
            </a:lvl1pPr>
          </a:lstStyle>
          <a:p>
            <a:r>
              <a:rPr kumimoji="1" lang="en-US" altLang="ja-JP"/>
              <a:t>TEXT</a:t>
            </a:r>
            <a:endParaRPr kumimoji="1" lang="ja-JP" altLang="en-US"/>
          </a:p>
        </p:txBody>
      </p:sp>
      <p:sp>
        <p:nvSpPr>
          <p:cNvPr id="5" name="テキスト プレースホルダー 6"/>
          <p:cNvSpPr>
            <a:spLocks noGrp="1"/>
          </p:cNvSpPr>
          <p:nvPr>
            <p:ph type="body" sz="quarter" idx="16" hasCustomPrompt="1"/>
          </p:nvPr>
        </p:nvSpPr>
        <p:spPr>
          <a:xfrm>
            <a:off x="1006302" y="7807796"/>
            <a:ext cx="16201800" cy="1944216"/>
          </a:xfrm>
        </p:spPr>
        <p:txBody>
          <a:bodyPr anchor="t">
            <a:noAutofit/>
          </a:bodyPr>
          <a:lstStyle>
            <a:lvl1pPr algn="ctr">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p>
        </p:txBody>
      </p:sp>
    </p:spTree>
    <p:extLst>
      <p:ext uri="{BB962C8B-B14F-4D97-AF65-F5344CB8AC3E}">
        <p14:creationId xmlns:p14="http://schemas.microsoft.com/office/powerpoint/2010/main" val="195796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750"/>
                            </p:stCondLst>
                            <p:childTnLst>
                              <p:par>
                                <p:cTn id="9" presetID="2" presetClass="entr" presetSubtype="8" decel="10000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25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allAtOnce">
        <p:tmplLst>
          <p:tmpl lvl="1">
            <p:tnLst>
              <p:par>
                <p:cTn presetID="10" presetClass="entr" presetSubtype="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914320" y="4063602"/>
            <a:ext cx="16457772" cy="1440161"/>
          </a:xfrm>
        </p:spPr>
        <p:txBody>
          <a:bodyPr anchor="b">
            <a:noAutofit/>
          </a:bodyPr>
          <a:lstStyle>
            <a:lvl1pPr algn="ctr">
              <a:defRPr sz="8000" kern="0" spc="2000" baseline="0"/>
            </a:lvl1pPr>
          </a:lstStyle>
          <a:p>
            <a:r>
              <a:rPr kumimoji="1" lang="en-US" altLang="ja-JP"/>
              <a:t>TITLE</a:t>
            </a:r>
            <a:endParaRPr kumimoji="1" lang="ja-JP" altLang="en-US"/>
          </a:p>
        </p:txBody>
      </p:sp>
      <p:sp>
        <p:nvSpPr>
          <p:cNvPr id="6" name="テキスト プレースホルダー 5"/>
          <p:cNvSpPr>
            <a:spLocks noGrp="1"/>
          </p:cNvSpPr>
          <p:nvPr>
            <p:ph type="body" sz="quarter" idx="12" hasCustomPrompt="1"/>
          </p:nvPr>
        </p:nvSpPr>
        <p:spPr>
          <a:xfrm>
            <a:off x="970757" y="5359747"/>
            <a:ext cx="16344898" cy="575841"/>
          </a:xfrm>
        </p:spPr>
        <p:txBody>
          <a:bodyPr>
            <a:noAutofit/>
          </a:bodyPr>
          <a:lstStyle>
            <a:lvl1pPr algn="ctr">
              <a:spcBef>
                <a:spcPts val="0"/>
              </a:spcBef>
              <a:defRPr sz="2800" spc="1000" baseline="0">
                <a:solidFill>
                  <a:schemeClr val="tx1"/>
                </a:solidFill>
              </a:defRPr>
            </a:lvl1pPr>
          </a:lstStyle>
          <a:p>
            <a:pPr lvl="0"/>
            <a:r>
              <a:rPr kumimoji="1" lang="en-US" altLang="ja-JP"/>
              <a:t>DESCRIPTION GOES HERE</a:t>
            </a:r>
            <a:endParaRPr kumimoji="1" lang="ja-JP" altLang="en-US"/>
          </a:p>
        </p:txBody>
      </p:sp>
      <p:sp>
        <p:nvSpPr>
          <p:cNvPr id="7" name="テキスト プレースホルダー 5"/>
          <p:cNvSpPr>
            <a:spLocks noGrp="1"/>
          </p:cNvSpPr>
          <p:nvPr>
            <p:ph type="body" sz="quarter" idx="13" hasCustomPrompt="1"/>
          </p:nvPr>
        </p:nvSpPr>
        <p:spPr>
          <a:xfrm>
            <a:off x="970757" y="9463980"/>
            <a:ext cx="16344898" cy="575841"/>
          </a:xfrm>
        </p:spPr>
        <p:txBody>
          <a:bodyPr/>
          <a:lstStyle>
            <a:lvl1pPr algn="ctr">
              <a:spcBef>
                <a:spcPts val="0"/>
              </a:spcBef>
              <a:defRPr baseline="0">
                <a:solidFill>
                  <a:schemeClr val="tx1"/>
                </a:solidFill>
              </a:defRPr>
            </a:lvl1pPr>
          </a:lstStyle>
          <a:p>
            <a:pPr lvl="0"/>
            <a:r>
              <a:rPr kumimoji="1" lang="en-US" altLang="ja-JP"/>
              <a:t>Author</a:t>
            </a:r>
            <a:endParaRPr kumimoji="1" lang="ja-JP" altLang="en-US"/>
          </a:p>
        </p:txBody>
      </p:sp>
      <p:cxnSp>
        <p:nvCxnSpPr>
          <p:cNvPr id="9" name="直線コネクタ 8"/>
          <p:cNvCxnSpPr/>
          <p:nvPr/>
        </p:nvCxnSpPr>
        <p:spPr>
          <a:xfrm flipV="1">
            <a:off x="8813213" y="2263180"/>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8813213" y="2623220"/>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V="1">
            <a:off x="8813213" y="2983260"/>
            <a:ext cx="661574" cy="10081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340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914320" y="4063602"/>
            <a:ext cx="16457772" cy="1440161"/>
          </a:xfrm>
        </p:spPr>
        <p:txBody>
          <a:bodyPr anchor="b">
            <a:noAutofit/>
          </a:bodyPr>
          <a:lstStyle>
            <a:lvl1pPr algn="ctr">
              <a:defRPr sz="8000" kern="0" spc="2000" baseline="0"/>
            </a:lvl1pPr>
          </a:lstStyle>
          <a:p>
            <a:r>
              <a:rPr kumimoji="1" lang="en-US" altLang="ja-JP"/>
              <a:t>TITLE</a:t>
            </a:r>
            <a:endParaRPr kumimoji="1" lang="ja-JP" altLang="en-US"/>
          </a:p>
        </p:txBody>
      </p:sp>
      <p:sp>
        <p:nvSpPr>
          <p:cNvPr id="6" name="テキスト プレースホルダー 5"/>
          <p:cNvSpPr>
            <a:spLocks noGrp="1"/>
          </p:cNvSpPr>
          <p:nvPr>
            <p:ph type="body" sz="quarter" idx="12" hasCustomPrompt="1"/>
          </p:nvPr>
        </p:nvSpPr>
        <p:spPr>
          <a:xfrm>
            <a:off x="970757" y="5359747"/>
            <a:ext cx="16344898" cy="575841"/>
          </a:xfrm>
        </p:spPr>
        <p:txBody>
          <a:bodyPr>
            <a:noAutofit/>
          </a:bodyPr>
          <a:lstStyle>
            <a:lvl1pPr algn="ctr">
              <a:spcBef>
                <a:spcPts val="0"/>
              </a:spcBef>
              <a:defRPr sz="2800" spc="1000" baseline="0">
                <a:solidFill>
                  <a:schemeClr val="tx1"/>
                </a:solidFill>
              </a:defRPr>
            </a:lvl1pPr>
          </a:lstStyle>
          <a:p>
            <a:pPr lvl="0"/>
            <a:r>
              <a:rPr kumimoji="1" lang="en-US" altLang="ja-JP"/>
              <a:t>DESCRIPTION GOES HERE</a:t>
            </a:r>
            <a:endParaRPr kumimoji="1" lang="ja-JP" altLang="en-US"/>
          </a:p>
        </p:txBody>
      </p:sp>
      <p:sp>
        <p:nvSpPr>
          <p:cNvPr id="7" name="テキスト プレースホルダー 5"/>
          <p:cNvSpPr>
            <a:spLocks noGrp="1"/>
          </p:cNvSpPr>
          <p:nvPr>
            <p:ph type="body" sz="quarter" idx="13" hasCustomPrompt="1"/>
          </p:nvPr>
        </p:nvSpPr>
        <p:spPr>
          <a:xfrm>
            <a:off x="970757" y="8167836"/>
            <a:ext cx="16344898" cy="1871985"/>
          </a:xfrm>
        </p:spPr>
        <p:txBody>
          <a:bodyPr anchor="b"/>
          <a:lstStyle>
            <a:lvl1pPr algn="ctr">
              <a:spcBef>
                <a:spcPts val="0"/>
              </a:spcBef>
              <a:defRPr baseline="0">
                <a:solidFill>
                  <a:schemeClr val="tx1"/>
                </a:solidFill>
              </a:defRPr>
            </a:lvl1pPr>
          </a:lstStyle>
          <a:p>
            <a:pPr lvl="0"/>
            <a:r>
              <a:rPr kumimoji="1" lang="en-US" altLang="ja-JP"/>
              <a:t>Info</a:t>
            </a:r>
            <a:endParaRPr kumimoji="1" lang="ja-JP" altLang="en-US"/>
          </a:p>
        </p:txBody>
      </p:sp>
      <p:cxnSp>
        <p:nvCxnSpPr>
          <p:cNvPr id="12" name="直線コネクタ 11"/>
          <p:cNvCxnSpPr/>
          <p:nvPr userDrawn="1"/>
        </p:nvCxnSpPr>
        <p:spPr>
          <a:xfrm flipV="1">
            <a:off x="8813213" y="2263180"/>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userDrawn="1"/>
        </p:nvCxnSpPr>
        <p:spPr>
          <a:xfrm flipV="1">
            <a:off x="8813213" y="2623220"/>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flipV="1">
            <a:off x="8813213" y="2983260"/>
            <a:ext cx="661574" cy="10081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6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タイトル 1"/>
          <p:cNvSpPr>
            <a:spLocks noGrp="1"/>
          </p:cNvSpPr>
          <p:nvPr>
            <p:ph type="title" hasCustomPrompt="1"/>
          </p:nvPr>
        </p:nvSpPr>
        <p:spPr>
          <a:xfrm>
            <a:off x="1078310" y="7735788"/>
            <a:ext cx="13557478" cy="1440161"/>
          </a:xfrm>
        </p:spPr>
        <p:txBody>
          <a:bodyPr anchor="b">
            <a:noAutofit/>
          </a:bodyPr>
          <a:lstStyle>
            <a:lvl1pPr algn="l">
              <a:defRPr sz="7200" kern="0" spc="2000" baseline="0"/>
            </a:lvl1pPr>
          </a:lstStyle>
          <a:p>
            <a:r>
              <a:rPr kumimoji="1" lang="en-US" altLang="ja-JP"/>
              <a:t>SECTION TITLE</a:t>
            </a:r>
            <a:endParaRPr kumimoji="1" lang="ja-JP" altLang="en-US"/>
          </a:p>
        </p:txBody>
      </p:sp>
      <p:sp>
        <p:nvSpPr>
          <p:cNvPr id="4" name="テキスト プレースホルダー 5"/>
          <p:cNvSpPr>
            <a:spLocks noGrp="1"/>
          </p:cNvSpPr>
          <p:nvPr>
            <p:ph type="body" sz="quarter" idx="12" hasCustomPrompt="1"/>
          </p:nvPr>
        </p:nvSpPr>
        <p:spPr>
          <a:xfrm>
            <a:off x="1078310" y="8959702"/>
            <a:ext cx="13464495" cy="575841"/>
          </a:xfrm>
        </p:spPr>
        <p:txBody>
          <a:bodyPr>
            <a:noAutofit/>
          </a:bodyPr>
          <a:lstStyle>
            <a:lvl1pPr algn="l">
              <a:spcBef>
                <a:spcPts val="0"/>
              </a:spcBef>
              <a:defRPr sz="2800" spc="300" baseline="0">
                <a:solidFill>
                  <a:schemeClr val="tx1"/>
                </a:solidFill>
              </a:defRPr>
            </a:lvl1pPr>
          </a:lstStyle>
          <a:p>
            <a:pPr lvl="0"/>
            <a:r>
              <a:rPr kumimoji="1" lang="en-US" altLang="ja-JP"/>
              <a:t>Description Goes Here</a:t>
            </a:r>
            <a:endParaRPr kumimoji="1" lang="ja-JP" altLang="en-US"/>
          </a:p>
        </p:txBody>
      </p:sp>
      <p:grpSp>
        <p:nvGrpSpPr>
          <p:cNvPr id="5" name="グループ化 4"/>
          <p:cNvGrpSpPr/>
          <p:nvPr userDrawn="1"/>
        </p:nvGrpSpPr>
        <p:grpSpPr>
          <a:xfrm>
            <a:off x="672671" y="6743196"/>
            <a:ext cx="661574" cy="1728192"/>
            <a:chOff x="4012746" y="1615108"/>
            <a:chExt cx="661574" cy="1728192"/>
          </a:xfrm>
        </p:grpSpPr>
        <p:cxnSp>
          <p:nvCxnSpPr>
            <p:cNvPr id="6" name="直線コネクタ 5"/>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6217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3" name="タイトル 1"/>
          <p:cNvSpPr>
            <a:spLocks noGrp="1"/>
          </p:cNvSpPr>
          <p:nvPr>
            <p:ph type="title" hasCustomPrompt="1"/>
          </p:nvPr>
        </p:nvSpPr>
        <p:spPr>
          <a:xfrm>
            <a:off x="1078310" y="1111052"/>
            <a:ext cx="6192688" cy="2016224"/>
          </a:xfrm>
          <a:prstGeom prst="rect">
            <a:avLst/>
          </a:prstGeom>
        </p:spPr>
        <p:txBody>
          <a:bodyPr anchor="ctr"/>
          <a:lstStyle>
            <a:lvl1pPr algn="l">
              <a:defRPr sz="7200" spc="600" baseline="0"/>
            </a:lvl1pPr>
          </a:lstStyle>
          <a:p>
            <a:r>
              <a:rPr kumimoji="1" lang="en-US" altLang="ja-JP"/>
              <a:t>HISTORY</a:t>
            </a:r>
            <a:endParaRPr kumimoji="1" lang="ja-JP" altLang="en-US"/>
          </a:p>
        </p:txBody>
      </p:sp>
      <p:grpSp>
        <p:nvGrpSpPr>
          <p:cNvPr id="4" name="グループ化 3"/>
          <p:cNvGrpSpPr/>
          <p:nvPr userDrawn="1"/>
        </p:nvGrpSpPr>
        <p:grpSpPr>
          <a:xfrm>
            <a:off x="574254" y="462980"/>
            <a:ext cx="661574" cy="1728192"/>
            <a:chOff x="4012746" y="1615108"/>
            <a:chExt cx="661574" cy="1728192"/>
          </a:xfrm>
        </p:grpSpPr>
        <p:cxnSp>
          <p:nvCxnSpPr>
            <p:cNvPr id="5" name="直線コネクタ 4"/>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9" name="直線コネクタ 8"/>
          <p:cNvCxnSpPr/>
          <p:nvPr userDrawn="1"/>
        </p:nvCxnSpPr>
        <p:spPr>
          <a:xfrm>
            <a:off x="9144000" y="0"/>
            <a:ext cx="0" cy="10287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円/楕円 9"/>
          <p:cNvSpPr/>
          <p:nvPr userDrawn="1"/>
        </p:nvSpPr>
        <p:spPr>
          <a:xfrm>
            <a:off x="8891972" y="1219064"/>
            <a:ext cx="504056" cy="5040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プレースホルダー 6"/>
          <p:cNvSpPr>
            <a:spLocks noGrp="1"/>
          </p:cNvSpPr>
          <p:nvPr>
            <p:ph type="body" sz="quarter" idx="14" hasCustomPrompt="1"/>
          </p:nvPr>
        </p:nvSpPr>
        <p:spPr>
          <a:xfrm>
            <a:off x="9503246" y="823020"/>
            <a:ext cx="4176464" cy="1296144"/>
          </a:xfrm>
        </p:spPr>
        <p:txBody>
          <a:bodyPr anchor="ctr">
            <a:noAutofit/>
          </a:bodyPr>
          <a:lstStyle>
            <a:lvl1pPr algn="l">
              <a:lnSpc>
                <a:spcPct val="100000"/>
              </a:lnSpc>
              <a:spcBef>
                <a:spcPts val="0"/>
              </a:spcBef>
              <a:defRPr sz="8000" baseline="0">
                <a:solidFill>
                  <a:schemeClr val="tx1">
                    <a:alpha val="90000"/>
                  </a:schemeClr>
                </a:solidFill>
              </a:defRPr>
            </a:lvl1pPr>
          </a:lstStyle>
          <a:p>
            <a:pPr lvl="0"/>
            <a:r>
              <a:rPr kumimoji="1" lang="en-US" altLang="ja-JP"/>
              <a:t>9999</a:t>
            </a:r>
          </a:p>
        </p:txBody>
      </p:sp>
      <p:sp>
        <p:nvSpPr>
          <p:cNvPr id="14" name="テキスト プレースホルダー 6"/>
          <p:cNvSpPr>
            <a:spLocks noGrp="1"/>
          </p:cNvSpPr>
          <p:nvPr>
            <p:ph type="body" sz="quarter" idx="15" hasCustomPrompt="1"/>
          </p:nvPr>
        </p:nvSpPr>
        <p:spPr>
          <a:xfrm>
            <a:off x="9503246" y="1903140"/>
            <a:ext cx="8280920" cy="1656184"/>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6" name="円/楕円 15"/>
          <p:cNvSpPr/>
          <p:nvPr userDrawn="1"/>
        </p:nvSpPr>
        <p:spPr>
          <a:xfrm>
            <a:off x="8891972" y="4315408"/>
            <a:ext cx="504056" cy="5040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プレースホルダー 6"/>
          <p:cNvSpPr>
            <a:spLocks noGrp="1"/>
          </p:cNvSpPr>
          <p:nvPr>
            <p:ph type="body" sz="quarter" idx="16" hasCustomPrompt="1"/>
          </p:nvPr>
        </p:nvSpPr>
        <p:spPr>
          <a:xfrm>
            <a:off x="4589208" y="3919364"/>
            <a:ext cx="4176464" cy="1296144"/>
          </a:xfrm>
        </p:spPr>
        <p:txBody>
          <a:bodyPr anchor="ctr">
            <a:noAutofit/>
          </a:bodyPr>
          <a:lstStyle>
            <a:lvl1pPr algn="r">
              <a:lnSpc>
                <a:spcPct val="100000"/>
              </a:lnSpc>
              <a:spcBef>
                <a:spcPts val="0"/>
              </a:spcBef>
              <a:defRPr sz="8000" baseline="0">
                <a:solidFill>
                  <a:schemeClr val="tx1">
                    <a:alpha val="90000"/>
                  </a:schemeClr>
                </a:solidFill>
              </a:defRPr>
            </a:lvl1pPr>
          </a:lstStyle>
          <a:p>
            <a:pPr lvl="0"/>
            <a:r>
              <a:rPr kumimoji="1" lang="en-US" altLang="ja-JP"/>
              <a:t>9999</a:t>
            </a:r>
          </a:p>
        </p:txBody>
      </p:sp>
      <p:sp>
        <p:nvSpPr>
          <p:cNvPr id="18" name="テキスト プレースホルダー 6"/>
          <p:cNvSpPr>
            <a:spLocks noGrp="1"/>
          </p:cNvSpPr>
          <p:nvPr>
            <p:ph type="body" sz="quarter" idx="17" hasCustomPrompt="1"/>
          </p:nvPr>
        </p:nvSpPr>
        <p:spPr>
          <a:xfrm>
            <a:off x="502246" y="4999484"/>
            <a:ext cx="8280920" cy="1656184"/>
          </a:xfrm>
        </p:spPr>
        <p:txBody>
          <a:bodyPr>
            <a:noAutofit/>
          </a:bodyPr>
          <a:lstStyle>
            <a:lvl1pPr algn="r">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9" name="円/楕円 18"/>
          <p:cNvSpPr/>
          <p:nvPr userDrawn="1"/>
        </p:nvSpPr>
        <p:spPr>
          <a:xfrm>
            <a:off x="8891972" y="7339744"/>
            <a:ext cx="504056" cy="5040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プレースホルダー 6"/>
          <p:cNvSpPr>
            <a:spLocks noGrp="1"/>
          </p:cNvSpPr>
          <p:nvPr>
            <p:ph type="body" sz="quarter" idx="18" hasCustomPrompt="1"/>
          </p:nvPr>
        </p:nvSpPr>
        <p:spPr>
          <a:xfrm>
            <a:off x="9503246" y="6943700"/>
            <a:ext cx="4176464" cy="1296144"/>
          </a:xfrm>
        </p:spPr>
        <p:txBody>
          <a:bodyPr anchor="ctr">
            <a:noAutofit/>
          </a:bodyPr>
          <a:lstStyle>
            <a:lvl1pPr algn="l">
              <a:lnSpc>
                <a:spcPct val="100000"/>
              </a:lnSpc>
              <a:spcBef>
                <a:spcPts val="0"/>
              </a:spcBef>
              <a:defRPr sz="8000" baseline="0">
                <a:solidFill>
                  <a:schemeClr val="tx1">
                    <a:alpha val="90000"/>
                  </a:schemeClr>
                </a:solidFill>
              </a:defRPr>
            </a:lvl1pPr>
          </a:lstStyle>
          <a:p>
            <a:pPr lvl="0"/>
            <a:r>
              <a:rPr kumimoji="1" lang="en-US" altLang="ja-JP"/>
              <a:t>9999</a:t>
            </a:r>
          </a:p>
        </p:txBody>
      </p:sp>
      <p:sp>
        <p:nvSpPr>
          <p:cNvPr id="21" name="テキスト プレースホルダー 6"/>
          <p:cNvSpPr>
            <a:spLocks noGrp="1"/>
          </p:cNvSpPr>
          <p:nvPr>
            <p:ph type="body" sz="quarter" idx="19" hasCustomPrompt="1"/>
          </p:nvPr>
        </p:nvSpPr>
        <p:spPr>
          <a:xfrm>
            <a:off x="9503246" y="8023820"/>
            <a:ext cx="8280920" cy="1656184"/>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2589713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istory 2">
    <p:spTree>
      <p:nvGrpSpPr>
        <p:cNvPr id="1" name=""/>
        <p:cNvGrpSpPr/>
        <p:nvPr/>
      </p:nvGrpSpPr>
      <p:grpSpPr>
        <a:xfrm>
          <a:off x="0" y="0"/>
          <a:ext cx="0" cy="0"/>
          <a:chOff x="0" y="0"/>
          <a:chExt cx="0" cy="0"/>
        </a:xfrm>
      </p:grpSpPr>
      <p:cxnSp>
        <p:nvCxnSpPr>
          <p:cNvPr id="9" name="直線コネクタ 8"/>
          <p:cNvCxnSpPr/>
          <p:nvPr userDrawn="1"/>
        </p:nvCxnSpPr>
        <p:spPr>
          <a:xfrm>
            <a:off x="9144000" y="0"/>
            <a:ext cx="0" cy="102870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円/楕円 15"/>
          <p:cNvSpPr/>
          <p:nvPr userDrawn="1"/>
        </p:nvSpPr>
        <p:spPr>
          <a:xfrm>
            <a:off x="8891972" y="1219064"/>
            <a:ext cx="504056" cy="5040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プレースホルダー 6"/>
          <p:cNvSpPr>
            <a:spLocks noGrp="1"/>
          </p:cNvSpPr>
          <p:nvPr>
            <p:ph type="body" sz="quarter" idx="16" hasCustomPrompt="1"/>
          </p:nvPr>
        </p:nvSpPr>
        <p:spPr>
          <a:xfrm>
            <a:off x="4589208" y="823020"/>
            <a:ext cx="4176464" cy="1296144"/>
          </a:xfrm>
        </p:spPr>
        <p:txBody>
          <a:bodyPr anchor="ctr">
            <a:noAutofit/>
          </a:bodyPr>
          <a:lstStyle>
            <a:lvl1pPr algn="r">
              <a:lnSpc>
                <a:spcPct val="100000"/>
              </a:lnSpc>
              <a:spcBef>
                <a:spcPts val="0"/>
              </a:spcBef>
              <a:defRPr sz="8000" baseline="0">
                <a:solidFill>
                  <a:schemeClr val="tx1">
                    <a:alpha val="90000"/>
                  </a:schemeClr>
                </a:solidFill>
              </a:defRPr>
            </a:lvl1pPr>
          </a:lstStyle>
          <a:p>
            <a:pPr lvl="0"/>
            <a:r>
              <a:rPr kumimoji="1" lang="en-US" altLang="ja-JP"/>
              <a:t>9999</a:t>
            </a:r>
          </a:p>
        </p:txBody>
      </p:sp>
      <p:sp>
        <p:nvSpPr>
          <p:cNvPr id="18" name="テキスト プレースホルダー 6"/>
          <p:cNvSpPr>
            <a:spLocks noGrp="1"/>
          </p:cNvSpPr>
          <p:nvPr>
            <p:ph type="body" sz="quarter" idx="17" hasCustomPrompt="1"/>
          </p:nvPr>
        </p:nvSpPr>
        <p:spPr>
          <a:xfrm>
            <a:off x="502246" y="1903140"/>
            <a:ext cx="8280920" cy="1656184"/>
          </a:xfrm>
        </p:spPr>
        <p:txBody>
          <a:bodyPr>
            <a:noAutofit/>
          </a:bodyPr>
          <a:lstStyle>
            <a:lvl1pPr algn="r">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9" name="円/楕円 18"/>
          <p:cNvSpPr/>
          <p:nvPr userDrawn="1"/>
        </p:nvSpPr>
        <p:spPr>
          <a:xfrm>
            <a:off x="8891972" y="4243400"/>
            <a:ext cx="504056" cy="5040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プレースホルダー 6"/>
          <p:cNvSpPr>
            <a:spLocks noGrp="1"/>
          </p:cNvSpPr>
          <p:nvPr>
            <p:ph type="body" sz="quarter" idx="18" hasCustomPrompt="1"/>
          </p:nvPr>
        </p:nvSpPr>
        <p:spPr>
          <a:xfrm>
            <a:off x="9503246" y="3847356"/>
            <a:ext cx="4176464" cy="1296144"/>
          </a:xfrm>
        </p:spPr>
        <p:txBody>
          <a:bodyPr anchor="ctr">
            <a:noAutofit/>
          </a:bodyPr>
          <a:lstStyle>
            <a:lvl1pPr algn="l">
              <a:lnSpc>
                <a:spcPct val="100000"/>
              </a:lnSpc>
              <a:spcBef>
                <a:spcPts val="0"/>
              </a:spcBef>
              <a:defRPr sz="8000" baseline="0">
                <a:solidFill>
                  <a:schemeClr val="tx1">
                    <a:alpha val="90000"/>
                  </a:schemeClr>
                </a:solidFill>
              </a:defRPr>
            </a:lvl1pPr>
          </a:lstStyle>
          <a:p>
            <a:pPr lvl="0"/>
            <a:r>
              <a:rPr kumimoji="1" lang="en-US" altLang="ja-JP"/>
              <a:t>9999</a:t>
            </a:r>
          </a:p>
        </p:txBody>
      </p:sp>
      <p:sp>
        <p:nvSpPr>
          <p:cNvPr id="21" name="テキスト プレースホルダー 6"/>
          <p:cNvSpPr>
            <a:spLocks noGrp="1"/>
          </p:cNvSpPr>
          <p:nvPr>
            <p:ph type="body" sz="quarter" idx="19" hasCustomPrompt="1"/>
          </p:nvPr>
        </p:nvSpPr>
        <p:spPr>
          <a:xfrm>
            <a:off x="9503246" y="4927476"/>
            <a:ext cx="8280920" cy="1656184"/>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22" name="円/楕円 21"/>
          <p:cNvSpPr/>
          <p:nvPr userDrawn="1"/>
        </p:nvSpPr>
        <p:spPr>
          <a:xfrm>
            <a:off x="8891972" y="7339744"/>
            <a:ext cx="504056" cy="5040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プレースホルダー 6"/>
          <p:cNvSpPr>
            <a:spLocks noGrp="1"/>
          </p:cNvSpPr>
          <p:nvPr>
            <p:ph type="body" sz="quarter" idx="20" hasCustomPrompt="1"/>
          </p:nvPr>
        </p:nvSpPr>
        <p:spPr>
          <a:xfrm>
            <a:off x="4589208" y="6943700"/>
            <a:ext cx="4176464" cy="1296144"/>
          </a:xfrm>
        </p:spPr>
        <p:txBody>
          <a:bodyPr anchor="ctr">
            <a:noAutofit/>
          </a:bodyPr>
          <a:lstStyle>
            <a:lvl1pPr algn="r">
              <a:lnSpc>
                <a:spcPct val="100000"/>
              </a:lnSpc>
              <a:spcBef>
                <a:spcPts val="0"/>
              </a:spcBef>
              <a:defRPr sz="8000" baseline="0">
                <a:solidFill>
                  <a:schemeClr val="tx1">
                    <a:alpha val="90000"/>
                  </a:schemeClr>
                </a:solidFill>
              </a:defRPr>
            </a:lvl1pPr>
          </a:lstStyle>
          <a:p>
            <a:pPr lvl="0"/>
            <a:r>
              <a:rPr kumimoji="1" lang="en-US" altLang="ja-JP"/>
              <a:t>9999</a:t>
            </a:r>
          </a:p>
        </p:txBody>
      </p:sp>
      <p:sp>
        <p:nvSpPr>
          <p:cNvPr id="24" name="テキスト プレースホルダー 6"/>
          <p:cNvSpPr>
            <a:spLocks noGrp="1"/>
          </p:cNvSpPr>
          <p:nvPr>
            <p:ph type="body" sz="quarter" idx="21" hasCustomPrompt="1"/>
          </p:nvPr>
        </p:nvSpPr>
        <p:spPr>
          <a:xfrm>
            <a:off x="502246" y="8023820"/>
            <a:ext cx="8280920" cy="1656184"/>
          </a:xfrm>
        </p:spPr>
        <p:txBody>
          <a:bodyPr>
            <a:noAutofit/>
          </a:bodyPr>
          <a:lstStyle>
            <a:lvl1pPr algn="r">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33712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914320" y="4063602"/>
            <a:ext cx="16457772" cy="1440161"/>
          </a:xfrm>
        </p:spPr>
        <p:txBody>
          <a:bodyPr anchor="b">
            <a:noAutofit/>
          </a:bodyPr>
          <a:lstStyle>
            <a:lvl1pPr algn="ctr">
              <a:defRPr sz="8000" kern="0" spc="2000" baseline="0"/>
            </a:lvl1pPr>
          </a:lstStyle>
          <a:p>
            <a:r>
              <a:rPr kumimoji="1" lang="en-US" altLang="ja-JP"/>
              <a:t>TITLE</a:t>
            </a:r>
            <a:endParaRPr kumimoji="1" lang="ja-JP" altLang="en-US"/>
          </a:p>
        </p:txBody>
      </p:sp>
      <p:sp>
        <p:nvSpPr>
          <p:cNvPr id="6" name="テキスト プレースホルダー 5"/>
          <p:cNvSpPr>
            <a:spLocks noGrp="1"/>
          </p:cNvSpPr>
          <p:nvPr>
            <p:ph type="body" sz="quarter" idx="12" hasCustomPrompt="1"/>
          </p:nvPr>
        </p:nvSpPr>
        <p:spPr>
          <a:xfrm>
            <a:off x="970757" y="5359747"/>
            <a:ext cx="16344898" cy="575841"/>
          </a:xfrm>
        </p:spPr>
        <p:txBody>
          <a:bodyPr>
            <a:noAutofit/>
          </a:bodyPr>
          <a:lstStyle>
            <a:lvl1pPr algn="ctr">
              <a:spcBef>
                <a:spcPts val="0"/>
              </a:spcBef>
              <a:defRPr sz="2800" spc="1000" baseline="0">
                <a:solidFill>
                  <a:schemeClr val="tx1"/>
                </a:solidFill>
              </a:defRPr>
            </a:lvl1pPr>
          </a:lstStyle>
          <a:p>
            <a:pPr lvl="0"/>
            <a:r>
              <a:rPr kumimoji="1" lang="en-US" altLang="ja-JP"/>
              <a:t>DESCRIPTION GOES HERE</a:t>
            </a:r>
            <a:endParaRPr kumimoji="1" lang="ja-JP" altLang="en-US"/>
          </a:p>
        </p:txBody>
      </p:sp>
      <p:sp>
        <p:nvSpPr>
          <p:cNvPr id="7" name="テキスト プレースホルダー 5"/>
          <p:cNvSpPr>
            <a:spLocks noGrp="1"/>
          </p:cNvSpPr>
          <p:nvPr>
            <p:ph type="body" sz="quarter" idx="13" hasCustomPrompt="1"/>
          </p:nvPr>
        </p:nvSpPr>
        <p:spPr>
          <a:xfrm>
            <a:off x="970757" y="8167836"/>
            <a:ext cx="16344898" cy="1871985"/>
          </a:xfrm>
        </p:spPr>
        <p:txBody>
          <a:bodyPr anchor="b"/>
          <a:lstStyle>
            <a:lvl1pPr algn="ctr">
              <a:spcBef>
                <a:spcPts val="0"/>
              </a:spcBef>
              <a:defRPr baseline="0">
                <a:solidFill>
                  <a:schemeClr val="tx1"/>
                </a:solidFill>
              </a:defRPr>
            </a:lvl1pPr>
          </a:lstStyle>
          <a:p>
            <a:pPr lvl="0"/>
            <a:r>
              <a:rPr kumimoji="1" lang="en-US" altLang="ja-JP"/>
              <a:t>Info</a:t>
            </a:r>
            <a:endParaRPr kumimoji="1" lang="ja-JP" altLang="en-US"/>
          </a:p>
        </p:txBody>
      </p:sp>
      <p:cxnSp>
        <p:nvCxnSpPr>
          <p:cNvPr id="12" name="直線コネクタ 11"/>
          <p:cNvCxnSpPr/>
          <p:nvPr userDrawn="1"/>
        </p:nvCxnSpPr>
        <p:spPr>
          <a:xfrm flipV="1">
            <a:off x="8813213" y="2263180"/>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userDrawn="1"/>
        </p:nvCxnSpPr>
        <p:spPr>
          <a:xfrm flipV="1">
            <a:off x="8813213" y="2623220"/>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flipV="1">
            <a:off x="8813213" y="2983260"/>
            <a:ext cx="661574" cy="10081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6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after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decel="100000"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6" decel="10000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750"/>
                            </p:stCondLst>
                            <p:childTnLst>
                              <p:par>
                                <p:cTn id="18" presetID="2" presetClass="entr" presetSubtype="8" decel="100000" fill="hold" grpId="0" nodeType="afterEffect">
                                  <p:stCondLst>
                                    <p:cond delay="250"/>
                                  </p:stCondLst>
                                  <p:iterate type="lt">
                                    <p:tmPct val="10000"/>
                                  </p:iterate>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250"/>
                                  </p:stCondLst>
                                  <p:iterate type="lt">
                                    <p:tmPct val="10000"/>
                                  </p:iterate>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400"/>
                            </p:stCondLst>
                            <p:childTnLst>
                              <p:par>
                                <p:cTn id="27" presetID="10" presetClass="entr" presetSubtype="0"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 presetClass="entr" presetSubtype="2" decel="100000" fill="hold" nodeType="withEffect">
                  <p:stCondLst>
                    <p:cond delay="250"/>
                  </p:stCondLst>
                  <p:iterate type="lt">
                    <p:tmPct val="10000"/>
                  </p:iterate>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tfolio">
    <p:spTree>
      <p:nvGrpSpPr>
        <p:cNvPr id="1" name=""/>
        <p:cNvGrpSpPr/>
        <p:nvPr/>
      </p:nvGrpSpPr>
      <p:grpSpPr>
        <a:xfrm>
          <a:off x="0" y="0"/>
          <a:ext cx="0" cy="0"/>
          <a:chOff x="0" y="0"/>
          <a:chExt cx="0" cy="0"/>
        </a:xfrm>
      </p:grpSpPr>
      <p:sp>
        <p:nvSpPr>
          <p:cNvPr id="9" name="図プレースホルダー 9"/>
          <p:cNvSpPr>
            <a:spLocks noGrp="1"/>
          </p:cNvSpPr>
          <p:nvPr>
            <p:ph type="pic" sz="quarter" idx="15" hasCustomPrompt="1"/>
          </p:nvPr>
        </p:nvSpPr>
        <p:spPr>
          <a:xfrm>
            <a:off x="142503" y="175245"/>
            <a:ext cx="3888135" cy="3888135"/>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0" name="図プレースホルダー 9"/>
          <p:cNvSpPr>
            <a:spLocks noGrp="1"/>
          </p:cNvSpPr>
          <p:nvPr>
            <p:ph type="pic" sz="quarter" idx="16" hasCustomPrompt="1"/>
          </p:nvPr>
        </p:nvSpPr>
        <p:spPr>
          <a:xfrm>
            <a:off x="4174951" y="174948"/>
            <a:ext cx="8856687" cy="3888135"/>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1" name="図プレースホルダー 9"/>
          <p:cNvSpPr>
            <a:spLocks noGrp="1"/>
          </p:cNvSpPr>
          <p:nvPr>
            <p:ph type="pic" sz="quarter" idx="17" hasCustomPrompt="1"/>
          </p:nvPr>
        </p:nvSpPr>
        <p:spPr>
          <a:xfrm>
            <a:off x="142206" y="4207396"/>
            <a:ext cx="6480720" cy="5904656"/>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2" name="図プレースホルダー 9"/>
          <p:cNvSpPr>
            <a:spLocks noGrp="1"/>
          </p:cNvSpPr>
          <p:nvPr>
            <p:ph type="pic" sz="quarter" idx="18" hasCustomPrompt="1"/>
          </p:nvPr>
        </p:nvSpPr>
        <p:spPr>
          <a:xfrm>
            <a:off x="6766942" y="4207396"/>
            <a:ext cx="2880320" cy="2952328"/>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3" name="図プレースホルダー 9"/>
          <p:cNvSpPr>
            <a:spLocks noGrp="1"/>
          </p:cNvSpPr>
          <p:nvPr>
            <p:ph type="pic" sz="quarter" idx="19" hasCustomPrompt="1"/>
          </p:nvPr>
        </p:nvSpPr>
        <p:spPr>
          <a:xfrm>
            <a:off x="6766942" y="7303740"/>
            <a:ext cx="11377264" cy="2808312"/>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4" name="図プレースホルダー 9"/>
          <p:cNvSpPr>
            <a:spLocks noGrp="1"/>
          </p:cNvSpPr>
          <p:nvPr>
            <p:ph type="pic" sz="quarter" idx="20" hasCustomPrompt="1"/>
          </p:nvPr>
        </p:nvSpPr>
        <p:spPr>
          <a:xfrm>
            <a:off x="13175654" y="174948"/>
            <a:ext cx="4968552" cy="3888135"/>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7" name="テキスト プレースホルダー 6"/>
          <p:cNvSpPr>
            <a:spLocks noGrp="1"/>
          </p:cNvSpPr>
          <p:nvPr>
            <p:ph type="body" sz="quarter" idx="13" hasCustomPrompt="1"/>
          </p:nvPr>
        </p:nvSpPr>
        <p:spPr>
          <a:xfrm>
            <a:off x="9863286" y="4423420"/>
            <a:ext cx="8280920" cy="1368152"/>
          </a:xfrm>
        </p:spPr>
        <p:txBody>
          <a:bodyPr anchor="b">
            <a:noAutofit/>
          </a:bodyPr>
          <a:lstStyle>
            <a:lvl1pPr algn="l">
              <a:spcBef>
                <a:spcPts val="0"/>
              </a:spcBef>
              <a:defRPr sz="7200" baseline="0">
                <a:solidFill>
                  <a:schemeClr val="tx1"/>
                </a:solidFill>
              </a:defRPr>
            </a:lvl1pPr>
          </a:lstStyle>
          <a:p>
            <a:pPr lvl="0"/>
            <a:r>
              <a:rPr kumimoji="1" lang="en-US" altLang="ja-JP"/>
              <a:t>Caption Goes Here</a:t>
            </a:r>
            <a:endParaRPr kumimoji="1" lang="ja-JP" altLang="en-US"/>
          </a:p>
        </p:txBody>
      </p:sp>
      <p:sp>
        <p:nvSpPr>
          <p:cNvPr id="18" name="テキスト プレースホルダー 6"/>
          <p:cNvSpPr>
            <a:spLocks noGrp="1"/>
          </p:cNvSpPr>
          <p:nvPr>
            <p:ph type="body" sz="quarter" idx="14" hasCustomPrompt="1"/>
          </p:nvPr>
        </p:nvSpPr>
        <p:spPr>
          <a:xfrm>
            <a:off x="9863286" y="5647556"/>
            <a:ext cx="8280920" cy="1296144"/>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719965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078310" y="4128411"/>
            <a:ext cx="6192688" cy="2016224"/>
          </a:xfrm>
          <a:prstGeom prst="rect">
            <a:avLst/>
          </a:prstGeom>
        </p:spPr>
        <p:txBody>
          <a:bodyPr anchor="ctr"/>
          <a:lstStyle>
            <a:lvl1pPr algn="l">
              <a:defRPr sz="7200" spc="600" baseline="0"/>
            </a:lvl1pPr>
          </a:lstStyle>
          <a:p>
            <a:r>
              <a:rPr kumimoji="1" lang="en-US" altLang="ja-JP"/>
              <a:t>TEXT</a:t>
            </a:r>
            <a:endParaRPr kumimoji="1" lang="ja-JP" altLang="en-US"/>
          </a:p>
        </p:txBody>
      </p:sp>
      <p:grpSp>
        <p:nvGrpSpPr>
          <p:cNvPr id="13" name="グループ化 12"/>
          <p:cNvGrpSpPr/>
          <p:nvPr userDrawn="1"/>
        </p:nvGrpSpPr>
        <p:grpSpPr>
          <a:xfrm>
            <a:off x="6838950" y="1263127"/>
            <a:ext cx="1552133" cy="1728192"/>
            <a:chOff x="7054974" y="1111052"/>
            <a:chExt cx="1552133" cy="1728192"/>
          </a:xfrm>
        </p:grpSpPr>
        <p:sp>
          <p:nvSpPr>
            <p:cNvPr id="5" name="テキスト ボックス 4"/>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1</a:t>
              </a:r>
              <a:endParaRPr kumimoji="1" lang="ja-JP" altLang="en-US" sz="9600">
                <a:solidFill>
                  <a:schemeClr val="tx1">
                    <a:lumMod val="50000"/>
                  </a:schemeClr>
                </a:solidFill>
              </a:endParaRPr>
            </a:p>
          </p:txBody>
        </p:sp>
        <p:cxnSp>
          <p:nvCxnSpPr>
            <p:cNvPr id="8" name="直線コネクタ 7"/>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 name="グループ化 13"/>
          <p:cNvGrpSpPr/>
          <p:nvPr userDrawn="1"/>
        </p:nvGrpSpPr>
        <p:grpSpPr>
          <a:xfrm>
            <a:off x="6838950" y="3351359"/>
            <a:ext cx="1552133" cy="1728192"/>
            <a:chOff x="7054974" y="1111052"/>
            <a:chExt cx="1552133" cy="1728192"/>
          </a:xfrm>
        </p:grpSpPr>
        <p:sp>
          <p:nvSpPr>
            <p:cNvPr id="15" name="テキスト ボックス 14"/>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2</a:t>
              </a:r>
              <a:endParaRPr kumimoji="1" lang="ja-JP" altLang="en-US" sz="9600">
                <a:solidFill>
                  <a:schemeClr val="tx1">
                    <a:lumMod val="50000"/>
                  </a:schemeClr>
                </a:solidFill>
              </a:endParaRPr>
            </a:p>
          </p:txBody>
        </p:sp>
        <p:cxnSp>
          <p:nvCxnSpPr>
            <p:cNvPr id="16" name="直線コネクタ 15"/>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 name="グループ化 16"/>
          <p:cNvGrpSpPr/>
          <p:nvPr userDrawn="1"/>
        </p:nvGrpSpPr>
        <p:grpSpPr>
          <a:xfrm>
            <a:off x="6838950" y="5439591"/>
            <a:ext cx="1552133" cy="1728192"/>
            <a:chOff x="7054974" y="1111052"/>
            <a:chExt cx="1552133" cy="1728192"/>
          </a:xfrm>
        </p:grpSpPr>
        <p:sp>
          <p:nvSpPr>
            <p:cNvPr id="18" name="テキスト ボックス 17"/>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3</a:t>
              </a:r>
              <a:endParaRPr kumimoji="1" lang="ja-JP" altLang="en-US" sz="9600">
                <a:solidFill>
                  <a:schemeClr val="tx1">
                    <a:lumMod val="50000"/>
                  </a:schemeClr>
                </a:solidFill>
              </a:endParaRPr>
            </a:p>
          </p:txBody>
        </p:sp>
        <p:cxnSp>
          <p:nvCxnSpPr>
            <p:cNvPr id="19" name="直線コネクタ 18"/>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 name="グループ化 19"/>
          <p:cNvGrpSpPr/>
          <p:nvPr userDrawn="1"/>
        </p:nvGrpSpPr>
        <p:grpSpPr>
          <a:xfrm>
            <a:off x="6838950" y="7527823"/>
            <a:ext cx="1552133" cy="1728192"/>
            <a:chOff x="7054974" y="1111052"/>
            <a:chExt cx="1552133" cy="1728192"/>
          </a:xfrm>
        </p:grpSpPr>
        <p:sp>
          <p:nvSpPr>
            <p:cNvPr id="21" name="テキスト ボックス 20"/>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4</a:t>
              </a:r>
              <a:endParaRPr kumimoji="1" lang="ja-JP" altLang="en-US" sz="9600">
                <a:solidFill>
                  <a:schemeClr val="tx1">
                    <a:lumMod val="50000"/>
                  </a:schemeClr>
                </a:solidFill>
              </a:endParaRPr>
            </a:p>
          </p:txBody>
        </p:sp>
        <p:cxnSp>
          <p:nvCxnSpPr>
            <p:cNvPr id="22" name="直線コネクタ 21"/>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テキスト プレースホルダー 6"/>
          <p:cNvSpPr>
            <a:spLocks noGrp="1"/>
          </p:cNvSpPr>
          <p:nvPr>
            <p:ph type="body" sz="quarter" idx="13" hasCustomPrompt="1"/>
          </p:nvPr>
        </p:nvSpPr>
        <p:spPr>
          <a:xfrm>
            <a:off x="8567142" y="1176083"/>
            <a:ext cx="856895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4" name="テキスト プレースホルダー 6"/>
          <p:cNvSpPr>
            <a:spLocks noGrp="1"/>
          </p:cNvSpPr>
          <p:nvPr>
            <p:ph type="body" sz="quarter" idx="14" hasCustomPrompt="1"/>
          </p:nvPr>
        </p:nvSpPr>
        <p:spPr>
          <a:xfrm>
            <a:off x="8567142" y="1953135"/>
            <a:ext cx="8568952"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25" name="テキスト プレースホルダー 6"/>
          <p:cNvSpPr>
            <a:spLocks noGrp="1"/>
          </p:cNvSpPr>
          <p:nvPr>
            <p:ph type="body" sz="quarter" idx="15" hasCustomPrompt="1"/>
          </p:nvPr>
        </p:nvSpPr>
        <p:spPr>
          <a:xfrm>
            <a:off x="8567142" y="3247650"/>
            <a:ext cx="856895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6" name="テキスト プレースホルダー 6"/>
          <p:cNvSpPr>
            <a:spLocks noGrp="1"/>
          </p:cNvSpPr>
          <p:nvPr>
            <p:ph type="body" sz="quarter" idx="16" hasCustomPrompt="1"/>
          </p:nvPr>
        </p:nvSpPr>
        <p:spPr>
          <a:xfrm>
            <a:off x="8567142" y="4024702"/>
            <a:ext cx="8568952"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27" name="テキスト プレースホルダー 6"/>
          <p:cNvSpPr>
            <a:spLocks noGrp="1"/>
          </p:cNvSpPr>
          <p:nvPr>
            <p:ph type="body" sz="quarter" idx="17" hasCustomPrompt="1"/>
          </p:nvPr>
        </p:nvSpPr>
        <p:spPr>
          <a:xfrm>
            <a:off x="8567142" y="5319217"/>
            <a:ext cx="856895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8" name="テキスト プレースホルダー 6"/>
          <p:cNvSpPr>
            <a:spLocks noGrp="1"/>
          </p:cNvSpPr>
          <p:nvPr>
            <p:ph type="body" sz="quarter" idx="18" hasCustomPrompt="1"/>
          </p:nvPr>
        </p:nvSpPr>
        <p:spPr>
          <a:xfrm>
            <a:off x="8567142" y="6096269"/>
            <a:ext cx="8568952"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29" name="テキスト プレースホルダー 6"/>
          <p:cNvSpPr>
            <a:spLocks noGrp="1"/>
          </p:cNvSpPr>
          <p:nvPr>
            <p:ph type="body" sz="quarter" idx="19" hasCustomPrompt="1"/>
          </p:nvPr>
        </p:nvSpPr>
        <p:spPr>
          <a:xfrm>
            <a:off x="8567142" y="7390784"/>
            <a:ext cx="856895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30" name="テキスト プレースホルダー 6"/>
          <p:cNvSpPr>
            <a:spLocks noGrp="1"/>
          </p:cNvSpPr>
          <p:nvPr>
            <p:ph type="body" sz="quarter" idx="20" hasCustomPrompt="1"/>
          </p:nvPr>
        </p:nvSpPr>
        <p:spPr>
          <a:xfrm>
            <a:off x="8567142" y="8167836"/>
            <a:ext cx="8568952"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grpSp>
        <p:nvGrpSpPr>
          <p:cNvPr id="31" name="グループ化 30"/>
          <p:cNvGrpSpPr/>
          <p:nvPr userDrawn="1"/>
        </p:nvGrpSpPr>
        <p:grpSpPr>
          <a:xfrm>
            <a:off x="574254" y="3480339"/>
            <a:ext cx="661574" cy="1728192"/>
            <a:chOff x="4012746" y="1615108"/>
            <a:chExt cx="661574" cy="1728192"/>
          </a:xfrm>
        </p:grpSpPr>
        <p:cxnSp>
          <p:nvCxnSpPr>
            <p:cNvPr id="32" name="直線コネクタ 31"/>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5297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078310" y="4111746"/>
            <a:ext cx="6192688" cy="2016224"/>
          </a:xfrm>
          <a:prstGeom prst="rect">
            <a:avLst/>
          </a:prstGeom>
        </p:spPr>
        <p:txBody>
          <a:bodyPr anchor="ctr"/>
          <a:lstStyle>
            <a:lvl1pPr algn="l">
              <a:defRPr sz="7200" spc="600" baseline="0"/>
            </a:lvl1pPr>
          </a:lstStyle>
          <a:p>
            <a:r>
              <a:rPr kumimoji="1" lang="en-US" altLang="ja-JP"/>
              <a:t>TEXT</a:t>
            </a:r>
            <a:endParaRPr kumimoji="1" lang="ja-JP" altLang="en-US"/>
          </a:p>
        </p:txBody>
      </p:sp>
      <p:grpSp>
        <p:nvGrpSpPr>
          <p:cNvPr id="13" name="グループ化 12"/>
          <p:cNvGrpSpPr/>
          <p:nvPr userDrawn="1"/>
        </p:nvGrpSpPr>
        <p:grpSpPr>
          <a:xfrm>
            <a:off x="6838950" y="2110558"/>
            <a:ext cx="1552133" cy="1728192"/>
            <a:chOff x="7054974" y="1111052"/>
            <a:chExt cx="1552133" cy="1728192"/>
          </a:xfrm>
        </p:grpSpPr>
        <p:sp>
          <p:nvSpPr>
            <p:cNvPr id="5" name="テキスト ボックス 4"/>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1</a:t>
              </a:r>
              <a:endParaRPr kumimoji="1" lang="ja-JP" altLang="en-US" sz="9600">
                <a:solidFill>
                  <a:schemeClr val="tx1">
                    <a:lumMod val="50000"/>
                  </a:schemeClr>
                </a:solidFill>
              </a:endParaRPr>
            </a:p>
          </p:txBody>
        </p:sp>
        <p:cxnSp>
          <p:nvCxnSpPr>
            <p:cNvPr id="8" name="直線コネクタ 7"/>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 name="グループ化 13"/>
          <p:cNvGrpSpPr/>
          <p:nvPr userDrawn="1"/>
        </p:nvGrpSpPr>
        <p:grpSpPr>
          <a:xfrm>
            <a:off x="6838950" y="4198790"/>
            <a:ext cx="1552133" cy="1728192"/>
            <a:chOff x="7054974" y="1111052"/>
            <a:chExt cx="1552133" cy="1728192"/>
          </a:xfrm>
        </p:grpSpPr>
        <p:sp>
          <p:nvSpPr>
            <p:cNvPr id="15" name="テキスト ボックス 14"/>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2</a:t>
              </a:r>
              <a:endParaRPr kumimoji="1" lang="ja-JP" altLang="en-US" sz="9600">
                <a:solidFill>
                  <a:schemeClr val="tx1">
                    <a:lumMod val="50000"/>
                  </a:schemeClr>
                </a:solidFill>
              </a:endParaRPr>
            </a:p>
          </p:txBody>
        </p:sp>
        <p:cxnSp>
          <p:nvCxnSpPr>
            <p:cNvPr id="16" name="直線コネクタ 15"/>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 name="グループ化 16"/>
          <p:cNvGrpSpPr/>
          <p:nvPr userDrawn="1"/>
        </p:nvGrpSpPr>
        <p:grpSpPr>
          <a:xfrm>
            <a:off x="6838950" y="6287022"/>
            <a:ext cx="1552133" cy="1728192"/>
            <a:chOff x="7054974" y="1111052"/>
            <a:chExt cx="1552133" cy="1728192"/>
          </a:xfrm>
        </p:grpSpPr>
        <p:sp>
          <p:nvSpPr>
            <p:cNvPr id="18" name="テキスト ボックス 17"/>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3</a:t>
              </a:r>
              <a:endParaRPr kumimoji="1" lang="ja-JP" altLang="en-US" sz="9600">
                <a:solidFill>
                  <a:schemeClr val="tx1">
                    <a:lumMod val="50000"/>
                  </a:schemeClr>
                </a:solidFill>
              </a:endParaRPr>
            </a:p>
          </p:txBody>
        </p:sp>
        <p:cxnSp>
          <p:nvCxnSpPr>
            <p:cNvPr id="19" name="直線コネクタ 18"/>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テキスト プレースホルダー 6"/>
          <p:cNvSpPr>
            <a:spLocks noGrp="1"/>
          </p:cNvSpPr>
          <p:nvPr>
            <p:ph type="body" sz="quarter" idx="13" hasCustomPrompt="1"/>
          </p:nvPr>
        </p:nvSpPr>
        <p:spPr>
          <a:xfrm>
            <a:off x="8567142" y="2023514"/>
            <a:ext cx="856895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4" name="テキスト プレースホルダー 6"/>
          <p:cNvSpPr>
            <a:spLocks noGrp="1"/>
          </p:cNvSpPr>
          <p:nvPr>
            <p:ph type="body" sz="quarter" idx="14" hasCustomPrompt="1"/>
          </p:nvPr>
        </p:nvSpPr>
        <p:spPr>
          <a:xfrm>
            <a:off x="8567142" y="2800566"/>
            <a:ext cx="8568952"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25" name="テキスト プレースホルダー 6"/>
          <p:cNvSpPr>
            <a:spLocks noGrp="1"/>
          </p:cNvSpPr>
          <p:nvPr>
            <p:ph type="body" sz="quarter" idx="15" hasCustomPrompt="1"/>
          </p:nvPr>
        </p:nvSpPr>
        <p:spPr>
          <a:xfrm>
            <a:off x="8567142" y="4095081"/>
            <a:ext cx="856895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6" name="テキスト プレースホルダー 6"/>
          <p:cNvSpPr>
            <a:spLocks noGrp="1"/>
          </p:cNvSpPr>
          <p:nvPr>
            <p:ph type="body" sz="quarter" idx="16" hasCustomPrompt="1"/>
          </p:nvPr>
        </p:nvSpPr>
        <p:spPr>
          <a:xfrm>
            <a:off x="8567142" y="4872133"/>
            <a:ext cx="8568952"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27" name="テキスト プレースホルダー 6"/>
          <p:cNvSpPr>
            <a:spLocks noGrp="1"/>
          </p:cNvSpPr>
          <p:nvPr>
            <p:ph type="body" sz="quarter" idx="17" hasCustomPrompt="1"/>
          </p:nvPr>
        </p:nvSpPr>
        <p:spPr>
          <a:xfrm>
            <a:off x="8567142" y="6166648"/>
            <a:ext cx="856895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8" name="テキスト プレースホルダー 6"/>
          <p:cNvSpPr>
            <a:spLocks noGrp="1"/>
          </p:cNvSpPr>
          <p:nvPr>
            <p:ph type="body" sz="quarter" idx="18" hasCustomPrompt="1"/>
          </p:nvPr>
        </p:nvSpPr>
        <p:spPr>
          <a:xfrm>
            <a:off x="8567142" y="6943700"/>
            <a:ext cx="8568952"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grpSp>
        <p:nvGrpSpPr>
          <p:cNvPr id="31" name="グループ化 30"/>
          <p:cNvGrpSpPr/>
          <p:nvPr userDrawn="1"/>
        </p:nvGrpSpPr>
        <p:grpSpPr>
          <a:xfrm>
            <a:off x="574254" y="3463674"/>
            <a:ext cx="661574" cy="1728192"/>
            <a:chOff x="4012746" y="1615108"/>
            <a:chExt cx="661574" cy="1728192"/>
          </a:xfrm>
        </p:grpSpPr>
        <p:cxnSp>
          <p:nvCxnSpPr>
            <p:cNvPr id="32" name="直線コネクタ 31"/>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1423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ord">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790278" y="4274836"/>
            <a:ext cx="5904656" cy="1354388"/>
          </a:xfrm>
          <a:prstGeom prst="rect">
            <a:avLst/>
          </a:prstGeom>
        </p:spPr>
        <p:txBody>
          <a:bodyPr anchor="t"/>
          <a:lstStyle>
            <a:lvl1pPr algn="r">
              <a:defRPr sz="7200" spc="600" baseline="0"/>
            </a:lvl1pPr>
          </a:lstStyle>
          <a:p>
            <a:r>
              <a:rPr kumimoji="1" lang="en-US" altLang="ja-JP"/>
              <a:t>WORD</a:t>
            </a:r>
            <a:endParaRPr kumimoji="1" lang="ja-JP" altLang="en-US"/>
          </a:p>
        </p:txBody>
      </p:sp>
      <p:sp>
        <p:nvSpPr>
          <p:cNvPr id="28" name="テキスト プレースホルダー 6"/>
          <p:cNvSpPr>
            <a:spLocks noGrp="1"/>
          </p:cNvSpPr>
          <p:nvPr>
            <p:ph type="body" sz="quarter" idx="18" hasCustomPrompt="1"/>
          </p:nvPr>
        </p:nvSpPr>
        <p:spPr>
          <a:xfrm>
            <a:off x="7555502" y="3991372"/>
            <a:ext cx="10372680" cy="1766680"/>
          </a:xfrm>
        </p:spPr>
        <p:txBody>
          <a:bodyPr anchor="ct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p>
        </p:txBody>
      </p:sp>
      <p:grpSp>
        <p:nvGrpSpPr>
          <p:cNvPr id="31" name="グループ化 30"/>
          <p:cNvGrpSpPr/>
          <p:nvPr userDrawn="1"/>
        </p:nvGrpSpPr>
        <p:grpSpPr>
          <a:xfrm>
            <a:off x="6838950" y="3919364"/>
            <a:ext cx="661574" cy="1728192"/>
            <a:chOff x="4012746" y="1615108"/>
            <a:chExt cx="661574" cy="1728192"/>
          </a:xfrm>
        </p:grpSpPr>
        <p:cxnSp>
          <p:nvCxnSpPr>
            <p:cNvPr id="32" name="直線コネクタ 31"/>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29130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initors">
    <p:spTree>
      <p:nvGrpSpPr>
        <p:cNvPr id="1" name=""/>
        <p:cNvGrpSpPr/>
        <p:nvPr/>
      </p:nvGrpSpPr>
      <p:grpSpPr>
        <a:xfrm>
          <a:off x="0" y="0"/>
          <a:ext cx="0" cy="0"/>
          <a:chOff x="0" y="0"/>
          <a:chExt cx="0" cy="0"/>
        </a:xfrm>
      </p:grpSpPr>
      <p:sp>
        <p:nvSpPr>
          <p:cNvPr id="3" name="正方形/長方形 2"/>
          <p:cNvSpPr/>
          <p:nvPr userDrawn="1"/>
        </p:nvSpPr>
        <p:spPr>
          <a:xfrm>
            <a:off x="30368" y="5143500"/>
            <a:ext cx="1828641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4881" y="890144"/>
            <a:ext cx="7344527" cy="5020114"/>
          </a:xfrm>
          <a:prstGeom prst="rect">
            <a:avLst/>
          </a:prstGeom>
        </p:spPr>
      </p:pic>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4214" y="890144"/>
            <a:ext cx="7344527" cy="5020114"/>
          </a:xfrm>
          <a:prstGeom prst="rect">
            <a:avLst/>
          </a:prstGeom>
        </p:spPr>
      </p:pic>
      <p:sp>
        <p:nvSpPr>
          <p:cNvPr id="9" name="図プレースホルダー 8"/>
          <p:cNvSpPr>
            <a:spLocks noGrp="1"/>
          </p:cNvSpPr>
          <p:nvPr>
            <p:ph type="pic" sz="quarter" idx="10" hasCustomPrompt="1"/>
          </p:nvPr>
        </p:nvSpPr>
        <p:spPr>
          <a:xfrm>
            <a:off x="1077913" y="1111250"/>
            <a:ext cx="5617021" cy="3671888"/>
          </a:xfrm>
        </p:spPr>
        <p:txBody>
          <a:bodyPr/>
          <a:lstStyle>
            <a:lvl1pPr>
              <a:defRPr baseline="0"/>
            </a:lvl1pPr>
          </a:lstStyle>
          <a:p>
            <a:r>
              <a:rPr kumimoji="1" lang="en-US" altLang="ja-JP"/>
              <a:t>Add Image</a:t>
            </a:r>
            <a:endParaRPr kumimoji="1" lang="ja-JP" altLang="en-US"/>
          </a:p>
        </p:txBody>
      </p:sp>
      <p:sp>
        <p:nvSpPr>
          <p:cNvPr id="10" name="図プレースホルダー 8"/>
          <p:cNvSpPr>
            <a:spLocks noGrp="1"/>
          </p:cNvSpPr>
          <p:nvPr>
            <p:ph type="pic" sz="quarter" idx="11" hasCustomPrompt="1"/>
          </p:nvPr>
        </p:nvSpPr>
        <p:spPr>
          <a:xfrm>
            <a:off x="11488633" y="1111052"/>
            <a:ext cx="5617021" cy="3671888"/>
          </a:xfrm>
        </p:spPr>
        <p:txBody>
          <a:bodyPr/>
          <a:lstStyle>
            <a:lvl1pPr>
              <a:defRPr/>
            </a:lvl1pPr>
          </a:lstStyle>
          <a:p>
            <a:r>
              <a:rPr kumimoji="1" lang="en-US" altLang="ja-JP"/>
              <a:t>Add Image</a:t>
            </a:r>
            <a:endParaRPr kumimoji="1" lang="ja-JP" altLang="en-US"/>
          </a:p>
        </p:txBody>
      </p:sp>
      <p:sp>
        <p:nvSpPr>
          <p:cNvPr id="12" name="タイトル 1"/>
          <p:cNvSpPr>
            <a:spLocks noGrp="1"/>
          </p:cNvSpPr>
          <p:nvPr>
            <p:ph type="title" hasCustomPrompt="1"/>
          </p:nvPr>
        </p:nvSpPr>
        <p:spPr>
          <a:xfrm>
            <a:off x="1366342" y="6799684"/>
            <a:ext cx="16201800" cy="1080120"/>
          </a:xfrm>
          <a:prstGeom prst="rect">
            <a:avLst/>
          </a:prstGeom>
        </p:spPr>
        <p:txBody>
          <a:bodyPr anchor="t">
            <a:normAutofit/>
          </a:bodyPr>
          <a:lstStyle>
            <a:lvl1pPr algn="l">
              <a:defRPr sz="6000" spc="600" baseline="0"/>
            </a:lvl1pPr>
          </a:lstStyle>
          <a:p>
            <a:r>
              <a:rPr kumimoji="1" lang="en-US" altLang="ja-JP"/>
              <a:t>TEXT</a:t>
            </a:r>
            <a:endParaRPr kumimoji="1" lang="ja-JP" altLang="en-US"/>
          </a:p>
        </p:txBody>
      </p:sp>
      <p:grpSp>
        <p:nvGrpSpPr>
          <p:cNvPr id="13" name="グループ化 12"/>
          <p:cNvGrpSpPr/>
          <p:nvPr userDrawn="1"/>
        </p:nvGrpSpPr>
        <p:grpSpPr>
          <a:xfrm>
            <a:off x="862286" y="5791572"/>
            <a:ext cx="661574" cy="1728192"/>
            <a:chOff x="4012746" y="1615108"/>
            <a:chExt cx="661574" cy="1728192"/>
          </a:xfrm>
        </p:grpSpPr>
        <p:cxnSp>
          <p:nvCxnSpPr>
            <p:cNvPr id="14" name="直線コネクタ 13"/>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 name="テキスト プレースホルダー 6"/>
          <p:cNvSpPr>
            <a:spLocks noGrp="1"/>
          </p:cNvSpPr>
          <p:nvPr>
            <p:ph type="body" sz="quarter" idx="16" hasCustomPrompt="1"/>
          </p:nvPr>
        </p:nvSpPr>
        <p:spPr>
          <a:xfrm>
            <a:off x="1366342" y="7735788"/>
            <a:ext cx="16201800" cy="1944216"/>
          </a:xfrm>
        </p:spPr>
        <p:txBody>
          <a:bodyPr anchor="t">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p>
        </p:txBody>
      </p:sp>
      <p:sp>
        <p:nvSpPr>
          <p:cNvPr id="19" name="テキスト プレースホルダー 18"/>
          <p:cNvSpPr>
            <a:spLocks noGrp="1"/>
          </p:cNvSpPr>
          <p:nvPr>
            <p:ph type="body" sz="quarter" idx="17" hasCustomPrompt="1"/>
          </p:nvPr>
        </p:nvSpPr>
        <p:spPr>
          <a:xfrm>
            <a:off x="4462686" y="691694"/>
            <a:ext cx="8713511" cy="6130764"/>
          </a:xfrm>
          <a:blipFill>
            <a:blip r:embed="rId3"/>
            <a:stretch>
              <a:fillRect/>
            </a:stretch>
          </a:blipFill>
        </p:spPr>
        <p:txBody>
          <a:bodyPr/>
          <a:lstStyle/>
          <a:p>
            <a:pPr lvl="0"/>
            <a:r>
              <a:rPr kumimoji="1" lang="en-US" altLang="ja-JP"/>
              <a:t> </a:t>
            </a:r>
            <a:endParaRPr kumimoji="1" lang="ja-JP" altLang="en-US"/>
          </a:p>
        </p:txBody>
      </p:sp>
      <p:sp>
        <p:nvSpPr>
          <p:cNvPr id="11" name="図プレースホルダー 8"/>
          <p:cNvSpPr>
            <a:spLocks noGrp="1"/>
          </p:cNvSpPr>
          <p:nvPr>
            <p:ph type="pic" sz="quarter" idx="12" hasCustomPrompt="1"/>
          </p:nvPr>
        </p:nvSpPr>
        <p:spPr>
          <a:xfrm>
            <a:off x="5419147" y="967036"/>
            <a:ext cx="6800589" cy="4320480"/>
          </a:xfrm>
        </p:spPr>
        <p:txBody>
          <a:bodyPr/>
          <a:lstStyle>
            <a:lvl1pPr>
              <a:defRPr/>
            </a:lvl1pPr>
          </a:lstStyle>
          <a:p>
            <a:r>
              <a:rPr kumimoji="1" lang="en-US" altLang="ja-JP"/>
              <a:t>Add Image</a:t>
            </a:r>
          </a:p>
        </p:txBody>
      </p:sp>
    </p:spTree>
    <p:extLst>
      <p:ext uri="{BB962C8B-B14F-4D97-AF65-F5344CB8AC3E}">
        <p14:creationId xmlns:p14="http://schemas.microsoft.com/office/powerpoint/2010/main" val="3163253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Minitors">
    <p:spTree>
      <p:nvGrpSpPr>
        <p:cNvPr id="1" name=""/>
        <p:cNvGrpSpPr/>
        <p:nvPr/>
      </p:nvGrpSpPr>
      <p:grpSpPr>
        <a:xfrm>
          <a:off x="0" y="0"/>
          <a:ext cx="0" cy="0"/>
          <a:chOff x="0" y="0"/>
          <a:chExt cx="0" cy="0"/>
        </a:xfrm>
      </p:grpSpPr>
      <p:sp>
        <p:nvSpPr>
          <p:cNvPr id="3" name="正方形/長方形 2"/>
          <p:cNvSpPr/>
          <p:nvPr userDrawn="1"/>
        </p:nvSpPr>
        <p:spPr>
          <a:xfrm>
            <a:off x="30368" y="5143500"/>
            <a:ext cx="1828641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4654" y="511247"/>
            <a:ext cx="8568014" cy="5856389"/>
          </a:xfrm>
          <a:prstGeom prst="rect">
            <a:avLst/>
          </a:prstGeom>
        </p:spPr>
      </p:pic>
      <p:sp>
        <p:nvSpPr>
          <p:cNvPr id="10" name="図プレースホルダー 8"/>
          <p:cNvSpPr>
            <a:spLocks noGrp="1"/>
          </p:cNvSpPr>
          <p:nvPr>
            <p:ph type="pic" sz="quarter" idx="11" hasCustomPrompt="1"/>
          </p:nvPr>
        </p:nvSpPr>
        <p:spPr>
          <a:xfrm>
            <a:off x="5110758" y="764182"/>
            <a:ext cx="6696744" cy="4283569"/>
          </a:xfrm>
        </p:spPr>
        <p:txBody>
          <a:bodyPr/>
          <a:lstStyle>
            <a:lvl1pPr>
              <a:defRPr/>
            </a:lvl1pPr>
          </a:lstStyle>
          <a:p>
            <a:r>
              <a:rPr kumimoji="1" lang="en-US" altLang="ja-JP"/>
              <a:t>Add Image</a:t>
            </a:r>
            <a:endParaRPr kumimoji="1" lang="ja-JP" altLang="en-US"/>
          </a:p>
        </p:txBody>
      </p:sp>
      <p:sp>
        <p:nvSpPr>
          <p:cNvPr id="12" name="タイトル 1"/>
          <p:cNvSpPr>
            <a:spLocks noGrp="1"/>
          </p:cNvSpPr>
          <p:nvPr>
            <p:ph type="title" hasCustomPrompt="1"/>
          </p:nvPr>
        </p:nvSpPr>
        <p:spPr>
          <a:xfrm>
            <a:off x="1366342" y="6799684"/>
            <a:ext cx="16201800" cy="1080120"/>
          </a:xfrm>
          <a:prstGeom prst="rect">
            <a:avLst/>
          </a:prstGeom>
        </p:spPr>
        <p:txBody>
          <a:bodyPr anchor="t">
            <a:normAutofit/>
          </a:bodyPr>
          <a:lstStyle>
            <a:lvl1pPr algn="l">
              <a:defRPr sz="6000" spc="600" baseline="0"/>
            </a:lvl1pPr>
          </a:lstStyle>
          <a:p>
            <a:r>
              <a:rPr kumimoji="1" lang="en-US" altLang="ja-JP"/>
              <a:t>TEXT</a:t>
            </a:r>
            <a:endParaRPr kumimoji="1" lang="ja-JP" altLang="en-US"/>
          </a:p>
        </p:txBody>
      </p:sp>
      <p:grpSp>
        <p:nvGrpSpPr>
          <p:cNvPr id="13" name="グループ化 12"/>
          <p:cNvGrpSpPr/>
          <p:nvPr userDrawn="1"/>
        </p:nvGrpSpPr>
        <p:grpSpPr>
          <a:xfrm>
            <a:off x="862286" y="5791572"/>
            <a:ext cx="661574" cy="1728192"/>
            <a:chOff x="4012746" y="1615108"/>
            <a:chExt cx="661574" cy="1728192"/>
          </a:xfrm>
        </p:grpSpPr>
        <p:cxnSp>
          <p:nvCxnSpPr>
            <p:cNvPr id="14" name="直線コネクタ 13"/>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 name="テキスト プレースホルダー 6"/>
          <p:cNvSpPr>
            <a:spLocks noGrp="1"/>
          </p:cNvSpPr>
          <p:nvPr>
            <p:ph type="body" sz="quarter" idx="16" hasCustomPrompt="1"/>
          </p:nvPr>
        </p:nvSpPr>
        <p:spPr>
          <a:xfrm>
            <a:off x="1366342" y="7735788"/>
            <a:ext cx="16201800" cy="1944216"/>
          </a:xfrm>
        </p:spPr>
        <p:txBody>
          <a:bodyPr anchor="t">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p>
        </p:txBody>
      </p:sp>
      <p:pic>
        <p:nvPicPr>
          <p:cNvPr id="2" name="図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8510" y="2388840"/>
            <a:ext cx="1812335" cy="3762772"/>
          </a:xfrm>
          <a:prstGeom prst="rect">
            <a:avLst/>
          </a:prstGeom>
        </p:spPr>
      </p:pic>
      <p:pic>
        <p:nvPicPr>
          <p:cNvPr id="4" name="図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55574" y="1112079"/>
            <a:ext cx="3556895" cy="5029200"/>
          </a:xfrm>
          <a:prstGeom prst="rect">
            <a:avLst/>
          </a:prstGeom>
        </p:spPr>
      </p:pic>
      <p:sp>
        <p:nvSpPr>
          <p:cNvPr id="18" name="図プレースホルダー 8"/>
          <p:cNvSpPr>
            <a:spLocks noGrp="1"/>
          </p:cNvSpPr>
          <p:nvPr>
            <p:ph type="pic" sz="quarter" idx="17" hasCustomPrompt="1"/>
          </p:nvPr>
        </p:nvSpPr>
        <p:spPr>
          <a:xfrm>
            <a:off x="3022526" y="2876155"/>
            <a:ext cx="1512168" cy="2771401"/>
          </a:xfrm>
        </p:spPr>
        <p:txBody>
          <a:bodyPr/>
          <a:lstStyle>
            <a:lvl1pPr>
              <a:defRPr/>
            </a:lvl1pPr>
          </a:lstStyle>
          <a:p>
            <a:r>
              <a:rPr kumimoji="1" lang="en-US" altLang="ja-JP"/>
              <a:t>Add Image</a:t>
            </a:r>
            <a:endParaRPr kumimoji="1" lang="ja-JP" altLang="en-US"/>
          </a:p>
        </p:txBody>
      </p:sp>
      <p:sp>
        <p:nvSpPr>
          <p:cNvPr id="20" name="図プレースホルダー 8"/>
          <p:cNvSpPr>
            <a:spLocks noGrp="1"/>
          </p:cNvSpPr>
          <p:nvPr>
            <p:ph type="pic" sz="quarter" idx="18" hasCustomPrompt="1"/>
          </p:nvPr>
        </p:nvSpPr>
        <p:spPr>
          <a:xfrm>
            <a:off x="12722021" y="1615108"/>
            <a:ext cx="3024000" cy="4032448"/>
          </a:xfrm>
        </p:spPr>
        <p:txBody>
          <a:bodyPr/>
          <a:lstStyle>
            <a:lvl1pPr>
              <a:defRPr/>
            </a:lvl1pPr>
          </a:lstStyle>
          <a:p>
            <a:r>
              <a:rPr kumimoji="1" lang="en-US" altLang="ja-JP"/>
              <a:t>Add Image</a:t>
            </a:r>
            <a:endParaRPr kumimoji="1" lang="ja-JP" altLang="en-US"/>
          </a:p>
        </p:txBody>
      </p:sp>
    </p:spTree>
    <p:extLst>
      <p:ext uri="{BB962C8B-B14F-4D97-AF65-F5344CB8AC3E}">
        <p14:creationId xmlns:p14="http://schemas.microsoft.com/office/powerpoint/2010/main" val="1113490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ide Image">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1"/>
            <a:ext cx="18286413" cy="6439643"/>
          </a:xfrm>
        </p:spPr>
        <p:txBody>
          <a:bodyPr/>
          <a:lstStyle>
            <a:lvl1pPr>
              <a:defRPr/>
            </a:lvl1pPr>
          </a:lstStyle>
          <a:p>
            <a:r>
              <a:rPr kumimoji="1" lang="en-US" altLang="ja-JP"/>
              <a:t>Add Image</a:t>
            </a:r>
            <a:endParaRPr kumimoji="1" lang="ja-JP" altLang="en-US"/>
          </a:p>
        </p:txBody>
      </p:sp>
      <p:sp>
        <p:nvSpPr>
          <p:cNvPr id="5" name="タイトル 1"/>
          <p:cNvSpPr>
            <a:spLocks noGrp="1"/>
          </p:cNvSpPr>
          <p:nvPr>
            <p:ph type="title" hasCustomPrompt="1"/>
          </p:nvPr>
        </p:nvSpPr>
        <p:spPr>
          <a:xfrm>
            <a:off x="1366342" y="7735788"/>
            <a:ext cx="16201800" cy="1080120"/>
          </a:xfrm>
          <a:prstGeom prst="rect">
            <a:avLst/>
          </a:prstGeom>
        </p:spPr>
        <p:txBody>
          <a:bodyPr anchor="t">
            <a:normAutofit/>
          </a:bodyPr>
          <a:lstStyle>
            <a:lvl1pPr algn="l">
              <a:defRPr sz="6000" spc="600" baseline="0"/>
            </a:lvl1pPr>
          </a:lstStyle>
          <a:p>
            <a:r>
              <a:rPr kumimoji="1" lang="en-US" altLang="ja-JP"/>
              <a:t>TEXT</a:t>
            </a:r>
            <a:endParaRPr kumimoji="1" lang="ja-JP" altLang="en-US"/>
          </a:p>
        </p:txBody>
      </p:sp>
      <p:grpSp>
        <p:nvGrpSpPr>
          <p:cNvPr id="6" name="グループ化 5"/>
          <p:cNvGrpSpPr/>
          <p:nvPr userDrawn="1"/>
        </p:nvGrpSpPr>
        <p:grpSpPr>
          <a:xfrm>
            <a:off x="862286" y="6727676"/>
            <a:ext cx="661574" cy="1728192"/>
            <a:chOff x="4012746" y="1615108"/>
            <a:chExt cx="661574" cy="1728192"/>
          </a:xfrm>
        </p:grpSpPr>
        <p:cxnSp>
          <p:nvCxnSpPr>
            <p:cNvPr id="7" name="直線コネクタ 6"/>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テキスト プレースホルダー 6"/>
          <p:cNvSpPr>
            <a:spLocks noGrp="1"/>
          </p:cNvSpPr>
          <p:nvPr>
            <p:ph type="body" sz="quarter" idx="16" hasCustomPrompt="1"/>
          </p:nvPr>
        </p:nvSpPr>
        <p:spPr>
          <a:xfrm>
            <a:off x="1366342" y="8671892"/>
            <a:ext cx="16201800" cy="1224136"/>
          </a:xfrm>
        </p:spPr>
        <p:txBody>
          <a:bodyPr anchor="t">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p>
        </p:txBody>
      </p:sp>
    </p:spTree>
    <p:extLst>
      <p:ext uri="{BB962C8B-B14F-4D97-AF65-F5344CB8AC3E}">
        <p14:creationId xmlns:p14="http://schemas.microsoft.com/office/powerpoint/2010/main" val="330940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alf Image">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1"/>
            <a:ext cx="9142413" cy="10286999"/>
          </a:xfrm>
        </p:spPr>
        <p:txBody>
          <a:bodyPr/>
          <a:lstStyle>
            <a:lvl1pPr>
              <a:defRPr/>
            </a:lvl1pPr>
          </a:lstStyle>
          <a:p>
            <a:r>
              <a:rPr kumimoji="1" lang="en-US" altLang="ja-JP"/>
              <a:t>Add Image</a:t>
            </a:r>
            <a:endParaRPr kumimoji="1" lang="ja-JP" altLang="en-US"/>
          </a:p>
        </p:txBody>
      </p:sp>
      <p:sp>
        <p:nvSpPr>
          <p:cNvPr id="5" name="タイトル 1"/>
          <p:cNvSpPr>
            <a:spLocks noGrp="1"/>
          </p:cNvSpPr>
          <p:nvPr>
            <p:ph type="title" hasCustomPrompt="1"/>
          </p:nvPr>
        </p:nvSpPr>
        <p:spPr>
          <a:xfrm>
            <a:off x="10007302" y="3805742"/>
            <a:ext cx="7632848" cy="1080120"/>
          </a:xfrm>
          <a:prstGeom prst="rect">
            <a:avLst/>
          </a:prstGeom>
        </p:spPr>
        <p:txBody>
          <a:bodyPr anchor="t">
            <a:normAutofit/>
          </a:bodyPr>
          <a:lstStyle>
            <a:lvl1pPr algn="l">
              <a:defRPr sz="6000" spc="600" baseline="0"/>
            </a:lvl1pPr>
          </a:lstStyle>
          <a:p>
            <a:r>
              <a:rPr kumimoji="1" lang="en-US" altLang="ja-JP"/>
              <a:t>TEXT</a:t>
            </a:r>
            <a:endParaRPr kumimoji="1" lang="ja-JP" altLang="en-US"/>
          </a:p>
        </p:txBody>
      </p:sp>
      <p:grpSp>
        <p:nvGrpSpPr>
          <p:cNvPr id="6" name="グループ化 5"/>
          <p:cNvGrpSpPr/>
          <p:nvPr userDrawn="1"/>
        </p:nvGrpSpPr>
        <p:grpSpPr>
          <a:xfrm>
            <a:off x="9503246" y="2797630"/>
            <a:ext cx="661574" cy="1728192"/>
            <a:chOff x="4012746" y="1615108"/>
            <a:chExt cx="661574" cy="1728192"/>
          </a:xfrm>
        </p:grpSpPr>
        <p:cxnSp>
          <p:nvCxnSpPr>
            <p:cNvPr id="7" name="直線コネクタ 6"/>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テキスト プレースホルダー 6"/>
          <p:cNvSpPr>
            <a:spLocks noGrp="1"/>
          </p:cNvSpPr>
          <p:nvPr>
            <p:ph type="body" sz="quarter" idx="16" hasCustomPrompt="1"/>
          </p:nvPr>
        </p:nvSpPr>
        <p:spPr>
          <a:xfrm>
            <a:off x="10007302" y="4741846"/>
            <a:ext cx="7632848" cy="1944216"/>
          </a:xfrm>
        </p:spPr>
        <p:txBody>
          <a:bodyPr anchor="t">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p>
        </p:txBody>
      </p:sp>
    </p:spTree>
    <p:extLst>
      <p:ext uri="{BB962C8B-B14F-4D97-AF65-F5344CB8AC3E}">
        <p14:creationId xmlns:p14="http://schemas.microsoft.com/office/powerpoint/2010/main" val="212592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図プレースホルダー 3"/>
          <p:cNvSpPr>
            <a:spLocks noGrp="1"/>
          </p:cNvSpPr>
          <p:nvPr>
            <p:ph type="pic" sz="quarter" idx="10" hasCustomPrompt="1"/>
          </p:nvPr>
        </p:nvSpPr>
        <p:spPr>
          <a:xfrm>
            <a:off x="0" y="1"/>
            <a:ext cx="18286413" cy="10286999"/>
          </a:xfrm>
        </p:spPr>
        <p:txBody>
          <a:bodyPr/>
          <a:lstStyle>
            <a:lvl1pPr>
              <a:defRPr/>
            </a:lvl1pPr>
          </a:lstStyle>
          <a:p>
            <a:r>
              <a:rPr kumimoji="1" lang="en-US" altLang="ja-JP"/>
              <a:t>Add Image</a:t>
            </a:r>
            <a:endParaRPr kumimoji="1" lang="ja-JP" altLang="en-US"/>
          </a:p>
        </p:txBody>
      </p:sp>
      <p:sp>
        <p:nvSpPr>
          <p:cNvPr id="4" name="タイトル 1"/>
          <p:cNvSpPr>
            <a:spLocks noGrp="1"/>
          </p:cNvSpPr>
          <p:nvPr>
            <p:ph type="title" hasCustomPrompt="1"/>
          </p:nvPr>
        </p:nvSpPr>
        <p:spPr>
          <a:xfrm>
            <a:off x="1006302" y="6871692"/>
            <a:ext cx="16201800" cy="1080120"/>
          </a:xfrm>
          <a:prstGeom prst="rect">
            <a:avLst/>
          </a:prstGeom>
        </p:spPr>
        <p:txBody>
          <a:bodyPr anchor="t">
            <a:normAutofit/>
          </a:bodyPr>
          <a:lstStyle>
            <a:lvl1pPr algn="ctr">
              <a:defRPr sz="6000" spc="600" baseline="0"/>
            </a:lvl1pPr>
          </a:lstStyle>
          <a:p>
            <a:r>
              <a:rPr kumimoji="1" lang="en-US" altLang="ja-JP"/>
              <a:t>TEXT</a:t>
            </a:r>
            <a:endParaRPr kumimoji="1" lang="ja-JP" altLang="en-US"/>
          </a:p>
        </p:txBody>
      </p:sp>
      <p:sp>
        <p:nvSpPr>
          <p:cNvPr id="5" name="テキスト プレースホルダー 6"/>
          <p:cNvSpPr>
            <a:spLocks noGrp="1"/>
          </p:cNvSpPr>
          <p:nvPr>
            <p:ph type="body" sz="quarter" idx="16" hasCustomPrompt="1"/>
          </p:nvPr>
        </p:nvSpPr>
        <p:spPr>
          <a:xfrm>
            <a:off x="1006302" y="7807796"/>
            <a:ext cx="16201800" cy="1944216"/>
          </a:xfrm>
        </p:spPr>
        <p:txBody>
          <a:bodyPr anchor="t">
            <a:noAutofit/>
          </a:bodyPr>
          <a:lstStyle>
            <a:lvl1pPr algn="ctr">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p>
        </p:txBody>
      </p:sp>
    </p:spTree>
    <p:extLst>
      <p:ext uri="{BB962C8B-B14F-4D97-AF65-F5344CB8AC3E}">
        <p14:creationId xmlns:p14="http://schemas.microsoft.com/office/powerpoint/2010/main" val="195796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Tree>
    <p:extLst>
      <p:ext uri="{BB962C8B-B14F-4D97-AF65-F5344CB8AC3E}">
        <p14:creationId xmlns:p14="http://schemas.microsoft.com/office/powerpoint/2010/main" val="373004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タイトル 1"/>
          <p:cNvSpPr>
            <a:spLocks noGrp="1"/>
          </p:cNvSpPr>
          <p:nvPr>
            <p:ph type="title" hasCustomPrompt="1"/>
          </p:nvPr>
        </p:nvSpPr>
        <p:spPr>
          <a:xfrm>
            <a:off x="1078310" y="7735788"/>
            <a:ext cx="13557478" cy="1440161"/>
          </a:xfrm>
        </p:spPr>
        <p:txBody>
          <a:bodyPr anchor="b">
            <a:noAutofit/>
          </a:bodyPr>
          <a:lstStyle>
            <a:lvl1pPr algn="l">
              <a:defRPr sz="7200" kern="0" spc="2000" baseline="0"/>
            </a:lvl1pPr>
          </a:lstStyle>
          <a:p>
            <a:r>
              <a:rPr kumimoji="1" lang="en-US" altLang="ja-JP"/>
              <a:t>SECTION TITLE</a:t>
            </a:r>
            <a:endParaRPr kumimoji="1" lang="ja-JP" altLang="en-US"/>
          </a:p>
        </p:txBody>
      </p:sp>
      <p:sp>
        <p:nvSpPr>
          <p:cNvPr id="4" name="テキスト プレースホルダー 5"/>
          <p:cNvSpPr>
            <a:spLocks noGrp="1"/>
          </p:cNvSpPr>
          <p:nvPr>
            <p:ph type="body" sz="quarter" idx="12" hasCustomPrompt="1"/>
          </p:nvPr>
        </p:nvSpPr>
        <p:spPr>
          <a:xfrm>
            <a:off x="1078310" y="8959702"/>
            <a:ext cx="13464495" cy="575841"/>
          </a:xfrm>
        </p:spPr>
        <p:txBody>
          <a:bodyPr>
            <a:noAutofit/>
          </a:bodyPr>
          <a:lstStyle>
            <a:lvl1pPr algn="l">
              <a:spcBef>
                <a:spcPts val="0"/>
              </a:spcBef>
              <a:defRPr sz="2800" spc="300" baseline="0">
                <a:solidFill>
                  <a:schemeClr val="tx1"/>
                </a:solidFill>
              </a:defRPr>
            </a:lvl1pPr>
          </a:lstStyle>
          <a:p>
            <a:pPr lvl="0"/>
            <a:r>
              <a:rPr kumimoji="1" lang="en-US" altLang="ja-JP"/>
              <a:t>Description Goes Here</a:t>
            </a:r>
            <a:endParaRPr kumimoji="1" lang="ja-JP" altLang="en-US"/>
          </a:p>
        </p:txBody>
      </p:sp>
      <p:grpSp>
        <p:nvGrpSpPr>
          <p:cNvPr id="5" name="グループ化 4"/>
          <p:cNvGrpSpPr/>
          <p:nvPr userDrawn="1"/>
        </p:nvGrpSpPr>
        <p:grpSpPr>
          <a:xfrm>
            <a:off x="672671" y="6743196"/>
            <a:ext cx="661574" cy="1728192"/>
            <a:chOff x="4012746" y="1615108"/>
            <a:chExt cx="661574" cy="1728192"/>
          </a:xfrm>
        </p:grpSpPr>
        <p:cxnSp>
          <p:nvCxnSpPr>
            <p:cNvPr id="6" name="直線コネクタ 5"/>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621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iterate type="wd">
                                    <p:tmPct val="10000"/>
                                  </p:iterate>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7" name="テキスト プレースホルダー 6"/>
          <p:cNvSpPr>
            <a:spLocks noGrp="1"/>
          </p:cNvSpPr>
          <p:nvPr>
            <p:ph type="body" sz="quarter" idx="13" hasCustomPrompt="1"/>
          </p:nvPr>
        </p:nvSpPr>
        <p:spPr>
          <a:xfrm>
            <a:off x="1186322" y="3919364"/>
            <a:ext cx="15913768" cy="864096"/>
          </a:xfrm>
        </p:spPr>
        <p:txBody>
          <a:bodyPr anchor="b">
            <a:normAutofit/>
          </a:bodyPr>
          <a:lstStyle>
            <a:lvl1pPr algn="ctr">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8" name="テキスト プレースホルダー 6"/>
          <p:cNvSpPr>
            <a:spLocks noGrp="1"/>
          </p:cNvSpPr>
          <p:nvPr>
            <p:ph type="body" sz="quarter" idx="14" hasCustomPrompt="1"/>
          </p:nvPr>
        </p:nvSpPr>
        <p:spPr>
          <a:xfrm>
            <a:off x="1186322" y="4855468"/>
            <a:ext cx="15913768" cy="2088232"/>
          </a:xfrm>
        </p:spPr>
        <p:txBody>
          <a:bodyPr>
            <a:noAutofit/>
          </a:bodyPr>
          <a:lstStyle>
            <a:lvl1pPr algn="ctr">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285719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7" name="テキスト プレースホルダー 6"/>
          <p:cNvSpPr>
            <a:spLocks noGrp="1"/>
          </p:cNvSpPr>
          <p:nvPr>
            <p:ph type="body" sz="quarter" idx="13" hasCustomPrompt="1"/>
          </p:nvPr>
        </p:nvSpPr>
        <p:spPr>
          <a:xfrm>
            <a:off x="1186322" y="3919364"/>
            <a:ext cx="730881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8" name="テキスト プレースホルダー 6"/>
          <p:cNvSpPr>
            <a:spLocks noGrp="1"/>
          </p:cNvSpPr>
          <p:nvPr>
            <p:ph type="body" sz="quarter" idx="14" hasCustomPrompt="1"/>
          </p:nvPr>
        </p:nvSpPr>
        <p:spPr>
          <a:xfrm>
            <a:off x="1186322" y="4855468"/>
            <a:ext cx="7308812" cy="2088232"/>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9" name="テキスト プレースホルダー 6"/>
          <p:cNvSpPr>
            <a:spLocks noGrp="1"/>
          </p:cNvSpPr>
          <p:nvPr>
            <p:ph type="body" sz="quarter" idx="15" hasCustomPrompt="1"/>
          </p:nvPr>
        </p:nvSpPr>
        <p:spPr>
          <a:xfrm>
            <a:off x="9755274" y="3919364"/>
            <a:ext cx="730881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10" name="テキスト プレースホルダー 6"/>
          <p:cNvSpPr>
            <a:spLocks noGrp="1"/>
          </p:cNvSpPr>
          <p:nvPr>
            <p:ph type="body" sz="quarter" idx="16" hasCustomPrompt="1"/>
          </p:nvPr>
        </p:nvSpPr>
        <p:spPr>
          <a:xfrm>
            <a:off x="9755274" y="4855468"/>
            <a:ext cx="7308812" cy="2088232"/>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2818666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7" name="テキスト プレースホルダー 6"/>
          <p:cNvSpPr>
            <a:spLocks noGrp="1"/>
          </p:cNvSpPr>
          <p:nvPr>
            <p:ph type="body" sz="quarter" idx="13" hasCustomPrompt="1"/>
          </p:nvPr>
        </p:nvSpPr>
        <p:spPr>
          <a:xfrm>
            <a:off x="1186322" y="2233267"/>
            <a:ext cx="15877764"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8" name="テキスト プレースホルダー 6"/>
          <p:cNvSpPr>
            <a:spLocks noGrp="1"/>
          </p:cNvSpPr>
          <p:nvPr>
            <p:ph type="body" sz="quarter" idx="14" hasCustomPrompt="1"/>
          </p:nvPr>
        </p:nvSpPr>
        <p:spPr>
          <a:xfrm>
            <a:off x="1186322" y="2983260"/>
            <a:ext cx="15877764" cy="1254049"/>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1" name="テキスト プレースホルダー 6"/>
          <p:cNvSpPr>
            <a:spLocks noGrp="1"/>
          </p:cNvSpPr>
          <p:nvPr>
            <p:ph type="body" sz="quarter" idx="15" hasCustomPrompt="1"/>
          </p:nvPr>
        </p:nvSpPr>
        <p:spPr>
          <a:xfrm>
            <a:off x="1186322" y="4579618"/>
            <a:ext cx="15877764"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12" name="テキスト プレースホルダー 6"/>
          <p:cNvSpPr>
            <a:spLocks noGrp="1"/>
          </p:cNvSpPr>
          <p:nvPr>
            <p:ph type="body" sz="quarter" idx="16" hasCustomPrompt="1"/>
          </p:nvPr>
        </p:nvSpPr>
        <p:spPr>
          <a:xfrm>
            <a:off x="1186322" y="5329611"/>
            <a:ext cx="15877764" cy="1254049"/>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3" name="テキスト プレースホルダー 6"/>
          <p:cNvSpPr>
            <a:spLocks noGrp="1"/>
          </p:cNvSpPr>
          <p:nvPr>
            <p:ph type="body" sz="quarter" idx="17" hasCustomPrompt="1"/>
          </p:nvPr>
        </p:nvSpPr>
        <p:spPr>
          <a:xfrm>
            <a:off x="1186322" y="6943700"/>
            <a:ext cx="15877764"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14" name="テキスト プレースホルダー 6"/>
          <p:cNvSpPr>
            <a:spLocks noGrp="1"/>
          </p:cNvSpPr>
          <p:nvPr>
            <p:ph type="body" sz="quarter" idx="18" hasCustomPrompt="1"/>
          </p:nvPr>
        </p:nvSpPr>
        <p:spPr>
          <a:xfrm>
            <a:off x="1186322" y="7693693"/>
            <a:ext cx="15877764" cy="1254049"/>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158761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grpSp>
        <p:nvGrpSpPr>
          <p:cNvPr id="15" name="グループ化 14"/>
          <p:cNvGrpSpPr/>
          <p:nvPr userDrawn="1"/>
        </p:nvGrpSpPr>
        <p:grpSpPr>
          <a:xfrm>
            <a:off x="862286" y="2470598"/>
            <a:ext cx="1552133" cy="1728192"/>
            <a:chOff x="7054974" y="1111052"/>
            <a:chExt cx="1552133" cy="1728192"/>
          </a:xfrm>
        </p:grpSpPr>
        <p:sp>
          <p:nvSpPr>
            <p:cNvPr id="16" name="テキスト ボックス 15"/>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1</a:t>
              </a:r>
              <a:endParaRPr kumimoji="1" lang="ja-JP" altLang="en-US" sz="9600">
                <a:solidFill>
                  <a:schemeClr val="tx1">
                    <a:lumMod val="50000"/>
                  </a:schemeClr>
                </a:solidFill>
              </a:endParaRPr>
            </a:p>
          </p:txBody>
        </p:sp>
        <p:cxnSp>
          <p:nvCxnSpPr>
            <p:cNvPr id="17" name="直線コネクタ 16"/>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 name="グループ化 17"/>
          <p:cNvGrpSpPr/>
          <p:nvPr userDrawn="1"/>
        </p:nvGrpSpPr>
        <p:grpSpPr>
          <a:xfrm>
            <a:off x="862286" y="4774854"/>
            <a:ext cx="1552133" cy="1728192"/>
            <a:chOff x="7054974" y="1111052"/>
            <a:chExt cx="1552133" cy="1728192"/>
          </a:xfrm>
        </p:grpSpPr>
        <p:sp>
          <p:nvSpPr>
            <p:cNvPr id="19" name="テキスト ボックス 18"/>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2</a:t>
              </a:r>
              <a:endParaRPr kumimoji="1" lang="ja-JP" altLang="en-US" sz="9600">
                <a:solidFill>
                  <a:schemeClr val="tx1">
                    <a:lumMod val="50000"/>
                  </a:schemeClr>
                </a:solidFill>
              </a:endParaRPr>
            </a:p>
          </p:txBody>
        </p:sp>
        <p:cxnSp>
          <p:nvCxnSpPr>
            <p:cNvPr id="20" name="直線コネクタ 19"/>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グループ化 20"/>
          <p:cNvGrpSpPr/>
          <p:nvPr userDrawn="1"/>
        </p:nvGrpSpPr>
        <p:grpSpPr>
          <a:xfrm>
            <a:off x="862286" y="7079110"/>
            <a:ext cx="1552133" cy="1728192"/>
            <a:chOff x="7054974" y="1111052"/>
            <a:chExt cx="1552133" cy="1728192"/>
          </a:xfrm>
        </p:grpSpPr>
        <p:sp>
          <p:nvSpPr>
            <p:cNvPr id="22" name="テキスト ボックス 21"/>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3</a:t>
              </a:r>
              <a:endParaRPr kumimoji="1" lang="ja-JP" altLang="en-US" sz="9600">
                <a:solidFill>
                  <a:schemeClr val="tx1">
                    <a:lumMod val="50000"/>
                  </a:schemeClr>
                </a:solidFill>
              </a:endParaRPr>
            </a:p>
          </p:txBody>
        </p:sp>
        <p:cxnSp>
          <p:nvCxnSpPr>
            <p:cNvPr id="23" name="直線コネクタ 22"/>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4" name="テキスト プレースホルダー 6"/>
          <p:cNvSpPr>
            <a:spLocks noGrp="1"/>
          </p:cNvSpPr>
          <p:nvPr>
            <p:ph type="body" sz="quarter" idx="13" hasCustomPrompt="1"/>
          </p:nvPr>
        </p:nvSpPr>
        <p:spPr>
          <a:xfrm>
            <a:off x="2590478" y="2383554"/>
            <a:ext cx="14545616"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5" name="テキスト プレースホルダー 6"/>
          <p:cNvSpPr>
            <a:spLocks noGrp="1"/>
          </p:cNvSpPr>
          <p:nvPr>
            <p:ph type="body" sz="quarter" idx="14" hasCustomPrompt="1"/>
          </p:nvPr>
        </p:nvSpPr>
        <p:spPr>
          <a:xfrm>
            <a:off x="2590478" y="3160606"/>
            <a:ext cx="14545616"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26" name="テキスト プレースホルダー 6"/>
          <p:cNvSpPr>
            <a:spLocks noGrp="1"/>
          </p:cNvSpPr>
          <p:nvPr>
            <p:ph type="body" sz="quarter" idx="15" hasCustomPrompt="1"/>
          </p:nvPr>
        </p:nvSpPr>
        <p:spPr>
          <a:xfrm>
            <a:off x="2590478" y="4671145"/>
            <a:ext cx="14545616"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7" name="テキスト プレースホルダー 6"/>
          <p:cNvSpPr>
            <a:spLocks noGrp="1"/>
          </p:cNvSpPr>
          <p:nvPr>
            <p:ph type="body" sz="quarter" idx="16" hasCustomPrompt="1"/>
          </p:nvPr>
        </p:nvSpPr>
        <p:spPr>
          <a:xfrm>
            <a:off x="2590478" y="5448197"/>
            <a:ext cx="14545616"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28" name="テキスト プレースホルダー 6"/>
          <p:cNvSpPr>
            <a:spLocks noGrp="1"/>
          </p:cNvSpPr>
          <p:nvPr>
            <p:ph type="body" sz="quarter" idx="17" hasCustomPrompt="1"/>
          </p:nvPr>
        </p:nvSpPr>
        <p:spPr>
          <a:xfrm>
            <a:off x="2590478" y="6958736"/>
            <a:ext cx="14545616"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9" name="テキスト プレースホルダー 6"/>
          <p:cNvSpPr>
            <a:spLocks noGrp="1"/>
          </p:cNvSpPr>
          <p:nvPr>
            <p:ph type="body" sz="quarter" idx="18" hasCustomPrompt="1"/>
          </p:nvPr>
        </p:nvSpPr>
        <p:spPr>
          <a:xfrm>
            <a:off x="2590478" y="7735788"/>
            <a:ext cx="14545616"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4132740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grpSp>
        <p:nvGrpSpPr>
          <p:cNvPr id="15" name="グループ化 14"/>
          <p:cNvGrpSpPr/>
          <p:nvPr userDrawn="1"/>
        </p:nvGrpSpPr>
        <p:grpSpPr>
          <a:xfrm>
            <a:off x="142206" y="2470598"/>
            <a:ext cx="1552133" cy="1728192"/>
            <a:chOff x="7054974" y="1111052"/>
            <a:chExt cx="1552133" cy="1728192"/>
          </a:xfrm>
        </p:grpSpPr>
        <p:sp>
          <p:nvSpPr>
            <p:cNvPr id="16" name="テキスト ボックス 15"/>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1</a:t>
              </a:r>
              <a:endParaRPr kumimoji="1" lang="ja-JP" altLang="en-US" sz="9600">
                <a:solidFill>
                  <a:schemeClr val="tx1">
                    <a:lumMod val="50000"/>
                  </a:schemeClr>
                </a:solidFill>
              </a:endParaRPr>
            </a:p>
          </p:txBody>
        </p:sp>
        <p:cxnSp>
          <p:nvCxnSpPr>
            <p:cNvPr id="17" name="直線コネクタ 16"/>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 name="グループ化 17"/>
          <p:cNvGrpSpPr/>
          <p:nvPr userDrawn="1"/>
        </p:nvGrpSpPr>
        <p:grpSpPr>
          <a:xfrm>
            <a:off x="142206" y="4774854"/>
            <a:ext cx="1552133" cy="1728192"/>
            <a:chOff x="7054974" y="1111052"/>
            <a:chExt cx="1552133" cy="1728192"/>
          </a:xfrm>
        </p:grpSpPr>
        <p:sp>
          <p:nvSpPr>
            <p:cNvPr id="19" name="テキスト ボックス 18"/>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2</a:t>
              </a:r>
              <a:endParaRPr kumimoji="1" lang="ja-JP" altLang="en-US" sz="9600">
                <a:solidFill>
                  <a:schemeClr val="tx1">
                    <a:lumMod val="50000"/>
                  </a:schemeClr>
                </a:solidFill>
              </a:endParaRPr>
            </a:p>
          </p:txBody>
        </p:sp>
        <p:cxnSp>
          <p:nvCxnSpPr>
            <p:cNvPr id="20" name="直線コネクタ 19"/>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グループ化 20"/>
          <p:cNvGrpSpPr/>
          <p:nvPr userDrawn="1"/>
        </p:nvGrpSpPr>
        <p:grpSpPr>
          <a:xfrm>
            <a:off x="142206" y="7079110"/>
            <a:ext cx="1552133" cy="1728192"/>
            <a:chOff x="7054974" y="1111052"/>
            <a:chExt cx="1552133" cy="1728192"/>
          </a:xfrm>
        </p:grpSpPr>
        <p:sp>
          <p:nvSpPr>
            <p:cNvPr id="22" name="テキスト ボックス 21"/>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3</a:t>
              </a:r>
              <a:endParaRPr kumimoji="1" lang="ja-JP" altLang="en-US" sz="9600">
                <a:solidFill>
                  <a:schemeClr val="tx1">
                    <a:lumMod val="50000"/>
                  </a:schemeClr>
                </a:solidFill>
              </a:endParaRPr>
            </a:p>
          </p:txBody>
        </p:sp>
        <p:cxnSp>
          <p:nvCxnSpPr>
            <p:cNvPr id="23" name="直線コネクタ 22"/>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4" name="テキスト プレースホルダー 6"/>
          <p:cNvSpPr>
            <a:spLocks noGrp="1"/>
          </p:cNvSpPr>
          <p:nvPr>
            <p:ph type="body" sz="quarter" idx="13" hasCustomPrompt="1"/>
          </p:nvPr>
        </p:nvSpPr>
        <p:spPr>
          <a:xfrm>
            <a:off x="1870398" y="2263180"/>
            <a:ext cx="7128792" cy="864096"/>
          </a:xfrm>
        </p:spPr>
        <p:txBody>
          <a:bodyPr anchor="b">
            <a:normAutofit/>
          </a:bodyPr>
          <a:lstStyle>
            <a:lvl1pPr algn="l">
              <a:spcBef>
                <a:spcPts val="0"/>
              </a:spcBef>
              <a:defRPr sz="3600" baseline="0">
                <a:solidFill>
                  <a:schemeClr val="accent1"/>
                </a:solidFill>
              </a:defRPr>
            </a:lvl1pPr>
          </a:lstStyle>
          <a:p>
            <a:pPr lvl="0"/>
            <a:r>
              <a:rPr kumimoji="1" lang="en-US" altLang="ja-JP"/>
              <a:t>Caption Goes Here</a:t>
            </a:r>
            <a:endParaRPr kumimoji="1" lang="ja-JP" altLang="en-US"/>
          </a:p>
        </p:txBody>
      </p:sp>
      <p:sp>
        <p:nvSpPr>
          <p:cNvPr id="25" name="テキスト プレースホルダー 6"/>
          <p:cNvSpPr>
            <a:spLocks noGrp="1"/>
          </p:cNvSpPr>
          <p:nvPr>
            <p:ph type="body" sz="quarter" idx="14" hasCustomPrompt="1"/>
          </p:nvPr>
        </p:nvSpPr>
        <p:spPr>
          <a:xfrm>
            <a:off x="1870398" y="2983260"/>
            <a:ext cx="7128792" cy="1334822"/>
          </a:xfrm>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26" name="テキスト プレースホルダー 6"/>
          <p:cNvSpPr>
            <a:spLocks noGrp="1"/>
          </p:cNvSpPr>
          <p:nvPr>
            <p:ph type="body" sz="quarter" idx="15" hasCustomPrompt="1"/>
          </p:nvPr>
        </p:nvSpPr>
        <p:spPr>
          <a:xfrm>
            <a:off x="1870398" y="4550771"/>
            <a:ext cx="7128792" cy="864096"/>
          </a:xfrm>
        </p:spPr>
        <p:txBody>
          <a:bodyPr anchor="b">
            <a:normAutofit/>
          </a:bodyPr>
          <a:lstStyle>
            <a:lvl1pPr algn="l">
              <a:spcBef>
                <a:spcPts val="0"/>
              </a:spcBef>
              <a:defRPr sz="3600" baseline="0">
                <a:solidFill>
                  <a:schemeClr val="accent1"/>
                </a:solidFill>
              </a:defRPr>
            </a:lvl1pPr>
          </a:lstStyle>
          <a:p>
            <a:pPr lvl="0"/>
            <a:r>
              <a:rPr kumimoji="1" lang="en-US" altLang="ja-JP"/>
              <a:t>Caption Goes Here</a:t>
            </a:r>
            <a:endParaRPr kumimoji="1" lang="ja-JP" altLang="en-US"/>
          </a:p>
        </p:txBody>
      </p:sp>
      <p:sp>
        <p:nvSpPr>
          <p:cNvPr id="27" name="テキスト プレースホルダー 6"/>
          <p:cNvSpPr>
            <a:spLocks noGrp="1"/>
          </p:cNvSpPr>
          <p:nvPr>
            <p:ph type="body" sz="quarter" idx="16" hasCustomPrompt="1"/>
          </p:nvPr>
        </p:nvSpPr>
        <p:spPr>
          <a:xfrm>
            <a:off x="1870398" y="5270851"/>
            <a:ext cx="7128792" cy="1334822"/>
          </a:xfrm>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28" name="テキスト プレースホルダー 6"/>
          <p:cNvSpPr>
            <a:spLocks noGrp="1"/>
          </p:cNvSpPr>
          <p:nvPr>
            <p:ph type="body" sz="quarter" idx="17" hasCustomPrompt="1"/>
          </p:nvPr>
        </p:nvSpPr>
        <p:spPr>
          <a:xfrm>
            <a:off x="1870398" y="6838362"/>
            <a:ext cx="7128792" cy="864096"/>
          </a:xfrm>
        </p:spPr>
        <p:txBody>
          <a:bodyPr anchor="b">
            <a:normAutofit/>
          </a:bodyPr>
          <a:lstStyle>
            <a:lvl1pPr algn="l">
              <a:spcBef>
                <a:spcPts val="0"/>
              </a:spcBef>
              <a:defRPr sz="3600" baseline="0">
                <a:solidFill>
                  <a:schemeClr val="accent1"/>
                </a:solidFill>
              </a:defRPr>
            </a:lvl1pPr>
          </a:lstStyle>
          <a:p>
            <a:pPr lvl="0"/>
            <a:r>
              <a:rPr kumimoji="1" lang="en-US" altLang="ja-JP"/>
              <a:t>Caption Goes Here</a:t>
            </a:r>
            <a:endParaRPr kumimoji="1" lang="ja-JP" altLang="en-US"/>
          </a:p>
        </p:txBody>
      </p:sp>
      <p:sp>
        <p:nvSpPr>
          <p:cNvPr id="29" name="テキスト プレースホルダー 6"/>
          <p:cNvSpPr>
            <a:spLocks noGrp="1"/>
          </p:cNvSpPr>
          <p:nvPr>
            <p:ph type="body" sz="quarter" idx="18" hasCustomPrompt="1"/>
          </p:nvPr>
        </p:nvSpPr>
        <p:spPr>
          <a:xfrm>
            <a:off x="1870398" y="7558442"/>
            <a:ext cx="7128792" cy="1334822"/>
          </a:xfrm>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grpSp>
        <p:nvGrpSpPr>
          <p:cNvPr id="30" name="グループ化 29"/>
          <p:cNvGrpSpPr/>
          <p:nvPr userDrawn="1"/>
        </p:nvGrpSpPr>
        <p:grpSpPr>
          <a:xfrm>
            <a:off x="8639150" y="2470598"/>
            <a:ext cx="1552133" cy="1728192"/>
            <a:chOff x="7054974" y="1111052"/>
            <a:chExt cx="1552133" cy="1728192"/>
          </a:xfrm>
        </p:grpSpPr>
        <p:sp>
          <p:nvSpPr>
            <p:cNvPr id="31" name="テキスト ボックス 30"/>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4</a:t>
              </a:r>
              <a:endParaRPr kumimoji="1" lang="ja-JP" altLang="en-US" sz="9600">
                <a:solidFill>
                  <a:schemeClr val="tx1">
                    <a:lumMod val="50000"/>
                  </a:schemeClr>
                </a:solidFill>
              </a:endParaRPr>
            </a:p>
          </p:txBody>
        </p:sp>
        <p:cxnSp>
          <p:nvCxnSpPr>
            <p:cNvPr id="32" name="直線コネクタ 31"/>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3" name="グループ化 32"/>
          <p:cNvGrpSpPr/>
          <p:nvPr userDrawn="1"/>
        </p:nvGrpSpPr>
        <p:grpSpPr>
          <a:xfrm>
            <a:off x="8639150" y="4774854"/>
            <a:ext cx="1552133" cy="1728192"/>
            <a:chOff x="7054974" y="1111052"/>
            <a:chExt cx="1552133" cy="1728192"/>
          </a:xfrm>
        </p:grpSpPr>
        <p:sp>
          <p:nvSpPr>
            <p:cNvPr id="34" name="テキスト ボックス 33"/>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5</a:t>
              </a:r>
              <a:endParaRPr kumimoji="1" lang="ja-JP" altLang="en-US" sz="9600">
                <a:solidFill>
                  <a:schemeClr val="tx1">
                    <a:lumMod val="50000"/>
                  </a:schemeClr>
                </a:solidFill>
              </a:endParaRPr>
            </a:p>
          </p:txBody>
        </p:sp>
        <p:cxnSp>
          <p:nvCxnSpPr>
            <p:cNvPr id="35" name="直線コネクタ 34"/>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 name="グループ化 35"/>
          <p:cNvGrpSpPr/>
          <p:nvPr userDrawn="1"/>
        </p:nvGrpSpPr>
        <p:grpSpPr>
          <a:xfrm>
            <a:off x="8639150" y="7079110"/>
            <a:ext cx="1552133" cy="1728192"/>
            <a:chOff x="7054974" y="1111052"/>
            <a:chExt cx="1552133" cy="1728192"/>
          </a:xfrm>
        </p:grpSpPr>
        <p:sp>
          <p:nvSpPr>
            <p:cNvPr id="37" name="テキスト ボックス 36"/>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6</a:t>
              </a:r>
              <a:endParaRPr kumimoji="1" lang="ja-JP" altLang="en-US" sz="9600">
                <a:solidFill>
                  <a:schemeClr val="tx1">
                    <a:lumMod val="50000"/>
                  </a:schemeClr>
                </a:solidFill>
              </a:endParaRPr>
            </a:p>
          </p:txBody>
        </p:sp>
        <p:cxnSp>
          <p:nvCxnSpPr>
            <p:cNvPr id="38" name="直線コネクタ 37"/>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39" name="テキスト プレースホルダー 6"/>
          <p:cNvSpPr>
            <a:spLocks noGrp="1"/>
          </p:cNvSpPr>
          <p:nvPr>
            <p:ph type="body" sz="quarter" idx="19" hasCustomPrompt="1"/>
          </p:nvPr>
        </p:nvSpPr>
        <p:spPr>
          <a:xfrm>
            <a:off x="10367342" y="2263180"/>
            <a:ext cx="7128792" cy="864096"/>
          </a:xfrm>
        </p:spPr>
        <p:txBody>
          <a:bodyPr anchor="b">
            <a:normAutofit/>
          </a:bodyPr>
          <a:lstStyle>
            <a:lvl1pPr algn="l">
              <a:spcBef>
                <a:spcPts val="0"/>
              </a:spcBef>
              <a:defRPr sz="3600" baseline="0">
                <a:solidFill>
                  <a:schemeClr val="accent1"/>
                </a:solidFill>
              </a:defRPr>
            </a:lvl1pPr>
          </a:lstStyle>
          <a:p>
            <a:pPr lvl="0"/>
            <a:r>
              <a:rPr kumimoji="1" lang="en-US" altLang="ja-JP"/>
              <a:t>Caption Goes Here</a:t>
            </a:r>
            <a:endParaRPr kumimoji="1" lang="ja-JP" altLang="en-US"/>
          </a:p>
        </p:txBody>
      </p:sp>
      <p:sp>
        <p:nvSpPr>
          <p:cNvPr id="40" name="テキスト プレースホルダー 6"/>
          <p:cNvSpPr>
            <a:spLocks noGrp="1"/>
          </p:cNvSpPr>
          <p:nvPr>
            <p:ph type="body" sz="quarter" idx="20" hasCustomPrompt="1"/>
          </p:nvPr>
        </p:nvSpPr>
        <p:spPr>
          <a:xfrm>
            <a:off x="10367342" y="2983260"/>
            <a:ext cx="7128792" cy="1334822"/>
          </a:xfrm>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41" name="テキスト プレースホルダー 6"/>
          <p:cNvSpPr>
            <a:spLocks noGrp="1"/>
          </p:cNvSpPr>
          <p:nvPr>
            <p:ph type="body" sz="quarter" idx="21" hasCustomPrompt="1"/>
          </p:nvPr>
        </p:nvSpPr>
        <p:spPr>
          <a:xfrm>
            <a:off x="10367342" y="4550771"/>
            <a:ext cx="7128792" cy="864096"/>
          </a:xfrm>
        </p:spPr>
        <p:txBody>
          <a:bodyPr anchor="b">
            <a:normAutofit/>
          </a:bodyPr>
          <a:lstStyle>
            <a:lvl1pPr algn="l">
              <a:spcBef>
                <a:spcPts val="0"/>
              </a:spcBef>
              <a:defRPr sz="3600" baseline="0">
                <a:solidFill>
                  <a:schemeClr val="accent1"/>
                </a:solidFill>
              </a:defRPr>
            </a:lvl1pPr>
          </a:lstStyle>
          <a:p>
            <a:pPr lvl="0"/>
            <a:r>
              <a:rPr kumimoji="1" lang="en-US" altLang="ja-JP"/>
              <a:t>Caption Goes Here</a:t>
            </a:r>
            <a:endParaRPr kumimoji="1" lang="ja-JP" altLang="en-US"/>
          </a:p>
        </p:txBody>
      </p:sp>
      <p:sp>
        <p:nvSpPr>
          <p:cNvPr id="42" name="テキスト プレースホルダー 6"/>
          <p:cNvSpPr>
            <a:spLocks noGrp="1"/>
          </p:cNvSpPr>
          <p:nvPr>
            <p:ph type="body" sz="quarter" idx="22" hasCustomPrompt="1"/>
          </p:nvPr>
        </p:nvSpPr>
        <p:spPr>
          <a:xfrm>
            <a:off x="10367342" y="5270851"/>
            <a:ext cx="7128792" cy="1334822"/>
          </a:xfrm>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43" name="テキスト プレースホルダー 6"/>
          <p:cNvSpPr>
            <a:spLocks noGrp="1"/>
          </p:cNvSpPr>
          <p:nvPr>
            <p:ph type="body" sz="quarter" idx="23" hasCustomPrompt="1"/>
          </p:nvPr>
        </p:nvSpPr>
        <p:spPr>
          <a:xfrm>
            <a:off x="10367342" y="6838362"/>
            <a:ext cx="7128792" cy="864096"/>
          </a:xfrm>
        </p:spPr>
        <p:txBody>
          <a:bodyPr anchor="b">
            <a:normAutofit/>
          </a:bodyPr>
          <a:lstStyle>
            <a:lvl1pPr algn="l">
              <a:spcBef>
                <a:spcPts val="0"/>
              </a:spcBef>
              <a:defRPr sz="3600" baseline="0">
                <a:solidFill>
                  <a:schemeClr val="accent1"/>
                </a:solidFill>
              </a:defRPr>
            </a:lvl1pPr>
          </a:lstStyle>
          <a:p>
            <a:pPr lvl="0"/>
            <a:r>
              <a:rPr kumimoji="1" lang="en-US" altLang="ja-JP"/>
              <a:t>Caption Goes Here</a:t>
            </a:r>
            <a:endParaRPr kumimoji="1" lang="ja-JP" altLang="en-US"/>
          </a:p>
        </p:txBody>
      </p:sp>
      <p:sp>
        <p:nvSpPr>
          <p:cNvPr id="44" name="テキスト プレースホルダー 6"/>
          <p:cNvSpPr>
            <a:spLocks noGrp="1"/>
          </p:cNvSpPr>
          <p:nvPr>
            <p:ph type="body" sz="quarter" idx="24" hasCustomPrompt="1"/>
          </p:nvPr>
        </p:nvSpPr>
        <p:spPr>
          <a:xfrm>
            <a:off x="10367342" y="7558442"/>
            <a:ext cx="7128792" cy="1334822"/>
          </a:xfrm>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4283816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3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grpSp>
        <p:nvGrpSpPr>
          <p:cNvPr id="15" name="グループ化 14"/>
          <p:cNvGrpSpPr/>
          <p:nvPr userDrawn="1"/>
        </p:nvGrpSpPr>
        <p:grpSpPr>
          <a:xfrm>
            <a:off x="6478910" y="1831132"/>
            <a:ext cx="1552133" cy="1569660"/>
            <a:chOff x="7054974" y="1200132"/>
            <a:chExt cx="1552133" cy="1569660"/>
          </a:xfrm>
        </p:grpSpPr>
        <p:sp>
          <p:nvSpPr>
            <p:cNvPr id="16" name="テキスト ボックス 15"/>
            <p:cNvSpPr txBox="1"/>
            <p:nvPr userDrawn="1"/>
          </p:nvSpPr>
          <p:spPr>
            <a:xfrm>
              <a:off x="7054974" y="1200132"/>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1</a:t>
              </a:r>
              <a:endParaRPr kumimoji="1" lang="ja-JP" altLang="en-US" sz="9600">
                <a:solidFill>
                  <a:schemeClr val="tx1">
                    <a:lumMod val="50000"/>
                  </a:schemeClr>
                </a:solidFill>
              </a:endParaRPr>
            </a:p>
          </p:txBody>
        </p:sp>
        <p:cxnSp>
          <p:nvCxnSpPr>
            <p:cNvPr id="17" name="直線コネクタ 16"/>
            <p:cNvCxnSpPr/>
            <p:nvPr userDrawn="1"/>
          </p:nvCxnSpPr>
          <p:spPr>
            <a:xfrm flipV="1">
              <a:off x="8607107" y="1399084"/>
              <a:ext cx="0" cy="1296144"/>
            </a:xfrm>
            <a:prstGeom prst="line">
              <a:avLst/>
            </a:prstGeom>
          </p:spPr>
          <p:style>
            <a:lnRef idx="1">
              <a:schemeClr val="accent1"/>
            </a:lnRef>
            <a:fillRef idx="0">
              <a:schemeClr val="accent1"/>
            </a:fillRef>
            <a:effectRef idx="0">
              <a:schemeClr val="accent1"/>
            </a:effectRef>
            <a:fontRef idx="minor">
              <a:schemeClr val="tx1"/>
            </a:fontRef>
          </p:style>
        </p:cxnSp>
      </p:grpSp>
      <p:sp>
        <p:nvSpPr>
          <p:cNvPr id="25" name="テキスト プレースホルダー 6"/>
          <p:cNvSpPr>
            <a:spLocks noGrp="1"/>
          </p:cNvSpPr>
          <p:nvPr>
            <p:ph type="body" sz="quarter" idx="14" hasCustomPrompt="1"/>
          </p:nvPr>
        </p:nvSpPr>
        <p:spPr>
          <a:xfrm>
            <a:off x="8207102" y="2047156"/>
            <a:ext cx="9289032" cy="1224136"/>
          </a:xfrm>
        </p:spPr>
        <p:txBody>
          <a:bodyPr anchor="ct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p>
        </p:txBody>
      </p:sp>
      <p:grpSp>
        <p:nvGrpSpPr>
          <p:cNvPr id="34" name="グループ化 33"/>
          <p:cNvGrpSpPr/>
          <p:nvPr userDrawn="1"/>
        </p:nvGrpSpPr>
        <p:grpSpPr>
          <a:xfrm>
            <a:off x="6478910" y="3343300"/>
            <a:ext cx="1552133" cy="1569660"/>
            <a:chOff x="7054974" y="1248171"/>
            <a:chExt cx="1552133" cy="1569660"/>
          </a:xfrm>
        </p:grpSpPr>
        <p:sp>
          <p:nvSpPr>
            <p:cNvPr id="35" name="テキスト ボックス 34"/>
            <p:cNvSpPr txBox="1"/>
            <p:nvPr userDrawn="1"/>
          </p:nvSpPr>
          <p:spPr>
            <a:xfrm>
              <a:off x="7054974" y="1248171"/>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2</a:t>
              </a:r>
              <a:endParaRPr kumimoji="1" lang="ja-JP" altLang="en-US" sz="9600">
                <a:solidFill>
                  <a:schemeClr val="tx1">
                    <a:lumMod val="50000"/>
                  </a:schemeClr>
                </a:solidFill>
              </a:endParaRPr>
            </a:p>
          </p:txBody>
        </p:sp>
        <p:cxnSp>
          <p:nvCxnSpPr>
            <p:cNvPr id="36" name="直線コネクタ 35"/>
            <p:cNvCxnSpPr/>
            <p:nvPr userDrawn="1"/>
          </p:nvCxnSpPr>
          <p:spPr>
            <a:xfrm flipV="1">
              <a:off x="8607107" y="1399084"/>
              <a:ext cx="0" cy="1296144"/>
            </a:xfrm>
            <a:prstGeom prst="line">
              <a:avLst/>
            </a:prstGeom>
          </p:spPr>
          <p:style>
            <a:lnRef idx="1">
              <a:schemeClr val="accent1"/>
            </a:lnRef>
            <a:fillRef idx="0">
              <a:schemeClr val="accent1"/>
            </a:fillRef>
            <a:effectRef idx="0">
              <a:schemeClr val="accent1"/>
            </a:effectRef>
            <a:fontRef idx="minor">
              <a:schemeClr val="tx1"/>
            </a:fontRef>
          </p:style>
        </p:cxnSp>
      </p:grpSp>
      <p:sp>
        <p:nvSpPr>
          <p:cNvPr id="37" name="テキスト プレースホルダー 6"/>
          <p:cNvSpPr>
            <a:spLocks noGrp="1"/>
          </p:cNvSpPr>
          <p:nvPr>
            <p:ph type="body" sz="quarter" idx="15" hasCustomPrompt="1"/>
          </p:nvPr>
        </p:nvSpPr>
        <p:spPr>
          <a:xfrm>
            <a:off x="8207102" y="3511285"/>
            <a:ext cx="9289032" cy="1224136"/>
          </a:xfrm>
        </p:spPr>
        <p:txBody>
          <a:bodyPr anchor="ct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p>
        </p:txBody>
      </p:sp>
      <p:grpSp>
        <p:nvGrpSpPr>
          <p:cNvPr id="38" name="グループ化 37"/>
          <p:cNvGrpSpPr/>
          <p:nvPr userDrawn="1"/>
        </p:nvGrpSpPr>
        <p:grpSpPr>
          <a:xfrm>
            <a:off x="6478910" y="4855468"/>
            <a:ext cx="1552133" cy="1569660"/>
            <a:chOff x="7054974" y="1257783"/>
            <a:chExt cx="1552133" cy="1569660"/>
          </a:xfrm>
        </p:grpSpPr>
        <p:sp>
          <p:nvSpPr>
            <p:cNvPr id="39" name="テキスト ボックス 38"/>
            <p:cNvSpPr txBox="1"/>
            <p:nvPr userDrawn="1"/>
          </p:nvSpPr>
          <p:spPr>
            <a:xfrm>
              <a:off x="7054974" y="1257783"/>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3</a:t>
              </a:r>
              <a:endParaRPr kumimoji="1" lang="ja-JP" altLang="en-US" sz="9600">
                <a:solidFill>
                  <a:schemeClr val="tx1">
                    <a:lumMod val="50000"/>
                  </a:schemeClr>
                </a:solidFill>
              </a:endParaRPr>
            </a:p>
          </p:txBody>
        </p:sp>
        <p:cxnSp>
          <p:nvCxnSpPr>
            <p:cNvPr id="40" name="直線コネクタ 39"/>
            <p:cNvCxnSpPr/>
            <p:nvPr userDrawn="1"/>
          </p:nvCxnSpPr>
          <p:spPr>
            <a:xfrm flipV="1">
              <a:off x="8607107" y="1399084"/>
              <a:ext cx="0" cy="1296144"/>
            </a:xfrm>
            <a:prstGeom prst="line">
              <a:avLst/>
            </a:prstGeom>
          </p:spPr>
          <p:style>
            <a:lnRef idx="1">
              <a:schemeClr val="accent1"/>
            </a:lnRef>
            <a:fillRef idx="0">
              <a:schemeClr val="accent1"/>
            </a:fillRef>
            <a:effectRef idx="0">
              <a:schemeClr val="accent1"/>
            </a:effectRef>
            <a:fontRef idx="minor">
              <a:schemeClr val="tx1"/>
            </a:fontRef>
          </p:style>
        </p:cxnSp>
      </p:grpSp>
      <p:sp>
        <p:nvSpPr>
          <p:cNvPr id="41" name="テキスト プレースホルダー 6"/>
          <p:cNvSpPr>
            <a:spLocks noGrp="1"/>
          </p:cNvSpPr>
          <p:nvPr>
            <p:ph type="body" sz="quarter" idx="16" hasCustomPrompt="1"/>
          </p:nvPr>
        </p:nvSpPr>
        <p:spPr>
          <a:xfrm>
            <a:off x="8207102" y="5013841"/>
            <a:ext cx="9289032" cy="1224136"/>
          </a:xfrm>
        </p:spPr>
        <p:txBody>
          <a:bodyPr anchor="ct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p>
        </p:txBody>
      </p:sp>
      <p:grpSp>
        <p:nvGrpSpPr>
          <p:cNvPr id="42" name="グループ化 41"/>
          <p:cNvGrpSpPr/>
          <p:nvPr userDrawn="1"/>
        </p:nvGrpSpPr>
        <p:grpSpPr>
          <a:xfrm>
            <a:off x="6478910" y="6295628"/>
            <a:ext cx="1552133" cy="1569660"/>
            <a:chOff x="7054974" y="1202317"/>
            <a:chExt cx="1552133" cy="1569660"/>
          </a:xfrm>
        </p:grpSpPr>
        <p:sp>
          <p:nvSpPr>
            <p:cNvPr id="43" name="テキスト ボックス 42"/>
            <p:cNvSpPr txBox="1"/>
            <p:nvPr userDrawn="1"/>
          </p:nvSpPr>
          <p:spPr>
            <a:xfrm>
              <a:off x="7054974" y="1202317"/>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4</a:t>
              </a:r>
              <a:endParaRPr kumimoji="1" lang="ja-JP" altLang="en-US" sz="9600">
                <a:solidFill>
                  <a:schemeClr val="tx1">
                    <a:lumMod val="50000"/>
                  </a:schemeClr>
                </a:solidFill>
              </a:endParaRPr>
            </a:p>
          </p:txBody>
        </p:sp>
        <p:cxnSp>
          <p:nvCxnSpPr>
            <p:cNvPr id="44" name="直線コネクタ 43"/>
            <p:cNvCxnSpPr/>
            <p:nvPr userDrawn="1"/>
          </p:nvCxnSpPr>
          <p:spPr>
            <a:xfrm flipV="1">
              <a:off x="8607107" y="1399084"/>
              <a:ext cx="0" cy="1296144"/>
            </a:xfrm>
            <a:prstGeom prst="line">
              <a:avLst/>
            </a:prstGeom>
          </p:spPr>
          <p:style>
            <a:lnRef idx="1">
              <a:schemeClr val="accent1"/>
            </a:lnRef>
            <a:fillRef idx="0">
              <a:schemeClr val="accent1"/>
            </a:fillRef>
            <a:effectRef idx="0">
              <a:schemeClr val="accent1"/>
            </a:effectRef>
            <a:fontRef idx="minor">
              <a:schemeClr val="tx1"/>
            </a:fontRef>
          </p:style>
        </p:cxnSp>
      </p:grpSp>
      <p:sp>
        <p:nvSpPr>
          <p:cNvPr id="45" name="テキスト プレースホルダー 6"/>
          <p:cNvSpPr>
            <a:spLocks noGrp="1"/>
          </p:cNvSpPr>
          <p:nvPr>
            <p:ph type="body" sz="quarter" idx="17" hasCustomPrompt="1"/>
          </p:nvPr>
        </p:nvSpPr>
        <p:spPr>
          <a:xfrm>
            <a:off x="8207102" y="6509467"/>
            <a:ext cx="9289032" cy="1224136"/>
          </a:xfrm>
        </p:spPr>
        <p:txBody>
          <a:bodyPr anchor="ct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p>
        </p:txBody>
      </p:sp>
      <p:grpSp>
        <p:nvGrpSpPr>
          <p:cNvPr id="46" name="グループ化 45"/>
          <p:cNvGrpSpPr/>
          <p:nvPr userDrawn="1"/>
        </p:nvGrpSpPr>
        <p:grpSpPr>
          <a:xfrm>
            <a:off x="6478910" y="7879804"/>
            <a:ext cx="1552133" cy="1569660"/>
            <a:chOff x="7054974" y="1247810"/>
            <a:chExt cx="1552133" cy="1569660"/>
          </a:xfrm>
        </p:grpSpPr>
        <p:sp>
          <p:nvSpPr>
            <p:cNvPr id="47" name="テキスト ボックス 46"/>
            <p:cNvSpPr txBox="1"/>
            <p:nvPr userDrawn="1"/>
          </p:nvSpPr>
          <p:spPr>
            <a:xfrm>
              <a:off x="7054974" y="1247810"/>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5</a:t>
              </a:r>
              <a:endParaRPr kumimoji="1" lang="ja-JP" altLang="en-US" sz="9600">
                <a:solidFill>
                  <a:schemeClr val="tx1">
                    <a:lumMod val="50000"/>
                  </a:schemeClr>
                </a:solidFill>
              </a:endParaRPr>
            </a:p>
          </p:txBody>
        </p:sp>
        <p:cxnSp>
          <p:nvCxnSpPr>
            <p:cNvPr id="48" name="直線コネクタ 47"/>
            <p:cNvCxnSpPr/>
            <p:nvPr userDrawn="1"/>
          </p:nvCxnSpPr>
          <p:spPr>
            <a:xfrm flipV="1">
              <a:off x="8607107" y="1399084"/>
              <a:ext cx="0" cy="1296144"/>
            </a:xfrm>
            <a:prstGeom prst="line">
              <a:avLst/>
            </a:prstGeom>
          </p:spPr>
          <p:style>
            <a:lnRef idx="1">
              <a:schemeClr val="accent1"/>
            </a:lnRef>
            <a:fillRef idx="0">
              <a:schemeClr val="accent1"/>
            </a:fillRef>
            <a:effectRef idx="0">
              <a:schemeClr val="accent1"/>
            </a:effectRef>
            <a:fontRef idx="minor">
              <a:schemeClr val="tx1"/>
            </a:fontRef>
          </p:style>
        </p:cxnSp>
      </p:grpSp>
      <p:sp>
        <p:nvSpPr>
          <p:cNvPr id="49" name="テキスト プレースホルダー 6"/>
          <p:cNvSpPr>
            <a:spLocks noGrp="1"/>
          </p:cNvSpPr>
          <p:nvPr>
            <p:ph type="body" sz="quarter" idx="18" hasCustomPrompt="1"/>
          </p:nvPr>
        </p:nvSpPr>
        <p:spPr>
          <a:xfrm>
            <a:off x="8207102" y="8048150"/>
            <a:ext cx="9289032" cy="1224136"/>
          </a:xfrm>
        </p:spPr>
        <p:txBody>
          <a:bodyPr anchor="ct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p>
        </p:txBody>
      </p:sp>
      <p:sp>
        <p:nvSpPr>
          <p:cNvPr id="55" name="テキスト プレースホルダー 6"/>
          <p:cNvSpPr>
            <a:spLocks noGrp="1"/>
          </p:cNvSpPr>
          <p:nvPr>
            <p:ph type="body" sz="quarter" idx="13" hasCustomPrompt="1"/>
          </p:nvPr>
        </p:nvSpPr>
        <p:spPr>
          <a:xfrm>
            <a:off x="790278" y="3539384"/>
            <a:ext cx="6192688" cy="4124396"/>
          </a:xfrm>
        </p:spPr>
        <p:txBody>
          <a:bodyPr anchor="ctr">
            <a:normAutofit/>
          </a:bodyPr>
          <a:lstStyle>
            <a:lvl1pPr algn="ctr">
              <a:spcBef>
                <a:spcPts val="0"/>
              </a:spcBef>
              <a:defRPr sz="6000" baseline="0">
                <a:solidFill>
                  <a:schemeClr val="tx1"/>
                </a:solidFill>
              </a:defRPr>
            </a:lvl1pPr>
          </a:lstStyle>
          <a:p>
            <a:pPr lvl="0"/>
            <a:r>
              <a:rPr kumimoji="1" lang="en-US" altLang="ja-JP"/>
              <a:t>Caption Goes Here</a:t>
            </a:r>
            <a:endParaRPr kumimoji="1" lang="ja-JP" altLang="en-US"/>
          </a:p>
        </p:txBody>
      </p:sp>
    </p:spTree>
    <p:extLst>
      <p:ext uri="{BB962C8B-B14F-4D97-AF65-F5344CB8AC3E}">
        <p14:creationId xmlns:p14="http://schemas.microsoft.com/office/powerpoint/2010/main" val="2586255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s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7" name="テキスト プレースホルダー 6"/>
          <p:cNvSpPr>
            <a:spLocks noGrp="1"/>
          </p:cNvSpPr>
          <p:nvPr>
            <p:ph type="body" sz="quarter" idx="13" hasCustomPrompt="1"/>
          </p:nvPr>
        </p:nvSpPr>
        <p:spPr>
          <a:xfrm>
            <a:off x="1186322" y="2551212"/>
            <a:ext cx="730881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8" name="テキスト プレースホルダー 6"/>
          <p:cNvSpPr>
            <a:spLocks noGrp="1"/>
          </p:cNvSpPr>
          <p:nvPr>
            <p:ph type="body" sz="quarter" idx="14" hasCustomPrompt="1"/>
          </p:nvPr>
        </p:nvSpPr>
        <p:spPr>
          <a:xfrm>
            <a:off x="1186322" y="3487316"/>
            <a:ext cx="7308812" cy="5184576"/>
          </a:xfrm>
        </p:spPr>
        <p:txBody>
          <a:bodyPr>
            <a:noAutofit/>
          </a:bodyPr>
          <a:lstStyle>
            <a:lvl1pPr algn="l">
              <a:lnSpc>
                <a:spcPct val="100000"/>
              </a:lnSpc>
              <a:spcBef>
                <a:spcPts val="0"/>
              </a:spcBef>
              <a:spcAft>
                <a:spcPts val="1200"/>
              </a:spcAft>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9" name="テキスト プレースホルダー 6"/>
          <p:cNvSpPr>
            <a:spLocks noGrp="1"/>
          </p:cNvSpPr>
          <p:nvPr>
            <p:ph type="body" sz="quarter" idx="15" hasCustomPrompt="1"/>
          </p:nvPr>
        </p:nvSpPr>
        <p:spPr>
          <a:xfrm>
            <a:off x="9755274" y="2551212"/>
            <a:ext cx="730881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10" name="テキスト プレースホルダー 6"/>
          <p:cNvSpPr>
            <a:spLocks noGrp="1"/>
          </p:cNvSpPr>
          <p:nvPr>
            <p:ph type="body" sz="quarter" idx="16" hasCustomPrompt="1"/>
          </p:nvPr>
        </p:nvSpPr>
        <p:spPr>
          <a:xfrm>
            <a:off x="9755274" y="3487316"/>
            <a:ext cx="7308812" cy="5184576"/>
          </a:xfrm>
        </p:spPr>
        <p:txBody>
          <a:bodyPr>
            <a:noAutofit/>
          </a:bodyPr>
          <a:lstStyle>
            <a:lvl1pPr algn="l">
              <a:lnSpc>
                <a:spcPct val="100000"/>
              </a:lnSpc>
              <a:spcBef>
                <a:spcPts val="0"/>
              </a:spcBef>
              <a:spcAft>
                <a:spcPts val="1200"/>
              </a:spcAft>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2271995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8" name="テキスト プレースホルダー 6"/>
          <p:cNvSpPr>
            <a:spLocks noGrp="1"/>
          </p:cNvSpPr>
          <p:nvPr>
            <p:ph type="body" sz="quarter" idx="14" hasCustomPrompt="1"/>
          </p:nvPr>
        </p:nvSpPr>
        <p:spPr>
          <a:xfrm>
            <a:off x="1186322" y="2839244"/>
            <a:ext cx="15913768" cy="5616624"/>
          </a:xfrm>
        </p:spPr>
        <p:txBody>
          <a:bodyPr anchor="ctr">
            <a:noAutofit/>
          </a:bodyPr>
          <a:lstStyle>
            <a:lvl1pPr algn="l">
              <a:lnSpc>
                <a:spcPts val="3400"/>
              </a:lnSpc>
              <a:spcBef>
                <a:spcPts val="0"/>
              </a:spcBef>
              <a:spcAft>
                <a:spcPts val="1200"/>
              </a:spcAft>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2815050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bi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21883" y="2047156"/>
            <a:ext cx="3468257" cy="7200800"/>
          </a:xfrm>
          <a:prstGeom prst="rect">
            <a:avLst/>
          </a:prstGeom>
        </p:spPr>
      </p:pic>
      <p:sp>
        <p:nvSpPr>
          <p:cNvPr id="9" name="テキスト プレースホルダー 6"/>
          <p:cNvSpPr>
            <a:spLocks noGrp="1"/>
          </p:cNvSpPr>
          <p:nvPr>
            <p:ph type="body" sz="quarter" idx="13" hasCustomPrompt="1"/>
          </p:nvPr>
        </p:nvSpPr>
        <p:spPr>
          <a:xfrm>
            <a:off x="6766942" y="3919364"/>
            <a:ext cx="10333148"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10" name="テキスト プレースホルダー 6"/>
          <p:cNvSpPr>
            <a:spLocks noGrp="1"/>
          </p:cNvSpPr>
          <p:nvPr>
            <p:ph type="body" sz="quarter" idx="14" hasCustomPrompt="1"/>
          </p:nvPr>
        </p:nvSpPr>
        <p:spPr>
          <a:xfrm>
            <a:off x="6766942" y="4639444"/>
            <a:ext cx="10333148" cy="2808312"/>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1" name="図プレースホルダー 9"/>
          <p:cNvSpPr>
            <a:spLocks noGrp="1"/>
          </p:cNvSpPr>
          <p:nvPr>
            <p:ph type="pic" sz="quarter" idx="15" hasCustomPrompt="1"/>
          </p:nvPr>
        </p:nvSpPr>
        <p:spPr>
          <a:xfrm>
            <a:off x="3038248" y="2983260"/>
            <a:ext cx="3008614" cy="5415505"/>
          </a:xfrm>
          <a:solidFill>
            <a:schemeClr val="tx1">
              <a:lumMod val="65000"/>
            </a:schemeClr>
          </a:solidFill>
          <a:ln>
            <a:noFill/>
          </a:ln>
        </p:spPr>
        <p:txBody>
          <a:bodyPr/>
          <a:lstStyle>
            <a:lvl1pPr>
              <a:defRPr/>
            </a:lvl1pPr>
          </a:lstStyle>
          <a:p>
            <a:r>
              <a:rPr kumimoji="1" lang="en-US" altLang="ja-JP"/>
              <a:t>Add Image</a:t>
            </a:r>
            <a:endParaRPr kumimoji="1" lang="ja-JP" altLang="en-US"/>
          </a:p>
        </p:txBody>
      </p:sp>
    </p:spTree>
    <p:extLst>
      <p:ext uri="{BB962C8B-B14F-4D97-AF65-F5344CB8AC3E}">
        <p14:creationId xmlns:p14="http://schemas.microsoft.com/office/powerpoint/2010/main" val="5464858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Image - 1 Column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7" name="テキスト プレースホルダー 6"/>
          <p:cNvSpPr>
            <a:spLocks noGrp="1"/>
          </p:cNvSpPr>
          <p:nvPr>
            <p:ph type="body" sz="quarter" idx="13" hasCustomPrompt="1"/>
          </p:nvPr>
        </p:nvSpPr>
        <p:spPr>
          <a:xfrm>
            <a:off x="7919070" y="3990999"/>
            <a:ext cx="9181020"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8" name="テキスト プレースホルダー 6"/>
          <p:cNvSpPr>
            <a:spLocks noGrp="1"/>
          </p:cNvSpPr>
          <p:nvPr>
            <p:ph type="body" sz="quarter" idx="14" hasCustomPrompt="1"/>
          </p:nvPr>
        </p:nvSpPr>
        <p:spPr>
          <a:xfrm>
            <a:off x="7919070" y="4783460"/>
            <a:ext cx="9181020" cy="230425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0" name="図プレースホルダー 9"/>
          <p:cNvSpPr>
            <a:spLocks noGrp="1"/>
          </p:cNvSpPr>
          <p:nvPr>
            <p:ph type="pic" sz="quarter" idx="15" hasCustomPrompt="1"/>
          </p:nvPr>
        </p:nvSpPr>
        <p:spPr>
          <a:xfrm>
            <a:off x="790575" y="2262385"/>
            <a:ext cx="6911975" cy="6913563"/>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Tree>
    <p:extLst>
      <p:ext uri="{BB962C8B-B14F-4D97-AF65-F5344CB8AC3E}">
        <p14:creationId xmlns:p14="http://schemas.microsoft.com/office/powerpoint/2010/main" val="197787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3" name="タイトル 1"/>
          <p:cNvSpPr>
            <a:spLocks noGrp="1"/>
          </p:cNvSpPr>
          <p:nvPr>
            <p:ph type="title" hasCustomPrompt="1"/>
          </p:nvPr>
        </p:nvSpPr>
        <p:spPr>
          <a:xfrm>
            <a:off x="1078310" y="1111052"/>
            <a:ext cx="6192688" cy="2016224"/>
          </a:xfrm>
          <a:prstGeom prst="rect">
            <a:avLst/>
          </a:prstGeom>
        </p:spPr>
        <p:txBody>
          <a:bodyPr anchor="ctr"/>
          <a:lstStyle>
            <a:lvl1pPr algn="l">
              <a:defRPr sz="7200" spc="600" baseline="0"/>
            </a:lvl1pPr>
          </a:lstStyle>
          <a:p>
            <a:r>
              <a:rPr kumimoji="1" lang="en-US" altLang="ja-JP"/>
              <a:t>HISTORY</a:t>
            </a:r>
            <a:endParaRPr kumimoji="1" lang="ja-JP" altLang="en-US"/>
          </a:p>
        </p:txBody>
      </p:sp>
      <p:grpSp>
        <p:nvGrpSpPr>
          <p:cNvPr id="4" name="グループ化 3"/>
          <p:cNvGrpSpPr/>
          <p:nvPr userDrawn="1"/>
        </p:nvGrpSpPr>
        <p:grpSpPr>
          <a:xfrm>
            <a:off x="574254" y="462980"/>
            <a:ext cx="661574" cy="1728192"/>
            <a:chOff x="4012746" y="1615108"/>
            <a:chExt cx="661574" cy="1728192"/>
          </a:xfrm>
        </p:grpSpPr>
        <p:cxnSp>
          <p:nvCxnSpPr>
            <p:cNvPr id="5" name="直線コネクタ 4"/>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9" name="直線コネクタ 8"/>
          <p:cNvCxnSpPr/>
          <p:nvPr userDrawn="1"/>
        </p:nvCxnSpPr>
        <p:spPr>
          <a:xfrm>
            <a:off x="9144000" y="0"/>
            <a:ext cx="0" cy="10287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円/楕円 9"/>
          <p:cNvSpPr/>
          <p:nvPr userDrawn="1"/>
        </p:nvSpPr>
        <p:spPr>
          <a:xfrm>
            <a:off x="8891972" y="1219064"/>
            <a:ext cx="504056" cy="5040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プレースホルダー 6"/>
          <p:cNvSpPr>
            <a:spLocks noGrp="1"/>
          </p:cNvSpPr>
          <p:nvPr>
            <p:ph type="body" sz="quarter" idx="14" hasCustomPrompt="1"/>
          </p:nvPr>
        </p:nvSpPr>
        <p:spPr>
          <a:xfrm>
            <a:off x="9503246" y="823020"/>
            <a:ext cx="4176464" cy="1296144"/>
          </a:xfrm>
        </p:spPr>
        <p:txBody>
          <a:bodyPr anchor="ctr">
            <a:noAutofit/>
          </a:bodyPr>
          <a:lstStyle>
            <a:lvl1pPr algn="l">
              <a:lnSpc>
                <a:spcPct val="100000"/>
              </a:lnSpc>
              <a:spcBef>
                <a:spcPts val="0"/>
              </a:spcBef>
              <a:defRPr sz="8000" baseline="0">
                <a:solidFill>
                  <a:schemeClr val="tx1">
                    <a:alpha val="90000"/>
                  </a:schemeClr>
                </a:solidFill>
              </a:defRPr>
            </a:lvl1pPr>
          </a:lstStyle>
          <a:p>
            <a:pPr lvl="0"/>
            <a:r>
              <a:rPr kumimoji="1" lang="en-US" altLang="ja-JP"/>
              <a:t>9999</a:t>
            </a:r>
          </a:p>
        </p:txBody>
      </p:sp>
      <p:sp>
        <p:nvSpPr>
          <p:cNvPr id="14" name="テキスト プレースホルダー 6"/>
          <p:cNvSpPr>
            <a:spLocks noGrp="1"/>
          </p:cNvSpPr>
          <p:nvPr>
            <p:ph type="body" sz="quarter" idx="15" hasCustomPrompt="1"/>
          </p:nvPr>
        </p:nvSpPr>
        <p:spPr>
          <a:xfrm>
            <a:off x="9503246" y="1903140"/>
            <a:ext cx="8280920" cy="1656184"/>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6" name="円/楕円 15"/>
          <p:cNvSpPr/>
          <p:nvPr userDrawn="1"/>
        </p:nvSpPr>
        <p:spPr>
          <a:xfrm>
            <a:off x="8891972" y="4315408"/>
            <a:ext cx="504056" cy="5040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プレースホルダー 6"/>
          <p:cNvSpPr>
            <a:spLocks noGrp="1"/>
          </p:cNvSpPr>
          <p:nvPr>
            <p:ph type="body" sz="quarter" idx="16" hasCustomPrompt="1"/>
          </p:nvPr>
        </p:nvSpPr>
        <p:spPr>
          <a:xfrm>
            <a:off x="4589208" y="3919364"/>
            <a:ext cx="4176464" cy="1296144"/>
          </a:xfrm>
        </p:spPr>
        <p:txBody>
          <a:bodyPr anchor="ctr">
            <a:noAutofit/>
          </a:bodyPr>
          <a:lstStyle>
            <a:lvl1pPr algn="r">
              <a:lnSpc>
                <a:spcPct val="100000"/>
              </a:lnSpc>
              <a:spcBef>
                <a:spcPts val="0"/>
              </a:spcBef>
              <a:defRPr sz="8000" baseline="0">
                <a:solidFill>
                  <a:schemeClr val="tx1">
                    <a:alpha val="90000"/>
                  </a:schemeClr>
                </a:solidFill>
              </a:defRPr>
            </a:lvl1pPr>
          </a:lstStyle>
          <a:p>
            <a:pPr lvl="0"/>
            <a:r>
              <a:rPr kumimoji="1" lang="en-US" altLang="ja-JP"/>
              <a:t>9999</a:t>
            </a:r>
          </a:p>
        </p:txBody>
      </p:sp>
      <p:sp>
        <p:nvSpPr>
          <p:cNvPr id="18" name="テキスト プレースホルダー 6"/>
          <p:cNvSpPr>
            <a:spLocks noGrp="1"/>
          </p:cNvSpPr>
          <p:nvPr>
            <p:ph type="body" sz="quarter" idx="17" hasCustomPrompt="1"/>
          </p:nvPr>
        </p:nvSpPr>
        <p:spPr>
          <a:xfrm>
            <a:off x="502246" y="4999484"/>
            <a:ext cx="8280920" cy="1656184"/>
          </a:xfrm>
        </p:spPr>
        <p:txBody>
          <a:bodyPr>
            <a:noAutofit/>
          </a:bodyPr>
          <a:lstStyle>
            <a:lvl1pPr algn="r">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9" name="円/楕円 18"/>
          <p:cNvSpPr/>
          <p:nvPr userDrawn="1"/>
        </p:nvSpPr>
        <p:spPr>
          <a:xfrm>
            <a:off x="8891972" y="7339744"/>
            <a:ext cx="504056" cy="5040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プレースホルダー 6"/>
          <p:cNvSpPr>
            <a:spLocks noGrp="1"/>
          </p:cNvSpPr>
          <p:nvPr>
            <p:ph type="body" sz="quarter" idx="18" hasCustomPrompt="1"/>
          </p:nvPr>
        </p:nvSpPr>
        <p:spPr>
          <a:xfrm>
            <a:off x="9503246" y="6943700"/>
            <a:ext cx="4176464" cy="1296144"/>
          </a:xfrm>
        </p:spPr>
        <p:txBody>
          <a:bodyPr anchor="ctr">
            <a:noAutofit/>
          </a:bodyPr>
          <a:lstStyle>
            <a:lvl1pPr algn="l">
              <a:lnSpc>
                <a:spcPct val="100000"/>
              </a:lnSpc>
              <a:spcBef>
                <a:spcPts val="0"/>
              </a:spcBef>
              <a:defRPr sz="8000" baseline="0">
                <a:solidFill>
                  <a:schemeClr val="tx1">
                    <a:alpha val="90000"/>
                  </a:schemeClr>
                </a:solidFill>
              </a:defRPr>
            </a:lvl1pPr>
          </a:lstStyle>
          <a:p>
            <a:pPr lvl="0"/>
            <a:r>
              <a:rPr kumimoji="1" lang="en-US" altLang="ja-JP"/>
              <a:t>9999</a:t>
            </a:r>
          </a:p>
        </p:txBody>
      </p:sp>
      <p:sp>
        <p:nvSpPr>
          <p:cNvPr id="21" name="テキスト プレースホルダー 6"/>
          <p:cNvSpPr>
            <a:spLocks noGrp="1"/>
          </p:cNvSpPr>
          <p:nvPr>
            <p:ph type="body" sz="quarter" idx="19" hasCustomPrompt="1"/>
          </p:nvPr>
        </p:nvSpPr>
        <p:spPr>
          <a:xfrm>
            <a:off x="9503246" y="8023820"/>
            <a:ext cx="8280920" cy="1656184"/>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258971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3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1800"/>
                            </p:stCondLst>
                            <p:childTnLst>
                              <p:par>
                                <p:cTn id="18" presetID="2" presetClass="entr" presetSubtype="1" decel="10000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0-#ppt_h/2"/>
                                          </p:val>
                                        </p:tav>
                                        <p:tav tm="100000">
                                          <p:val>
                                            <p:strVal val="#ppt_y"/>
                                          </p:val>
                                        </p:tav>
                                      </p:tavLst>
                                    </p:anim>
                                  </p:childTnLst>
                                </p:cTn>
                              </p:par>
                              <p:par>
                                <p:cTn id="22" presetID="2" presetClass="entr" presetSubtype="2" decel="100000" fill="hold" grpId="0" nodeType="withEffect">
                                  <p:stCondLst>
                                    <p:cond delay="0"/>
                                  </p:stCondLst>
                                  <p:iterate type="lt">
                                    <p:tmPct val="10000"/>
                                  </p:iterate>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450"/>
                            </p:stCondLst>
                            <p:childTnLst>
                              <p:par>
                                <p:cTn id="27" presetID="10" presetClass="entr" presetSubtype="0" fill="hold" grpId="0" nodeType="after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fade">
                                      <p:cBhvr>
                                        <p:cTn id="29" dur="500"/>
                                        <p:tgtEl>
                                          <p:spTgt spid="14">
                                            <p:txEl>
                                              <p:pRg st="0" end="0"/>
                                            </p:txEl>
                                          </p:spTgt>
                                        </p:tgtEl>
                                      </p:cBhvr>
                                    </p:animEffect>
                                  </p:childTnLst>
                                </p:cTn>
                              </p:par>
                            </p:childTnLst>
                          </p:cTn>
                        </p:par>
                        <p:par>
                          <p:cTn id="30" fill="hold">
                            <p:stCondLst>
                              <p:cond delay="2950"/>
                            </p:stCondLst>
                            <p:childTnLst>
                              <p:par>
                                <p:cTn id="31" presetID="2" presetClass="entr" presetSubtype="1" decel="10000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8" decel="100000" fill="hold" grpId="0" nodeType="withEffect">
                                  <p:stCondLst>
                                    <p:cond delay="0"/>
                                  </p:stCondLst>
                                  <p:iterate type="lt">
                                    <p:tmPct val="10000"/>
                                  </p:iterate>
                                  <p:childTnLst>
                                    <p:set>
                                      <p:cBhvr>
                                        <p:cTn id="36" dur="1" fill="hold">
                                          <p:stCondLst>
                                            <p:cond delay="0"/>
                                          </p:stCondLst>
                                        </p:cTn>
                                        <p:tgtEl>
                                          <p:spTgt spid="17">
                                            <p:txEl>
                                              <p:pRg st="0" end="0"/>
                                            </p:txEl>
                                          </p:spTgt>
                                        </p:tgtEl>
                                        <p:attrNameLst>
                                          <p:attrName>style.visibility</p:attrName>
                                        </p:attrNameLst>
                                      </p:cBhvr>
                                      <p:to>
                                        <p:strVal val="visible"/>
                                      </p:to>
                                    </p:set>
                                    <p:anim calcmode="lin" valueType="num">
                                      <p:cBhvr additive="base">
                                        <p:cTn id="37"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3600"/>
                            </p:stCondLst>
                            <p:childTnLst>
                              <p:par>
                                <p:cTn id="40" presetID="10" presetClass="entr" presetSubtype="0" fill="hold" grpId="0" nodeType="after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fade">
                                      <p:cBhvr>
                                        <p:cTn id="42" dur="500"/>
                                        <p:tgtEl>
                                          <p:spTgt spid="18">
                                            <p:txEl>
                                              <p:pRg st="0" end="0"/>
                                            </p:txEl>
                                          </p:spTgt>
                                        </p:tgtEl>
                                      </p:cBhvr>
                                    </p:animEffect>
                                  </p:childTnLst>
                                </p:cTn>
                              </p:par>
                            </p:childTnLst>
                          </p:cTn>
                        </p:par>
                        <p:par>
                          <p:cTn id="43" fill="hold">
                            <p:stCondLst>
                              <p:cond delay="4100"/>
                            </p:stCondLst>
                            <p:childTnLst>
                              <p:par>
                                <p:cTn id="44" presetID="2" presetClass="entr" presetSubtype="1" decel="10000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0-#ppt_h/2"/>
                                          </p:val>
                                        </p:tav>
                                        <p:tav tm="100000">
                                          <p:val>
                                            <p:strVal val="#ppt_y"/>
                                          </p:val>
                                        </p:tav>
                                      </p:tavLst>
                                    </p:anim>
                                  </p:childTnLst>
                                </p:cTn>
                              </p:par>
                              <p:par>
                                <p:cTn id="48" presetID="2" presetClass="entr" presetSubtype="2" decel="100000" fill="hold" grpId="0" nodeType="withEffect">
                                  <p:stCondLst>
                                    <p:cond delay="0"/>
                                  </p:stCondLst>
                                  <p:iterate type="lt">
                                    <p:tmPct val="10000"/>
                                  </p:iterate>
                                  <p:childTnLst>
                                    <p:set>
                                      <p:cBhvr>
                                        <p:cTn id="49" dur="1" fill="hold">
                                          <p:stCondLst>
                                            <p:cond delay="0"/>
                                          </p:stCondLst>
                                        </p:cTn>
                                        <p:tgtEl>
                                          <p:spTgt spid="20">
                                            <p:txEl>
                                              <p:pRg st="0" end="0"/>
                                            </p:txEl>
                                          </p:spTgt>
                                        </p:tgtEl>
                                        <p:attrNameLst>
                                          <p:attrName>style.visibility</p:attrName>
                                        </p:attrNameLst>
                                      </p:cBhvr>
                                      <p:to>
                                        <p:strVal val="visible"/>
                                      </p:to>
                                    </p:set>
                                    <p:anim calcmode="lin" valueType="num">
                                      <p:cBhvr additive="base">
                                        <p:cTn id="50"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4750"/>
                            </p:stCondLst>
                            <p:childTnLst>
                              <p:par>
                                <p:cTn id="53" presetID="10" presetClass="entr" presetSubtype="0" fill="hold" grpId="0" nodeType="afterEffect">
                                  <p:stCondLst>
                                    <p:cond delay="0"/>
                                  </p:stCondLst>
                                  <p:childTnLst>
                                    <p:set>
                                      <p:cBhvr>
                                        <p:cTn id="54" dur="1" fill="hold">
                                          <p:stCondLst>
                                            <p:cond delay="0"/>
                                          </p:stCondLst>
                                        </p:cTn>
                                        <p:tgtEl>
                                          <p:spTgt spid="21">
                                            <p:txEl>
                                              <p:pRg st="0" end="0"/>
                                            </p:txEl>
                                          </p:spTgt>
                                        </p:tgtEl>
                                        <p:attrNameLst>
                                          <p:attrName>style.visibility</p:attrName>
                                        </p:attrNameLst>
                                      </p:cBhvr>
                                      <p:to>
                                        <p:strVal val="visible"/>
                                      </p:to>
                                    </p:set>
                                    <p:animEffect transition="in" filter="fade">
                                      <p:cBhvr>
                                        <p:cTn id="5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3" grpId="0" build="p">
        <p:tmplLst>
          <p:tmpl lvl="1">
            <p:tnLst>
              <p:par>
                <p:cTn presetID="2" presetClass="entr" presetSubtype="2" decel="100000" fill="hold" nodeType="withEffect">
                  <p:stCondLst>
                    <p:cond delay="0"/>
                  </p:stCondLst>
                  <p:iterate type="lt">
                    <p:tmPct val="10000"/>
                  </p:iterate>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6" grpId="0" animBg="1"/>
      <p:bldP spid="17" grpId="0" build="p">
        <p:tmplLst>
          <p:tmpl lvl="1">
            <p:tnLst>
              <p:par>
                <p:cTn presetID="2" presetClass="entr" presetSubtype="8" decel="100000" fill="hold" nodeType="withEffect">
                  <p:stCondLst>
                    <p:cond delay="0"/>
                  </p:stCondLst>
                  <p:iterate type="lt">
                    <p:tmPct val="10000"/>
                  </p:iterate>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animBg="1"/>
      <p:bldP spid="20" grpId="0" build="p">
        <p:tmplLst>
          <p:tmpl lvl="1">
            <p:tnLst>
              <p:par>
                <p:cTn presetID="2" presetClass="entr" presetSubtype="2" decel="100000" fill="hold" nodeType="withEffect">
                  <p:stCondLst>
                    <p:cond delay="0"/>
                  </p:stCondLst>
                  <p:iterate type="lt">
                    <p:tmPct val="10000"/>
                  </p:iterate>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Image - 1 Column - Skil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7" name="テキスト プレースホルダー 6"/>
          <p:cNvSpPr>
            <a:spLocks noGrp="1"/>
          </p:cNvSpPr>
          <p:nvPr>
            <p:ph type="body" sz="quarter" idx="13" hasCustomPrompt="1"/>
          </p:nvPr>
        </p:nvSpPr>
        <p:spPr>
          <a:xfrm>
            <a:off x="7919070" y="2263180"/>
            <a:ext cx="9181020"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8" name="テキスト プレースホルダー 6"/>
          <p:cNvSpPr>
            <a:spLocks noGrp="1"/>
          </p:cNvSpPr>
          <p:nvPr>
            <p:ph type="body" sz="quarter" idx="14" hasCustomPrompt="1"/>
          </p:nvPr>
        </p:nvSpPr>
        <p:spPr>
          <a:xfrm>
            <a:off x="7919070" y="3055641"/>
            <a:ext cx="9181020" cy="2159867"/>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0" name="図プレースホルダー 9"/>
          <p:cNvSpPr>
            <a:spLocks noGrp="1"/>
          </p:cNvSpPr>
          <p:nvPr>
            <p:ph type="pic" sz="quarter" idx="15" hasCustomPrompt="1"/>
          </p:nvPr>
        </p:nvSpPr>
        <p:spPr>
          <a:xfrm>
            <a:off x="790575" y="2262385"/>
            <a:ext cx="6911975" cy="6913563"/>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Tree>
    <p:extLst>
      <p:ext uri="{BB962C8B-B14F-4D97-AF65-F5344CB8AC3E}">
        <p14:creationId xmlns:p14="http://schemas.microsoft.com/office/powerpoint/2010/main" val="1410721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Image - 1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7" name="テキスト プレースホルダー 6"/>
          <p:cNvSpPr>
            <a:spLocks noGrp="1"/>
          </p:cNvSpPr>
          <p:nvPr>
            <p:ph type="body" sz="quarter" idx="13" hasCustomPrompt="1"/>
          </p:nvPr>
        </p:nvSpPr>
        <p:spPr>
          <a:xfrm>
            <a:off x="790278" y="7591772"/>
            <a:ext cx="16633848"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8" name="テキスト プレースホルダー 6"/>
          <p:cNvSpPr>
            <a:spLocks noGrp="1"/>
          </p:cNvSpPr>
          <p:nvPr>
            <p:ph type="body" sz="quarter" idx="14" hasCustomPrompt="1"/>
          </p:nvPr>
        </p:nvSpPr>
        <p:spPr>
          <a:xfrm>
            <a:off x="790278" y="8311852"/>
            <a:ext cx="16633848" cy="1152128"/>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0" name="図プレースホルダー 9"/>
          <p:cNvSpPr>
            <a:spLocks noGrp="1"/>
          </p:cNvSpPr>
          <p:nvPr>
            <p:ph type="pic" sz="quarter" idx="15" hasCustomPrompt="1"/>
          </p:nvPr>
        </p:nvSpPr>
        <p:spPr>
          <a:xfrm>
            <a:off x="790575" y="2262385"/>
            <a:ext cx="16633551" cy="5185371"/>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Tree>
    <p:extLst>
      <p:ext uri="{BB962C8B-B14F-4D97-AF65-F5344CB8AC3E}">
        <p14:creationId xmlns:p14="http://schemas.microsoft.com/office/powerpoint/2010/main" val="3900896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Images - 2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7" name="テキスト プレースホルダー 6"/>
          <p:cNvSpPr>
            <a:spLocks noGrp="1"/>
          </p:cNvSpPr>
          <p:nvPr>
            <p:ph type="body" sz="quarter" idx="13" hasCustomPrompt="1"/>
          </p:nvPr>
        </p:nvSpPr>
        <p:spPr>
          <a:xfrm>
            <a:off x="790278" y="6799684"/>
            <a:ext cx="8136904"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8" name="テキスト プレースホルダー 6"/>
          <p:cNvSpPr>
            <a:spLocks noGrp="1"/>
          </p:cNvSpPr>
          <p:nvPr>
            <p:ph type="body" sz="quarter" idx="14" hasCustomPrompt="1"/>
          </p:nvPr>
        </p:nvSpPr>
        <p:spPr>
          <a:xfrm>
            <a:off x="790278" y="7519764"/>
            <a:ext cx="8136904" cy="194421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0" name="図プレースホルダー 9"/>
          <p:cNvSpPr>
            <a:spLocks noGrp="1"/>
          </p:cNvSpPr>
          <p:nvPr>
            <p:ph type="pic" sz="quarter" idx="15" hasCustomPrompt="1"/>
          </p:nvPr>
        </p:nvSpPr>
        <p:spPr>
          <a:xfrm>
            <a:off x="790575" y="2262385"/>
            <a:ext cx="8136607" cy="4393283"/>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9" name="テキスト プレースホルダー 6"/>
          <p:cNvSpPr>
            <a:spLocks noGrp="1"/>
          </p:cNvSpPr>
          <p:nvPr>
            <p:ph type="body" sz="quarter" idx="16" hasCustomPrompt="1"/>
          </p:nvPr>
        </p:nvSpPr>
        <p:spPr>
          <a:xfrm>
            <a:off x="9359230" y="6800479"/>
            <a:ext cx="8136904"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11" name="テキスト プレースホルダー 6"/>
          <p:cNvSpPr>
            <a:spLocks noGrp="1"/>
          </p:cNvSpPr>
          <p:nvPr>
            <p:ph type="body" sz="quarter" idx="17" hasCustomPrompt="1"/>
          </p:nvPr>
        </p:nvSpPr>
        <p:spPr>
          <a:xfrm>
            <a:off x="9359230" y="7520559"/>
            <a:ext cx="8136904" cy="194421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2" name="図プレースホルダー 9"/>
          <p:cNvSpPr>
            <a:spLocks noGrp="1"/>
          </p:cNvSpPr>
          <p:nvPr>
            <p:ph type="pic" sz="quarter" idx="18" hasCustomPrompt="1"/>
          </p:nvPr>
        </p:nvSpPr>
        <p:spPr>
          <a:xfrm>
            <a:off x="9359527" y="2263180"/>
            <a:ext cx="8136607" cy="4393283"/>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Tree>
    <p:extLst>
      <p:ext uri="{BB962C8B-B14F-4D97-AF65-F5344CB8AC3E}">
        <p14:creationId xmlns:p14="http://schemas.microsoft.com/office/powerpoint/2010/main" val="258788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0" name="図プレースホルダー 9"/>
          <p:cNvSpPr>
            <a:spLocks noGrp="1"/>
          </p:cNvSpPr>
          <p:nvPr>
            <p:ph type="pic" sz="quarter" idx="15" hasCustomPrompt="1"/>
          </p:nvPr>
        </p:nvSpPr>
        <p:spPr>
          <a:xfrm>
            <a:off x="790574" y="2263178"/>
            <a:ext cx="3888135" cy="3888135"/>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7" name="テキスト プレースホルダー 6"/>
          <p:cNvSpPr>
            <a:spLocks noGrp="1"/>
          </p:cNvSpPr>
          <p:nvPr>
            <p:ph type="body" sz="quarter" idx="13" hasCustomPrompt="1"/>
          </p:nvPr>
        </p:nvSpPr>
        <p:spPr>
          <a:xfrm>
            <a:off x="646262" y="6367639"/>
            <a:ext cx="4392488" cy="648074"/>
          </a:xfrm>
          <a:noFill/>
        </p:spPr>
        <p:txBody>
          <a:bodyPr anchor="b">
            <a:normAutofit/>
          </a:bodyPr>
          <a:lstStyle>
            <a:lvl1pPr algn="l">
              <a:spcBef>
                <a:spcPts val="0"/>
              </a:spcBef>
              <a:defRPr sz="3200" baseline="0">
                <a:solidFill>
                  <a:schemeClr val="accent1"/>
                </a:solidFill>
              </a:defRPr>
            </a:lvl1pPr>
          </a:lstStyle>
          <a:p>
            <a:pPr lvl="0"/>
            <a:r>
              <a:rPr kumimoji="1" lang="en-US" altLang="ja-JP"/>
              <a:t>Caption Here</a:t>
            </a:r>
            <a:endParaRPr kumimoji="1" lang="ja-JP" altLang="en-US"/>
          </a:p>
        </p:txBody>
      </p:sp>
      <p:sp>
        <p:nvSpPr>
          <p:cNvPr id="8" name="テキスト プレースホルダー 6"/>
          <p:cNvSpPr>
            <a:spLocks noGrp="1"/>
          </p:cNvSpPr>
          <p:nvPr>
            <p:ph type="body" sz="quarter" idx="14" hasCustomPrompt="1"/>
          </p:nvPr>
        </p:nvSpPr>
        <p:spPr>
          <a:xfrm>
            <a:off x="646262" y="6943702"/>
            <a:ext cx="4104456" cy="2304251"/>
          </a:xfrm>
          <a:noFill/>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3" name="図プレースホルダー 9"/>
          <p:cNvSpPr>
            <a:spLocks noGrp="1"/>
          </p:cNvSpPr>
          <p:nvPr>
            <p:ph type="pic" sz="quarter" idx="16" hasCustomPrompt="1"/>
          </p:nvPr>
        </p:nvSpPr>
        <p:spPr>
          <a:xfrm>
            <a:off x="5038548" y="2263179"/>
            <a:ext cx="3888135" cy="3888135"/>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4" name="テキスト プレースホルダー 6"/>
          <p:cNvSpPr>
            <a:spLocks noGrp="1"/>
          </p:cNvSpPr>
          <p:nvPr>
            <p:ph type="body" sz="quarter" idx="17" hasCustomPrompt="1"/>
          </p:nvPr>
        </p:nvSpPr>
        <p:spPr>
          <a:xfrm>
            <a:off x="4894236" y="6367640"/>
            <a:ext cx="4392488" cy="648074"/>
          </a:xfrm>
          <a:noFill/>
        </p:spPr>
        <p:txBody>
          <a:bodyPr anchor="b">
            <a:normAutofit/>
          </a:bodyPr>
          <a:lstStyle>
            <a:lvl1pPr algn="l">
              <a:spcBef>
                <a:spcPts val="0"/>
              </a:spcBef>
              <a:defRPr sz="3200" baseline="0">
                <a:solidFill>
                  <a:schemeClr val="accent1"/>
                </a:solidFill>
              </a:defRPr>
            </a:lvl1pPr>
          </a:lstStyle>
          <a:p>
            <a:pPr lvl="0"/>
            <a:r>
              <a:rPr kumimoji="1" lang="en-US" altLang="ja-JP"/>
              <a:t>Caption Here</a:t>
            </a:r>
            <a:endParaRPr kumimoji="1" lang="ja-JP" altLang="en-US"/>
          </a:p>
        </p:txBody>
      </p:sp>
      <p:sp>
        <p:nvSpPr>
          <p:cNvPr id="15" name="テキスト プレースホルダー 6"/>
          <p:cNvSpPr>
            <a:spLocks noGrp="1"/>
          </p:cNvSpPr>
          <p:nvPr>
            <p:ph type="body" sz="quarter" idx="18" hasCustomPrompt="1"/>
          </p:nvPr>
        </p:nvSpPr>
        <p:spPr>
          <a:xfrm>
            <a:off x="4894236" y="6943703"/>
            <a:ext cx="4104456" cy="2304251"/>
          </a:xfrm>
          <a:noFill/>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6" name="図プレースホルダー 9"/>
          <p:cNvSpPr>
            <a:spLocks noGrp="1"/>
          </p:cNvSpPr>
          <p:nvPr>
            <p:ph type="pic" sz="quarter" idx="19" hasCustomPrompt="1"/>
          </p:nvPr>
        </p:nvSpPr>
        <p:spPr>
          <a:xfrm>
            <a:off x="9287814" y="2263180"/>
            <a:ext cx="3888135" cy="3888135"/>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7" name="テキスト プレースホルダー 6"/>
          <p:cNvSpPr>
            <a:spLocks noGrp="1"/>
          </p:cNvSpPr>
          <p:nvPr>
            <p:ph type="body" sz="quarter" idx="20" hasCustomPrompt="1"/>
          </p:nvPr>
        </p:nvSpPr>
        <p:spPr>
          <a:xfrm>
            <a:off x="9143502" y="6367641"/>
            <a:ext cx="4392488" cy="648074"/>
          </a:xfrm>
          <a:noFill/>
        </p:spPr>
        <p:txBody>
          <a:bodyPr anchor="b">
            <a:normAutofit/>
          </a:bodyPr>
          <a:lstStyle>
            <a:lvl1pPr algn="l">
              <a:spcBef>
                <a:spcPts val="0"/>
              </a:spcBef>
              <a:defRPr sz="3200" baseline="0">
                <a:solidFill>
                  <a:schemeClr val="accent1"/>
                </a:solidFill>
              </a:defRPr>
            </a:lvl1pPr>
          </a:lstStyle>
          <a:p>
            <a:pPr lvl="0"/>
            <a:r>
              <a:rPr kumimoji="1" lang="en-US" altLang="ja-JP"/>
              <a:t>Caption Here</a:t>
            </a:r>
            <a:endParaRPr kumimoji="1" lang="ja-JP" altLang="en-US"/>
          </a:p>
        </p:txBody>
      </p:sp>
      <p:sp>
        <p:nvSpPr>
          <p:cNvPr id="18" name="テキスト プレースホルダー 6"/>
          <p:cNvSpPr>
            <a:spLocks noGrp="1"/>
          </p:cNvSpPr>
          <p:nvPr>
            <p:ph type="body" sz="quarter" idx="21" hasCustomPrompt="1"/>
          </p:nvPr>
        </p:nvSpPr>
        <p:spPr>
          <a:xfrm>
            <a:off x="9143502" y="6943704"/>
            <a:ext cx="4104456" cy="2304251"/>
          </a:xfrm>
          <a:noFill/>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9" name="図プレースホルダー 9"/>
          <p:cNvSpPr>
            <a:spLocks noGrp="1"/>
          </p:cNvSpPr>
          <p:nvPr>
            <p:ph type="pic" sz="quarter" idx="22" hasCustomPrompt="1"/>
          </p:nvPr>
        </p:nvSpPr>
        <p:spPr>
          <a:xfrm>
            <a:off x="13535990" y="2263181"/>
            <a:ext cx="3888135" cy="3888135"/>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20" name="テキスト プレースホルダー 6"/>
          <p:cNvSpPr>
            <a:spLocks noGrp="1"/>
          </p:cNvSpPr>
          <p:nvPr>
            <p:ph type="body" sz="quarter" idx="23" hasCustomPrompt="1"/>
          </p:nvPr>
        </p:nvSpPr>
        <p:spPr>
          <a:xfrm>
            <a:off x="13391678" y="6367642"/>
            <a:ext cx="4392488" cy="648074"/>
          </a:xfrm>
          <a:noFill/>
        </p:spPr>
        <p:txBody>
          <a:bodyPr anchor="b">
            <a:normAutofit/>
          </a:bodyPr>
          <a:lstStyle>
            <a:lvl1pPr algn="l">
              <a:spcBef>
                <a:spcPts val="0"/>
              </a:spcBef>
              <a:defRPr sz="3200" baseline="0">
                <a:solidFill>
                  <a:schemeClr val="accent1"/>
                </a:solidFill>
              </a:defRPr>
            </a:lvl1pPr>
          </a:lstStyle>
          <a:p>
            <a:pPr lvl="0"/>
            <a:r>
              <a:rPr kumimoji="1" lang="en-US" altLang="ja-JP"/>
              <a:t>Caption Here</a:t>
            </a:r>
            <a:endParaRPr kumimoji="1" lang="ja-JP" altLang="en-US"/>
          </a:p>
        </p:txBody>
      </p:sp>
      <p:sp>
        <p:nvSpPr>
          <p:cNvPr id="21" name="テキスト プレースホルダー 6"/>
          <p:cNvSpPr>
            <a:spLocks noGrp="1"/>
          </p:cNvSpPr>
          <p:nvPr>
            <p:ph type="body" sz="quarter" idx="24" hasCustomPrompt="1"/>
          </p:nvPr>
        </p:nvSpPr>
        <p:spPr>
          <a:xfrm>
            <a:off x="13391678" y="6943705"/>
            <a:ext cx="4104456" cy="2304251"/>
          </a:xfrm>
          <a:noFill/>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481990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Images 2">
    <p:spTree>
      <p:nvGrpSpPr>
        <p:cNvPr id="1" name=""/>
        <p:cNvGrpSpPr/>
        <p:nvPr/>
      </p:nvGrpSpPr>
      <p:grpSpPr>
        <a:xfrm>
          <a:off x="0" y="0"/>
          <a:ext cx="0" cy="0"/>
          <a:chOff x="0" y="0"/>
          <a:chExt cx="0" cy="0"/>
        </a:xfrm>
      </p:grpSpPr>
      <p:sp>
        <p:nvSpPr>
          <p:cNvPr id="10" name="図プレースホルダー 9"/>
          <p:cNvSpPr>
            <a:spLocks noGrp="1"/>
          </p:cNvSpPr>
          <p:nvPr>
            <p:ph type="pic" sz="quarter" idx="15" hasCustomPrompt="1"/>
          </p:nvPr>
        </p:nvSpPr>
        <p:spPr>
          <a:xfrm>
            <a:off x="790575" y="2263179"/>
            <a:ext cx="3312370" cy="3312370"/>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7" name="テキスト プレースホルダー 6"/>
          <p:cNvSpPr>
            <a:spLocks noGrp="1"/>
          </p:cNvSpPr>
          <p:nvPr>
            <p:ph type="body" sz="quarter" idx="13" hasCustomPrompt="1"/>
          </p:nvPr>
        </p:nvSpPr>
        <p:spPr>
          <a:xfrm>
            <a:off x="4246662" y="2551213"/>
            <a:ext cx="4680520" cy="648074"/>
          </a:xfrm>
          <a:noFill/>
        </p:spPr>
        <p:txBody>
          <a:bodyPr anchor="b">
            <a:normAutofit/>
          </a:bodyPr>
          <a:lstStyle>
            <a:lvl1pPr algn="l">
              <a:spcBef>
                <a:spcPts val="0"/>
              </a:spcBef>
              <a:defRPr sz="3200" baseline="0">
                <a:solidFill>
                  <a:schemeClr val="accent1"/>
                </a:solidFill>
              </a:defRPr>
            </a:lvl1pPr>
          </a:lstStyle>
          <a:p>
            <a:pPr lvl="0"/>
            <a:r>
              <a:rPr kumimoji="1" lang="en-US" altLang="ja-JP"/>
              <a:t>Caption Here</a:t>
            </a:r>
            <a:endParaRPr kumimoji="1" lang="ja-JP" altLang="en-US"/>
          </a:p>
        </p:txBody>
      </p:sp>
      <p:sp>
        <p:nvSpPr>
          <p:cNvPr id="8" name="テキスト プレースホルダー 6"/>
          <p:cNvSpPr>
            <a:spLocks noGrp="1"/>
          </p:cNvSpPr>
          <p:nvPr>
            <p:ph type="body" sz="quarter" idx="14" hasCustomPrompt="1"/>
          </p:nvPr>
        </p:nvSpPr>
        <p:spPr>
          <a:xfrm>
            <a:off x="4246662" y="3127276"/>
            <a:ext cx="4680520" cy="2304251"/>
          </a:xfrm>
          <a:noFill/>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22" name="図プレースホルダー 9"/>
          <p:cNvSpPr>
            <a:spLocks noGrp="1"/>
          </p:cNvSpPr>
          <p:nvPr>
            <p:ph type="pic" sz="quarter" idx="16" hasCustomPrompt="1"/>
          </p:nvPr>
        </p:nvSpPr>
        <p:spPr>
          <a:xfrm>
            <a:off x="790278" y="5863580"/>
            <a:ext cx="3312370" cy="3312370"/>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23" name="テキスト プレースホルダー 6"/>
          <p:cNvSpPr>
            <a:spLocks noGrp="1"/>
          </p:cNvSpPr>
          <p:nvPr>
            <p:ph type="body" sz="quarter" idx="17" hasCustomPrompt="1"/>
          </p:nvPr>
        </p:nvSpPr>
        <p:spPr>
          <a:xfrm>
            <a:off x="4246365" y="6151614"/>
            <a:ext cx="4680520" cy="648074"/>
          </a:xfrm>
          <a:noFill/>
        </p:spPr>
        <p:txBody>
          <a:bodyPr anchor="b">
            <a:normAutofit/>
          </a:bodyPr>
          <a:lstStyle>
            <a:lvl1pPr algn="l">
              <a:spcBef>
                <a:spcPts val="0"/>
              </a:spcBef>
              <a:defRPr sz="3200" baseline="0">
                <a:solidFill>
                  <a:schemeClr val="accent1"/>
                </a:solidFill>
              </a:defRPr>
            </a:lvl1pPr>
          </a:lstStyle>
          <a:p>
            <a:pPr lvl="0"/>
            <a:r>
              <a:rPr kumimoji="1" lang="en-US" altLang="ja-JP"/>
              <a:t>Caption Here</a:t>
            </a:r>
            <a:endParaRPr kumimoji="1" lang="ja-JP" altLang="en-US"/>
          </a:p>
        </p:txBody>
      </p:sp>
      <p:sp>
        <p:nvSpPr>
          <p:cNvPr id="24" name="テキスト プレースホルダー 6"/>
          <p:cNvSpPr>
            <a:spLocks noGrp="1"/>
          </p:cNvSpPr>
          <p:nvPr>
            <p:ph type="body" sz="quarter" idx="18" hasCustomPrompt="1"/>
          </p:nvPr>
        </p:nvSpPr>
        <p:spPr>
          <a:xfrm>
            <a:off x="4246365" y="6727677"/>
            <a:ext cx="4680520" cy="2304251"/>
          </a:xfrm>
          <a:noFill/>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25" name="図プレースホルダー 9"/>
          <p:cNvSpPr>
            <a:spLocks noGrp="1"/>
          </p:cNvSpPr>
          <p:nvPr>
            <p:ph type="pic" sz="quarter" idx="19" hasCustomPrompt="1"/>
          </p:nvPr>
        </p:nvSpPr>
        <p:spPr>
          <a:xfrm>
            <a:off x="9287519" y="2263179"/>
            <a:ext cx="3312370" cy="3312370"/>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26" name="テキスト プレースホルダー 6"/>
          <p:cNvSpPr>
            <a:spLocks noGrp="1"/>
          </p:cNvSpPr>
          <p:nvPr>
            <p:ph type="body" sz="quarter" idx="20" hasCustomPrompt="1"/>
          </p:nvPr>
        </p:nvSpPr>
        <p:spPr>
          <a:xfrm>
            <a:off x="12743606" y="2551213"/>
            <a:ext cx="4680520" cy="648074"/>
          </a:xfrm>
          <a:noFill/>
        </p:spPr>
        <p:txBody>
          <a:bodyPr anchor="b">
            <a:normAutofit/>
          </a:bodyPr>
          <a:lstStyle>
            <a:lvl1pPr algn="l">
              <a:spcBef>
                <a:spcPts val="0"/>
              </a:spcBef>
              <a:defRPr sz="3200" baseline="0">
                <a:solidFill>
                  <a:schemeClr val="accent1"/>
                </a:solidFill>
              </a:defRPr>
            </a:lvl1pPr>
          </a:lstStyle>
          <a:p>
            <a:pPr lvl="0"/>
            <a:r>
              <a:rPr kumimoji="1" lang="en-US" altLang="ja-JP"/>
              <a:t>Caption Here</a:t>
            </a:r>
            <a:endParaRPr kumimoji="1" lang="ja-JP" altLang="en-US"/>
          </a:p>
        </p:txBody>
      </p:sp>
      <p:sp>
        <p:nvSpPr>
          <p:cNvPr id="27" name="テキスト プレースホルダー 6"/>
          <p:cNvSpPr>
            <a:spLocks noGrp="1"/>
          </p:cNvSpPr>
          <p:nvPr>
            <p:ph type="body" sz="quarter" idx="21" hasCustomPrompt="1"/>
          </p:nvPr>
        </p:nvSpPr>
        <p:spPr>
          <a:xfrm>
            <a:off x="12743606" y="3127276"/>
            <a:ext cx="4680520" cy="2304251"/>
          </a:xfrm>
          <a:noFill/>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28" name="図プレースホルダー 9"/>
          <p:cNvSpPr>
            <a:spLocks noGrp="1"/>
          </p:cNvSpPr>
          <p:nvPr>
            <p:ph type="pic" sz="quarter" idx="22" hasCustomPrompt="1"/>
          </p:nvPr>
        </p:nvSpPr>
        <p:spPr>
          <a:xfrm>
            <a:off x="9287222" y="5863580"/>
            <a:ext cx="3312370" cy="3312370"/>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29" name="テキスト プレースホルダー 6"/>
          <p:cNvSpPr>
            <a:spLocks noGrp="1"/>
          </p:cNvSpPr>
          <p:nvPr>
            <p:ph type="body" sz="quarter" idx="23" hasCustomPrompt="1"/>
          </p:nvPr>
        </p:nvSpPr>
        <p:spPr>
          <a:xfrm>
            <a:off x="12743309" y="6151614"/>
            <a:ext cx="4680520" cy="648074"/>
          </a:xfrm>
          <a:noFill/>
        </p:spPr>
        <p:txBody>
          <a:bodyPr anchor="b">
            <a:normAutofit/>
          </a:bodyPr>
          <a:lstStyle>
            <a:lvl1pPr algn="l">
              <a:spcBef>
                <a:spcPts val="0"/>
              </a:spcBef>
              <a:defRPr sz="3200" baseline="0">
                <a:solidFill>
                  <a:schemeClr val="accent1"/>
                </a:solidFill>
              </a:defRPr>
            </a:lvl1pPr>
          </a:lstStyle>
          <a:p>
            <a:pPr lvl="0"/>
            <a:r>
              <a:rPr kumimoji="1" lang="en-US" altLang="ja-JP"/>
              <a:t>Caption Here</a:t>
            </a:r>
            <a:endParaRPr kumimoji="1" lang="ja-JP" altLang="en-US"/>
          </a:p>
        </p:txBody>
      </p:sp>
      <p:sp>
        <p:nvSpPr>
          <p:cNvPr id="30" name="テキスト プレースホルダー 6"/>
          <p:cNvSpPr>
            <a:spLocks noGrp="1"/>
          </p:cNvSpPr>
          <p:nvPr>
            <p:ph type="body" sz="quarter" idx="24" hasCustomPrompt="1"/>
          </p:nvPr>
        </p:nvSpPr>
        <p:spPr>
          <a:xfrm>
            <a:off x="12743309" y="6727677"/>
            <a:ext cx="4680520" cy="2304251"/>
          </a:xfrm>
          <a:noFill/>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3302576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7" name="テキスト プレースホルダー 6"/>
          <p:cNvSpPr>
            <a:spLocks noGrp="1"/>
          </p:cNvSpPr>
          <p:nvPr>
            <p:ph type="body" sz="quarter" idx="13" hasCustomPrompt="1"/>
          </p:nvPr>
        </p:nvSpPr>
        <p:spPr>
          <a:xfrm>
            <a:off x="790278" y="2551210"/>
            <a:ext cx="5688632" cy="1296146"/>
          </a:xfrm>
          <a:noFill/>
        </p:spPr>
        <p:txBody>
          <a:bodyPr anchor="ctr">
            <a:noAutofit/>
          </a:bodyPr>
          <a:lstStyle>
            <a:lvl1pPr algn="r">
              <a:spcBef>
                <a:spcPts val="0"/>
              </a:spcBef>
              <a:defRPr sz="6000" baseline="0">
                <a:solidFill>
                  <a:schemeClr val="tx1"/>
                </a:solidFill>
              </a:defRPr>
            </a:lvl1pPr>
          </a:lstStyle>
          <a:p>
            <a:pPr lvl="0"/>
            <a:r>
              <a:rPr kumimoji="1" lang="en-US" altLang="ja-JP"/>
              <a:t>Item Here</a:t>
            </a:r>
            <a:endParaRPr kumimoji="1" lang="ja-JP" altLang="en-US"/>
          </a:p>
        </p:txBody>
      </p:sp>
      <p:sp>
        <p:nvSpPr>
          <p:cNvPr id="9" name="テキスト プレースホルダー 6"/>
          <p:cNvSpPr>
            <a:spLocks noGrp="1"/>
          </p:cNvSpPr>
          <p:nvPr>
            <p:ph type="body" sz="quarter" idx="14" hasCustomPrompt="1"/>
          </p:nvPr>
        </p:nvSpPr>
        <p:spPr>
          <a:xfrm>
            <a:off x="6838950" y="2263181"/>
            <a:ext cx="10369152" cy="1872208"/>
          </a:xfrm>
          <a:noFill/>
        </p:spPr>
        <p:txBody>
          <a:bodyPr anchor="ct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p:txBody>
      </p:sp>
      <p:cxnSp>
        <p:nvCxnSpPr>
          <p:cNvPr id="14" name="直線コネクタ 13"/>
          <p:cNvCxnSpPr/>
          <p:nvPr userDrawn="1"/>
        </p:nvCxnSpPr>
        <p:spPr>
          <a:xfrm>
            <a:off x="6622926" y="2263180"/>
            <a:ext cx="0" cy="1872208"/>
          </a:xfrm>
          <a:prstGeom prst="line">
            <a:avLst/>
          </a:prstGeom>
        </p:spPr>
        <p:style>
          <a:lnRef idx="1">
            <a:schemeClr val="accent1"/>
          </a:lnRef>
          <a:fillRef idx="0">
            <a:schemeClr val="accent1"/>
          </a:fillRef>
          <a:effectRef idx="0">
            <a:schemeClr val="accent1"/>
          </a:effectRef>
          <a:fontRef idx="minor">
            <a:schemeClr val="tx1"/>
          </a:fontRef>
        </p:style>
      </p:cxnSp>
      <p:sp>
        <p:nvSpPr>
          <p:cNvPr id="16" name="テキスト プレースホルダー 6"/>
          <p:cNvSpPr>
            <a:spLocks noGrp="1"/>
          </p:cNvSpPr>
          <p:nvPr>
            <p:ph type="body" sz="quarter" idx="15" hasCustomPrompt="1"/>
          </p:nvPr>
        </p:nvSpPr>
        <p:spPr>
          <a:xfrm>
            <a:off x="790278" y="4999482"/>
            <a:ext cx="5688632" cy="1296146"/>
          </a:xfrm>
          <a:noFill/>
        </p:spPr>
        <p:txBody>
          <a:bodyPr anchor="ctr">
            <a:noAutofit/>
          </a:bodyPr>
          <a:lstStyle>
            <a:lvl1pPr algn="r">
              <a:spcBef>
                <a:spcPts val="0"/>
              </a:spcBef>
              <a:defRPr sz="6000" baseline="0">
                <a:solidFill>
                  <a:schemeClr val="tx1"/>
                </a:solidFill>
              </a:defRPr>
            </a:lvl1pPr>
          </a:lstStyle>
          <a:p>
            <a:pPr lvl="0"/>
            <a:r>
              <a:rPr kumimoji="1" lang="en-US" altLang="ja-JP"/>
              <a:t>Item Here</a:t>
            </a:r>
            <a:endParaRPr kumimoji="1" lang="ja-JP" altLang="en-US"/>
          </a:p>
        </p:txBody>
      </p:sp>
      <p:sp>
        <p:nvSpPr>
          <p:cNvPr id="17" name="テキスト プレースホルダー 6"/>
          <p:cNvSpPr>
            <a:spLocks noGrp="1"/>
          </p:cNvSpPr>
          <p:nvPr>
            <p:ph type="body" sz="quarter" idx="16" hasCustomPrompt="1"/>
          </p:nvPr>
        </p:nvSpPr>
        <p:spPr>
          <a:xfrm>
            <a:off x="6838950" y="4711453"/>
            <a:ext cx="10369152" cy="1872208"/>
          </a:xfrm>
          <a:noFill/>
        </p:spPr>
        <p:txBody>
          <a:bodyPr anchor="ct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p:txBody>
      </p:sp>
      <p:cxnSp>
        <p:nvCxnSpPr>
          <p:cNvPr id="18" name="直線コネクタ 17"/>
          <p:cNvCxnSpPr/>
          <p:nvPr userDrawn="1"/>
        </p:nvCxnSpPr>
        <p:spPr>
          <a:xfrm>
            <a:off x="6622926" y="4711452"/>
            <a:ext cx="0" cy="1872208"/>
          </a:xfrm>
          <a:prstGeom prst="line">
            <a:avLst/>
          </a:prstGeom>
        </p:spPr>
        <p:style>
          <a:lnRef idx="1">
            <a:schemeClr val="accent1"/>
          </a:lnRef>
          <a:fillRef idx="0">
            <a:schemeClr val="accent1"/>
          </a:fillRef>
          <a:effectRef idx="0">
            <a:schemeClr val="accent1"/>
          </a:effectRef>
          <a:fontRef idx="minor">
            <a:schemeClr val="tx1"/>
          </a:fontRef>
        </p:style>
      </p:cxnSp>
      <p:sp>
        <p:nvSpPr>
          <p:cNvPr id="19" name="テキスト プレースホルダー 6"/>
          <p:cNvSpPr>
            <a:spLocks noGrp="1"/>
          </p:cNvSpPr>
          <p:nvPr>
            <p:ph type="body" sz="quarter" idx="17" hasCustomPrompt="1"/>
          </p:nvPr>
        </p:nvSpPr>
        <p:spPr>
          <a:xfrm>
            <a:off x="790278" y="7447753"/>
            <a:ext cx="5688632" cy="1296146"/>
          </a:xfrm>
          <a:noFill/>
        </p:spPr>
        <p:txBody>
          <a:bodyPr anchor="ctr">
            <a:noAutofit/>
          </a:bodyPr>
          <a:lstStyle>
            <a:lvl1pPr algn="r">
              <a:spcBef>
                <a:spcPts val="0"/>
              </a:spcBef>
              <a:defRPr sz="6000" baseline="0">
                <a:solidFill>
                  <a:schemeClr val="tx1"/>
                </a:solidFill>
              </a:defRPr>
            </a:lvl1pPr>
          </a:lstStyle>
          <a:p>
            <a:pPr lvl="0"/>
            <a:r>
              <a:rPr kumimoji="1" lang="en-US" altLang="ja-JP"/>
              <a:t>Item Here</a:t>
            </a:r>
            <a:endParaRPr kumimoji="1" lang="ja-JP" altLang="en-US"/>
          </a:p>
        </p:txBody>
      </p:sp>
      <p:sp>
        <p:nvSpPr>
          <p:cNvPr id="20" name="テキスト プレースホルダー 6"/>
          <p:cNvSpPr>
            <a:spLocks noGrp="1"/>
          </p:cNvSpPr>
          <p:nvPr>
            <p:ph type="body" sz="quarter" idx="18" hasCustomPrompt="1"/>
          </p:nvPr>
        </p:nvSpPr>
        <p:spPr>
          <a:xfrm>
            <a:off x="6838950" y="7159724"/>
            <a:ext cx="10369152" cy="1872208"/>
          </a:xfrm>
          <a:noFill/>
        </p:spPr>
        <p:txBody>
          <a:bodyPr anchor="ct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p:txBody>
      </p:sp>
      <p:cxnSp>
        <p:nvCxnSpPr>
          <p:cNvPr id="21" name="直線コネクタ 20"/>
          <p:cNvCxnSpPr/>
          <p:nvPr userDrawn="1"/>
        </p:nvCxnSpPr>
        <p:spPr>
          <a:xfrm>
            <a:off x="6622926" y="7159723"/>
            <a:ext cx="0" cy="18722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6499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Pllar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7" name="テキスト プレースホルダー 6"/>
          <p:cNvSpPr>
            <a:spLocks noGrp="1"/>
          </p:cNvSpPr>
          <p:nvPr>
            <p:ph type="body" sz="quarter" idx="13" hasCustomPrompt="1"/>
          </p:nvPr>
        </p:nvSpPr>
        <p:spPr>
          <a:xfrm>
            <a:off x="808280" y="2551212"/>
            <a:ext cx="5454606" cy="2088234"/>
          </a:xfrm>
          <a:noFill/>
        </p:spPr>
        <p:txBody>
          <a:bodyPr anchor="b">
            <a:noAutofit/>
          </a:bodyPr>
          <a:lstStyle>
            <a:lvl1pPr algn="ctr">
              <a:spcBef>
                <a:spcPts val="0"/>
              </a:spcBef>
              <a:defRPr sz="6000" baseline="0">
                <a:solidFill>
                  <a:schemeClr val="tx1"/>
                </a:solidFill>
              </a:defRPr>
            </a:lvl1pPr>
          </a:lstStyle>
          <a:p>
            <a:pPr lvl="0"/>
            <a:r>
              <a:rPr kumimoji="1" lang="en-US" altLang="ja-JP"/>
              <a:t>Item Here</a:t>
            </a:r>
          </a:p>
        </p:txBody>
      </p:sp>
      <p:sp>
        <p:nvSpPr>
          <p:cNvPr id="9" name="テキスト プレースホルダー 6"/>
          <p:cNvSpPr>
            <a:spLocks noGrp="1"/>
          </p:cNvSpPr>
          <p:nvPr>
            <p:ph type="body" sz="quarter" idx="14" hasCustomPrompt="1"/>
          </p:nvPr>
        </p:nvSpPr>
        <p:spPr>
          <a:xfrm>
            <a:off x="1087311" y="5071492"/>
            <a:ext cx="4896544" cy="3384376"/>
          </a:xfrm>
          <a:noFill/>
        </p:spPr>
        <p:txBody>
          <a:bodyPr anchor="t">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p:txBody>
      </p:sp>
      <p:cxnSp>
        <p:nvCxnSpPr>
          <p:cNvPr id="14" name="直線コネクタ 13"/>
          <p:cNvCxnSpPr/>
          <p:nvPr userDrawn="1"/>
        </p:nvCxnSpPr>
        <p:spPr>
          <a:xfrm flipH="1">
            <a:off x="1087311" y="4927477"/>
            <a:ext cx="4896544"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テキスト プレースホルダー 6"/>
          <p:cNvSpPr>
            <a:spLocks noGrp="1"/>
          </p:cNvSpPr>
          <p:nvPr>
            <p:ph type="body" sz="quarter" idx="15" hasCustomPrompt="1"/>
          </p:nvPr>
        </p:nvSpPr>
        <p:spPr>
          <a:xfrm>
            <a:off x="6388900" y="2551212"/>
            <a:ext cx="5454606" cy="2088234"/>
          </a:xfrm>
          <a:noFill/>
        </p:spPr>
        <p:txBody>
          <a:bodyPr anchor="b">
            <a:noAutofit/>
          </a:bodyPr>
          <a:lstStyle>
            <a:lvl1pPr algn="ctr">
              <a:spcBef>
                <a:spcPts val="0"/>
              </a:spcBef>
              <a:defRPr sz="6000" baseline="0">
                <a:solidFill>
                  <a:schemeClr val="tx1"/>
                </a:solidFill>
              </a:defRPr>
            </a:lvl1pPr>
          </a:lstStyle>
          <a:p>
            <a:pPr lvl="0"/>
            <a:r>
              <a:rPr kumimoji="1" lang="en-US" altLang="ja-JP"/>
              <a:t>Item Here</a:t>
            </a:r>
            <a:endParaRPr kumimoji="1" lang="ja-JP" altLang="en-US"/>
          </a:p>
        </p:txBody>
      </p:sp>
      <p:sp>
        <p:nvSpPr>
          <p:cNvPr id="23" name="テキスト プレースホルダー 6"/>
          <p:cNvSpPr>
            <a:spLocks noGrp="1"/>
          </p:cNvSpPr>
          <p:nvPr>
            <p:ph type="body" sz="quarter" idx="16" hasCustomPrompt="1"/>
          </p:nvPr>
        </p:nvSpPr>
        <p:spPr>
          <a:xfrm>
            <a:off x="6667931" y="5071492"/>
            <a:ext cx="4896544" cy="3384376"/>
          </a:xfrm>
          <a:noFill/>
        </p:spPr>
        <p:txBody>
          <a:bodyPr anchor="t">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p:txBody>
      </p:sp>
      <p:cxnSp>
        <p:nvCxnSpPr>
          <p:cNvPr id="24" name="直線コネクタ 23"/>
          <p:cNvCxnSpPr/>
          <p:nvPr userDrawn="1"/>
        </p:nvCxnSpPr>
        <p:spPr>
          <a:xfrm flipH="1">
            <a:off x="6667931" y="4927477"/>
            <a:ext cx="4896544"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テキスト プレースホルダー 6"/>
          <p:cNvSpPr>
            <a:spLocks noGrp="1"/>
          </p:cNvSpPr>
          <p:nvPr>
            <p:ph type="body" sz="quarter" idx="17" hasCustomPrompt="1"/>
          </p:nvPr>
        </p:nvSpPr>
        <p:spPr>
          <a:xfrm>
            <a:off x="11969520" y="2551212"/>
            <a:ext cx="5454606" cy="2088234"/>
          </a:xfrm>
          <a:noFill/>
        </p:spPr>
        <p:txBody>
          <a:bodyPr anchor="b">
            <a:noAutofit/>
          </a:bodyPr>
          <a:lstStyle>
            <a:lvl1pPr algn="ctr">
              <a:spcBef>
                <a:spcPts val="0"/>
              </a:spcBef>
              <a:defRPr sz="6000" baseline="0">
                <a:solidFill>
                  <a:schemeClr val="tx1"/>
                </a:solidFill>
              </a:defRPr>
            </a:lvl1pPr>
          </a:lstStyle>
          <a:p>
            <a:pPr lvl="0"/>
            <a:r>
              <a:rPr kumimoji="1" lang="en-US" altLang="ja-JP"/>
              <a:t>Item Here</a:t>
            </a:r>
            <a:endParaRPr kumimoji="1" lang="ja-JP" altLang="en-US"/>
          </a:p>
        </p:txBody>
      </p:sp>
      <p:sp>
        <p:nvSpPr>
          <p:cNvPr id="26" name="テキスト プレースホルダー 6"/>
          <p:cNvSpPr>
            <a:spLocks noGrp="1"/>
          </p:cNvSpPr>
          <p:nvPr>
            <p:ph type="body" sz="quarter" idx="18" hasCustomPrompt="1"/>
          </p:nvPr>
        </p:nvSpPr>
        <p:spPr>
          <a:xfrm>
            <a:off x="12248551" y="5071492"/>
            <a:ext cx="4896544" cy="3384376"/>
          </a:xfrm>
          <a:noFill/>
        </p:spPr>
        <p:txBody>
          <a:bodyPr anchor="t">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p:txBody>
      </p:sp>
      <p:cxnSp>
        <p:nvCxnSpPr>
          <p:cNvPr id="27" name="直線コネクタ 26"/>
          <p:cNvCxnSpPr/>
          <p:nvPr userDrawn="1"/>
        </p:nvCxnSpPr>
        <p:spPr>
          <a:xfrm flipH="1">
            <a:off x="12248551" y="4927477"/>
            <a:ext cx="489654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5014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8" name="テキスト プレースホルダー 6"/>
          <p:cNvSpPr>
            <a:spLocks noGrp="1"/>
          </p:cNvSpPr>
          <p:nvPr>
            <p:ph type="body" sz="quarter" idx="14" hasCustomPrompt="1"/>
          </p:nvPr>
        </p:nvSpPr>
        <p:spPr>
          <a:xfrm>
            <a:off x="1186322" y="8383860"/>
            <a:ext cx="15913768" cy="1296144"/>
          </a:xfrm>
        </p:spPr>
        <p:txBody>
          <a:bodyPr>
            <a:noAutofit/>
          </a:bodyPr>
          <a:lstStyle>
            <a:lvl1pPr algn="ctr">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9" name="図プレースホルダー 9"/>
          <p:cNvSpPr>
            <a:spLocks noGrp="1"/>
          </p:cNvSpPr>
          <p:nvPr>
            <p:ph type="pic" sz="quarter" idx="15" hasCustomPrompt="1"/>
          </p:nvPr>
        </p:nvSpPr>
        <p:spPr>
          <a:xfrm>
            <a:off x="1438350" y="2263180"/>
            <a:ext cx="2952328" cy="6048672"/>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0" name="図プレースホルダー 9"/>
          <p:cNvSpPr>
            <a:spLocks noGrp="1"/>
          </p:cNvSpPr>
          <p:nvPr>
            <p:ph type="pic" sz="quarter" idx="16" hasCustomPrompt="1"/>
          </p:nvPr>
        </p:nvSpPr>
        <p:spPr>
          <a:xfrm>
            <a:off x="4552696" y="2263180"/>
            <a:ext cx="2952328" cy="6048672"/>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1" name="図プレースホルダー 9"/>
          <p:cNvSpPr>
            <a:spLocks noGrp="1"/>
          </p:cNvSpPr>
          <p:nvPr>
            <p:ph type="pic" sz="quarter" idx="17" hasCustomPrompt="1"/>
          </p:nvPr>
        </p:nvSpPr>
        <p:spPr>
          <a:xfrm>
            <a:off x="7667042" y="2263180"/>
            <a:ext cx="2952328" cy="6048672"/>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2" name="図プレースホルダー 9"/>
          <p:cNvSpPr>
            <a:spLocks noGrp="1"/>
          </p:cNvSpPr>
          <p:nvPr>
            <p:ph type="pic" sz="quarter" idx="18" hasCustomPrompt="1"/>
          </p:nvPr>
        </p:nvSpPr>
        <p:spPr>
          <a:xfrm>
            <a:off x="10781388" y="2263180"/>
            <a:ext cx="2952328" cy="6048672"/>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3" name="図プレースホルダー 9"/>
          <p:cNvSpPr>
            <a:spLocks noGrp="1"/>
          </p:cNvSpPr>
          <p:nvPr>
            <p:ph type="pic" sz="quarter" idx="19" hasCustomPrompt="1"/>
          </p:nvPr>
        </p:nvSpPr>
        <p:spPr>
          <a:xfrm>
            <a:off x="13895734" y="2263180"/>
            <a:ext cx="2952328" cy="6048672"/>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Tree>
    <p:extLst>
      <p:ext uri="{BB962C8B-B14F-4D97-AF65-F5344CB8AC3E}">
        <p14:creationId xmlns:p14="http://schemas.microsoft.com/office/powerpoint/2010/main" val="7421049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8" name="テキスト プレースホルダー 6"/>
          <p:cNvSpPr>
            <a:spLocks noGrp="1"/>
          </p:cNvSpPr>
          <p:nvPr>
            <p:ph type="body" sz="quarter" idx="14" hasCustomPrompt="1"/>
          </p:nvPr>
        </p:nvSpPr>
        <p:spPr>
          <a:xfrm>
            <a:off x="1186322" y="8383860"/>
            <a:ext cx="15913768" cy="1296144"/>
          </a:xfrm>
        </p:spPr>
        <p:txBody>
          <a:bodyPr>
            <a:noAutofit/>
          </a:bodyPr>
          <a:lstStyle>
            <a:lvl1pPr algn="ctr">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9" name="図プレースホルダー 9"/>
          <p:cNvSpPr>
            <a:spLocks noGrp="1"/>
          </p:cNvSpPr>
          <p:nvPr>
            <p:ph type="pic" sz="quarter" idx="15" hasCustomPrompt="1"/>
          </p:nvPr>
        </p:nvSpPr>
        <p:spPr>
          <a:xfrm>
            <a:off x="1438350" y="2263180"/>
            <a:ext cx="3600400" cy="6048672"/>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0" name="図プレースホルダー 9"/>
          <p:cNvSpPr>
            <a:spLocks noGrp="1"/>
          </p:cNvSpPr>
          <p:nvPr>
            <p:ph type="pic" sz="quarter" idx="16" hasCustomPrompt="1"/>
          </p:nvPr>
        </p:nvSpPr>
        <p:spPr>
          <a:xfrm>
            <a:off x="5184000" y="2263180"/>
            <a:ext cx="6048000" cy="2952328"/>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2" name="図プレースホルダー 9"/>
          <p:cNvSpPr>
            <a:spLocks noGrp="1"/>
          </p:cNvSpPr>
          <p:nvPr>
            <p:ph type="pic" sz="quarter" idx="18" hasCustomPrompt="1"/>
          </p:nvPr>
        </p:nvSpPr>
        <p:spPr>
          <a:xfrm>
            <a:off x="11375454" y="2263180"/>
            <a:ext cx="5472608" cy="6048672"/>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4" name="図プレースホルダー 9"/>
          <p:cNvSpPr>
            <a:spLocks noGrp="1"/>
          </p:cNvSpPr>
          <p:nvPr>
            <p:ph type="pic" sz="quarter" idx="20" hasCustomPrompt="1"/>
          </p:nvPr>
        </p:nvSpPr>
        <p:spPr>
          <a:xfrm>
            <a:off x="5184000" y="5359524"/>
            <a:ext cx="6048000" cy="2952328"/>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Tree>
    <p:extLst>
      <p:ext uri="{BB962C8B-B14F-4D97-AF65-F5344CB8AC3E}">
        <p14:creationId xmlns:p14="http://schemas.microsoft.com/office/powerpoint/2010/main" val="2228613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Step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5" name="山形 4"/>
          <p:cNvSpPr/>
          <p:nvPr userDrawn="1"/>
        </p:nvSpPr>
        <p:spPr>
          <a:xfrm>
            <a:off x="862286" y="3703340"/>
            <a:ext cx="4464496" cy="1091326"/>
          </a:xfrm>
          <a:prstGeom prst="chevron">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山形 7"/>
          <p:cNvSpPr/>
          <p:nvPr userDrawn="1"/>
        </p:nvSpPr>
        <p:spPr>
          <a:xfrm>
            <a:off x="4990480" y="3703340"/>
            <a:ext cx="4464496" cy="1091326"/>
          </a:xfrm>
          <a:prstGeom prst="chevron">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山形 8"/>
          <p:cNvSpPr/>
          <p:nvPr userDrawn="1"/>
        </p:nvSpPr>
        <p:spPr>
          <a:xfrm>
            <a:off x="9118674" y="3692134"/>
            <a:ext cx="4464496" cy="1091326"/>
          </a:xfrm>
          <a:prstGeom prst="chevron">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山形 9"/>
          <p:cNvSpPr/>
          <p:nvPr userDrawn="1"/>
        </p:nvSpPr>
        <p:spPr>
          <a:xfrm>
            <a:off x="13246869" y="3703340"/>
            <a:ext cx="4464496" cy="1091326"/>
          </a:xfrm>
          <a:prstGeom prst="chevron">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プレースホルダー 6"/>
          <p:cNvSpPr>
            <a:spLocks noGrp="1"/>
          </p:cNvSpPr>
          <p:nvPr>
            <p:ph type="body" sz="quarter" idx="13" hasCustomPrompt="1"/>
          </p:nvPr>
        </p:nvSpPr>
        <p:spPr>
          <a:xfrm>
            <a:off x="1438349" y="3811352"/>
            <a:ext cx="3169145" cy="864096"/>
          </a:xfrm>
        </p:spPr>
        <p:txBody>
          <a:bodyPr anchor="ctr">
            <a:noAutofit/>
          </a:bodyPr>
          <a:lstStyle>
            <a:lvl1pPr algn="l">
              <a:spcBef>
                <a:spcPts val="0"/>
              </a:spcBef>
              <a:defRPr sz="3200" baseline="0">
                <a:solidFill>
                  <a:schemeClr val="accent1"/>
                </a:solidFill>
              </a:defRPr>
            </a:lvl1pPr>
          </a:lstStyle>
          <a:p>
            <a:pPr lvl="0"/>
            <a:r>
              <a:rPr kumimoji="1" lang="en-US" altLang="ja-JP"/>
              <a:t>TEXT</a:t>
            </a:r>
            <a:endParaRPr kumimoji="1" lang="ja-JP" altLang="en-US"/>
          </a:p>
        </p:txBody>
      </p:sp>
      <p:sp>
        <p:nvSpPr>
          <p:cNvPr id="12" name="テキスト プレースホルダー 6"/>
          <p:cNvSpPr>
            <a:spLocks noGrp="1"/>
          </p:cNvSpPr>
          <p:nvPr>
            <p:ph type="body" sz="quarter" idx="14" hasCustomPrompt="1"/>
          </p:nvPr>
        </p:nvSpPr>
        <p:spPr>
          <a:xfrm>
            <a:off x="718270" y="4855468"/>
            <a:ext cx="4104456" cy="2736304"/>
          </a:xfrm>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3" name="テキスト プレースホルダー 6"/>
          <p:cNvSpPr>
            <a:spLocks noGrp="1"/>
          </p:cNvSpPr>
          <p:nvPr>
            <p:ph type="body" sz="quarter" idx="15" hasCustomPrompt="1"/>
          </p:nvPr>
        </p:nvSpPr>
        <p:spPr>
          <a:xfrm>
            <a:off x="13822932" y="3811352"/>
            <a:ext cx="3169145" cy="864096"/>
          </a:xfrm>
        </p:spPr>
        <p:txBody>
          <a:bodyPr anchor="ctr">
            <a:noAutofit/>
          </a:bodyPr>
          <a:lstStyle>
            <a:lvl1pPr algn="l">
              <a:spcBef>
                <a:spcPts val="0"/>
              </a:spcBef>
              <a:defRPr sz="3200" baseline="0">
                <a:solidFill>
                  <a:schemeClr val="accent1"/>
                </a:solidFill>
              </a:defRPr>
            </a:lvl1pPr>
          </a:lstStyle>
          <a:p>
            <a:pPr lvl="0"/>
            <a:r>
              <a:rPr kumimoji="1" lang="en-US" altLang="ja-JP"/>
              <a:t>TEXT</a:t>
            </a:r>
            <a:endParaRPr kumimoji="1" lang="ja-JP" altLang="en-US"/>
          </a:p>
        </p:txBody>
      </p:sp>
      <p:sp>
        <p:nvSpPr>
          <p:cNvPr id="14" name="テキスト プレースホルダー 6"/>
          <p:cNvSpPr>
            <a:spLocks noGrp="1"/>
          </p:cNvSpPr>
          <p:nvPr>
            <p:ph type="body" sz="quarter" idx="16" hasCustomPrompt="1"/>
          </p:nvPr>
        </p:nvSpPr>
        <p:spPr>
          <a:xfrm>
            <a:off x="5566543" y="3811352"/>
            <a:ext cx="3169145" cy="864096"/>
          </a:xfrm>
        </p:spPr>
        <p:txBody>
          <a:bodyPr anchor="ctr">
            <a:noAutofit/>
          </a:bodyPr>
          <a:lstStyle>
            <a:lvl1pPr algn="l">
              <a:spcBef>
                <a:spcPts val="0"/>
              </a:spcBef>
              <a:defRPr sz="3200" baseline="0">
                <a:solidFill>
                  <a:schemeClr val="accent1"/>
                </a:solidFill>
              </a:defRPr>
            </a:lvl1pPr>
          </a:lstStyle>
          <a:p>
            <a:pPr lvl="0"/>
            <a:r>
              <a:rPr kumimoji="1" lang="en-US" altLang="ja-JP"/>
              <a:t>TEXT</a:t>
            </a:r>
            <a:endParaRPr kumimoji="1" lang="ja-JP" altLang="en-US"/>
          </a:p>
        </p:txBody>
      </p:sp>
      <p:sp>
        <p:nvSpPr>
          <p:cNvPr id="15" name="テキスト プレースホルダー 6"/>
          <p:cNvSpPr>
            <a:spLocks noGrp="1"/>
          </p:cNvSpPr>
          <p:nvPr>
            <p:ph type="body" sz="quarter" idx="17" hasCustomPrompt="1"/>
          </p:nvPr>
        </p:nvSpPr>
        <p:spPr>
          <a:xfrm>
            <a:off x="9694737" y="3811352"/>
            <a:ext cx="3169145" cy="864096"/>
          </a:xfrm>
        </p:spPr>
        <p:txBody>
          <a:bodyPr anchor="ctr">
            <a:noAutofit/>
          </a:bodyPr>
          <a:lstStyle>
            <a:lvl1pPr algn="l">
              <a:spcBef>
                <a:spcPts val="0"/>
              </a:spcBef>
              <a:defRPr sz="3200" baseline="0">
                <a:solidFill>
                  <a:schemeClr val="accent1"/>
                </a:solidFill>
              </a:defRPr>
            </a:lvl1pPr>
          </a:lstStyle>
          <a:p>
            <a:pPr lvl="0"/>
            <a:r>
              <a:rPr kumimoji="1" lang="en-US" altLang="ja-JP"/>
              <a:t>TEXT</a:t>
            </a:r>
            <a:endParaRPr kumimoji="1" lang="ja-JP" altLang="en-US"/>
          </a:p>
        </p:txBody>
      </p:sp>
      <p:sp>
        <p:nvSpPr>
          <p:cNvPr id="16" name="テキスト プレースホルダー 6"/>
          <p:cNvSpPr>
            <a:spLocks noGrp="1"/>
          </p:cNvSpPr>
          <p:nvPr>
            <p:ph type="body" sz="quarter" idx="18" hasCustomPrompt="1"/>
          </p:nvPr>
        </p:nvSpPr>
        <p:spPr>
          <a:xfrm>
            <a:off x="4846729" y="4855468"/>
            <a:ext cx="4104456" cy="2736304"/>
          </a:xfrm>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7" name="テキスト プレースホルダー 6"/>
          <p:cNvSpPr>
            <a:spLocks noGrp="1"/>
          </p:cNvSpPr>
          <p:nvPr>
            <p:ph type="body" sz="quarter" idx="19" hasCustomPrompt="1"/>
          </p:nvPr>
        </p:nvSpPr>
        <p:spPr>
          <a:xfrm>
            <a:off x="8975188" y="4855468"/>
            <a:ext cx="4104456" cy="2736304"/>
          </a:xfrm>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8" name="テキスト プレースホルダー 6"/>
          <p:cNvSpPr>
            <a:spLocks noGrp="1"/>
          </p:cNvSpPr>
          <p:nvPr>
            <p:ph type="body" sz="quarter" idx="20" hasCustomPrompt="1"/>
          </p:nvPr>
        </p:nvSpPr>
        <p:spPr>
          <a:xfrm>
            <a:off x="13103646" y="4855468"/>
            <a:ext cx="4104456" cy="2736304"/>
          </a:xfrm>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181485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story 2">
    <p:spTree>
      <p:nvGrpSpPr>
        <p:cNvPr id="1" name=""/>
        <p:cNvGrpSpPr/>
        <p:nvPr/>
      </p:nvGrpSpPr>
      <p:grpSpPr>
        <a:xfrm>
          <a:off x="0" y="0"/>
          <a:ext cx="0" cy="0"/>
          <a:chOff x="0" y="0"/>
          <a:chExt cx="0" cy="0"/>
        </a:xfrm>
      </p:grpSpPr>
      <p:cxnSp>
        <p:nvCxnSpPr>
          <p:cNvPr id="9" name="直線コネクタ 8"/>
          <p:cNvCxnSpPr/>
          <p:nvPr userDrawn="1"/>
        </p:nvCxnSpPr>
        <p:spPr>
          <a:xfrm>
            <a:off x="9144000" y="0"/>
            <a:ext cx="0" cy="102870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円/楕円 15"/>
          <p:cNvSpPr/>
          <p:nvPr userDrawn="1"/>
        </p:nvSpPr>
        <p:spPr>
          <a:xfrm>
            <a:off x="8891972" y="1219064"/>
            <a:ext cx="504056" cy="5040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プレースホルダー 6"/>
          <p:cNvSpPr>
            <a:spLocks noGrp="1"/>
          </p:cNvSpPr>
          <p:nvPr>
            <p:ph type="body" sz="quarter" idx="16" hasCustomPrompt="1"/>
          </p:nvPr>
        </p:nvSpPr>
        <p:spPr>
          <a:xfrm>
            <a:off x="4589208" y="823020"/>
            <a:ext cx="4176464" cy="1296144"/>
          </a:xfrm>
        </p:spPr>
        <p:txBody>
          <a:bodyPr anchor="ctr">
            <a:noAutofit/>
          </a:bodyPr>
          <a:lstStyle>
            <a:lvl1pPr algn="r">
              <a:lnSpc>
                <a:spcPct val="100000"/>
              </a:lnSpc>
              <a:spcBef>
                <a:spcPts val="0"/>
              </a:spcBef>
              <a:defRPr sz="8000" baseline="0">
                <a:solidFill>
                  <a:schemeClr val="tx1">
                    <a:alpha val="90000"/>
                  </a:schemeClr>
                </a:solidFill>
              </a:defRPr>
            </a:lvl1pPr>
          </a:lstStyle>
          <a:p>
            <a:pPr lvl="0"/>
            <a:r>
              <a:rPr kumimoji="1" lang="en-US" altLang="ja-JP"/>
              <a:t>9999</a:t>
            </a:r>
          </a:p>
        </p:txBody>
      </p:sp>
      <p:sp>
        <p:nvSpPr>
          <p:cNvPr id="18" name="テキスト プレースホルダー 6"/>
          <p:cNvSpPr>
            <a:spLocks noGrp="1"/>
          </p:cNvSpPr>
          <p:nvPr>
            <p:ph type="body" sz="quarter" idx="17" hasCustomPrompt="1"/>
          </p:nvPr>
        </p:nvSpPr>
        <p:spPr>
          <a:xfrm>
            <a:off x="502246" y="1903140"/>
            <a:ext cx="8280920" cy="1656184"/>
          </a:xfrm>
        </p:spPr>
        <p:txBody>
          <a:bodyPr>
            <a:noAutofit/>
          </a:bodyPr>
          <a:lstStyle>
            <a:lvl1pPr algn="r">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19" name="円/楕円 18"/>
          <p:cNvSpPr/>
          <p:nvPr userDrawn="1"/>
        </p:nvSpPr>
        <p:spPr>
          <a:xfrm>
            <a:off x="8891972" y="4243400"/>
            <a:ext cx="504056" cy="5040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プレースホルダー 6"/>
          <p:cNvSpPr>
            <a:spLocks noGrp="1"/>
          </p:cNvSpPr>
          <p:nvPr>
            <p:ph type="body" sz="quarter" idx="18" hasCustomPrompt="1"/>
          </p:nvPr>
        </p:nvSpPr>
        <p:spPr>
          <a:xfrm>
            <a:off x="9503246" y="3847356"/>
            <a:ext cx="4176464" cy="1296144"/>
          </a:xfrm>
        </p:spPr>
        <p:txBody>
          <a:bodyPr anchor="ctr">
            <a:noAutofit/>
          </a:bodyPr>
          <a:lstStyle>
            <a:lvl1pPr algn="l">
              <a:lnSpc>
                <a:spcPct val="100000"/>
              </a:lnSpc>
              <a:spcBef>
                <a:spcPts val="0"/>
              </a:spcBef>
              <a:defRPr sz="8000" baseline="0">
                <a:solidFill>
                  <a:schemeClr val="tx1">
                    <a:alpha val="90000"/>
                  </a:schemeClr>
                </a:solidFill>
              </a:defRPr>
            </a:lvl1pPr>
          </a:lstStyle>
          <a:p>
            <a:pPr lvl="0"/>
            <a:r>
              <a:rPr kumimoji="1" lang="en-US" altLang="ja-JP"/>
              <a:t>9999</a:t>
            </a:r>
          </a:p>
        </p:txBody>
      </p:sp>
      <p:sp>
        <p:nvSpPr>
          <p:cNvPr id="21" name="テキスト プレースホルダー 6"/>
          <p:cNvSpPr>
            <a:spLocks noGrp="1"/>
          </p:cNvSpPr>
          <p:nvPr>
            <p:ph type="body" sz="quarter" idx="19" hasCustomPrompt="1"/>
          </p:nvPr>
        </p:nvSpPr>
        <p:spPr>
          <a:xfrm>
            <a:off x="9503246" y="4927476"/>
            <a:ext cx="8280920" cy="1656184"/>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
        <p:nvSpPr>
          <p:cNvPr id="22" name="円/楕円 21"/>
          <p:cNvSpPr/>
          <p:nvPr userDrawn="1"/>
        </p:nvSpPr>
        <p:spPr>
          <a:xfrm>
            <a:off x="8891972" y="7339744"/>
            <a:ext cx="504056" cy="5040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プレースホルダー 6"/>
          <p:cNvSpPr>
            <a:spLocks noGrp="1"/>
          </p:cNvSpPr>
          <p:nvPr>
            <p:ph type="body" sz="quarter" idx="20" hasCustomPrompt="1"/>
          </p:nvPr>
        </p:nvSpPr>
        <p:spPr>
          <a:xfrm>
            <a:off x="4589208" y="6943700"/>
            <a:ext cx="4176464" cy="1296144"/>
          </a:xfrm>
        </p:spPr>
        <p:txBody>
          <a:bodyPr anchor="ctr">
            <a:noAutofit/>
          </a:bodyPr>
          <a:lstStyle>
            <a:lvl1pPr algn="r">
              <a:lnSpc>
                <a:spcPct val="100000"/>
              </a:lnSpc>
              <a:spcBef>
                <a:spcPts val="0"/>
              </a:spcBef>
              <a:defRPr sz="8000" baseline="0">
                <a:solidFill>
                  <a:schemeClr val="tx1">
                    <a:alpha val="90000"/>
                  </a:schemeClr>
                </a:solidFill>
              </a:defRPr>
            </a:lvl1pPr>
          </a:lstStyle>
          <a:p>
            <a:pPr lvl="0"/>
            <a:r>
              <a:rPr kumimoji="1" lang="en-US" altLang="ja-JP"/>
              <a:t>9999</a:t>
            </a:r>
          </a:p>
        </p:txBody>
      </p:sp>
      <p:sp>
        <p:nvSpPr>
          <p:cNvPr id="24" name="テキスト プレースホルダー 6"/>
          <p:cNvSpPr>
            <a:spLocks noGrp="1"/>
          </p:cNvSpPr>
          <p:nvPr>
            <p:ph type="body" sz="quarter" idx="21" hasCustomPrompt="1"/>
          </p:nvPr>
        </p:nvSpPr>
        <p:spPr>
          <a:xfrm>
            <a:off x="502246" y="8023820"/>
            <a:ext cx="8280920" cy="1656184"/>
          </a:xfrm>
        </p:spPr>
        <p:txBody>
          <a:bodyPr>
            <a:noAutofit/>
          </a:bodyPr>
          <a:lstStyle>
            <a:lvl1pPr algn="r">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3371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0"/>
                                  </p:stCondLst>
                                  <p:iterate type="lt">
                                    <p:tmPct val="10000"/>
                                  </p:iterate>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150"/>
                            </p:stCondLst>
                            <p:childTnLst>
                              <p:par>
                                <p:cTn id="18" presetID="10" presetClass="entr" presetSubtype="0" fill="hold" grpId="0" nodeType="after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fade">
                                      <p:cBhvr>
                                        <p:cTn id="20" dur="500"/>
                                        <p:tgtEl>
                                          <p:spTgt spid="18">
                                            <p:txEl>
                                              <p:pRg st="0" end="0"/>
                                            </p:txEl>
                                          </p:spTgt>
                                        </p:tgtEl>
                                      </p:cBhvr>
                                    </p:animEffect>
                                  </p:childTnLst>
                                </p:cTn>
                              </p:par>
                            </p:childTnLst>
                          </p:cTn>
                        </p:par>
                        <p:par>
                          <p:cTn id="21" fill="hold">
                            <p:stCondLst>
                              <p:cond delay="1650"/>
                            </p:stCondLst>
                            <p:childTnLst>
                              <p:par>
                                <p:cTn id="22" presetID="2" presetClass="entr" presetSubtype="1" decel="10000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par>
                                <p:cTn id="26" presetID="2" presetClass="entr" presetSubtype="2" decel="100000" fill="hold" grpId="0" nodeType="withEffect">
                                  <p:stCondLst>
                                    <p:cond delay="0"/>
                                  </p:stCondLst>
                                  <p:iterate type="lt">
                                    <p:tmPct val="10000"/>
                                  </p:iterate>
                                  <p:childTnLst>
                                    <p:set>
                                      <p:cBhvr>
                                        <p:cTn id="27" dur="1" fill="hold">
                                          <p:stCondLst>
                                            <p:cond delay="0"/>
                                          </p:stCondLst>
                                        </p:cTn>
                                        <p:tgtEl>
                                          <p:spTgt spid="20">
                                            <p:txEl>
                                              <p:pRg st="0" end="0"/>
                                            </p:txEl>
                                          </p:spTgt>
                                        </p:tgtEl>
                                        <p:attrNameLst>
                                          <p:attrName>style.visibility</p:attrName>
                                        </p:attrNameLst>
                                      </p:cBhvr>
                                      <p:to>
                                        <p:strVal val="visible"/>
                                      </p:to>
                                    </p:set>
                                    <p:anim calcmode="lin" valueType="num">
                                      <p:cBhvr additive="base">
                                        <p:cTn id="28"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2300"/>
                            </p:stCondLst>
                            <p:childTnLst>
                              <p:par>
                                <p:cTn id="31" presetID="10" presetClass="entr" presetSubtype="0" fill="hold" grpId="0" nodeType="afterEffect">
                                  <p:stCondLst>
                                    <p:cond delay="0"/>
                                  </p:stCondLst>
                                  <p:childTnLst>
                                    <p:set>
                                      <p:cBhvr>
                                        <p:cTn id="32" dur="1" fill="hold">
                                          <p:stCondLst>
                                            <p:cond delay="0"/>
                                          </p:stCondLst>
                                        </p:cTn>
                                        <p:tgtEl>
                                          <p:spTgt spid="21">
                                            <p:txEl>
                                              <p:pRg st="0" end="0"/>
                                            </p:txEl>
                                          </p:spTgt>
                                        </p:tgtEl>
                                        <p:attrNameLst>
                                          <p:attrName>style.visibility</p:attrName>
                                        </p:attrNameLst>
                                      </p:cBhvr>
                                      <p:to>
                                        <p:strVal val="visible"/>
                                      </p:to>
                                    </p:set>
                                    <p:animEffect transition="in" filter="fade">
                                      <p:cBhvr>
                                        <p:cTn id="33" dur="500"/>
                                        <p:tgtEl>
                                          <p:spTgt spid="21">
                                            <p:txEl>
                                              <p:pRg st="0" end="0"/>
                                            </p:txEl>
                                          </p:spTgt>
                                        </p:tgtEl>
                                      </p:cBhvr>
                                    </p:animEffect>
                                  </p:childTnLst>
                                </p:cTn>
                              </p:par>
                            </p:childTnLst>
                          </p:cTn>
                        </p:par>
                        <p:par>
                          <p:cTn id="34" fill="hold">
                            <p:stCondLst>
                              <p:cond delay="2800"/>
                            </p:stCondLst>
                            <p:childTnLst>
                              <p:par>
                                <p:cTn id="35" presetID="2" presetClass="entr" presetSubtype="1" decel="10000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0-#ppt_h/2"/>
                                          </p:val>
                                        </p:tav>
                                        <p:tav tm="100000">
                                          <p:val>
                                            <p:strVal val="#ppt_y"/>
                                          </p:val>
                                        </p:tav>
                                      </p:tavLst>
                                    </p:anim>
                                  </p:childTnLst>
                                </p:cTn>
                              </p:par>
                              <p:par>
                                <p:cTn id="39" presetID="2" presetClass="entr" presetSubtype="8" decel="100000" fill="hold" grpId="0" nodeType="withEffect">
                                  <p:stCondLst>
                                    <p:cond delay="0"/>
                                  </p:stCondLst>
                                  <p:iterate type="lt">
                                    <p:tmPct val="10000"/>
                                  </p:iterate>
                                  <p:childTnLst>
                                    <p:set>
                                      <p:cBhvr>
                                        <p:cTn id="40" dur="1" fill="hold">
                                          <p:stCondLst>
                                            <p:cond delay="0"/>
                                          </p:stCondLst>
                                        </p:cTn>
                                        <p:tgtEl>
                                          <p:spTgt spid="23">
                                            <p:txEl>
                                              <p:pRg st="0" end="0"/>
                                            </p:txEl>
                                          </p:spTgt>
                                        </p:tgtEl>
                                        <p:attrNameLst>
                                          <p:attrName>style.visibility</p:attrName>
                                        </p:attrNameLst>
                                      </p:cBhvr>
                                      <p:to>
                                        <p:strVal val="visible"/>
                                      </p:to>
                                    </p:set>
                                    <p:anim calcmode="lin" valueType="num">
                                      <p:cBhvr additive="base">
                                        <p:cTn id="41"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3450"/>
                            </p:stCondLst>
                            <p:childTnLst>
                              <p:par>
                                <p:cTn id="44" presetID="10" presetClass="entr" presetSubtype="0" fill="hold" grpId="0" nodeType="after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fade">
                                      <p:cBhvr>
                                        <p:cTn id="46"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build="p">
        <p:tmplLst>
          <p:tmpl lvl="1">
            <p:tnLst>
              <p:par>
                <p:cTn presetID="2" presetClass="entr" presetSubtype="8" decel="100000" fill="hold" nodeType="withEffect">
                  <p:stCondLst>
                    <p:cond delay="0"/>
                  </p:stCondLst>
                  <p:iterate type="lt">
                    <p:tmPct val="10000"/>
                  </p:iterate>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animBg="1"/>
      <p:bldP spid="20" grpId="0" build="p">
        <p:tmplLst>
          <p:tmpl lvl="1">
            <p:tnLst>
              <p:par>
                <p:cTn presetID="2" presetClass="entr" presetSubtype="2" decel="100000" fill="hold" nodeType="withEffect">
                  <p:stCondLst>
                    <p:cond delay="0"/>
                  </p:stCondLst>
                  <p:iterate type="lt">
                    <p:tmPct val="10000"/>
                  </p:iterate>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animBg="1"/>
      <p:bldP spid="23" grpId="0" build="p">
        <p:tmplLst>
          <p:tmpl lvl="1">
            <p:tnLst>
              <p:par>
                <p:cTn presetID="2" presetClass="entr" presetSubtype="8" decel="100000" fill="hold" nodeType="with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ircl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5" name="円/楕円 4"/>
          <p:cNvSpPr/>
          <p:nvPr userDrawn="1"/>
        </p:nvSpPr>
        <p:spPr>
          <a:xfrm>
            <a:off x="1366342" y="2623220"/>
            <a:ext cx="6120680" cy="612068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userDrawn="1"/>
        </p:nvSpPr>
        <p:spPr>
          <a:xfrm>
            <a:off x="2117625" y="4148759"/>
            <a:ext cx="4618114" cy="461811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userDrawn="1"/>
        </p:nvSpPr>
        <p:spPr>
          <a:xfrm>
            <a:off x="3022526" y="5935589"/>
            <a:ext cx="2808312" cy="28083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6"/>
          <p:cNvCxnSpPr/>
          <p:nvPr userDrawn="1"/>
        </p:nvCxnSpPr>
        <p:spPr>
          <a:xfrm flipV="1">
            <a:off x="9142413" y="2470598"/>
            <a:ext cx="0" cy="1728192"/>
          </a:xfrm>
          <a:prstGeom prst="line">
            <a:avLst/>
          </a:prstGeom>
        </p:spPr>
        <p:style>
          <a:lnRef idx="1">
            <a:schemeClr val="accent1"/>
          </a:lnRef>
          <a:fillRef idx="0">
            <a:schemeClr val="accent1"/>
          </a:fillRef>
          <a:effectRef idx="0">
            <a:schemeClr val="accent1"/>
          </a:effectRef>
          <a:fontRef idx="minor">
            <a:schemeClr val="tx1"/>
          </a:fontRef>
        </p:style>
      </p:cxnSp>
      <p:sp>
        <p:nvSpPr>
          <p:cNvPr id="18" name="テキスト プレースホルダー 6"/>
          <p:cNvSpPr>
            <a:spLocks noGrp="1"/>
          </p:cNvSpPr>
          <p:nvPr>
            <p:ph type="body" sz="quarter" idx="13" hasCustomPrompt="1"/>
          </p:nvPr>
        </p:nvSpPr>
        <p:spPr>
          <a:xfrm>
            <a:off x="9318472" y="2383554"/>
            <a:ext cx="7961638"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19" name="テキスト プレースホルダー 6"/>
          <p:cNvSpPr>
            <a:spLocks noGrp="1"/>
          </p:cNvSpPr>
          <p:nvPr>
            <p:ph type="body" sz="quarter" idx="14" hasCustomPrompt="1"/>
          </p:nvPr>
        </p:nvSpPr>
        <p:spPr>
          <a:xfrm>
            <a:off x="9318472" y="3160606"/>
            <a:ext cx="7961638"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cxnSp>
        <p:nvCxnSpPr>
          <p:cNvPr id="21" name="直線コネクタ 20"/>
          <p:cNvCxnSpPr/>
          <p:nvPr userDrawn="1"/>
        </p:nvCxnSpPr>
        <p:spPr>
          <a:xfrm flipV="1">
            <a:off x="5974854" y="3334695"/>
            <a:ext cx="3167559" cy="44065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userDrawn="1"/>
        </p:nvCxnSpPr>
        <p:spPr>
          <a:xfrm flipV="1">
            <a:off x="9145513" y="4726488"/>
            <a:ext cx="0" cy="1728192"/>
          </a:xfrm>
          <a:prstGeom prst="line">
            <a:avLst/>
          </a:prstGeom>
        </p:spPr>
        <p:style>
          <a:lnRef idx="1">
            <a:schemeClr val="accent1"/>
          </a:lnRef>
          <a:fillRef idx="0">
            <a:schemeClr val="accent1"/>
          </a:fillRef>
          <a:effectRef idx="0">
            <a:schemeClr val="accent1"/>
          </a:effectRef>
          <a:fontRef idx="minor">
            <a:schemeClr val="tx1"/>
          </a:fontRef>
        </p:style>
      </p:cxnSp>
      <p:sp>
        <p:nvSpPr>
          <p:cNvPr id="24" name="テキスト プレースホルダー 6"/>
          <p:cNvSpPr>
            <a:spLocks noGrp="1"/>
          </p:cNvSpPr>
          <p:nvPr>
            <p:ph type="body" sz="quarter" idx="15" hasCustomPrompt="1"/>
          </p:nvPr>
        </p:nvSpPr>
        <p:spPr>
          <a:xfrm>
            <a:off x="9321572" y="4639444"/>
            <a:ext cx="7961638"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5" name="テキスト プレースホルダー 6"/>
          <p:cNvSpPr>
            <a:spLocks noGrp="1"/>
          </p:cNvSpPr>
          <p:nvPr>
            <p:ph type="body" sz="quarter" idx="16" hasCustomPrompt="1"/>
          </p:nvPr>
        </p:nvSpPr>
        <p:spPr>
          <a:xfrm>
            <a:off x="9321572" y="5416496"/>
            <a:ext cx="7961638"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cxnSp>
        <p:nvCxnSpPr>
          <p:cNvPr id="26" name="直線コネクタ 20"/>
          <p:cNvCxnSpPr/>
          <p:nvPr userDrawn="1"/>
        </p:nvCxnSpPr>
        <p:spPr>
          <a:xfrm flipV="1">
            <a:off x="5977954" y="5590585"/>
            <a:ext cx="3167559" cy="44065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userDrawn="1"/>
        </p:nvCxnSpPr>
        <p:spPr>
          <a:xfrm flipV="1">
            <a:off x="9142413" y="7030744"/>
            <a:ext cx="0" cy="1728192"/>
          </a:xfrm>
          <a:prstGeom prst="line">
            <a:avLst/>
          </a:prstGeom>
        </p:spPr>
        <p:style>
          <a:lnRef idx="1">
            <a:schemeClr val="accent1"/>
          </a:lnRef>
          <a:fillRef idx="0">
            <a:schemeClr val="accent1"/>
          </a:fillRef>
          <a:effectRef idx="0">
            <a:schemeClr val="accent1"/>
          </a:effectRef>
          <a:fontRef idx="minor">
            <a:schemeClr val="tx1"/>
          </a:fontRef>
        </p:style>
      </p:cxnSp>
      <p:sp>
        <p:nvSpPr>
          <p:cNvPr id="28" name="テキスト プレースホルダー 6"/>
          <p:cNvSpPr>
            <a:spLocks noGrp="1"/>
          </p:cNvSpPr>
          <p:nvPr>
            <p:ph type="body" sz="quarter" idx="17" hasCustomPrompt="1"/>
          </p:nvPr>
        </p:nvSpPr>
        <p:spPr>
          <a:xfrm>
            <a:off x="9318472" y="6943700"/>
            <a:ext cx="7961638"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9" name="テキスト プレースホルダー 6"/>
          <p:cNvSpPr>
            <a:spLocks noGrp="1"/>
          </p:cNvSpPr>
          <p:nvPr>
            <p:ph type="body" sz="quarter" idx="18" hasCustomPrompt="1"/>
          </p:nvPr>
        </p:nvSpPr>
        <p:spPr>
          <a:xfrm>
            <a:off x="9318472" y="7720752"/>
            <a:ext cx="7961638"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cxnSp>
        <p:nvCxnSpPr>
          <p:cNvPr id="30" name="直線コネクタ 20"/>
          <p:cNvCxnSpPr/>
          <p:nvPr userDrawn="1"/>
        </p:nvCxnSpPr>
        <p:spPr>
          <a:xfrm>
            <a:off x="4750718" y="7339745"/>
            <a:ext cx="4391695" cy="555097"/>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2" name="テキスト プレースホルダー 6"/>
          <p:cNvSpPr>
            <a:spLocks noGrp="1"/>
          </p:cNvSpPr>
          <p:nvPr>
            <p:ph type="body" sz="quarter" idx="19" hasCustomPrompt="1"/>
          </p:nvPr>
        </p:nvSpPr>
        <p:spPr>
          <a:xfrm>
            <a:off x="3022526" y="3029747"/>
            <a:ext cx="2736304" cy="817609"/>
          </a:xfrm>
        </p:spPr>
        <p:txBody>
          <a:bodyPr anchor="ctr">
            <a:noAutofit/>
          </a:bodyPr>
          <a:lstStyle>
            <a:lvl1pPr algn="ctr">
              <a:lnSpc>
                <a:spcPct val="100000"/>
              </a:lnSpc>
              <a:spcBef>
                <a:spcPts val="0"/>
              </a:spcBef>
              <a:defRPr sz="4000" baseline="0">
                <a:solidFill>
                  <a:schemeClr val="bg1">
                    <a:alpha val="90000"/>
                  </a:schemeClr>
                </a:solidFill>
              </a:defRPr>
            </a:lvl1pPr>
          </a:lstStyle>
          <a:p>
            <a:pPr lvl="0"/>
            <a:r>
              <a:rPr kumimoji="1" lang="en-US" altLang="ja-JP"/>
              <a:t>Value</a:t>
            </a:r>
          </a:p>
        </p:txBody>
      </p:sp>
      <p:sp>
        <p:nvSpPr>
          <p:cNvPr id="33" name="テキスト プレースホルダー 6"/>
          <p:cNvSpPr>
            <a:spLocks noGrp="1"/>
          </p:cNvSpPr>
          <p:nvPr>
            <p:ph type="body" sz="quarter" idx="20" hasCustomPrompt="1"/>
          </p:nvPr>
        </p:nvSpPr>
        <p:spPr>
          <a:xfrm>
            <a:off x="3022526" y="4829947"/>
            <a:ext cx="2736304" cy="817609"/>
          </a:xfrm>
        </p:spPr>
        <p:txBody>
          <a:bodyPr anchor="ctr">
            <a:noAutofit/>
          </a:bodyPr>
          <a:lstStyle>
            <a:lvl1pPr algn="ctr">
              <a:lnSpc>
                <a:spcPct val="100000"/>
              </a:lnSpc>
              <a:spcBef>
                <a:spcPts val="0"/>
              </a:spcBef>
              <a:defRPr sz="4000" baseline="0">
                <a:solidFill>
                  <a:schemeClr val="bg1">
                    <a:alpha val="90000"/>
                  </a:schemeClr>
                </a:solidFill>
              </a:defRPr>
            </a:lvl1pPr>
          </a:lstStyle>
          <a:p>
            <a:pPr lvl="0"/>
            <a:r>
              <a:rPr kumimoji="1" lang="en-US" altLang="ja-JP"/>
              <a:t>Value</a:t>
            </a:r>
          </a:p>
        </p:txBody>
      </p:sp>
      <p:sp>
        <p:nvSpPr>
          <p:cNvPr id="34" name="テキスト プレースホルダー 6"/>
          <p:cNvSpPr>
            <a:spLocks noGrp="1"/>
          </p:cNvSpPr>
          <p:nvPr>
            <p:ph type="body" sz="quarter" idx="21" hasCustomPrompt="1"/>
          </p:nvPr>
        </p:nvSpPr>
        <p:spPr>
          <a:xfrm>
            <a:off x="3058530" y="6990187"/>
            <a:ext cx="2736304" cy="817609"/>
          </a:xfrm>
        </p:spPr>
        <p:txBody>
          <a:bodyPr anchor="ctr">
            <a:noAutofit/>
          </a:bodyPr>
          <a:lstStyle>
            <a:lvl1pPr algn="ctr">
              <a:lnSpc>
                <a:spcPct val="100000"/>
              </a:lnSpc>
              <a:spcBef>
                <a:spcPts val="0"/>
              </a:spcBef>
              <a:defRPr sz="4000" baseline="0">
                <a:solidFill>
                  <a:schemeClr val="bg1">
                    <a:alpha val="90000"/>
                  </a:schemeClr>
                </a:solidFill>
              </a:defRPr>
            </a:lvl1pPr>
          </a:lstStyle>
          <a:p>
            <a:pPr lvl="0"/>
            <a:r>
              <a:rPr kumimoji="1" lang="en-US" altLang="ja-JP"/>
              <a:t>Value</a:t>
            </a:r>
          </a:p>
        </p:txBody>
      </p:sp>
    </p:spTree>
    <p:extLst>
      <p:ext uri="{BB962C8B-B14F-4D97-AF65-F5344CB8AC3E}">
        <p14:creationId xmlns:p14="http://schemas.microsoft.com/office/powerpoint/2010/main" val="11243098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ext Only">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7" name="アーチ 6"/>
          <p:cNvSpPr/>
          <p:nvPr userDrawn="1"/>
        </p:nvSpPr>
        <p:spPr>
          <a:xfrm>
            <a:off x="5830838" y="2479203"/>
            <a:ext cx="6480720" cy="6480720"/>
          </a:xfrm>
          <a:prstGeom prst="blockArc">
            <a:avLst>
              <a:gd name="adj1" fmla="val 10800000"/>
              <a:gd name="adj2" fmla="val 16191525"/>
              <a:gd name="adj3" fmla="val 2557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アーチ 30"/>
          <p:cNvSpPr/>
          <p:nvPr userDrawn="1"/>
        </p:nvSpPr>
        <p:spPr>
          <a:xfrm rot="5400000">
            <a:off x="5902846" y="2479203"/>
            <a:ext cx="6480720" cy="6480720"/>
          </a:xfrm>
          <a:prstGeom prst="blockArc">
            <a:avLst>
              <a:gd name="adj1" fmla="val 10800000"/>
              <a:gd name="adj2" fmla="val 16191525"/>
              <a:gd name="adj3" fmla="val 2557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5" name="アーチ 34"/>
          <p:cNvSpPr/>
          <p:nvPr userDrawn="1"/>
        </p:nvSpPr>
        <p:spPr>
          <a:xfrm rot="10800000">
            <a:off x="5902846" y="2551211"/>
            <a:ext cx="6480720" cy="6480720"/>
          </a:xfrm>
          <a:prstGeom prst="blockArc">
            <a:avLst>
              <a:gd name="adj1" fmla="val 10800000"/>
              <a:gd name="adj2" fmla="val 16191525"/>
              <a:gd name="adj3" fmla="val 25571"/>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アーチ 35"/>
          <p:cNvSpPr/>
          <p:nvPr userDrawn="1"/>
        </p:nvSpPr>
        <p:spPr>
          <a:xfrm rot="16200000">
            <a:off x="5830838" y="2551211"/>
            <a:ext cx="6480720" cy="6480720"/>
          </a:xfrm>
          <a:prstGeom prst="blockArc">
            <a:avLst>
              <a:gd name="adj1" fmla="val 10800000"/>
              <a:gd name="adj2" fmla="val 16191525"/>
              <a:gd name="adj3" fmla="val 2557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37" name="直線コネクタ 36"/>
          <p:cNvCxnSpPr/>
          <p:nvPr userDrawn="1"/>
        </p:nvCxnSpPr>
        <p:spPr>
          <a:xfrm flipV="1">
            <a:off x="12639555" y="2335188"/>
            <a:ext cx="0" cy="2052000"/>
          </a:xfrm>
          <a:prstGeom prst="line">
            <a:avLst/>
          </a:prstGeom>
        </p:spPr>
        <p:style>
          <a:lnRef idx="1">
            <a:schemeClr val="accent1"/>
          </a:lnRef>
          <a:fillRef idx="0">
            <a:schemeClr val="accent1"/>
          </a:fillRef>
          <a:effectRef idx="0">
            <a:schemeClr val="accent1"/>
          </a:effectRef>
          <a:fontRef idx="minor">
            <a:schemeClr val="tx1"/>
          </a:fontRef>
        </p:style>
      </p:cxnSp>
      <p:sp>
        <p:nvSpPr>
          <p:cNvPr id="38" name="テキスト プレースホルダー 6"/>
          <p:cNvSpPr>
            <a:spLocks noGrp="1"/>
          </p:cNvSpPr>
          <p:nvPr>
            <p:ph type="body" sz="quarter" idx="13" hasCustomPrompt="1"/>
          </p:nvPr>
        </p:nvSpPr>
        <p:spPr>
          <a:xfrm>
            <a:off x="12815614" y="2390092"/>
            <a:ext cx="5040560" cy="864096"/>
          </a:xfrm>
        </p:spPr>
        <p:txBody>
          <a:bodyPr anchor="b">
            <a:normAutofit/>
          </a:bodyPr>
          <a:lstStyle>
            <a:lvl1pPr algn="l">
              <a:spcBef>
                <a:spcPts val="0"/>
              </a:spcBef>
              <a:defRPr sz="3600" baseline="0">
                <a:solidFill>
                  <a:schemeClr val="accent1"/>
                </a:solidFill>
              </a:defRPr>
            </a:lvl1pPr>
          </a:lstStyle>
          <a:p>
            <a:pPr lvl="0"/>
            <a:r>
              <a:rPr kumimoji="1" lang="en-US" altLang="ja-JP"/>
              <a:t>Caption Goes Here</a:t>
            </a:r>
            <a:endParaRPr kumimoji="1" lang="ja-JP" altLang="en-US"/>
          </a:p>
        </p:txBody>
      </p:sp>
      <p:sp>
        <p:nvSpPr>
          <p:cNvPr id="39" name="テキスト プレースホルダー 6"/>
          <p:cNvSpPr>
            <a:spLocks noGrp="1"/>
          </p:cNvSpPr>
          <p:nvPr>
            <p:ph type="body" sz="quarter" idx="14" hasCustomPrompt="1"/>
          </p:nvPr>
        </p:nvSpPr>
        <p:spPr>
          <a:xfrm>
            <a:off x="12815614" y="3167144"/>
            <a:ext cx="5040560" cy="1224136"/>
          </a:xfrm>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cxnSp>
        <p:nvCxnSpPr>
          <p:cNvPr id="40" name="直線コネクタ 39"/>
          <p:cNvCxnSpPr/>
          <p:nvPr userDrawn="1"/>
        </p:nvCxnSpPr>
        <p:spPr>
          <a:xfrm flipV="1">
            <a:off x="12629212" y="6943700"/>
            <a:ext cx="0" cy="2052000"/>
          </a:xfrm>
          <a:prstGeom prst="line">
            <a:avLst/>
          </a:prstGeom>
        </p:spPr>
        <p:style>
          <a:lnRef idx="1">
            <a:schemeClr val="accent1"/>
          </a:lnRef>
          <a:fillRef idx="0">
            <a:schemeClr val="accent1"/>
          </a:fillRef>
          <a:effectRef idx="0">
            <a:schemeClr val="accent1"/>
          </a:effectRef>
          <a:fontRef idx="minor">
            <a:schemeClr val="tx1"/>
          </a:fontRef>
        </p:style>
      </p:cxnSp>
      <p:sp>
        <p:nvSpPr>
          <p:cNvPr id="41" name="テキスト プレースホルダー 6"/>
          <p:cNvSpPr>
            <a:spLocks noGrp="1"/>
          </p:cNvSpPr>
          <p:nvPr>
            <p:ph type="body" sz="quarter" idx="15" hasCustomPrompt="1"/>
          </p:nvPr>
        </p:nvSpPr>
        <p:spPr>
          <a:xfrm>
            <a:off x="12805271" y="7030744"/>
            <a:ext cx="5040560" cy="864096"/>
          </a:xfrm>
        </p:spPr>
        <p:txBody>
          <a:bodyPr anchor="b">
            <a:normAutofit/>
          </a:bodyPr>
          <a:lstStyle>
            <a:lvl1pPr algn="l">
              <a:spcBef>
                <a:spcPts val="0"/>
              </a:spcBef>
              <a:defRPr sz="3600" baseline="0">
                <a:solidFill>
                  <a:schemeClr val="accent1"/>
                </a:solidFill>
              </a:defRPr>
            </a:lvl1pPr>
          </a:lstStyle>
          <a:p>
            <a:pPr lvl="0"/>
            <a:r>
              <a:rPr kumimoji="1" lang="en-US" altLang="ja-JP"/>
              <a:t>Caption Goes Here</a:t>
            </a:r>
            <a:endParaRPr kumimoji="1" lang="ja-JP" altLang="en-US"/>
          </a:p>
        </p:txBody>
      </p:sp>
      <p:sp>
        <p:nvSpPr>
          <p:cNvPr id="42" name="テキスト プレースホルダー 6"/>
          <p:cNvSpPr>
            <a:spLocks noGrp="1"/>
          </p:cNvSpPr>
          <p:nvPr>
            <p:ph type="body" sz="quarter" idx="16" hasCustomPrompt="1"/>
          </p:nvPr>
        </p:nvSpPr>
        <p:spPr>
          <a:xfrm>
            <a:off x="12805271" y="7807796"/>
            <a:ext cx="5040560" cy="1224136"/>
          </a:xfrm>
        </p:spPr>
        <p:txBody>
          <a:bodyPr>
            <a:noAutofit/>
          </a:bodyPr>
          <a:lstStyle>
            <a:lvl1pPr algn="l">
              <a:lnSpc>
                <a:spcPct val="100000"/>
              </a:lnSpc>
              <a:spcBef>
                <a:spcPts val="0"/>
              </a:spcBef>
              <a:defRPr sz="24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cxnSp>
        <p:nvCxnSpPr>
          <p:cNvPr id="43" name="直線コネクタ 42"/>
          <p:cNvCxnSpPr/>
          <p:nvPr userDrawn="1"/>
        </p:nvCxnSpPr>
        <p:spPr>
          <a:xfrm flipV="1">
            <a:off x="5593114" y="2384184"/>
            <a:ext cx="0" cy="2052000"/>
          </a:xfrm>
          <a:prstGeom prst="line">
            <a:avLst/>
          </a:prstGeom>
        </p:spPr>
        <p:style>
          <a:lnRef idx="1">
            <a:schemeClr val="accent1"/>
          </a:lnRef>
          <a:fillRef idx="0">
            <a:schemeClr val="accent1"/>
          </a:fillRef>
          <a:effectRef idx="0">
            <a:schemeClr val="accent1"/>
          </a:effectRef>
          <a:fontRef idx="minor">
            <a:schemeClr val="tx1"/>
          </a:fontRef>
        </p:style>
      </p:cxnSp>
      <p:sp>
        <p:nvSpPr>
          <p:cNvPr id="44" name="テキスト プレースホルダー 6"/>
          <p:cNvSpPr>
            <a:spLocks noGrp="1"/>
          </p:cNvSpPr>
          <p:nvPr>
            <p:ph type="body" sz="quarter" idx="17" hasCustomPrompt="1"/>
          </p:nvPr>
        </p:nvSpPr>
        <p:spPr>
          <a:xfrm>
            <a:off x="440581" y="2407196"/>
            <a:ext cx="5040560" cy="864096"/>
          </a:xfrm>
        </p:spPr>
        <p:txBody>
          <a:bodyPr anchor="b">
            <a:normAutofit/>
          </a:bodyPr>
          <a:lstStyle>
            <a:lvl1pPr algn="r">
              <a:spcBef>
                <a:spcPts val="0"/>
              </a:spcBef>
              <a:defRPr sz="3600" baseline="0">
                <a:solidFill>
                  <a:schemeClr val="accent1"/>
                </a:solidFill>
              </a:defRPr>
            </a:lvl1pPr>
          </a:lstStyle>
          <a:p>
            <a:pPr lvl="0"/>
            <a:r>
              <a:rPr kumimoji="1" lang="en-US" altLang="ja-JP"/>
              <a:t>Caption Goes Here</a:t>
            </a:r>
            <a:endParaRPr kumimoji="1" lang="ja-JP" altLang="en-US"/>
          </a:p>
        </p:txBody>
      </p:sp>
      <p:sp>
        <p:nvSpPr>
          <p:cNvPr id="45" name="テキスト プレースホルダー 6"/>
          <p:cNvSpPr>
            <a:spLocks noGrp="1"/>
          </p:cNvSpPr>
          <p:nvPr>
            <p:ph type="body" sz="quarter" idx="18" hasCustomPrompt="1"/>
          </p:nvPr>
        </p:nvSpPr>
        <p:spPr>
          <a:xfrm>
            <a:off x="440581" y="3184248"/>
            <a:ext cx="5040560" cy="1224136"/>
          </a:xfrm>
        </p:spPr>
        <p:txBody>
          <a:bodyPr>
            <a:noAutofit/>
          </a:bodyPr>
          <a:lstStyle>
            <a:lvl1pPr algn="r">
              <a:lnSpc>
                <a:spcPct val="100000"/>
              </a:lnSpc>
              <a:spcBef>
                <a:spcPts val="0"/>
              </a:spcBef>
              <a:defRPr sz="24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cxnSp>
        <p:nvCxnSpPr>
          <p:cNvPr id="46" name="直線コネクタ 45"/>
          <p:cNvCxnSpPr/>
          <p:nvPr userDrawn="1"/>
        </p:nvCxnSpPr>
        <p:spPr>
          <a:xfrm flipV="1">
            <a:off x="5582771" y="6943700"/>
            <a:ext cx="0" cy="2052000"/>
          </a:xfrm>
          <a:prstGeom prst="line">
            <a:avLst/>
          </a:prstGeom>
        </p:spPr>
        <p:style>
          <a:lnRef idx="1">
            <a:schemeClr val="accent1"/>
          </a:lnRef>
          <a:fillRef idx="0">
            <a:schemeClr val="accent1"/>
          </a:fillRef>
          <a:effectRef idx="0">
            <a:schemeClr val="accent1"/>
          </a:effectRef>
          <a:fontRef idx="minor">
            <a:schemeClr val="tx1"/>
          </a:fontRef>
        </p:style>
      </p:cxnSp>
      <p:sp>
        <p:nvSpPr>
          <p:cNvPr id="47" name="テキスト プレースホルダー 6"/>
          <p:cNvSpPr>
            <a:spLocks noGrp="1"/>
          </p:cNvSpPr>
          <p:nvPr>
            <p:ph type="body" sz="quarter" idx="19" hasCustomPrompt="1"/>
          </p:nvPr>
        </p:nvSpPr>
        <p:spPr>
          <a:xfrm>
            <a:off x="430238" y="7047848"/>
            <a:ext cx="5040560" cy="864096"/>
          </a:xfrm>
        </p:spPr>
        <p:txBody>
          <a:bodyPr anchor="b">
            <a:normAutofit/>
          </a:bodyPr>
          <a:lstStyle>
            <a:lvl1pPr algn="r">
              <a:spcBef>
                <a:spcPts val="0"/>
              </a:spcBef>
              <a:defRPr sz="3600" baseline="0">
                <a:solidFill>
                  <a:schemeClr val="accent1"/>
                </a:solidFill>
              </a:defRPr>
            </a:lvl1pPr>
          </a:lstStyle>
          <a:p>
            <a:pPr lvl="0"/>
            <a:r>
              <a:rPr kumimoji="1" lang="en-US" altLang="ja-JP"/>
              <a:t>Caption Goes Here</a:t>
            </a:r>
            <a:endParaRPr kumimoji="1" lang="ja-JP" altLang="en-US"/>
          </a:p>
        </p:txBody>
      </p:sp>
      <p:sp>
        <p:nvSpPr>
          <p:cNvPr id="48" name="テキスト プレースホルダー 6"/>
          <p:cNvSpPr>
            <a:spLocks noGrp="1"/>
          </p:cNvSpPr>
          <p:nvPr>
            <p:ph type="body" sz="quarter" idx="20" hasCustomPrompt="1"/>
          </p:nvPr>
        </p:nvSpPr>
        <p:spPr>
          <a:xfrm>
            <a:off x="430238" y="7824900"/>
            <a:ext cx="5040560" cy="1224136"/>
          </a:xfrm>
        </p:spPr>
        <p:txBody>
          <a:bodyPr>
            <a:noAutofit/>
          </a:bodyPr>
          <a:lstStyle>
            <a:lvl1pPr algn="r">
              <a:lnSpc>
                <a:spcPct val="100000"/>
              </a:lnSpc>
              <a:spcBef>
                <a:spcPts val="0"/>
              </a:spcBef>
              <a:defRPr sz="24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49" name="テキスト プレースホルダー 6"/>
          <p:cNvSpPr>
            <a:spLocks noGrp="1"/>
          </p:cNvSpPr>
          <p:nvPr>
            <p:ph type="body" sz="quarter" idx="21" hasCustomPrompt="1"/>
          </p:nvPr>
        </p:nvSpPr>
        <p:spPr>
          <a:xfrm>
            <a:off x="9791278" y="3701272"/>
            <a:ext cx="2014869" cy="722148"/>
          </a:xfrm>
        </p:spPr>
        <p:txBody>
          <a:bodyPr anchor="ctr">
            <a:normAutofit/>
          </a:bodyPr>
          <a:lstStyle>
            <a:lvl1pPr algn="ctr">
              <a:spcBef>
                <a:spcPts val="0"/>
              </a:spcBef>
              <a:defRPr sz="2800" baseline="0">
                <a:solidFill>
                  <a:schemeClr val="bg1"/>
                </a:solidFill>
              </a:defRPr>
            </a:lvl1pPr>
          </a:lstStyle>
          <a:p>
            <a:pPr lvl="0"/>
            <a:r>
              <a:rPr kumimoji="1" lang="en-US" altLang="ja-JP"/>
              <a:t>TEXT</a:t>
            </a:r>
            <a:endParaRPr kumimoji="1" lang="ja-JP" altLang="en-US"/>
          </a:p>
        </p:txBody>
      </p:sp>
      <p:sp>
        <p:nvSpPr>
          <p:cNvPr id="50" name="テキスト プレースホルダー 6"/>
          <p:cNvSpPr>
            <a:spLocks noGrp="1"/>
          </p:cNvSpPr>
          <p:nvPr>
            <p:ph type="body" sz="quarter" idx="22" hasCustomPrompt="1"/>
          </p:nvPr>
        </p:nvSpPr>
        <p:spPr>
          <a:xfrm>
            <a:off x="9791278" y="7157656"/>
            <a:ext cx="2014869" cy="722148"/>
          </a:xfrm>
        </p:spPr>
        <p:txBody>
          <a:bodyPr anchor="ctr">
            <a:normAutofit/>
          </a:bodyPr>
          <a:lstStyle>
            <a:lvl1pPr algn="ctr">
              <a:spcBef>
                <a:spcPts val="0"/>
              </a:spcBef>
              <a:defRPr sz="2800" baseline="0">
                <a:solidFill>
                  <a:schemeClr val="bg1"/>
                </a:solidFill>
              </a:defRPr>
            </a:lvl1pPr>
          </a:lstStyle>
          <a:p>
            <a:pPr lvl="0"/>
            <a:r>
              <a:rPr kumimoji="1" lang="en-US" altLang="ja-JP"/>
              <a:t>TEXT</a:t>
            </a:r>
            <a:endParaRPr kumimoji="1" lang="ja-JP" altLang="en-US"/>
          </a:p>
        </p:txBody>
      </p:sp>
      <p:sp>
        <p:nvSpPr>
          <p:cNvPr id="51" name="テキスト プレースホルダー 6"/>
          <p:cNvSpPr>
            <a:spLocks noGrp="1"/>
          </p:cNvSpPr>
          <p:nvPr>
            <p:ph type="body" sz="quarter" idx="23" hasCustomPrompt="1"/>
          </p:nvPr>
        </p:nvSpPr>
        <p:spPr>
          <a:xfrm>
            <a:off x="6334894" y="3703340"/>
            <a:ext cx="2014869" cy="722148"/>
          </a:xfrm>
        </p:spPr>
        <p:txBody>
          <a:bodyPr anchor="ctr">
            <a:normAutofit/>
          </a:bodyPr>
          <a:lstStyle>
            <a:lvl1pPr algn="ctr">
              <a:spcBef>
                <a:spcPts val="0"/>
              </a:spcBef>
              <a:defRPr sz="2800" baseline="0">
                <a:solidFill>
                  <a:schemeClr val="bg1"/>
                </a:solidFill>
              </a:defRPr>
            </a:lvl1pPr>
          </a:lstStyle>
          <a:p>
            <a:pPr lvl="0"/>
            <a:r>
              <a:rPr kumimoji="1" lang="en-US" altLang="ja-JP"/>
              <a:t>TEXT</a:t>
            </a:r>
            <a:endParaRPr kumimoji="1" lang="ja-JP" altLang="en-US"/>
          </a:p>
        </p:txBody>
      </p:sp>
      <p:sp>
        <p:nvSpPr>
          <p:cNvPr id="52" name="テキスト プレースホルダー 6"/>
          <p:cNvSpPr>
            <a:spLocks noGrp="1"/>
          </p:cNvSpPr>
          <p:nvPr>
            <p:ph type="body" sz="quarter" idx="24" hasCustomPrompt="1"/>
          </p:nvPr>
        </p:nvSpPr>
        <p:spPr>
          <a:xfrm>
            <a:off x="6334894" y="7159724"/>
            <a:ext cx="2014869" cy="722148"/>
          </a:xfrm>
        </p:spPr>
        <p:txBody>
          <a:bodyPr anchor="ctr">
            <a:normAutofit/>
          </a:bodyPr>
          <a:lstStyle>
            <a:lvl1pPr algn="ctr">
              <a:spcBef>
                <a:spcPts val="0"/>
              </a:spcBef>
              <a:defRPr sz="2800" baseline="0">
                <a:solidFill>
                  <a:schemeClr val="bg1"/>
                </a:solidFill>
              </a:defRPr>
            </a:lvl1pPr>
          </a:lstStyle>
          <a:p>
            <a:pPr lvl="0"/>
            <a:r>
              <a:rPr kumimoji="1" lang="en-US" altLang="ja-JP"/>
              <a:t>TEXT</a:t>
            </a:r>
            <a:endParaRPr kumimoji="1" lang="ja-JP" altLang="en-US"/>
          </a:p>
        </p:txBody>
      </p:sp>
      <p:cxnSp>
        <p:nvCxnSpPr>
          <p:cNvPr id="11" name="直線コネクタ 10"/>
          <p:cNvCxnSpPr>
            <a:stCxn id="49" idx="3"/>
          </p:cNvCxnSpPr>
          <p:nvPr userDrawn="1"/>
        </p:nvCxnSpPr>
        <p:spPr>
          <a:xfrm flipV="1">
            <a:off x="11806147" y="3358336"/>
            <a:ext cx="833408" cy="70401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3" name="直線コネクタ 10"/>
          <p:cNvCxnSpPr>
            <a:stCxn id="50" idx="3"/>
          </p:cNvCxnSpPr>
          <p:nvPr userDrawn="1"/>
        </p:nvCxnSpPr>
        <p:spPr>
          <a:xfrm>
            <a:off x="11806147" y="7518730"/>
            <a:ext cx="823065" cy="48025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4" name="直線コネクタ 10"/>
          <p:cNvCxnSpPr/>
          <p:nvPr userDrawn="1"/>
        </p:nvCxnSpPr>
        <p:spPr>
          <a:xfrm flipV="1">
            <a:off x="5593114" y="7518730"/>
            <a:ext cx="741780" cy="48025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61" name="直線コネクタ 60"/>
          <p:cNvCxnSpPr>
            <a:stCxn id="51" idx="1"/>
          </p:cNvCxnSpPr>
          <p:nvPr userDrawn="1"/>
        </p:nvCxnSpPr>
        <p:spPr>
          <a:xfrm rot="10800000">
            <a:off x="5593114" y="3358336"/>
            <a:ext cx="741780" cy="70607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4414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8" name="グラフ プレースホルダー 7"/>
          <p:cNvSpPr>
            <a:spLocks noGrp="1"/>
          </p:cNvSpPr>
          <p:nvPr>
            <p:ph type="chart" sz="quarter" idx="13" hasCustomPrompt="1"/>
          </p:nvPr>
        </p:nvSpPr>
        <p:spPr>
          <a:xfrm>
            <a:off x="790278" y="2191172"/>
            <a:ext cx="6985000" cy="6983413"/>
          </a:xfrm>
        </p:spPr>
        <p:txBody>
          <a:bodyPr/>
          <a:lstStyle>
            <a:lvl1pPr>
              <a:defRPr/>
            </a:lvl1pPr>
          </a:lstStyle>
          <a:p>
            <a:r>
              <a:rPr kumimoji="1" lang="en-US" altLang="ja-JP"/>
              <a:t>Add Graph</a:t>
            </a:r>
            <a:endParaRPr kumimoji="1" lang="ja-JP" altLang="en-US"/>
          </a:p>
        </p:txBody>
      </p:sp>
      <p:sp>
        <p:nvSpPr>
          <p:cNvPr id="37" name="テキスト プレースホルダー 6"/>
          <p:cNvSpPr>
            <a:spLocks noGrp="1"/>
          </p:cNvSpPr>
          <p:nvPr>
            <p:ph type="body" sz="quarter" idx="14" hasCustomPrompt="1"/>
          </p:nvPr>
        </p:nvSpPr>
        <p:spPr>
          <a:xfrm>
            <a:off x="8063086" y="2743594"/>
            <a:ext cx="9429948"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38" name="テキスト プレースホルダー 6"/>
          <p:cNvSpPr>
            <a:spLocks noGrp="1"/>
          </p:cNvSpPr>
          <p:nvPr>
            <p:ph type="body" sz="quarter" idx="15" hasCustomPrompt="1"/>
          </p:nvPr>
        </p:nvSpPr>
        <p:spPr>
          <a:xfrm>
            <a:off x="8063086" y="3520646"/>
            <a:ext cx="9429948" cy="2016224"/>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40" name="テキスト プレースホルダー 6"/>
          <p:cNvSpPr>
            <a:spLocks noGrp="1"/>
          </p:cNvSpPr>
          <p:nvPr>
            <p:ph type="body" sz="quarter" idx="16" hasCustomPrompt="1"/>
          </p:nvPr>
        </p:nvSpPr>
        <p:spPr>
          <a:xfrm>
            <a:off x="8066186" y="5806608"/>
            <a:ext cx="9429948"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41" name="テキスト プレースホルダー 6"/>
          <p:cNvSpPr>
            <a:spLocks noGrp="1"/>
          </p:cNvSpPr>
          <p:nvPr>
            <p:ph type="body" sz="quarter" idx="17" hasCustomPrompt="1"/>
          </p:nvPr>
        </p:nvSpPr>
        <p:spPr>
          <a:xfrm>
            <a:off x="8066186" y="6583660"/>
            <a:ext cx="9429948" cy="2016224"/>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2783173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8" name="グラフ プレースホルダー 7"/>
          <p:cNvSpPr>
            <a:spLocks noGrp="1"/>
          </p:cNvSpPr>
          <p:nvPr>
            <p:ph type="chart" sz="quarter" idx="13" hasCustomPrompt="1"/>
          </p:nvPr>
        </p:nvSpPr>
        <p:spPr>
          <a:xfrm>
            <a:off x="790278" y="2263181"/>
            <a:ext cx="16633848" cy="5184575"/>
          </a:xfrm>
        </p:spPr>
        <p:txBody>
          <a:bodyPr/>
          <a:lstStyle>
            <a:lvl1pPr>
              <a:defRPr/>
            </a:lvl1pPr>
          </a:lstStyle>
          <a:p>
            <a:r>
              <a:rPr kumimoji="1" lang="en-US" altLang="ja-JP"/>
              <a:t>Add Graph</a:t>
            </a:r>
            <a:endParaRPr kumimoji="1" lang="ja-JP" altLang="en-US"/>
          </a:p>
        </p:txBody>
      </p:sp>
      <p:sp>
        <p:nvSpPr>
          <p:cNvPr id="11" name="テキスト プレースホルダー 6"/>
          <p:cNvSpPr>
            <a:spLocks noGrp="1"/>
          </p:cNvSpPr>
          <p:nvPr>
            <p:ph type="body" sz="quarter" idx="14" hasCustomPrompt="1"/>
          </p:nvPr>
        </p:nvSpPr>
        <p:spPr>
          <a:xfrm>
            <a:off x="790278" y="7591772"/>
            <a:ext cx="16633848"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12" name="テキスト プレースホルダー 6"/>
          <p:cNvSpPr>
            <a:spLocks noGrp="1"/>
          </p:cNvSpPr>
          <p:nvPr>
            <p:ph type="body" sz="quarter" idx="15" hasCustomPrompt="1"/>
          </p:nvPr>
        </p:nvSpPr>
        <p:spPr>
          <a:xfrm>
            <a:off x="790278" y="8311852"/>
            <a:ext cx="16633848" cy="1152128"/>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8725357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sp>
        <p:nvSpPr>
          <p:cNvPr id="8" name="グラフ プレースホルダー 7"/>
          <p:cNvSpPr>
            <a:spLocks noGrp="1"/>
          </p:cNvSpPr>
          <p:nvPr>
            <p:ph type="chart" sz="quarter" idx="13" hasCustomPrompt="1"/>
          </p:nvPr>
        </p:nvSpPr>
        <p:spPr>
          <a:xfrm>
            <a:off x="790278" y="2191172"/>
            <a:ext cx="9433048" cy="6983413"/>
          </a:xfrm>
        </p:spPr>
        <p:txBody>
          <a:bodyPr/>
          <a:lstStyle>
            <a:lvl1pPr>
              <a:defRPr/>
            </a:lvl1pPr>
          </a:lstStyle>
          <a:p>
            <a:r>
              <a:rPr kumimoji="1" lang="en-US" altLang="ja-JP"/>
              <a:t>Add Graph</a:t>
            </a:r>
            <a:endParaRPr kumimoji="1" lang="ja-JP" altLang="en-US"/>
          </a:p>
        </p:txBody>
      </p:sp>
      <p:sp>
        <p:nvSpPr>
          <p:cNvPr id="37" name="テキスト プレースホルダー 6"/>
          <p:cNvSpPr>
            <a:spLocks noGrp="1"/>
          </p:cNvSpPr>
          <p:nvPr>
            <p:ph type="body" sz="quarter" idx="14" hasCustomPrompt="1"/>
          </p:nvPr>
        </p:nvSpPr>
        <p:spPr>
          <a:xfrm>
            <a:off x="10367342" y="2983260"/>
            <a:ext cx="7125692" cy="2088232"/>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38" name="テキスト プレースホルダー 6"/>
          <p:cNvSpPr>
            <a:spLocks noGrp="1"/>
          </p:cNvSpPr>
          <p:nvPr>
            <p:ph type="body" sz="quarter" idx="15" hasCustomPrompt="1"/>
          </p:nvPr>
        </p:nvSpPr>
        <p:spPr>
          <a:xfrm>
            <a:off x="10367342" y="4984448"/>
            <a:ext cx="7125692" cy="3399412"/>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12807304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orldmap">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a:noFill/>
        </p:spPr>
        <p:txBody>
          <a:bodyPr/>
          <a:lstStyle/>
          <a:p>
            <a:pPr algn="r"/>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a:p>
        </p:txBody>
      </p:sp>
      <p:sp>
        <p:nvSpPr>
          <p:cNvPr id="6" name="テキスト プレースホルダー 5"/>
          <p:cNvSpPr>
            <a:spLocks noGrp="1"/>
          </p:cNvSpPr>
          <p:nvPr>
            <p:ph type="body" sz="quarter" idx="12" hasCustomPrompt="1"/>
          </p:nvPr>
        </p:nvSpPr>
        <p:spPr>
          <a:xfrm>
            <a:off x="790278" y="1183060"/>
            <a:ext cx="16273560" cy="575841"/>
          </a:xfrm>
        </p:spPr>
        <p:txBody>
          <a:bodyPr/>
          <a:lstStyle>
            <a:lvl1pPr>
              <a:spcBef>
                <a:spcPts val="0"/>
              </a:spcBef>
              <a:defRPr baseline="0">
                <a:solidFill>
                  <a:schemeClr val="tx1">
                    <a:alpha val="80000"/>
                  </a:schemeClr>
                </a:solidFill>
              </a:defRPr>
            </a:lvl1pPr>
          </a:lstStyle>
          <a:p>
            <a:pPr lvl="0"/>
            <a:r>
              <a:rPr kumimoji="1" lang="en-US" altLang="ja-JP"/>
              <a:t>Slide Description Goes Here</a:t>
            </a:r>
            <a:endParaRPr kumimoji="1" lang="ja-JP" altLang="en-US"/>
          </a:p>
        </p:txBody>
      </p:sp>
      <p:pic>
        <p:nvPicPr>
          <p:cNvPr id="5" name="図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250" y="2362191"/>
            <a:ext cx="11985332" cy="6741749"/>
          </a:xfrm>
          <a:prstGeom prst="rect">
            <a:avLst/>
          </a:prstGeom>
        </p:spPr>
      </p:pic>
      <p:sp>
        <p:nvSpPr>
          <p:cNvPr id="7" name="涙形 6"/>
          <p:cNvSpPr/>
          <p:nvPr userDrawn="1"/>
        </p:nvSpPr>
        <p:spPr>
          <a:xfrm rot="8100000">
            <a:off x="1896976" y="4227059"/>
            <a:ext cx="370586" cy="37058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プレースホルダー 6"/>
          <p:cNvSpPr>
            <a:spLocks noGrp="1"/>
          </p:cNvSpPr>
          <p:nvPr>
            <p:ph type="body" sz="quarter" idx="14" hasCustomPrompt="1"/>
          </p:nvPr>
        </p:nvSpPr>
        <p:spPr>
          <a:xfrm>
            <a:off x="646262" y="2767236"/>
            <a:ext cx="2877220" cy="1416518"/>
          </a:xfrm>
        </p:spPr>
        <p:txBody>
          <a:bodyPr anchor="b">
            <a:normAutofit/>
          </a:bodyPr>
          <a:lstStyle>
            <a:lvl1pPr algn="ctr">
              <a:spcBef>
                <a:spcPts val="0"/>
              </a:spcBef>
              <a:defRPr sz="4000" baseline="0">
                <a:solidFill>
                  <a:schemeClr val="accent1"/>
                </a:solidFill>
              </a:defRPr>
            </a:lvl1pPr>
          </a:lstStyle>
          <a:p>
            <a:pPr lvl="0"/>
            <a:r>
              <a:rPr kumimoji="1" lang="en-US" altLang="ja-JP"/>
              <a:t>TEXT</a:t>
            </a:r>
            <a:endParaRPr kumimoji="1" lang="ja-JP" altLang="en-US"/>
          </a:p>
        </p:txBody>
      </p:sp>
      <p:sp>
        <p:nvSpPr>
          <p:cNvPr id="14" name="涙形 13"/>
          <p:cNvSpPr/>
          <p:nvPr userDrawn="1"/>
        </p:nvSpPr>
        <p:spPr>
          <a:xfrm rot="8100000">
            <a:off x="3286137" y="6732419"/>
            <a:ext cx="370586" cy="37058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プレースホルダー 6"/>
          <p:cNvSpPr>
            <a:spLocks noGrp="1"/>
          </p:cNvSpPr>
          <p:nvPr>
            <p:ph type="body" sz="quarter" idx="15" hasCustomPrompt="1"/>
          </p:nvPr>
        </p:nvSpPr>
        <p:spPr>
          <a:xfrm>
            <a:off x="2035423" y="5272596"/>
            <a:ext cx="2877220" cy="1416518"/>
          </a:xfrm>
        </p:spPr>
        <p:txBody>
          <a:bodyPr anchor="b">
            <a:normAutofit/>
          </a:bodyPr>
          <a:lstStyle>
            <a:lvl1pPr algn="ctr">
              <a:spcBef>
                <a:spcPts val="0"/>
              </a:spcBef>
              <a:defRPr sz="4000" baseline="0">
                <a:solidFill>
                  <a:schemeClr val="accent1"/>
                </a:solidFill>
              </a:defRPr>
            </a:lvl1pPr>
          </a:lstStyle>
          <a:p>
            <a:pPr lvl="0"/>
            <a:r>
              <a:rPr kumimoji="1" lang="en-US" altLang="ja-JP"/>
              <a:t>TEXT</a:t>
            </a:r>
            <a:endParaRPr kumimoji="1" lang="ja-JP" altLang="en-US"/>
          </a:p>
        </p:txBody>
      </p:sp>
      <p:sp>
        <p:nvSpPr>
          <p:cNvPr id="16" name="涙形 15"/>
          <p:cNvSpPr/>
          <p:nvPr userDrawn="1"/>
        </p:nvSpPr>
        <p:spPr>
          <a:xfrm rot="8100000">
            <a:off x="6349623" y="6121606"/>
            <a:ext cx="370586" cy="37058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プレースホルダー 6"/>
          <p:cNvSpPr>
            <a:spLocks noGrp="1"/>
          </p:cNvSpPr>
          <p:nvPr>
            <p:ph type="body" sz="quarter" idx="16" hasCustomPrompt="1"/>
          </p:nvPr>
        </p:nvSpPr>
        <p:spPr>
          <a:xfrm>
            <a:off x="5098909" y="4661783"/>
            <a:ext cx="2877220" cy="1416518"/>
          </a:xfrm>
        </p:spPr>
        <p:txBody>
          <a:bodyPr anchor="b">
            <a:normAutofit/>
          </a:bodyPr>
          <a:lstStyle>
            <a:lvl1pPr algn="ctr">
              <a:spcBef>
                <a:spcPts val="0"/>
              </a:spcBef>
              <a:defRPr sz="4000" baseline="0">
                <a:solidFill>
                  <a:schemeClr val="accent1"/>
                </a:solidFill>
              </a:defRPr>
            </a:lvl1pPr>
          </a:lstStyle>
          <a:p>
            <a:pPr lvl="0"/>
            <a:r>
              <a:rPr kumimoji="1" lang="en-US" altLang="ja-JP"/>
              <a:t>TEXT</a:t>
            </a:r>
            <a:endParaRPr kumimoji="1" lang="ja-JP" altLang="en-US"/>
          </a:p>
        </p:txBody>
      </p:sp>
      <p:sp>
        <p:nvSpPr>
          <p:cNvPr id="18" name="涙形 17"/>
          <p:cNvSpPr/>
          <p:nvPr userDrawn="1"/>
        </p:nvSpPr>
        <p:spPr>
          <a:xfrm rot="8100000">
            <a:off x="5977936" y="3734174"/>
            <a:ext cx="370586" cy="37058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プレースホルダー 6"/>
          <p:cNvSpPr>
            <a:spLocks noGrp="1"/>
          </p:cNvSpPr>
          <p:nvPr>
            <p:ph type="body" sz="quarter" idx="17" hasCustomPrompt="1"/>
          </p:nvPr>
        </p:nvSpPr>
        <p:spPr>
          <a:xfrm>
            <a:off x="4727222" y="2274351"/>
            <a:ext cx="2877220" cy="1416518"/>
          </a:xfrm>
        </p:spPr>
        <p:txBody>
          <a:bodyPr anchor="b">
            <a:normAutofit/>
          </a:bodyPr>
          <a:lstStyle>
            <a:lvl1pPr algn="ctr">
              <a:spcBef>
                <a:spcPts val="0"/>
              </a:spcBef>
              <a:defRPr sz="4000" baseline="0">
                <a:solidFill>
                  <a:schemeClr val="accent1"/>
                </a:solidFill>
              </a:defRPr>
            </a:lvl1pPr>
          </a:lstStyle>
          <a:p>
            <a:pPr lvl="0"/>
            <a:r>
              <a:rPr kumimoji="1" lang="en-US" altLang="ja-JP"/>
              <a:t>TEXT</a:t>
            </a:r>
            <a:endParaRPr kumimoji="1" lang="ja-JP" altLang="en-US"/>
          </a:p>
        </p:txBody>
      </p:sp>
      <p:sp>
        <p:nvSpPr>
          <p:cNvPr id="20" name="涙形 19"/>
          <p:cNvSpPr/>
          <p:nvPr userDrawn="1"/>
        </p:nvSpPr>
        <p:spPr>
          <a:xfrm rot="8100000">
            <a:off x="9291965" y="4148618"/>
            <a:ext cx="370586" cy="37058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プレースホルダー 6"/>
          <p:cNvSpPr>
            <a:spLocks noGrp="1"/>
          </p:cNvSpPr>
          <p:nvPr>
            <p:ph type="body" sz="quarter" idx="18" hasCustomPrompt="1"/>
          </p:nvPr>
        </p:nvSpPr>
        <p:spPr>
          <a:xfrm>
            <a:off x="8041251" y="2688795"/>
            <a:ext cx="2877220" cy="1416518"/>
          </a:xfrm>
        </p:spPr>
        <p:txBody>
          <a:bodyPr anchor="b">
            <a:normAutofit/>
          </a:bodyPr>
          <a:lstStyle>
            <a:lvl1pPr algn="ctr">
              <a:spcBef>
                <a:spcPts val="0"/>
              </a:spcBef>
              <a:defRPr sz="4000" baseline="0">
                <a:solidFill>
                  <a:schemeClr val="accent1"/>
                </a:solidFill>
              </a:defRPr>
            </a:lvl1pPr>
          </a:lstStyle>
          <a:p>
            <a:pPr lvl="0"/>
            <a:r>
              <a:rPr kumimoji="1" lang="en-US" altLang="ja-JP"/>
              <a:t>TEXT</a:t>
            </a:r>
            <a:endParaRPr kumimoji="1" lang="ja-JP" altLang="en-US"/>
          </a:p>
        </p:txBody>
      </p:sp>
      <p:sp>
        <p:nvSpPr>
          <p:cNvPr id="22" name="涙形 21"/>
          <p:cNvSpPr/>
          <p:nvPr userDrawn="1"/>
        </p:nvSpPr>
        <p:spPr>
          <a:xfrm rot="8100000">
            <a:off x="10539813" y="6994463"/>
            <a:ext cx="370586" cy="37058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プレースホルダー 6"/>
          <p:cNvSpPr>
            <a:spLocks noGrp="1"/>
          </p:cNvSpPr>
          <p:nvPr>
            <p:ph type="body" sz="quarter" idx="19" hasCustomPrompt="1"/>
          </p:nvPr>
        </p:nvSpPr>
        <p:spPr>
          <a:xfrm>
            <a:off x="9289099" y="5534640"/>
            <a:ext cx="2877220" cy="1416518"/>
          </a:xfrm>
        </p:spPr>
        <p:txBody>
          <a:bodyPr anchor="b">
            <a:normAutofit/>
          </a:bodyPr>
          <a:lstStyle>
            <a:lvl1pPr algn="ctr">
              <a:spcBef>
                <a:spcPts val="0"/>
              </a:spcBef>
              <a:defRPr sz="4000" baseline="0">
                <a:solidFill>
                  <a:schemeClr val="accent1"/>
                </a:solidFill>
              </a:defRPr>
            </a:lvl1pPr>
          </a:lstStyle>
          <a:p>
            <a:pPr lvl="0"/>
            <a:r>
              <a:rPr kumimoji="1" lang="en-US" altLang="ja-JP"/>
              <a:t>TEXT</a:t>
            </a:r>
            <a:endParaRPr kumimoji="1" lang="ja-JP" altLang="en-US"/>
          </a:p>
        </p:txBody>
      </p:sp>
      <p:sp>
        <p:nvSpPr>
          <p:cNvPr id="24" name="テキスト プレースホルダー 6"/>
          <p:cNvSpPr>
            <a:spLocks noGrp="1"/>
          </p:cNvSpPr>
          <p:nvPr>
            <p:ph type="body" sz="quarter" idx="20" hasCustomPrompt="1"/>
          </p:nvPr>
        </p:nvSpPr>
        <p:spPr>
          <a:xfrm>
            <a:off x="12527582" y="2767236"/>
            <a:ext cx="5184576" cy="2077164"/>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5" name="テキスト プレースホルダー 6"/>
          <p:cNvSpPr>
            <a:spLocks noGrp="1"/>
          </p:cNvSpPr>
          <p:nvPr>
            <p:ph type="body" sz="quarter" idx="21" hasCustomPrompt="1"/>
          </p:nvPr>
        </p:nvSpPr>
        <p:spPr>
          <a:xfrm>
            <a:off x="12527582" y="4757356"/>
            <a:ext cx="5184576" cy="355449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1557703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tfolio">
    <p:spTree>
      <p:nvGrpSpPr>
        <p:cNvPr id="1" name=""/>
        <p:cNvGrpSpPr/>
        <p:nvPr/>
      </p:nvGrpSpPr>
      <p:grpSpPr>
        <a:xfrm>
          <a:off x="0" y="0"/>
          <a:ext cx="0" cy="0"/>
          <a:chOff x="0" y="0"/>
          <a:chExt cx="0" cy="0"/>
        </a:xfrm>
      </p:grpSpPr>
      <p:sp>
        <p:nvSpPr>
          <p:cNvPr id="9" name="図プレースホルダー 9"/>
          <p:cNvSpPr>
            <a:spLocks noGrp="1"/>
          </p:cNvSpPr>
          <p:nvPr>
            <p:ph type="pic" sz="quarter" idx="15" hasCustomPrompt="1"/>
          </p:nvPr>
        </p:nvSpPr>
        <p:spPr>
          <a:xfrm>
            <a:off x="142503" y="175245"/>
            <a:ext cx="3888135" cy="3888135"/>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0" name="図プレースホルダー 9"/>
          <p:cNvSpPr>
            <a:spLocks noGrp="1"/>
          </p:cNvSpPr>
          <p:nvPr>
            <p:ph type="pic" sz="quarter" idx="16" hasCustomPrompt="1"/>
          </p:nvPr>
        </p:nvSpPr>
        <p:spPr>
          <a:xfrm>
            <a:off x="4174951" y="174948"/>
            <a:ext cx="8856687" cy="3888135"/>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1" name="図プレースホルダー 9"/>
          <p:cNvSpPr>
            <a:spLocks noGrp="1"/>
          </p:cNvSpPr>
          <p:nvPr>
            <p:ph type="pic" sz="quarter" idx="17" hasCustomPrompt="1"/>
          </p:nvPr>
        </p:nvSpPr>
        <p:spPr>
          <a:xfrm>
            <a:off x="142206" y="4207396"/>
            <a:ext cx="6480720" cy="5904656"/>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2" name="図プレースホルダー 9"/>
          <p:cNvSpPr>
            <a:spLocks noGrp="1"/>
          </p:cNvSpPr>
          <p:nvPr>
            <p:ph type="pic" sz="quarter" idx="18" hasCustomPrompt="1"/>
          </p:nvPr>
        </p:nvSpPr>
        <p:spPr>
          <a:xfrm>
            <a:off x="6766942" y="4207396"/>
            <a:ext cx="2880320" cy="2952328"/>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3" name="図プレースホルダー 9"/>
          <p:cNvSpPr>
            <a:spLocks noGrp="1"/>
          </p:cNvSpPr>
          <p:nvPr>
            <p:ph type="pic" sz="quarter" idx="19" hasCustomPrompt="1"/>
          </p:nvPr>
        </p:nvSpPr>
        <p:spPr>
          <a:xfrm>
            <a:off x="6766942" y="7303740"/>
            <a:ext cx="11377264" cy="2808312"/>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4" name="図プレースホルダー 9"/>
          <p:cNvSpPr>
            <a:spLocks noGrp="1"/>
          </p:cNvSpPr>
          <p:nvPr>
            <p:ph type="pic" sz="quarter" idx="20" hasCustomPrompt="1"/>
          </p:nvPr>
        </p:nvSpPr>
        <p:spPr>
          <a:xfrm>
            <a:off x="13175654" y="174948"/>
            <a:ext cx="4968552" cy="3888135"/>
          </a:xfrm>
          <a:solidFill>
            <a:schemeClr val="bg1"/>
          </a:solidFill>
          <a:ln>
            <a:solidFill>
              <a:schemeClr val="tx1"/>
            </a:solidFill>
          </a:ln>
        </p:spPr>
        <p:txBody>
          <a:bodyPr/>
          <a:lstStyle>
            <a:lvl1pPr>
              <a:defRPr/>
            </a:lvl1pPr>
          </a:lstStyle>
          <a:p>
            <a:r>
              <a:rPr kumimoji="1" lang="en-US" altLang="ja-JP"/>
              <a:t>Add Image</a:t>
            </a:r>
            <a:endParaRPr kumimoji="1" lang="ja-JP" altLang="en-US"/>
          </a:p>
        </p:txBody>
      </p:sp>
      <p:sp>
        <p:nvSpPr>
          <p:cNvPr id="17" name="テキスト プレースホルダー 6"/>
          <p:cNvSpPr>
            <a:spLocks noGrp="1"/>
          </p:cNvSpPr>
          <p:nvPr>
            <p:ph type="body" sz="quarter" idx="13" hasCustomPrompt="1"/>
          </p:nvPr>
        </p:nvSpPr>
        <p:spPr>
          <a:xfrm>
            <a:off x="9863286" y="4423420"/>
            <a:ext cx="8280920" cy="1368152"/>
          </a:xfrm>
        </p:spPr>
        <p:txBody>
          <a:bodyPr anchor="b">
            <a:noAutofit/>
          </a:bodyPr>
          <a:lstStyle>
            <a:lvl1pPr algn="l">
              <a:spcBef>
                <a:spcPts val="0"/>
              </a:spcBef>
              <a:defRPr sz="7200" baseline="0">
                <a:solidFill>
                  <a:schemeClr val="tx1"/>
                </a:solidFill>
              </a:defRPr>
            </a:lvl1pPr>
          </a:lstStyle>
          <a:p>
            <a:pPr lvl="0"/>
            <a:r>
              <a:rPr kumimoji="1" lang="en-US" altLang="ja-JP"/>
              <a:t>Caption Goes Here</a:t>
            </a:r>
            <a:endParaRPr kumimoji="1" lang="ja-JP" altLang="en-US"/>
          </a:p>
        </p:txBody>
      </p:sp>
      <p:sp>
        <p:nvSpPr>
          <p:cNvPr id="18" name="テキスト プレースホルダー 6"/>
          <p:cNvSpPr>
            <a:spLocks noGrp="1"/>
          </p:cNvSpPr>
          <p:nvPr>
            <p:ph type="body" sz="quarter" idx="14" hasCustomPrompt="1"/>
          </p:nvPr>
        </p:nvSpPr>
        <p:spPr>
          <a:xfrm>
            <a:off x="9863286" y="5647556"/>
            <a:ext cx="8280920" cy="1296144"/>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br>
              <a:rPr kumimoji="1" lang="en-US" altLang="ja-JP"/>
            </a:br>
            <a:endParaRPr kumimoji="1" lang="en-US" altLang="ja-JP"/>
          </a:p>
        </p:txBody>
      </p:sp>
    </p:spTree>
    <p:extLst>
      <p:ext uri="{BB962C8B-B14F-4D97-AF65-F5344CB8AC3E}">
        <p14:creationId xmlns:p14="http://schemas.microsoft.com/office/powerpoint/2010/main" val="71996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2250"/>
                            </p:stCondLst>
                            <p:childTnLst>
                              <p:par>
                                <p:cTn id="17" presetID="10" presetClass="entr" presetSubtype="0" fill="hold" grpId="0" nodeType="after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3000"/>
                            </p:stCondLst>
                            <p:childTnLst>
                              <p:par>
                                <p:cTn id="21" presetID="10" presetClass="entr" presetSubtype="0" fill="hold" grpId="0" nodeType="after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3750"/>
                            </p:stCondLst>
                            <p:childTnLst>
                              <p:par>
                                <p:cTn id="25" presetID="10" presetClass="entr" presetSubtype="0" fill="hold" grpId="0" nodeType="afterEffect">
                                  <p:stCondLst>
                                    <p:cond delay="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4500"/>
                            </p:stCondLst>
                            <p:childTnLst>
                              <p:par>
                                <p:cTn id="29" presetID="10" presetClass="entr" presetSubtype="0" fill="hold" grpId="0" nodeType="afterEffect">
                                  <p:stCondLst>
                                    <p:cond delay="25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fade">
                                      <p:cBhvr>
                                        <p:cTn id="31" dur="500"/>
                                        <p:tgtEl>
                                          <p:spTgt spid="17">
                                            <p:txEl>
                                              <p:pRg st="0" end="0"/>
                                            </p:txEl>
                                          </p:spTgt>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fade">
                                      <p:cBhvr>
                                        <p:cTn id="3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7" grpId="0" build="p">
        <p:tmplLst>
          <p:tmpl lvl="1">
            <p:tnLst>
              <p:par>
                <p:cTn presetID="10" presetClass="entr" presetSubtype="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allAtOnce">
        <p:tmplLst>
          <p:tmpl lvl="1">
            <p:tnLst>
              <p:par>
                <p:cTn presetID="10" presetClass="entr" presetSubtype="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078310" y="4128411"/>
            <a:ext cx="6192688" cy="2016224"/>
          </a:xfrm>
          <a:prstGeom prst="rect">
            <a:avLst/>
          </a:prstGeom>
        </p:spPr>
        <p:txBody>
          <a:bodyPr anchor="ctr"/>
          <a:lstStyle>
            <a:lvl1pPr algn="l">
              <a:defRPr sz="7200" spc="600" baseline="0"/>
            </a:lvl1pPr>
          </a:lstStyle>
          <a:p>
            <a:r>
              <a:rPr kumimoji="1" lang="en-US" altLang="ja-JP"/>
              <a:t>TEXT</a:t>
            </a:r>
            <a:endParaRPr kumimoji="1" lang="ja-JP" altLang="en-US"/>
          </a:p>
        </p:txBody>
      </p:sp>
      <p:grpSp>
        <p:nvGrpSpPr>
          <p:cNvPr id="13" name="グループ化 12"/>
          <p:cNvGrpSpPr/>
          <p:nvPr userDrawn="1"/>
        </p:nvGrpSpPr>
        <p:grpSpPr>
          <a:xfrm>
            <a:off x="6838950" y="1263127"/>
            <a:ext cx="1552133" cy="1728192"/>
            <a:chOff x="7054974" y="1111052"/>
            <a:chExt cx="1552133" cy="1728192"/>
          </a:xfrm>
        </p:grpSpPr>
        <p:sp>
          <p:nvSpPr>
            <p:cNvPr id="5" name="テキスト ボックス 4"/>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1</a:t>
              </a:r>
              <a:endParaRPr kumimoji="1" lang="ja-JP" altLang="en-US" sz="9600">
                <a:solidFill>
                  <a:schemeClr val="tx1">
                    <a:lumMod val="50000"/>
                  </a:schemeClr>
                </a:solidFill>
              </a:endParaRPr>
            </a:p>
          </p:txBody>
        </p:sp>
        <p:cxnSp>
          <p:nvCxnSpPr>
            <p:cNvPr id="8" name="直線コネクタ 7"/>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 name="グループ化 13"/>
          <p:cNvGrpSpPr/>
          <p:nvPr userDrawn="1"/>
        </p:nvGrpSpPr>
        <p:grpSpPr>
          <a:xfrm>
            <a:off x="6838950" y="3351359"/>
            <a:ext cx="1552133" cy="1728192"/>
            <a:chOff x="7054974" y="1111052"/>
            <a:chExt cx="1552133" cy="1728192"/>
          </a:xfrm>
        </p:grpSpPr>
        <p:sp>
          <p:nvSpPr>
            <p:cNvPr id="15" name="テキスト ボックス 14"/>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2</a:t>
              </a:r>
              <a:endParaRPr kumimoji="1" lang="ja-JP" altLang="en-US" sz="9600">
                <a:solidFill>
                  <a:schemeClr val="tx1">
                    <a:lumMod val="50000"/>
                  </a:schemeClr>
                </a:solidFill>
              </a:endParaRPr>
            </a:p>
          </p:txBody>
        </p:sp>
        <p:cxnSp>
          <p:nvCxnSpPr>
            <p:cNvPr id="16" name="直線コネクタ 15"/>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 name="グループ化 16"/>
          <p:cNvGrpSpPr/>
          <p:nvPr userDrawn="1"/>
        </p:nvGrpSpPr>
        <p:grpSpPr>
          <a:xfrm>
            <a:off x="6838950" y="5439591"/>
            <a:ext cx="1552133" cy="1728192"/>
            <a:chOff x="7054974" y="1111052"/>
            <a:chExt cx="1552133" cy="1728192"/>
          </a:xfrm>
        </p:grpSpPr>
        <p:sp>
          <p:nvSpPr>
            <p:cNvPr id="18" name="テキスト ボックス 17"/>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3</a:t>
              </a:r>
              <a:endParaRPr kumimoji="1" lang="ja-JP" altLang="en-US" sz="9600">
                <a:solidFill>
                  <a:schemeClr val="tx1">
                    <a:lumMod val="50000"/>
                  </a:schemeClr>
                </a:solidFill>
              </a:endParaRPr>
            </a:p>
          </p:txBody>
        </p:sp>
        <p:cxnSp>
          <p:nvCxnSpPr>
            <p:cNvPr id="19" name="直線コネクタ 18"/>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 name="グループ化 19"/>
          <p:cNvGrpSpPr/>
          <p:nvPr userDrawn="1"/>
        </p:nvGrpSpPr>
        <p:grpSpPr>
          <a:xfrm>
            <a:off x="6838950" y="7527823"/>
            <a:ext cx="1552133" cy="1728192"/>
            <a:chOff x="7054974" y="1111052"/>
            <a:chExt cx="1552133" cy="1728192"/>
          </a:xfrm>
        </p:grpSpPr>
        <p:sp>
          <p:nvSpPr>
            <p:cNvPr id="21" name="テキスト ボックス 20"/>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4</a:t>
              </a:r>
              <a:endParaRPr kumimoji="1" lang="ja-JP" altLang="en-US" sz="9600">
                <a:solidFill>
                  <a:schemeClr val="tx1">
                    <a:lumMod val="50000"/>
                  </a:schemeClr>
                </a:solidFill>
              </a:endParaRPr>
            </a:p>
          </p:txBody>
        </p:sp>
        <p:cxnSp>
          <p:nvCxnSpPr>
            <p:cNvPr id="22" name="直線コネクタ 21"/>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テキスト プレースホルダー 6"/>
          <p:cNvSpPr>
            <a:spLocks noGrp="1"/>
          </p:cNvSpPr>
          <p:nvPr>
            <p:ph type="body" sz="quarter" idx="13" hasCustomPrompt="1"/>
          </p:nvPr>
        </p:nvSpPr>
        <p:spPr>
          <a:xfrm>
            <a:off x="8567142" y="1176083"/>
            <a:ext cx="856895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4" name="テキスト プレースホルダー 6"/>
          <p:cNvSpPr>
            <a:spLocks noGrp="1"/>
          </p:cNvSpPr>
          <p:nvPr>
            <p:ph type="body" sz="quarter" idx="14" hasCustomPrompt="1"/>
          </p:nvPr>
        </p:nvSpPr>
        <p:spPr>
          <a:xfrm>
            <a:off x="8567142" y="1953135"/>
            <a:ext cx="8568952"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25" name="テキスト プレースホルダー 6"/>
          <p:cNvSpPr>
            <a:spLocks noGrp="1"/>
          </p:cNvSpPr>
          <p:nvPr>
            <p:ph type="body" sz="quarter" idx="15" hasCustomPrompt="1"/>
          </p:nvPr>
        </p:nvSpPr>
        <p:spPr>
          <a:xfrm>
            <a:off x="8567142" y="3247650"/>
            <a:ext cx="856895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6" name="テキスト プレースホルダー 6"/>
          <p:cNvSpPr>
            <a:spLocks noGrp="1"/>
          </p:cNvSpPr>
          <p:nvPr>
            <p:ph type="body" sz="quarter" idx="16" hasCustomPrompt="1"/>
          </p:nvPr>
        </p:nvSpPr>
        <p:spPr>
          <a:xfrm>
            <a:off x="8567142" y="4024702"/>
            <a:ext cx="8568952"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27" name="テキスト プレースホルダー 6"/>
          <p:cNvSpPr>
            <a:spLocks noGrp="1"/>
          </p:cNvSpPr>
          <p:nvPr>
            <p:ph type="body" sz="quarter" idx="17" hasCustomPrompt="1"/>
          </p:nvPr>
        </p:nvSpPr>
        <p:spPr>
          <a:xfrm>
            <a:off x="8567142" y="5319217"/>
            <a:ext cx="856895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8" name="テキスト プレースホルダー 6"/>
          <p:cNvSpPr>
            <a:spLocks noGrp="1"/>
          </p:cNvSpPr>
          <p:nvPr>
            <p:ph type="body" sz="quarter" idx="18" hasCustomPrompt="1"/>
          </p:nvPr>
        </p:nvSpPr>
        <p:spPr>
          <a:xfrm>
            <a:off x="8567142" y="6096269"/>
            <a:ext cx="8568952"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29" name="テキスト プレースホルダー 6"/>
          <p:cNvSpPr>
            <a:spLocks noGrp="1"/>
          </p:cNvSpPr>
          <p:nvPr>
            <p:ph type="body" sz="quarter" idx="19" hasCustomPrompt="1"/>
          </p:nvPr>
        </p:nvSpPr>
        <p:spPr>
          <a:xfrm>
            <a:off x="8567142" y="7390784"/>
            <a:ext cx="856895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30" name="テキスト プレースホルダー 6"/>
          <p:cNvSpPr>
            <a:spLocks noGrp="1"/>
          </p:cNvSpPr>
          <p:nvPr>
            <p:ph type="body" sz="quarter" idx="20" hasCustomPrompt="1"/>
          </p:nvPr>
        </p:nvSpPr>
        <p:spPr>
          <a:xfrm>
            <a:off x="8567142" y="8167836"/>
            <a:ext cx="8568952"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grpSp>
        <p:nvGrpSpPr>
          <p:cNvPr id="31" name="グループ化 30"/>
          <p:cNvGrpSpPr/>
          <p:nvPr userDrawn="1"/>
        </p:nvGrpSpPr>
        <p:grpSpPr>
          <a:xfrm>
            <a:off x="574254" y="3480339"/>
            <a:ext cx="661574" cy="1728192"/>
            <a:chOff x="4012746" y="1615108"/>
            <a:chExt cx="661574" cy="1728192"/>
          </a:xfrm>
        </p:grpSpPr>
        <p:cxnSp>
          <p:nvCxnSpPr>
            <p:cNvPr id="32" name="直線コネクタ 31"/>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52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15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fade">
                                      <p:cBhvr>
                                        <p:cTn id="19" dur="500"/>
                                        <p:tgtEl>
                                          <p:spTgt spid="2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fade">
                                      <p:cBhvr>
                                        <p:cTn id="22" dur="500"/>
                                        <p:tgtEl>
                                          <p:spTgt spid="2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fade">
                                      <p:cBhvr>
                                        <p:cTn id="25" dur="500"/>
                                        <p:tgtEl>
                                          <p:spTgt spid="24">
                                            <p:txEl>
                                              <p:pRg st="1" end="1"/>
                                            </p:txEl>
                                          </p:spTgt>
                                        </p:tgtEl>
                                      </p:cBhvr>
                                    </p:animEffect>
                                  </p:childTnLst>
                                </p:cTn>
                              </p:par>
                            </p:childTnLst>
                          </p:cTn>
                        </p:par>
                        <p:par>
                          <p:cTn id="26" fill="hold">
                            <p:stCondLst>
                              <p:cond delay="165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fade">
                                      <p:cBhvr>
                                        <p:cTn id="35" dur="500"/>
                                        <p:tgtEl>
                                          <p:spTgt spid="26">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xEl>
                                              <p:pRg st="1" end="1"/>
                                            </p:txEl>
                                          </p:spTgt>
                                        </p:tgtEl>
                                        <p:attrNameLst>
                                          <p:attrName>style.visibility</p:attrName>
                                        </p:attrNameLst>
                                      </p:cBhvr>
                                      <p:to>
                                        <p:strVal val="visible"/>
                                      </p:to>
                                    </p:set>
                                    <p:animEffect transition="in" filter="fade">
                                      <p:cBhvr>
                                        <p:cTn id="38" dur="500"/>
                                        <p:tgtEl>
                                          <p:spTgt spid="26">
                                            <p:txEl>
                                              <p:pRg st="1" end="1"/>
                                            </p:txEl>
                                          </p:spTgt>
                                        </p:tgtEl>
                                      </p:cBhvr>
                                    </p:animEffect>
                                  </p:childTnLst>
                                </p:cTn>
                              </p:par>
                            </p:childTnLst>
                          </p:cTn>
                        </p:par>
                        <p:par>
                          <p:cTn id="39" fill="hold">
                            <p:stCondLst>
                              <p:cond delay="2150"/>
                            </p:stCondLst>
                            <p:childTnLst>
                              <p:par>
                                <p:cTn id="40" presetID="10"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xEl>
                                              <p:pRg st="0" end="0"/>
                                            </p:txEl>
                                          </p:spTgt>
                                        </p:tgtEl>
                                        <p:attrNameLst>
                                          <p:attrName>style.visibility</p:attrName>
                                        </p:attrNameLst>
                                      </p:cBhvr>
                                      <p:to>
                                        <p:strVal val="visible"/>
                                      </p:to>
                                    </p:set>
                                    <p:animEffect transition="in" filter="fade">
                                      <p:cBhvr>
                                        <p:cTn id="45" dur="500"/>
                                        <p:tgtEl>
                                          <p:spTgt spid="27">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xEl>
                                              <p:pRg st="0" end="0"/>
                                            </p:txEl>
                                          </p:spTgt>
                                        </p:tgtEl>
                                        <p:attrNameLst>
                                          <p:attrName>style.visibility</p:attrName>
                                        </p:attrNameLst>
                                      </p:cBhvr>
                                      <p:to>
                                        <p:strVal val="visible"/>
                                      </p:to>
                                    </p:set>
                                    <p:animEffect transition="in" filter="fade">
                                      <p:cBhvr>
                                        <p:cTn id="48" dur="500"/>
                                        <p:tgtEl>
                                          <p:spTgt spid="28">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xEl>
                                              <p:pRg st="1" end="1"/>
                                            </p:txEl>
                                          </p:spTgt>
                                        </p:tgtEl>
                                        <p:attrNameLst>
                                          <p:attrName>style.visibility</p:attrName>
                                        </p:attrNameLst>
                                      </p:cBhvr>
                                      <p:to>
                                        <p:strVal val="visible"/>
                                      </p:to>
                                    </p:set>
                                    <p:animEffect transition="in" filter="fade">
                                      <p:cBhvr>
                                        <p:cTn id="51" dur="500"/>
                                        <p:tgtEl>
                                          <p:spTgt spid="28">
                                            <p:txEl>
                                              <p:pRg st="1" end="1"/>
                                            </p:txEl>
                                          </p:spTgt>
                                        </p:tgtEl>
                                      </p:cBhvr>
                                    </p:animEffect>
                                  </p:childTnLst>
                                </p:cTn>
                              </p:par>
                            </p:childTnLst>
                          </p:cTn>
                        </p:par>
                        <p:par>
                          <p:cTn id="52" fill="hold">
                            <p:stCondLst>
                              <p:cond delay="2650"/>
                            </p:stCondLst>
                            <p:childTnLst>
                              <p:par>
                                <p:cTn id="53" presetID="10"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9">
                                            <p:txEl>
                                              <p:pRg st="0" end="0"/>
                                            </p:txEl>
                                          </p:spTgt>
                                        </p:tgtEl>
                                        <p:attrNameLst>
                                          <p:attrName>style.visibility</p:attrName>
                                        </p:attrNameLst>
                                      </p:cBhvr>
                                      <p:to>
                                        <p:strVal val="visible"/>
                                      </p:to>
                                    </p:set>
                                    <p:animEffect transition="in" filter="fade">
                                      <p:cBhvr>
                                        <p:cTn id="58" dur="500"/>
                                        <p:tgtEl>
                                          <p:spTgt spid="29">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0">
                                            <p:txEl>
                                              <p:pRg st="0" end="0"/>
                                            </p:txEl>
                                          </p:spTgt>
                                        </p:tgtEl>
                                        <p:attrNameLst>
                                          <p:attrName>style.visibility</p:attrName>
                                        </p:attrNameLst>
                                      </p:cBhvr>
                                      <p:to>
                                        <p:strVal val="visible"/>
                                      </p:to>
                                    </p:set>
                                    <p:animEffect transition="in" filter="fade">
                                      <p:cBhvr>
                                        <p:cTn id="61" dur="500"/>
                                        <p:tgtEl>
                                          <p:spTgt spid="30">
                                            <p:txEl>
                                              <p:pRg st="0" end="0"/>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0">
                                            <p:txEl>
                                              <p:pRg st="1" end="1"/>
                                            </p:txEl>
                                          </p:spTgt>
                                        </p:tgtEl>
                                        <p:attrNameLst>
                                          <p:attrName>style.visibility</p:attrName>
                                        </p:attrNameLst>
                                      </p:cBhvr>
                                      <p:to>
                                        <p:strVal val="visible"/>
                                      </p:to>
                                    </p:set>
                                    <p:animEffect transition="in" filter="fade">
                                      <p:cBhvr>
                                        <p:cTn id="64"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allAtOnce">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allAtOnce">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allAtOnce">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allAtOnce">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078310" y="4111746"/>
            <a:ext cx="6192688" cy="2016224"/>
          </a:xfrm>
          <a:prstGeom prst="rect">
            <a:avLst/>
          </a:prstGeom>
        </p:spPr>
        <p:txBody>
          <a:bodyPr anchor="ctr"/>
          <a:lstStyle>
            <a:lvl1pPr algn="l">
              <a:defRPr sz="7200" spc="600" baseline="0"/>
            </a:lvl1pPr>
          </a:lstStyle>
          <a:p>
            <a:r>
              <a:rPr kumimoji="1" lang="en-US" altLang="ja-JP"/>
              <a:t>TEXT</a:t>
            </a:r>
            <a:endParaRPr kumimoji="1" lang="ja-JP" altLang="en-US"/>
          </a:p>
        </p:txBody>
      </p:sp>
      <p:grpSp>
        <p:nvGrpSpPr>
          <p:cNvPr id="13" name="グループ化 12"/>
          <p:cNvGrpSpPr/>
          <p:nvPr userDrawn="1"/>
        </p:nvGrpSpPr>
        <p:grpSpPr>
          <a:xfrm>
            <a:off x="6838950" y="2110558"/>
            <a:ext cx="1552133" cy="1728192"/>
            <a:chOff x="7054974" y="1111052"/>
            <a:chExt cx="1552133" cy="1728192"/>
          </a:xfrm>
        </p:grpSpPr>
        <p:sp>
          <p:nvSpPr>
            <p:cNvPr id="5" name="テキスト ボックス 4"/>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1</a:t>
              </a:r>
              <a:endParaRPr kumimoji="1" lang="ja-JP" altLang="en-US" sz="9600">
                <a:solidFill>
                  <a:schemeClr val="tx1">
                    <a:lumMod val="50000"/>
                  </a:schemeClr>
                </a:solidFill>
              </a:endParaRPr>
            </a:p>
          </p:txBody>
        </p:sp>
        <p:cxnSp>
          <p:nvCxnSpPr>
            <p:cNvPr id="8" name="直線コネクタ 7"/>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 name="グループ化 13"/>
          <p:cNvGrpSpPr/>
          <p:nvPr userDrawn="1"/>
        </p:nvGrpSpPr>
        <p:grpSpPr>
          <a:xfrm>
            <a:off x="6838950" y="4198790"/>
            <a:ext cx="1552133" cy="1728192"/>
            <a:chOff x="7054974" y="1111052"/>
            <a:chExt cx="1552133" cy="1728192"/>
          </a:xfrm>
        </p:grpSpPr>
        <p:sp>
          <p:nvSpPr>
            <p:cNvPr id="15" name="テキスト ボックス 14"/>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2</a:t>
              </a:r>
              <a:endParaRPr kumimoji="1" lang="ja-JP" altLang="en-US" sz="9600">
                <a:solidFill>
                  <a:schemeClr val="tx1">
                    <a:lumMod val="50000"/>
                  </a:schemeClr>
                </a:solidFill>
              </a:endParaRPr>
            </a:p>
          </p:txBody>
        </p:sp>
        <p:cxnSp>
          <p:nvCxnSpPr>
            <p:cNvPr id="16" name="直線コネクタ 15"/>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 name="グループ化 16"/>
          <p:cNvGrpSpPr/>
          <p:nvPr userDrawn="1"/>
        </p:nvGrpSpPr>
        <p:grpSpPr>
          <a:xfrm>
            <a:off x="6838950" y="6287022"/>
            <a:ext cx="1552133" cy="1728192"/>
            <a:chOff x="7054974" y="1111052"/>
            <a:chExt cx="1552133" cy="1728192"/>
          </a:xfrm>
        </p:grpSpPr>
        <p:sp>
          <p:nvSpPr>
            <p:cNvPr id="18" name="テキスト ボックス 17"/>
            <p:cNvSpPr txBox="1"/>
            <p:nvPr userDrawn="1"/>
          </p:nvSpPr>
          <p:spPr>
            <a:xfrm>
              <a:off x="7054974" y="1190318"/>
              <a:ext cx="1408117" cy="1569660"/>
            </a:xfrm>
            <a:prstGeom prst="rect">
              <a:avLst/>
            </a:prstGeom>
            <a:noFill/>
          </p:spPr>
          <p:txBody>
            <a:bodyPr wrap="square" rtlCol="0">
              <a:spAutoFit/>
            </a:bodyPr>
            <a:lstStyle/>
            <a:p>
              <a:pPr algn="r"/>
              <a:r>
                <a:rPr kumimoji="1" lang="en-US" altLang="ja-JP" sz="9600">
                  <a:solidFill>
                    <a:schemeClr val="tx1">
                      <a:lumMod val="50000"/>
                    </a:schemeClr>
                  </a:solidFill>
                </a:rPr>
                <a:t>3</a:t>
              </a:r>
              <a:endParaRPr kumimoji="1" lang="ja-JP" altLang="en-US" sz="9600">
                <a:solidFill>
                  <a:schemeClr val="tx1">
                    <a:lumMod val="50000"/>
                  </a:schemeClr>
                </a:solidFill>
              </a:endParaRPr>
            </a:p>
          </p:txBody>
        </p:sp>
        <p:cxnSp>
          <p:nvCxnSpPr>
            <p:cNvPr id="19" name="直線コネクタ 18"/>
            <p:cNvCxnSpPr/>
            <p:nvPr userDrawn="1"/>
          </p:nvCxnSpPr>
          <p:spPr>
            <a:xfrm flipV="1">
              <a:off x="8607107" y="1111052"/>
              <a:ext cx="0" cy="17281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テキスト プレースホルダー 6"/>
          <p:cNvSpPr>
            <a:spLocks noGrp="1"/>
          </p:cNvSpPr>
          <p:nvPr>
            <p:ph type="body" sz="quarter" idx="13" hasCustomPrompt="1"/>
          </p:nvPr>
        </p:nvSpPr>
        <p:spPr>
          <a:xfrm>
            <a:off x="8567142" y="2023514"/>
            <a:ext cx="856895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4" name="テキスト プレースホルダー 6"/>
          <p:cNvSpPr>
            <a:spLocks noGrp="1"/>
          </p:cNvSpPr>
          <p:nvPr>
            <p:ph type="body" sz="quarter" idx="14" hasCustomPrompt="1"/>
          </p:nvPr>
        </p:nvSpPr>
        <p:spPr>
          <a:xfrm>
            <a:off x="8567142" y="2800566"/>
            <a:ext cx="8568952"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25" name="テキスト プレースホルダー 6"/>
          <p:cNvSpPr>
            <a:spLocks noGrp="1"/>
          </p:cNvSpPr>
          <p:nvPr>
            <p:ph type="body" sz="quarter" idx="15" hasCustomPrompt="1"/>
          </p:nvPr>
        </p:nvSpPr>
        <p:spPr>
          <a:xfrm>
            <a:off x="8567142" y="4095081"/>
            <a:ext cx="856895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6" name="テキスト プレースホルダー 6"/>
          <p:cNvSpPr>
            <a:spLocks noGrp="1"/>
          </p:cNvSpPr>
          <p:nvPr>
            <p:ph type="body" sz="quarter" idx="16" hasCustomPrompt="1"/>
          </p:nvPr>
        </p:nvSpPr>
        <p:spPr>
          <a:xfrm>
            <a:off x="8567142" y="4872133"/>
            <a:ext cx="8568952"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sp>
        <p:nvSpPr>
          <p:cNvPr id="27" name="テキスト プレースホルダー 6"/>
          <p:cNvSpPr>
            <a:spLocks noGrp="1"/>
          </p:cNvSpPr>
          <p:nvPr>
            <p:ph type="body" sz="quarter" idx="17" hasCustomPrompt="1"/>
          </p:nvPr>
        </p:nvSpPr>
        <p:spPr>
          <a:xfrm>
            <a:off x="8567142" y="6166648"/>
            <a:ext cx="8568952" cy="864096"/>
          </a:xfrm>
        </p:spPr>
        <p:txBody>
          <a:bodyPr anchor="b">
            <a:normAutofit/>
          </a:bodyPr>
          <a:lstStyle>
            <a:lvl1pPr algn="l">
              <a:spcBef>
                <a:spcPts val="0"/>
              </a:spcBef>
              <a:defRPr sz="4000" baseline="0">
                <a:solidFill>
                  <a:schemeClr val="accent1"/>
                </a:solidFill>
              </a:defRPr>
            </a:lvl1pPr>
          </a:lstStyle>
          <a:p>
            <a:pPr lvl="0"/>
            <a:r>
              <a:rPr kumimoji="1" lang="en-US" altLang="ja-JP"/>
              <a:t>Caption Goes Here</a:t>
            </a:r>
            <a:endParaRPr kumimoji="1" lang="ja-JP" altLang="en-US"/>
          </a:p>
        </p:txBody>
      </p:sp>
      <p:sp>
        <p:nvSpPr>
          <p:cNvPr id="28" name="テキスト プレースホルダー 6"/>
          <p:cNvSpPr>
            <a:spLocks noGrp="1"/>
          </p:cNvSpPr>
          <p:nvPr>
            <p:ph type="body" sz="quarter" idx="18" hasCustomPrompt="1"/>
          </p:nvPr>
        </p:nvSpPr>
        <p:spPr>
          <a:xfrm>
            <a:off x="8567142" y="6943700"/>
            <a:ext cx="8568952" cy="1224136"/>
          </a:xfrm>
        </p:spPr>
        <p:txBody>
          <a:bodyP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br>
              <a:rPr kumimoji="1" lang="en-US" altLang="ja-JP"/>
            </a:br>
            <a:endParaRPr kumimoji="1" lang="en-US" altLang="ja-JP"/>
          </a:p>
        </p:txBody>
      </p:sp>
      <p:grpSp>
        <p:nvGrpSpPr>
          <p:cNvPr id="31" name="グループ化 30"/>
          <p:cNvGrpSpPr/>
          <p:nvPr userDrawn="1"/>
        </p:nvGrpSpPr>
        <p:grpSpPr>
          <a:xfrm>
            <a:off x="574254" y="3463674"/>
            <a:ext cx="661574" cy="1728192"/>
            <a:chOff x="4012746" y="1615108"/>
            <a:chExt cx="661574" cy="1728192"/>
          </a:xfrm>
        </p:grpSpPr>
        <p:cxnSp>
          <p:nvCxnSpPr>
            <p:cNvPr id="32" name="直線コネクタ 31"/>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142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15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fade">
                                      <p:cBhvr>
                                        <p:cTn id="19" dur="500"/>
                                        <p:tgtEl>
                                          <p:spTgt spid="2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fade">
                                      <p:cBhvr>
                                        <p:cTn id="22" dur="500"/>
                                        <p:tgtEl>
                                          <p:spTgt spid="2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fade">
                                      <p:cBhvr>
                                        <p:cTn id="25" dur="500"/>
                                        <p:tgtEl>
                                          <p:spTgt spid="24">
                                            <p:txEl>
                                              <p:pRg st="1" end="1"/>
                                            </p:txEl>
                                          </p:spTgt>
                                        </p:tgtEl>
                                      </p:cBhvr>
                                    </p:animEffect>
                                  </p:childTnLst>
                                </p:cTn>
                              </p:par>
                            </p:childTnLst>
                          </p:cTn>
                        </p:par>
                        <p:par>
                          <p:cTn id="26" fill="hold">
                            <p:stCondLst>
                              <p:cond delay="165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fade">
                                      <p:cBhvr>
                                        <p:cTn id="35" dur="500"/>
                                        <p:tgtEl>
                                          <p:spTgt spid="26">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xEl>
                                              <p:pRg st="1" end="1"/>
                                            </p:txEl>
                                          </p:spTgt>
                                        </p:tgtEl>
                                        <p:attrNameLst>
                                          <p:attrName>style.visibility</p:attrName>
                                        </p:attrNameLst>
                                      </p:cBhvr>
                                      <p:to>
                                        <p:strVal val="visible"/>
                                      </p:to>
                                    </p:set>
                                    <p:animEffect transition="in" filter="fade">
                                      <p:cBhvr>
                                        <p:cTn id="38" dur="500"/>
                                        <p:tgtEl>
                                          <p:spTgt spid="26">
                                            <p:txEl>
                                              <p:pRg st="1" end="1"/>
                                            </p:txEl>
                                          </p:spTgt>
                                        </p:tgtEl>
                                      </p:cBhvr>
                                    </p:animEffect>
                                  </p:childTnLst>
                                </p:cTn>
                              </p:par>
                            </p:childTnLst>
                          </p:cTn>
                        </p:par>
                        <p:par>
                          <p:cTn id="39" fill="hold">
                            <p:stCondLst>
                              <p:cond delay="2150"/>
                            </p:stCondLst>
                            <p:childTnLst>
                              <p:par>
                                <p:cTn id="40" presetID="10"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xEl>
                                              <p:pRg st="0" end="0"/>
                                            </p:txEl>
                                          </p:spTgt>
                                        </p:tgtEl>
                                        <p:attrNameLst>
                                          <p:attrName>style.visibility</p:attrName>
                                        </p:attrNameLst>
                                      </p:cBhvr>
                                      <p:to>
                                        <p:strVal val="visible"/>
                                      </p:to>
                                    </p:set>
                                    <p:animEffect transition="in" filter="fade">
                                      <p:cBhvr>
                                        <p:cTn id="45" dur="500"/>
                                        <p:tgtEl>
                                          <p:spTgt spid="27">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xEl>
                                              <p:pRg st="0" end="0"/>
                                            </p:txEl>
                                          </p:spTgt>
                                        </p:tgtEl>
                                        <p:attrNameLst>
                                          <p:attrName>style.visibility</p:attrName>
                                        </p:attrNameLst>
                                      </p:cBhvr>
                                      <p:to>
                                        <p:strVal val="visible"/>
                                      </p:to>
                                    </p:set>
                                    <p:animEffect transition="in" filter="fade">
                                      <p:cBhvr>
                                        <p:cTn id="48" dur="500"/>
                                        <p:tgtEl>
                                          <p:spTgt spid="28">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xEl>
                                              <p:pRg st="1" end="1"/>
                                            </p:txEl>
                                          </p:spTgt>
                                        </p:tgtEl>
                                        <p:attrNameLst>
                                          <p:attrName>style.visibility</p:attrName>
                                        </p:attrNameLst>
                                      </p:cBhvr>
                                      <p:to>
                                        <p:strVal val="visible"/>
                                      </p:to>
                                    </p:set>
                                    <p:animEffect transition="in" filter="fade">
                                      <p:cBhvr>
                                        <p:cTn id="51"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allAtOnce">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allAtOnce">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allAtOnce">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rd">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790278" y="4274836"/>
            <a:ext cx="5904656" cy="1354388"/>
          </a:xfrm>
          <a:prstGeom prst="rect">
            <a:avLst/>
          </a:prstGeom>
        </p:spPr>
        <p:txBody>
          <a:bodyPr anchor="t"/>
          <a:lstStyle>
            <a:lvl1pPr algn="r">
              <a:defRPr sz="7200" spc="600" baseline="0"/>
            </a:lvl1pPr>
          </a:lstStyle>
          <a:p>
            <a:r>
              <a:rPr kumimoji="1" lang="en-US" altLang="ja-JP"/>
              <a:t>WORD</a:t>
            </a:r>
            <a:endParaRPr kumimoji="1" lang="ja-JP" altLang="en-US"/>
          </a:p>
        </p:txBody>
      </p:sp>
      <p:sp>
        <p:nvSpPr>
          <p:cNvPr id="28" name="テキスト プレースホルダー 6"/>
          <p:cNvSpPr>
            <a:spLocks noGrp="1"/>
          </p:cNvSpPr>
          <p:nvPr>
            <p:ph type="body" sz="quarter" idx="18" hasCustomPrompt="1"/>
          </p:nvPr>
        </p:nvSpPr>
        <p:spPr>
          <a:xfrm>
            <a:off x="7555502" y="3991372"/>
            <a:ext cx="10372680" cy="1766680"/>
          </a:xfrm>
        </p:spPr>
        <p:txBody>
          <a:bodyPr anchor="ctr">
            <a:noAutofit/>
          </a:bodyPr>
          <a:lstStyle>
            <a:lvl1pPr algn="l">
              <a:lnSpc>
                <a:spcPct val="100000"/>
              </a:lnSpc>
              <a:spcBef>
                <a:spcPts val="0"/>
              </a:spcBef>
              <a:defRPr sz="2800" baseline="0">
                <a:solidFill>
                  <a:schemeClr val="tx1">
                    <a:alpha val="90000"/>
                  </a:schemeClr>
                </a:solidFill>
              </a:defRPr>
            </a:lvl1pPr>
          </a:lstStyle>
          <a:p>
            <a:pPr lvl="0"/>
            <a:r>
              <a:rPr kumimoji="1" lang="en-US" altLang="ja-JP"/>
              <a:t>Text goes here</a:t>
            </a:r>
          </a:p>
          <a:p>
            <a:pPr lvl="0"/>
            <a:r>
              <a:rPr kumimoji="1" lang="en-US" altLang="ja-JP"/>
              <a:t>Text goes here</a:t>
            </a:r>
          </a:p>
        </p:txBody>
      </p:sp>
      <p:grpSp>
        <p:nvGrpSpPr>
          <p:cNvPr id="31" name="グループ化 30"/>
          <p:cNvGrpSpPr/>
          <p:nvPr userDrawn="1"/>
        </p:nvGrpSpPr>
        <p:grpSpPr>
          <a:xfrm>
            <a:off x="6838950" y="3919364"/>
            <a:ext cx="661574" cy="1728192"/>
            <a:chOff x="4012746" y="1615108"/>
            <a:chExt cx="661574" cy="1728192"/>
          </a:xfrm>
        </p:grpSpPr>
        <p:cxnSp>
          <p:nvCxnSpPr>
            <p:cNvPr id="32" name="直線コネクタ 31"/>
            <p:cNvCxnSpPr/>
            <p:nvPr/>
          </p:nvCxnSpPr>
          <p:spPr>
            <a:xfrm flipV="1">
              <a:off x="4012746" y="161510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4012746" y="1975148"/>
              <a:ext cx="66157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4012746" y="2335188"/>
              <a:ext cx="661574" cy="100811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2913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650"/>
                            </p:stCondLst>
                            <p:childTnLst>
                              <p:par>
                                <p:cTn id="10" presetID="10"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8">
                                            <p:txEl>
                                              <p:pRg st="1" end="1"/>
                                            </p:txEl>
                                          </p:spTgt>
                                        </p:tgtEl>
                                        <p:attrNameLst>
                                          <p:attrName>style.visibility</p:attrName>
                                        </p:attrNameLst>
                                      </p:cBhvr>
                                      <p:to>
                                        <p:strVal val="visible"/>
                                      </p:to>
                                    </p:set>
                                    <p:animEffect transition="in" filter="fade">
                                      <p:cBhvr>
                                        <p:cTn id="18"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build="allAtOnce">
        <p:tmplLst>
          <p:tmpl lvl="1">
            <p:tnLst>
              <p:par>
                <p:cTn presetID="10" presetClass="entr" presetSubtype="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790278" y="318964"/>
            <a:ext cx="16457772" cy="915119"/>
          </a:xfrm>
          <a:prstGeom prst="rect">
            <a:avLst/>
          </a:prstGeom>
        </p:spPr>
        <p:txBody>
          <a:bodyPr vert="horz" lIns="163275" tIns="81638" rIns="163275" bIns="81638" rtlCol="0" anchor="ctr">
            <a:normAutofit/>
          </a:bodyPr>
          <a:lstStyle/>
          <a:p>
            <a:r>
              <a:rPr kumimoji="1" lang="en-US" altLang="ja-JP"/>
              <a:t>MASTER TITLE</a:t>
            </a:r>
            <a:endParaRPr kumimoji="1" lang="ja-JP" altLang="en-US"/>
          </a:p>
        </p:txBody>
      </p:sp>
      <p:sp>
        <p:nvSpPr>
          <p:cNvPr id="3" name="テキスト プレースホルダー 2"/>
          <p:cNvSpPr>
            <a:spLocks noGrp="1"/>
          </p:cNvSpPr>
          <p:nvPr>
            <p:ph type="body" idx="1"/>
          </p:nvPr>
        </p:nvSpPr>
        <p:spPr>
          <a:xfrm>
            <a:off x="914321" y="1738139"/>
            <a:ext cx="16457772" cy="7451107"/>
          </a:xfrm>
          <a:prstGeom prst="rect">
            <a:avLst/>
          </a:prstGeom>
        </p:spPr>
        <p:txBody>
          <a:bodyPr vert="horz" lIns="163275" tIns="81638" rIns="163275" bIns="81638" rtlCol="0">
            <a:normAutofit/>
          </a:bodyPr>
          <a:lstStyle/>
          <a:p>
            <a:pPr lvl="0"/>
            <a:r>
              <a:rPr kumimoji="1" lang="ja-JP" altLang="en-US"/>
              <a:t>マスター テキストの書式設定</a:t>
            </a:r>
          </a:p>
        </p:txBody>
      </p:sp>
    </p:spTree>
    <p:extLst>
      <p:ext uri="{BB962C8B-B14F-4D97-AF65-F5344CB8AC3E}">
        <p14:creationId xmlns:p14="http://schemas.microsoft.com/office/powerpoint/2010/main" val="314123901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659" r:id="rId15"/>
    <p:sldLayoutId id="2147483698" r:id="rId16"/>
    <p:sldLayoutId id="2147483665" r:id="rId17"/>
    <p:sldLayoutId id="2147483673" r:id="rId18"/>
    <p:sldLayoutId id="2147483674" r:id="rId19"/>
    <p:sldLayoutId id="2147483672" r:id="rId20"/>
    <p:sldLayoutId id="2147483679" r:id="rId21"/>
    <p:sldLayoutId id="2147483680" r:id="rId22"/>
    <p:sldLayoutId id="2147483686" r:id="rId23"/>
    <p:sldLayoutId id="2147483685" r:id="rId24"/>
    <p:sldLayoutId id="2147483696" r:id="rId25"/>
    <p:sldLayoutId id="2147483701" r:id="rId26"/>
    <p:sldLayoutId id="2147483703" r:id="rId27"/>
    <p:sldLayoutId id="2147483702" r:id="rId28"/>
  </p:sldLayoutIdLst>
  <p:hf hdr="0" dt="0"/>
  <p:txStyles>
    <p:titleStyle>
      <a:lvl1pPr algn="l" defTabSz="1632753" rtl="0" eaLnBrk="1" latinLnBrk="0" hangingPunct="1">
        <a:spcBef>
          <a:spcPct val="0"/>
        </a:spcBef>
        <a:buNone/>
        <a:defRPr kumimoji="1" sz="5400" kern="1200">
          <a:solidFill>
            <a:schemeClr val="tx1"/>
          </a:solidFill>
          <a:latin typeface="+mj-lt"/>
          <a:ea typeface="+mj-ea"/>
          <a:cs typeface="+mj-cs"/>
        </a:defRPr>
      </a:lvl1pPr>
    </p:titleStyle>
    <p:bodyStyle>
      <a:lvl1pPr marL="0" indent="0" algn="l" defTabSz="1632753" rtl="0" eaLnBrk="1" latinLnBrk="0" hangingPunct="1">
        <a:spcBef>
          <a:spcPct val="20000"/>
        </a:spcBef>
        <a:buFont typeface="Arial" panose="020B0604020202020204" pitchFamily="34" charset="0"/>
        <a:buNone/>
        <a:defRPr kumimoji="1" sz="2400" kern="1200">
          <a:solidFill>
            <a:schemeClr val="tx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790278" y="0"/>
            <a:ext cx="16457772" cy="1234083"/>
          </a:xfrm>
          <a:prstGeom prst="rect">
            <a:avLst/>
          </a:prstGeom>
        </p:spPr>
        <p:txBody>
          <a:bodyPr vert="horz" lIns="163275" tIns="81638" rIns="163275" bIns="81638" rtlCol="0" anchor="b">
            <a:normAutofit/>
          </a:bodyPr>
          <a:lstStyle/>
          <a:p>
            <a:r>
              <a:rPr kumimoji="1" lang="en-US" altLang="ja-JP"/>
              <a:t>MASTER TITLE</a:t>
            </a:r>
            <a:endParaRPr kumimoji="1" lang="ja-JP" altLang="en-US"/>
          </a:p>
        </p:txBody>
      </p:sp>
      <p:sp>
        <p:nvSpPr>
          <p:cNvPr id="3" name="テキスト プレースホルダー 2"/>
          <p:cNvSpPr>
            <a:spLocks noGrp="1"/>
          </p:cNvSpPr>
          <p:nvPr>
            <p:ph type="body" idx="1"/>
          </p:nvPr>
        </p:nvSpPr>
        <p:spPr>
          <a:xfrm>
            <a:off x="914321" y="1738139"/>
            <a:ext cx="16457772" cy="7451107"/>
          </a:xfrm>
          <a:prstGeom prst="rect">
            <a:avLst/>
          </a:prstGeom>
        </p:spPr>
        <p:txBody>
          <a:bodyPr vert="horz" lIns="163275" tIns="81638" rIns="163275" bIns="81638" rtlCol="0">
            <a:normAutofit/>
          </a:bodyPr>
          <a:lstStyle/>
          <a:p>
            <a:pPr lvl="0"/>
            <a:r>
              <a:rPr kumimoji="1" lang="ja-JP" altLang="en-US"/>
              <a:t>マスター テキストの書式設定</a:t>
            </a:r>
          </a:p>
        </p:txBody>
      </p:sp>
      <p:sp>
        <p:nvSpPr>
          <p:cNvPr id="5" name="フッター プレースホルダー 4"/>
          <p:cNvSpPr>
            <a:spLocks noGrp="1"/>
          </p:cNvSpPr>
          <p:nvPr>
            <p:ph type="ftr" sz="quarter" idx="3"/>
          </p:nvPr>
        </p:nvSpPr>
        <p:spPr>
          <a:xfrm>
            <a:off x="6550919" y="9636372"/>
            <a:ext cx="10729192" cy="547688"/>
          </a:xfrm>
          <a:prstGeom prst="rect">
            <a:avLst/>
          </a:prstGeom>
        </p:spPr>
        <p:txBody>
          <a:bodyPr vert="horz" lIns="163275" tIns="81638" rIns="163275" bIns="81638" rtlCol="0" anchor="b"/>
          <a:lstStyle>
            <a:lvl1pPr algn="ctr">
              <a:defRPr sz="2100">
                <a:solidFill>
                  <a:schemeClr val="tx1">
                    <a:tint val="75000"/>
                    <a:alpha val="80000"/>
                  </a:schemeClr>
                </a:solidFill>
              </a:defRPr>
            </a:lvl1pPr>
          </a:lstStyle>
          <a:p>
            <a:pPr algn="r"/>
            <a:r>
              <a:rPr lang="en-US" altLang="ja-JP"/>
              <a:t>The Power of PowerPoint | thepopp.com</a:t>
            </a:r>
            <a:endParaRPr lang="ja-JP" altLang="en-US"/>
          </a:p>
        </p:txBody>
      </p:sp>
      <p:sp>
        <p:nvSpPr>
          <p:cNvPr id="6" name="スライド番号プレースホルダー 5"/>
          <p:cNvSpPr>
            <a:spLocks noGrp="1"/>
          </p:cNvSpPr>
          <p:nvPr>
            <p:ph type="sldNum" sz="quarter" idx="4"/>
          </p:nvPr>
        </p:nvSpPr>
        <p:spPr>
          <a:xfrm>
            <a:off x="17309311" y="9638928"/>
            <a:ext cx="1050919" cy="547688"/>
          </a:xfrm>
          <a:prstGeom prst="rect">
            <a:avLst/>
          </a:prstGeom>
        </p:spPr>
        <p:txBody>
          <a:bodyPr vert="horz" lIns="163275" tIns="81638" rIns="163275" bIns="81638" rtlCol="0" anchor="ctr"/>
          <a:lstStyle>
            <a:lvl1pPr algn="l">
              <a:defRPr sz="3600">
                <a:solidFill>
                  <a:schemeClr val="tx1">
                    <a:tint val="75000"/>
                    <a:alpha val="80000"/>
                  </a:schemeClr>
                </a:solidFill>
              </a:defRPr>
            </a:lvl1pPr>
          </a:lstStyle>
          <a:p>
            <a:fld id="{27CB87ED-CE54-4A81-84E3-F65697A29D35}" type="slidenum">
              <a:rPr lang="ja-JP" altLang="en-US" smtClean="0"/>
              <a:pPr/>
              <a:t>‹#›</a:t>
            </a:fld>
            <a:endParaRPr lang="ja-JP" altLang="en-US"/>
          </a:p>
        </p:txBody>
      </p:sp>
      <p:cxnSp>
        <p:nvCxnSpPr>
          <p:cNvPr id="9" name="直線コネクタ 8"/>
          <p:cNvCxnSpPr/>
          <p:nvPr userDrawn="1"/>
        </p:nvCxnSpPr>
        <p:spPr>
          <a:xfrm>
            <a:off x="17280110" y="9638928"/>
            <a:ext cx="0"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453047"/>
      </p:ext>
    </p:extLst>
  </p:cSld>
  <p:clrMap bg1="lt1" tx1="dk1" bg2="lt2" tx2="dk2" accent1="accent1" accent2="accent2" accent3="accent3" accent4="accent4" accent5="accent5" accent6="accent6" hlink="hlink" folHlink="folHlink"/>
  <p:sldLayoutIdLst>
    <p:sldLayoutId id="2147483657" r:id="rId1"/>
    <p:sldLayoutId id="2147483660" r:id="rId2"/>
    <p:sldLayoutId id="2147483676" r:id="rId3"/>
    <p:sldLayoutId id="2147483688" r:id="rId4"/>
    <p:sldLayoutId id="2147483689" r:id="rId5"/>
    <p:sldLayoutId id="2147483700" r:id="rId6"/>
    <p:sldLayoutId id="2147483695" r:id="rId7"/>
    <p:sldLayoutId id="2147483677" r:id="rId8"/>
    <p:sldLayoutId id="2147483667" r:id="rId9"/>
    <p:sldLayoutId id="2147483683" r:id="rId10"/>
    <p:sldLayoutId id="2147483666" r:id="rId11"/>
    <p:sldLayoutId id="2147483691" r:id="rId12"/>
    <p:sldLayoutId id="2147483675" r:id="rId13"/>
    <p:sldLayoutId id="2147483682" r:id="rId14"/>
    <p:sldLayoutId id="2147483668" r:id="rId15"/>
    <p:sldLayoutId id="2147483687" r:id="rId16"/>
    <p:sldLayoutId id="2147483669" r:id="rId17"/>
    <p:sldLayoutId id="2147483678" r:id="rId18"/>
    <p:sldLayoutId id="2147483670" r:id="rId19"/>
    <p:sldLayoutId id="2147483671" r:id="rId20"/>
    <p:sldLayoutId id="2147483681" r:id="rId21"/>
    <p:sldLayoutId id="2147483690" r:id="rId22"/>
    <p:sldLayoutId id="2147483692" r:id="rId23"/>
    <p:sldLayoutId id="2147483693" r:id="rId24"/>
    <p:sldLayoutId id="2147483694" r:id="rId25"/>
    <p:sldLayoutId id="2147483699" r:id="rId26"/>
    <p:sldLayoutId id="2147483697" r:id="rId2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dt="0"/>
  <p:txStyles>
    <p:titleStyle>
      <a:lvl1pPr algn="l" defTabSz="1632753" rtl="0" eaLnBrk="1" latinLnBrk="0" hangingPunct="1">
        <a:spcBef>
          <a:spcPct val="0"/>
        </a:spcBef>
        <a:buNone/>
        <a:defRPr kumimoji="1" sz="5400" kern="1200" spc="300">
          <a:solidFill>
            <a:schemeClr val="tx1"/>
          </a:solidFill>
          <a:latin typeface="+mj-lt"/>
          <a:ea typeface="+mj-ea"/>
          <a:cs typeface="+mj-cs"/>
        </a:defRPr>
      </a:lvl1pPr>
    </p:titleStyle>
    <p:bodyStyle>
      <a:lvl1pPr marL="0" indent="0" algn="l" defTabSz="1632753" rtl="0" eaLnBrk="1" latinLnBrk="0" hangingPunct="1">
        <a:spcBef>
          <a:spcPct val="20000"/>
        </a:spcBef>
        <a:buFont typeface="Arial" panose="020B0604020202020204" pitchFamily="34" charset="0"/>
        <a:buNone/>
        <a:defRPr kumimoji="1" sz="2400" kern="1200">
          <a:solidFill>
            <a:schemeClr val="tx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hyperlink" Target="https://sites.google.com/view/museumsvictoria-training/home" TargetMode="External"/><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43.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821444" y="4949736"/>
            <a:ext cx="16457772" cy="3682601"/>
          </a:xfrm>
        </p:spPr>
        <p:txBody>
          <a:bodyPr vert="horz" lIns="163275" tIns="81638" rIns="163275" bIns="81638" rtlCol="0" anchor="b">
            <a:normAutofit fontScale="90000"/>
          </a:bodyPr>
          <a:lstStyle/>
          <a:p>
            <a:pPr>
              <a:spcBef>
                <a:spcPts val="0"/>
              </a:spcBef>
            </a:pPr>
            <a:br>
              <a:rPr lang="en-US" altLang="ja-JP"/>
            </a:br>
            <a:r>
              <a:rPr lang="en-US" altLang="ja-JP"/>
              <a:t>Improving Visitor Engagement </a:t>
            </a:r>
            <a:endParaRPr lang="ja-JP" altLang="en-US"/>
          </a:p>
        </p:txBody>
      </p:sp>
      <p:pic>
        <p:nvPicPr>
          <p:cNvPr id="1028" name="Picture 4" descr="Senior ABC executive to head Museums Victoria - Australasian Leisure  Management">
            <a:extLst>
              <a:ext uri="{FF2B5EF4-FFF2-40B4-BE49-F238E27FC236}">
                <a16:creationId xmlns:a16="http://schemas.microsoft.com/office/drawing/2014/main" id="{5022C445-FF31-46CD-BFE2-C6C235EAF9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913" b="21577"/>
          <a:stretch/>
        </p:blipFill>
        <p:spPr bwMode="auto">
          <a:xfrm>
            <a:off x="11117371" y="1613678"/>
            <a:ext cx="5080884"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ogo&#10;&#10;Description automatically generated">
            <a:extLst>
              <a:ext uri="{FF2B5EF4-FFF2-40B4-BE49-F238E27FC236}">
                <a16:creationId xmlns:a16="http://schemas.microsoft.com/office/drawing/2014/main" id="{AC760B15-377D-458F-A5BB-4EDE178BDBA4}"/>
              </a:ext>
            </a:extLst>
          </p:cNvPr>
          <p:cNvPicPr>
            <a:picLocks noChangeAspect="1"/>
          </p:cNvPicPr>
          <p:nvPr/>
        </p:nvPicPr>
        <p:blipFill>
          <a:blip r:embed="rId4"/>
          <a:stretch>
            <a:fillRect/>
          </a:stretch>
        </p:blipFill>
        <p:spPr>
          <a:xfrm>
            <a:off x="2447612" y="1070342"/>
            <a:ext cx="4707414" cy="3676058"/>
          </a:xfrm>
          <a:prstGeom prst="rect">
            <a:avLst/>
          </a:prstGeom>
        </p:spPr>
      </p:pic>
      <p:cxnSp>
        <p:nvCxnSpPr>
          <p:cNvPr id="3" name="Straight Arrow Connector 2">
            <a:extLst>
              <a:ext uri="{FF2B5EF4-FFF2-40B4-BE49-F238E27FC236}">
                <a16:creationId xmlns:a16="http://schemas.microsoft.com/office/drawing/2014/main" id="{7323F697-2FDE-455A-B744-D19490962184}"/>
              </a:ext>
            </a:extLst>
          </p:cNvPr>
          <p:cNvCxnSpPr/>
          <p:nvPr/>
        </p:nvCxnSpPr>
        <p:spPr>
          <a:xfrm flipV="1">
            <a:off x="1666029" y="5971407"/>
            <a:ext cx="14777108" cy="1"/>
          </a:xfrm>
          <a:prstGeom prst="straightConnector1">
            <a:avLst/>
          </a:prstGeom>
          <a:ln w="12700"/>
        </p:spPr>
        <p:style>
          <a:lnRef idx="1">
            <a:schemeClr val="accent1"/>
          </a:lnRef>
          <a:fillRef idx="0">
            <a:schemeClr val="accent1"/>
          </a:fillRef>
          <a:effectRef idx="0">
            <a:schemeClr val="accent1"/>
          </a:effectRef>
          <a:fontRef idx="minor">
            <a:schemeClr val="tx1"/>
          </a:fontRef>
        </p:style>
      </p:cxnSp>
      <p:sp>
        <p:nvSpPr>
          <p:cNvPr id="7" name="タイトル 3">
            <a:extLst>
              <a:ext uri="{FF2B5EF4-FFF2-40B4-BE49-F238E27FC236}">
                <a16:creationId xmlns:a16="http://schemas.microsoft.com/office/drawing/2014/main" id="{94005C45-239F-4EB1-920B-DA8501805EDB}"/>
              </a:ext>
            </a:extLst>
          </p:cNvPr>
          <p:cNvSpPr txBox="1">
            <a:spLocks/>
          </p:cNvSpPr>
          <p:nvPr/>
        </p:nvSpPr>
        <p:spPr>
          <a:xfrm>
            <a:off x="-358068" y="2076703"/>
            <a:ext cx="18839546" cy="3666918"/>
          </a:xfrm>
          <a:prstGeom prst="rect">
            <a:avLst/>
          </a:prstGeom>
        </p:spPr>
        <p:txBody>
          <a:bodyPr vert="horz" lIns="163275" tIns="81638" rIns="163275" bIns="81638" rtlCol="0" anchor="b">
            <a:normAutofit fontScale="97500"/>
          </a:bodyPr>
          <a:lstStyle>
            <a:lvl1pPr algn="ctr" defTabSz="1632753" rtl="0" eaLnBrk="1" latinLnBrk="0" hangingPunct="1">
              <a:spcBef>
                <a:spcPct val="0"/>
              </a:spcBef>
              <a:buNone/>
              <a:defRPr kumimoji="1" sz="8000" kern="0" spc="2000" baseline="0">
                <a:solidFill>
                  <a:schemeClr val="tx1"/>
                </a:solidFill>
                <a:latin typeface="+mj-lt"/>
                <a:ea typeface="+mj-ea"/>
                <a:cs typeface="+mj-cs"/>
              </a:defRPr>
            </a:lvl1pPr>
          </a:lstStyle>
          <a:p>
            <a:pPr>
              <a:spcBef>
                <a:spcPts val="0"/>
              </a:spcBef>
            </a:pPr>
            <a:br>
              <a:rPr lang="en-US" altLang="ja-JP"/>
            </a:br>
            <a:r>
              <a:rPr lang="en-US" altLang="ja-JP" sz="7200"/>
              <a:t>Museums Victoria</a:t>
            </a:r>
          </a:p>
        </p:txBody>
      </p:sp>
      <p:sp>
        <p:nvSpPr>
          <p:cNvPr id="5" name="TextBox 4">
            <a:extLst>
              <a:ext uri="{FF2B5EF4-FFF2-40B4-BE49-F238E27FC236}">
                <a16:creationId xmlns:a16="http://schemas.microsoft.com/office/drawing/2014/main" id="{67F177FF-6F56-4165-8867-E21133FA0181}"/>
              </a:ext>
            </a:extLst>
          </p:cNvPr>
          <p:cNvSpPr txBox="1"/>
          <p:nvPr/>
        </p:nvSpPr>
        <p:spPr>
          <a:xfrm>
            <a:off x="4064304" y="9065019"/>
            <a:ext cx="1014309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t>Julia </a:t>
            </a:r>
            <a:r>
              <a:rPr lang="en-US" sz="2800" err="1"/>
              <a:t>Awad</a:t>
            </a:r>
            <a:r>
              <a:rPr lang="en-US" sz="2800"/>
              <a:t>, </a:t>
            </a:r>
            <a:r>
              <a:rPr lang="en-US" sz="2800">
                <a:ea typeface="+mn-lt"/>
                <a:cs typeface="+mn-lt"/>
              </a:rPr>
              <a:t>Matteo Cugno, Noah Darveau, Hunter Wieckowski</a:t>
            </a:r>
            <a:endParaRPr lang="en-US"/>
          </a:p>
          <a:p>
            <a:pPr algn="ctr"/>
            <a:r>
              <a:rPr lang="en-US"/>
              <a:t>March 17, 2021</a:t>
            </a:r>
          </a:p>
        </p:txBody>
      </p:sp>
    </p:spTree>
    <p:extLst>
      <p:ext uri="{BB962C8B-B14F-4D97-AF65-F5344CB8AC3E}">
        <p14:creationId xmlns:p14="http://schemas.microsoft.com/office/powerpoint/2010/main" val="729215371"/>
      </p:ext>
    </p:extLst>
  </p:cSld>
  <p:clrMapOvr>
    <a:masterClrMapping/>
  </p:clrMapOvr>
  <p:extLst>
    <p:ext uri="{E180D4A7-C9FB-4DFB-919C-405C955672EB}">
      <p14:showEvtLst xmlns:p14="http://schemas.microsoft.com/office/powerpoint/2010/main">
        <p14:playEvt time="2365"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2">
            <a:extLst>
              <a:ext uri="{FF2B5EF4-FFF2-40B4-BE49-F238E27FC236}">
                <a16:creationId xmlns:a16="http://schemas.microsoft.com/office/drawing/2014/main" id="{AAFD8131-FB6B-459A-921E-635BC27B2304}"/>
              </a:ext>
            </a:extLst>
          </p:cNvPr>
          <p:cNvGraphicFramePr/>
          <p:nvPr>
            <p:extLst>
              <p:ext uri="{D42A27DB-BD31-4B8C-83A1-F6EECF244321}">
                <p14:modId xmlns:p14="http://schemas.microsoft.com/office/powerpoint/2010/main" val="3233277374"/>
              </p:ext>
            </p:extLst>
          </p:nvPr>
        </p:nvGraphicFramePr>
        <p:xfrm>
          <a:off x="3061410" y="2436220"/>
          <a:ext cx="12163590" cy="6966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Title 4">
            <a:extLst>
              <a:ext uri="{FF2B5EF4-FFF2-40B4-BE49-F238E27FC236}">
                <a16:creationId xmlns:a16="http://schemas.microsoft.com/office/drawing/2014/main" id="{6E7AC77F-D976-4BB4-B875-380DEF61F177}"/>
              </a:ext>
            </a:extLst>
          </p:cNvPr>
          <p:cNvSpPr>
            <a:spLocks noGrp="1"/>
          </p:cNvSpPr>
          <p:nvPr>
            <p:ph type="title"/>
          </p:nvPr>
        </p:nvSpPr>
        <p:spPr>
          <a:xfrm>
            <a:off x="2359862" y="1012470"/>
            <a:ext cx="13557478" cy="1440161"/>
          </a:xfrm>
        </p:spPr>
        <p:txBody>
          <a:bodyPr/>
          <a:lstStyle/>
          <a:p>
            <a:r>
              <a:rPr lang="en-US" sz="7200">
                <a:solidFill>
                  <a:srgbClr val="BBFF02"/>
                </a:solidFill>
              </a:rPr>
              <a:t>O</a:t>
            </a:r>
            <a:r>
              <a:rPr lang="en-US" sz="7200"/>
              <a:t>bjectives</a:t>
            </a:r>
          </a:p>
        </p:txBody>
      </p:sp>
      <p:pic>
        <p:nvPicPr>
          <p:cNvPr id="30" name="Picture 30" descr="Icon&#10;&#10;Description automatically generated">
            <a:extLst>
              <a:ext uri="{FF2B5EF4-FFF2-40B4-BE49-F238E27FC236}">
                <a16:creationId xmlns:a16="http://schemas.microsoft.com/office/drawing/2014/main" id="{12CF5A1C-BFF7-4DFA-A83C-175E2EFA6453}"/>
              </a:ext>
            </a:extLst>
          </p:cNvPr>
          <p:cNvPicPr>
            <a:picLocks noChangeAspect="1"/>
          </p:cNvPicPr>
          <p:nvPr/>
        </p:nvPicPr>
        <p:blipFill>
          <a:blip r:embed="rId8"/>
          <a:stretch>
            <a:fillRect/>
          </a:stretch>
        </p:blipFill>
        <p:spPr>
          <a:xfrm>
            <a:off x="4360209" y="921021"/>
            <a:ext cx="1129719" cy="1513778"/>
          </a:xfrm>
          <a:prstGeom prst="rect">
            <a:avLst/>
          </a:prstGeom>
        </p:spPr>
      </p:pic>
    </p:spTree>
    <p:extLst>
      <p:ext uri="{BB962C8B-B14F-4D97-AF65-F5344CB8AC3E}">
        <p14:creationId xmlns:p14="http://schemas.microsoft.com/office/powerpoint/2010/main" val="2965156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3EF998-3B87-42A0-86D4-E2D5E2D199EE}"/>
              </a:ext>
            </a:extLst>
          </p:cNvPr>
          <p:cNvSpPr>
            <a:spLocks noGrp="1"/>
          </p:cNvSpPr>
          <p:nvPr>
            <p:ph type="title"/>
          </p:nvPr>
        </p:nvSpPr>
        <p:spPr>
          <a:xfrm>
            <a:off x="1659705" y="6877658"/>
            <a:ext cx="15815557" cy="1440161"/>
          </a:xfrm>
        </p:spPr>
        <p:txBody>
          <a:bodyPr/>
          <a:lstStyle/>
          <a:p>
            <a:r>
              <a:rPr lang="en-US" sz="6000">
                <a:solidFill>
                  <a:srgbClr val="BBFF02"/>
                </a:solidFill>
              </a:rPr>
              <a:t>D</a:t>
            </a:r>
            <a:r>
              <a:rPr lang="en-US" sz="6000">
                <a:solidFill>
                  <a:srgbClr val="FFFFFF"/>
                </a:solidFill>
              </a:rPr>
              <a:t>ATA </a:t>
            </a:r>
            <a:r>
              <a:rPr lang="en-US" sz="6000">
                <a:solidFill>
                  <a:srgbClr val="BBFF02"/>
                </a:solidFill>
              </a:rPr>
              <a:t>A</a:t>
            </a:r>
            <a:r>
              <a:rPr lang="en-US" sz="6000">
                <a:solidFill>
                  <a:schemeClr val="tx2"/>
                </a:solidFill>
              </a:rPr>
              <a:t>NALYSIS </a:t>
            </a:r>
          </a:p>
        </p:txBody>
      </p:sp>
      <p:pic>
        <p:nvPicPr>
          <p:cNvPr id="4" name="Graphic 8" descr="Bar chart outline">
            <a:extLst>
              <a:ext uri="{FF2B5EF4-FFF2-40B4-BE49-F238E27FC236}">
                <a16:creationId xmlns:a16="http://schemas.microsoft.com/office/drawing/2014/main" id="{C943DC37-BA25-47FA-95FC-122E4C5A23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6557" y="1088752"/>
            <a:ext cx="5788579" cy="5788498"/>
          </a:xfrm>
          <a:prstGeom prst="rect">
            <a:avLst/>
          </a:prstGeom>
        </p:spPr>
      </p:pic>
      <p:pic>
        <p:nvPicPr>
          <p:cNvPr id="9" name="Graphic 9" descr="Pie chart outline">
            <a:extLst>
              <a:ext uri="{FF2B5EF4-FFF2-40B4-BE49-F238E27FC236}">
                <a16:creationId xmlns:a16="http://schemas.microsoft.com/office/drawing/2014/main" id="{E1F18812-6287-4C46-8A24-31E9FB8227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84648" y="1478348"/>
            <a:ext cx="5017664" cy="5009304"/>
          </a:xfrm>
          <a:prstGeom prst="rect">
            <a:avLst/>
          </a:prstGeom>
        </p:spPr>
      </p:pic>
    </p:spTree>
    <p:extLst>
      <p:ext uri="{BB962C8B-B14F-4D97-AF65-F5344CB8AC3E}">
        <p14:creationId xmlns:p14="http://schemas.microsoft.com/office/powerpoint/2010/main" val="1928042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A4267E-4BE2-450A-9693-B49E2F1CAEA8}"/>
              </a:ext>
            </a:extLst>
          </p:cNvPr>
          <p:cNvSpPr>
            <a:spLocks noGrp="1"/>
          </p:cNvSpPr>
          <p:nvPr>
            <p:ph type="body" sz="quarter" idx="12"/>
          </p:nvPr>
        </p:nvSpPr>
        <p:spPr>
          <a:xfrm>
            <a:off x="2238597" y="1544453"/>
            <a:ext cx="13456586" cy="6547149"/>
          </a:xfrm>
        </p:spPr>
        <p:txBody>
          <a:bodyPr vert="horz" lIns="163275" tIns="81638" rIns="163275" bIns="81638" rtlCol="0" anchor="t">
            <a:noAutofit/>
          </a:bodyPr>
          <a:lstStyle/>
          <a:p>
            <a:pPr marL="457200" indent="-457200">
              <a:buChar char="•"/>
            </a:pPr>
            <a:endParaRPr lang="en-US" sz="4800">
              <a:solidFill>
                <a:schemeClr val="accent1"/>
              </a:solidFill>
            </a:endParaRPr>
          </a:p>
          <a:p>
            <a:pPr marL="457200" indent="-457200">
              <a:buChar char="•"/>
            </a:pPr>
            <a:r>
              <a:rPr lang="en-US" sz="4800">
                <a:solidFill>
                  <a:schemeClr val="accent1"/>
                </a:solidFill>
              </a:rPr>
              <a:t>Visitor Sentiment Index (VSI)</a:t>
            </a:r>
            <a:r>
              <a:rPr lang="en-US" sz="4800"/>
              <a:t>: Subjective data regarding visitor's overall experience.</a:t>
            </a:r>
          </a:p>
          <a:p>
            <a:pPr marL="457200" indent="-457200">
              <a:buChar char="•"/>
            </a:pPr>
            <a:endParaRPr lang="en-US" sz="4800"/>
          </a:p>
          <a:p>
            <a:pPr marL="457200" indent="-457200">
              <a:buChar char="•"/>
            </a:pPr>
            <a:r>
              <a:rPr lang="en-US" sz="4800">
                <a:solidFill>
                  <a:schemeClr val="accent1"/>
                </a:solidFill>
              </a:rPr>
              <a:t>Visitor Profile Survey (VPS)</a:t>
            </a:r>
            <a:r>
              <a:rPr lang="en-US" sz="4800"/>
              <a:t>: What exhibits visitors saw and their demographics.</a:t>
            </a:r>
          </a:p>
          <a:p>
            <a:pPr marL="457200" indent="-457200">
              <a:buChar char="•"/>
            </a:pPr>
            <a:endParaRPr lang="en-US" sz="4800"/>
          </a:p>
          <a:p>
            <a:pPr marL="457200" indent="-457200">
              <a:buChar char="•"/>
            </a:pPr>
            <a:r>
              <a:rPr lang="en-US" sz="4800">
                <a:solidFill>
                  <a:schemeClr val="accent1"/>
                </a:solidFill>
              </a:rPr>
              <a:t>Concept Sort (VPS)</a:t>
            </a:r>
            <a:r>
              <a:rPr lang="en-US" sz="4800"/>
              <a:t>: Potential visitor interests</a:t>
            </a:r>
          </a:p>
        </p:txBody>
      </p:sp>
      <p:sp>
        <p:nvSpPr>
          <p:cNvPr id="4" name="Rectangle 3">
            <a:extLst>
              <a:ext uri="{FF2B5EF4-FFF2-40B4-BE49-F238E27FC236}">
                <a16:creationId xmlns:a16="http://schemas.microsoft.com/office/drawing/2014/main" id="{84330DDA-AB25-4396-BBDB-205188C50D25}"/>
              </a:ext>
            </a:extLst>
          </p:cNvPr>
          <p:cNvSpPr/>
          <p:nvPr/>
        </p:nvSpPr>
        <p:spPr>
          <a:xfrm>
            <a:off x="331269" y="6446317"/>
            <a:ext cx="1319750" cy="2200021"/>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a:extLst>
              <a:ext uri="{FF2B5EF4-FFF2-40B4-BE49-F238E27FC236}">
                <a16:creationId xmlns:a16="http://schemas.microsoft.com/office/drawing/2014/main" id="{A3582BE8-2421-42CD-8420-94D195C72B0F}"/>
              </a:ext>
            </a:extLst>
          </p:cNvPr>
          <p:cNvSpPr txBox="1">
            <a:spLocks/>
          </p:cNvSpPr>
          <p:nvPr/>
        </p:nvSpPr>
        <p:spPr>
          <a:xfrm>
            <a:off x="2238945" y="668329"/>
            <a:ext cx="14878266" cy="1440161"/>
          </a:xfrm>
          <a:prstGeom prst="rect">
            <a:avLst/>
          </a:prstGeom>
        </p:spPr>
        <p:txBody>
          <a:bodyPr vert="horz" lIns="163275" tIns="81638" rIns="163275" bIns="81638" rtlCol="0" anchor="b">
            <a:noAutofit/>
          </a:bodyPr>
          <a:lstStyle>
            <a:lvl1pPr algn="l" defTabSz="1632753" rtl="0" eaLnBrk="1" latinLnBrk="0" hangingPunct="1">
              <a:spcBef>
                <a:spcPct val="0"/>
              </a:spcBef>
              <a:buNone/>
              <a:defRPr kumimoji="1" sz="7200" kern="0" spc="2000" baseline="0">
                <a:solidFill>
                  <a:schemeClr val="tx1"/>
                </a:solidFill>
                <a:latin typeface="+mj-lt"/>
                <a:ea typeface="+mj-ea"/>
                <a:cs typeface="+mj-cs"/>
              </a:defRPr>
            </a:lvl1pPr>
          </a:lstStyle>
          <a:p>
            <a:r>
              <a:rPr lang="en-US">
                <a:solidFill>
                  <a:srgbClr val="BBFF02"/>
                </a:solidFill>
              </a:rPr>
              <a:t>D</a:t>
            </a:r>
            <a:r>
              <a:rPr lang="en-US"/>
              <a:t>atasets (2016-2020)</a:t>
            </a:r>
          </a:p>
        </p:txBody>
      </p:sp>
    </p:spTree>
    <p:extLst>
      <p:ext uri="{BB962C8B-B14F-4D97-AF65-F5344CB8AC3E}">
        <p14:creationId xmlns:p14="http://schemas.microsoft.com/office/powerpoint/2010/main" val="3226317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C8F35DE-55CE-4767-B360-F3C4D264826A}"/>
              </a:ext>
            </a:extLst>
          </p:cNvPr>
          <p:cNvGraphicFramePr>
            <a:graphicFrameLocks noGrp="1"/>
          </p:cNvGraphicFramePr>
          <p:nvPr>
            <p:extLst>
              <p:ext uri="{D42A27DB-BD31-4B8C-83A1-F6EECF244321}">
                <p14:modId xmlns:p14="http://schemas.microsoft.com/office/powerpoint/2010/main" val="4286135546"/>
              </p:ext>
            </p:extLst>
          </p:nvPr>
        </p:nvGraphicFramePr>
        <p:xfrm>
          <a:off x="1205883" y="2007609"/>
          <a:ext cx="15849021" cy="7422485"/>
        </p:xfrm>
        <a:graphic>
          <a:graphicData uri="http://schemas.openxmlformats.org/drawingml/2006/table">
            <a:tbl>
              <a:tblPr firstRow="1" bandRow="1">
                <a:tableStyleId>{5C22544A-7EE6-4342-B048-85BDC9FD1C3A}</a:tableStyleId>
              </a:tblPr>
              <a:tblGrid>
                <a:gridCol w="5283007">
                  <a:extLst>
                    <a:ext uri="{9D8B030D-6E8A-4147-A177-3AD203B41FA5}">
                      <a16:colId xmlns:a16="http://schemas.microsoft.com/office/drawing/2014/main" val="1824599722"/>
                    </a:ext>
                  </a:extLst>
                </a:gridCol>
                <a:gridCol w="5283007">
                  <a:extLst>
                    <a:ext uri="{9D8B030D-6E8A-4147-A177-3AD203B41FA5}">
                      <a16:colId xmlns:a16="http://schemas.microsoft.com/office/drawing/2014/main" val="297139040"/>
                    </a:ext>
                  </a:extLst>
                </a:gridCol>
                <a:gridCol w="5283007">
                  <a:extLst>
                    <a:ext uri="{9D8B030D-6E8A-4147-A177-3AD203B41FA5}">
                      <a16:colId xmlns:a16="http://schemas.microsoft.com/office/drawing/2014/main" val="2190578020"/>
                    </a:ext>
                  </a:extLst>
                </a:gridCol>
              </a:tblGrid>
              <a:tr h="1060355">
                <a:tc>
                  <a:txBody>
                    <a:bodyPr/>
                    <a:lstStyle/>
                    <a:p>
                      <a:pPr rtl="0" fontAlgn="t">
                        <a:spcBef>
                          <a:spcPts val="0"/>
                        </a:spcBef>
                        <a:spcAft>
                          <a:spcPts val="0"/>
                        </a:spcAft>
                      </a:pPr>
                      <a:r>
                        <a:rPr lang="en-US" sz="4800" u="none" strike="noStrike">
                          <a:solidFill>
                            <a:schemeClr val="bg1"/>
                          </a:solidFill>
                          <a:effectLst/>
                        </a:rPr>
                        <a:t>Overall Percentage</a:t>
                      </a:r>
                      <a:endParaRPr lang="en-US" sz="4800">
                        <a:solidFill>
                          <a:schemeClr val="bg1"/>
                        </a:solidFill>
                        <a:effectLst/>
                      </a:endParaRPr>
                    </a:p>
                  </a:txBody>
                  <a:tcPr marL="63500" marR="63500" marT="63500" marB="63500"/>
                </a:tc>
                <a:tc>
                  <a:txBody>
                    <a:bodyPr/>
                    <a:lstStyle/>
                    <a:p>
                      <a:pPr rtl="0" fontAlgn="t">
                        <a:spcBef>
                          <a:spcPts val="0"/>
                        </a:spcBef>
                        <a:spcAft>
                          <a:spcPts val="0"/>
                        </a:spcAft>
                      </a:pPr>
                      <a:r>
                        <a:rPr lang="en-US" sz="4800" u="none" strike="noStrike">
                          <a:solidFill>
                            <a:schemeClr val="bg1"/>
                          </a:solidFill>
                          <a:effectLst/>
                        </a:rPr>
                        <a:t>July 2016  </a:t>
                      </a:r>
                      <a:endParaRPr lang="en-US" sz="4800">
                        <a:solidFill>
                          <a:schemeClr val="bg1"/>
                        </a:solidFill>
                        <a:effectLst/>
                      </a:endParaRPr>
                    </a:p>
                  </a:txBody>
                  <a:tcPr marL="63500" marR="63500" marT="63500" marB="63500"/>
                </a:tc>
                <a:tc>
                  <a:txBody>
                    <a:bodyPr/>
                    <a:lstStyle/>
                    <a:p>
                      <a:pPr rtl="0" fontAlgn="t">
                        <a:spcBef>
                          <a:spcPts val="0"/>
                        </a:spcBef>
                        <a:spcAft>
                          <a:spcPts val="0"/>
                        </a:spcAft>
                      </a:pPr>
                      <a:r>
                        <a:rPr lang="en-US" sz="4800" u="none" strike="noStrike">
                          <a:solidFill>
                            <a:schemeClr val="bg1"/>
                          </a:solidFill>
                          <a:effectLst/>
                        </a:rPr>
                        <a:t>2021</a:t>
                      </a:r>
                      <a:endParaRPr lang="en-US" sz="4800">
                        <a:solidFill>
                          <a:schemeClr val="bg1"/>
                        </a:solidFill>
                        <a:effectLst/>
                      </a:endParaRPr>
                    </a:p>
                  </a:txBody>
                  <a:tcPr marL="63500" marR="63500" marT="63500" marB="63500"/>
                </a:tc>
                <a:extLst>
                  <a:ext uri="{0D108BD9-81ED-4DB2-BD59-A6C34878D82A}">
                    <a16:rowId xmlns:a16="http://schemas.microsoft.com/office/drawing/2014/main" val="3641248882"/>
                  </a:ext>
                </a:extLst>
              </a:tr>
              <a:tr h="1060355">
                <a:tc>
                  <a:txBody>
                    <a:bodyPr/>
                    <a:lstStyle/>
                    <a:p>
                      <a:pPr rtl="0" fontAlgn="t">
                        <a:spcBef>
                          <a:spcPts val="0"/>
                        </a:spcBef>
                        <a:spcAft>
                          <a:spcPts val="0"/>
                        </a:spcAft>
                      </a:pPr>
                      <a:r>
                        <a:rPr lang="en-US" sz="4800" u="none" strike="noStrike">
                          <a:solidFill>
                            <a:schemeClr val="bg1"/>
                          </a:solidFill>
                          <a:effectLst/>
                          <a:highlight>
                            <a:srgbClr val="C0C0C0"/>
                          </a:highlight>
                        </a:rPr>
                        <a:t>Curious</a:t>
                      </a:r>
                      <a:endParaRPr lang="en-US" sz="4800">
                        <a:solidFill>
                          <a:schemeClr val="bg1"/>
                        </a:solidFill>
                        <a:effectLst/>
                        <a:highlight>
                          <a:srgbClr val="C0C0C0"/>
                        </a:highlight>
                      </a:endParaRPr>
                    </a:p>
                  </a:txBody>
                  <a:tcPr marL="63500" marR="63500" marT="63500" marB="63500"/>
                </a:tc>
                <a:tc>
                  <a:txBody>
                    <a:bodyPr/>
                    <a:lstStyle/>
                    <a:p>
                      <a:pPr rtl="0" fontAlgn="t">
                        <a:spcBef>
                          <a:spcPts val="0"/>
                        </a:spcBef>
                        <a:spcAft>
                          <a:spcPts val="0"/>
                        </a:spcAft>
                      </a:pPr>
                      <a:r>
                        <a:rPr lang="en-US" sz="4800" u="none" strike="noStrike">
                          <a:solidFill>
                            <a:schemeClr val="bg1"/>
                          </a:solidFill>
                          <a:effectLst/>
                          <a:highlight>
                            <a:srgbClr val="C0C0C0"/>
                          </a:highlight>
                        </a:rPr>
                        <a:t>15%</a:t>
                      </a:r>
                      <a:endParaRPr lang="en-US" sz="4800">
                        <a:solidFill>
                          <a:schemeClr val="bg1"/>
                        </a:solidFill>
                        <a:effectLst/>
                        <a:highlight>
                          <a:srgbClr val="C0C0C0"/>
                        </a:highlight>
                      </a:endParaRPr>
                    </a:p>
                  </a:txBody>
                  <a:tcPr marL="63500" marR="63500" marT="63500" marB="63500"/>
                </a:tc>
                <a:tc>
                  <a:txBody>
                    <a:bodyPr/>
                    <a:lstStyle/>
                    <a:p>
                      <a:pPr rtl="0" fontAlgn="t">
                        <a:spcBef>
                          <a:spcPts val="0"/>
                        </a:spcBef>
                        <a:spcAft>
                          <a:spcPts val="0"/>
                        </a:spcAft>
                      </a:pPr>
                      <a:r>
                        <a:rPr lang="en-US" sz="4800" u="none" strike="noStrike">
                          <a:solidFill>
                            <a:schemeClr val="bg1"/>
                          </a:solidFill>
                          <a:effectLst/>
                          <a:highlight>
                            <a:srgbClr val="C0C0C0"/>
                          </a:highlight>
                        </a:rPr>
                        <a:t>24.85%</a:t>
                      </a:r>
                      <a:endParaRPr lang="en-US" sz="4800">
                        <a:solidFill>
                          <a:schemeClr val="bg1"/>
                        </a:solidFill>
                        <a:effectLst/>
                        <a:highlight>
                          <a:srgbClr val="C0C0C0"/>
                        </a:highlight>
                      </a:endParaRPr>
                    </a:p>
                  </a:txBody>
                  <a:tcPr marL="63500" marR="63500" marT="63500" marB="63500"/>
                </a:tc>
                <a:extLst>
                  <a:ext uri="{0D108BD9-81ED-4DB2-BD59-A6C34878D82A}">
                    <a16:rowId xmlns:a16="http://schemas.microsoft.com/office/drawing/2014/main" val="3786138013"/>
                  </a:ext>
                </a:extLst>
              </a:tr>
              <a:tr h="1060355">
                <a:tc>
                  <a:txBody>
                    <a:bodyPr/>
                    <a:lstStyle/>
                    <a:p>
                      <a:pPr rtl="0" fontAlgn="t">
                        <a:spcBef>
                          <a:spcPts val="0"/>
                        </a:spcBef>
                        <a:spcAft>
                          <a:spcPts val="0"/>
                        </a:spcAft>
                      </a:pPr>
                      <a:r>
                        <a:rPr lang="en-US" sz="4800" u="none" strike="noStrike">
                          <a:solidFill>
                            <a:schemeClr val="bg1"/>
                          </a:solidFill>
                          <a:effectLst/>
                        </a:rPr>
                        <a:t>Elite</a:t>
                      </a:r>
                      <a:endParaRPr lang="en-US" sz="4800">
                        <a:solidFill>
                          <a:schemeClr val="bg1"/>
                        </a:solidFill>
                        <a:effectLst/>
                      </a:endParaRPr>
                    </a:p>
                  </a:txBody>
                  <a:tcPr marL="63500" marR="63500" marT="63500" marB="63500"/>
                </a:tc>
                <a:tc>
                  <a:txBody>
                    <a:bodyPr/>
                    <a:lstStyle/>
                    <a:p>
                      <a:pPr rtl="0" fontAlgn="t">
                        <a:spcBef>
                          <a:spcPts val="0"/>
                        </a:spcBef>
                        <a:spcAft>
                          <a:spcPts val="0"/>
                        </a:spcAft>
                      </a:pPr>
                      <a:r>
                        <a:rPr lang="en-US" sz="4800" u="none" strike="noStrike">
                          <a:solidFill>
                            <a:schemeClr val="bg1"/>
                          </a:solidFill>
                          <a:effectLst/>
                        </a:rPr>
                        <a:t>6%</a:t>
                      </a:r>
                      <a:endParaRPr lang="en-US" sz="4800">
                        <a:solidFill>
                          <a:schemeClr val="bg1"/>
                        </a:solidFill>
                        <a:effectLst/>
                      </a:endParaRPr>
                    </a:p>
                  </a:txBody>
                  <a:tcPr marL="63500" marR="63500" marT="63500" marB="63500"/>
                </a:tc>
                <a:tc>
                  <a:txBody>
                    <a:bodyPr/>
                    <a:lstStyle/>
                    <a:p>
                      <a:pPr rtl="0" fontAlgn="t">
                        <a:spcBef>
                          <a:spcPts val="0"/>
                        </a:spcBef>
                        <a:spcAft>
                          <a:spcPts val="0"/>
                        </a:spcAft>
                      </a:pPr>
                      <a:r>
                        <a:rPr lang="en-US" sz="4800" u="none" strike="noStrike">
                          <a:solidFill>
                            <a:schemeClr val="bg1"/>
                          </a:solidFill>
                          <a:effectLst/>
                        </a:rPr>
                        <a:t>5.77%</a:t>
                      </a:r>
                      <a:endParaRPr lang="en-US" sz="4800">
                        <a:solidFill>
                          <a:schemeClr val="bg1"/>
                        </a:solidFill>
                        <a:effectLst/>
                      </a:endParaRPr>
                    </a:p>
                  </a:txBody>
                  <a:tcPr marL="63500" marR="63500" marT="63500" marB="63500"/>
                </a:tc>
                <a:extLst>
                  <a:ext uri="{0D108BD9-81ED-4DB2-BD59-A6C34878D82A}">
                    <a16:rowId xmlns:a16="http://schemas.microsoft.com/office/drawing/2014/main" val="399710713"/>
                  </a:ext>
                </a:extLst>
              </a:tr>
              <a:tr h="1060355">
                <a:tc>
                  <a:txBody>
                    <a:bodyPr/>
                    <a:lstStyle/>
                    <a:p>
                      <a:pPr rtl="0" fontAlgn="t">
                        <a:spcBef>
                          <a:spcPts val="0"/>
                        </a:spcBef>
                        <a:spcAft>
                          <a:spcPts val="0"/>
                        </a:spcAft>
                      </a:pPr>
                      <a:r>
                        <a:rPr lang="en-US" sz="4800" u="none" strike="noStrike">
                          <a:solidFill>
                            <a:schemeClr val="bg1"/>
                          </a:solidFill>
                          <a:effectLst/>
                        </a:rPr>
                        <a:t>Obligated</a:t>
                      </a:r>
                      <a:endParaRPr lang="en-US" sz="4800">
                        <a:solidFill>
                          <a:schemeClr val="bg1"/>
                        </a:solidFill>
                        <a:effectLst/>
                      </a:endParaRPr>
                    </a:p>
                  </a:txBody>
                  <a:tcPr marL="63500" marR="63500" marT="63500" marB="63500"/>
                </a:tc>
                <a:tc>
                  <a:txBody>
                    <a:bodyPr/>
                    <a:lstStyle/>
                    <a:p>
                      <a:pPr rtl="0" fontAlgn="t">
                        <a:spcBef>
                          <a:spcPts val="0"/>
                        </a:spcBef>
                        <a:spcAft>
                          <a:spcPts val="0"/>
                        </a:spcAft>
                      </a:pPr>
                      <a:r>
                        <a:rPr lang="en-US" sz="4800" u="none" strike="noStrike">
                          <a:solidFill>
                            <a:schemeClr val="bg1"/>
                          </a:solidFill>
                          <a:effectLst/>
                        </a:rPr>
                        <a:t>19%</a:t>
                      </a:r>
                      <a:endParaRPr lang="en-US" sz="4800">
                        <a:solidFill>
                          <a:schemeClr val="bg1"/>
                        </a:solidFill>
                        <a:effectLst/>
                      </a:endParaRPr>
                    </a:p>
                  </a:txBody>
                  <a:tcPr marL="63500" marR="63500" marT="63500" marB="63500"/>
                </a:tc>
                <a:tc>
                  <a:txBody>
                    <a:bodyPr/>
                    <a:lstStyle/>
                    <a:p>
                      <a:pPr rtl="0" fontAlgn="t">
                        <a:spcBef>
                          <a:spcPts val="0"/>
                        </a:spcBef>
                        <a:spcAft>
                          <a:spcPts val="0"/>
                        </a:spcAft>
                      </a:pPr>
                      <a:r>
                        <a:rPr lang="en-US" sz="4800" u="none" strike="noStrike">
                          <a:solidFill>
                            <a:schemeClr val="bg1"/>
                          </a:solidFill>
                          <a:effectLst/>
                        </a:rPr>
                        <a:t>18.43%</a:t>
                      </a:r>
                      <a:endParaRPr lang="en-US" sz="4800">
                        <a:solidFill>
                          <a:schemeClr val="bg1"/>
                        </a:solidFill>
                        <a:effectLst/>
                      </a:endParaRPr>
                    </a:p>
                  </a:txBody>
                  <a:tcPr marL="63500" marR="63500" marT="63500" marB="63500"/>
                </a:tc>
                <a:extLst>
                  <a:ext uri="{0D108BD9-81ED-4DB2-BD59-A6C34878D82A}">
                    <a16:rowId xmlns:a16="http://schemas.microsoft.com/office/drawing/2014/main" val="167352010"/>
                  </a:ext>
                </a:extLst>
              </a:tr>
              <a:tr h="1060355">
                <a:tc>
                  <a:txBody>
                    <a:bodyPr/>
                    <a:lstStyle/>
                    <a:p>
                      <a:pPr rtl="0" fontAlgn="t">
                        <a:spcBef>
                          <a:spcPts val="0"/>
                        </a:spcBef>
                        <a:spcAft>
                          <a:spcPts val="0"/>
                        </a:spcAft>
                      </a:pPr>
                      <a:r>
                        <a:rPr lang="en-US" sz="4800" u="none" strike="noStrike">
                          <a:solidFill>
                            <a:schemeClr val="bg1"/>
                          </a:solidFill>
                          <a:effectLst/>
                          <a:highlight>
                            <a:srgbClr val="C0C0C0"/>
                          </a:highlight>
                        </a:rPr>
                        <a:t>Informed</a:t>
                      </a:r>
                      <a:endParaRPr lang="en-US" sz="4800">
                        <a:solidFill>
                          <a:schemeClr val="bg1"/>
                        </a:solidFill>
                        <a:effectLst/>
                        <a:highlight>
                          <a:srgbClr val="C0C0C0"/>
                        </a:highlight>
                      </a:endParaRPr>
                    </a:p>
                  </a:txBody>
                  <a:tcPr marL="63500" marR="63500" marT="63500" marB="63500"/>
                </a:tc>
                <a:tc>
                  <a:txBody>
                    <a:bodyPr/>
                    <a:lstStyle/>
                    <a:p>
                      <a:pPr rtl="0" fontAlgn="t">
                        <a:spcBef>
                          <a:spcPts val="0"/>
                        </a:spcBef>
                        <a:spcAft>
                          <a:spcPts val="0"/>
                        </a:spcAft>
                      </a:pPr>
                      <a:r>
                        <a:rPr lang="en-US" sz="4800" u="none" strike="noStrike">
                          <a:solidFill>
                            <a:schemeClr val="bg1"/>
                          </a:solidFill>
                          <a:effectLst/>
                          <a:highlight>
                            <a:srgbClr val="C0C0C0"/>
                          </a:highlight>
                        </a:rPr>
                        <a:t>23%</a:t>
                      </a:r>
                      <a:endParaRPr lang="en-US" sz="4800">
                        <a:solidFill>
                          <a:schemeClr val="bg1"/>
                        </a:solidFill>
                        <a:effectLst/>
                        <a:highlight>
                          <a:srgbClr val="C0C0C0"/>
                        </a:highlight>
                      </a:endParaRPr>
                    </a:p>
                  </a:txBody>
                  <a:tcPr marL="63500" marR="63500" marT="63500" marB="63500"/>
                </a:tc>
                <a:tc>
                  <a:txBody>
                    <a:bodyPr/>
                    <a:lstStyle/>
                    <a:p>
                      <a:pPr rtl="0" fontAlgn="t">
                        <a:spcBef>
                          <a:spcPts val="0"/>
                        </a:spcBef>
                        <a:spcAft>
                          <a:spcPts val="0"/>
                        </a:spcAft>
                      </a:pPr>
                      <a:r>
                        <a:rPr lang="en-US" sz="4800" u="none" strike="noStrike">
                          <a:solidFill>
                            <a:schemeClr val="bg1"/>
                          </a:solidFill>
                          <a:effectLst/>
                          <a:highlight>
                            <a:srgbClr val="C0C0C0"/>
                          </a:highlight>
                        </a:rPr>
                        <a:t>15.8%</a:t>
                      </a:r>
                      <a:endParaRPr lang="en-US" sz="4800">
                        <a:solidFill>
                          <a:schemeClr val="bg1"/>
                        </a:solidFill>
                        <a:effectLst/>
                        <a:highlight>
                          <a:srgbClr val="C0C0C0"/>
                        </a:highlight>
                      </a:endParaRPr>
                    </a:p>
                  </a:txBody>
                  <a:tcPr marL="63500" marR="63500" marT="63500" marB="63500"/>
                </a:tc>
                <a:extLst>
                  <a:ext uri="{0D108BD9-81ED-4DB2-BD59-A6C34878D82A}">
                    <a16:rowId xmlns:a16="http://schemas.microsoft.com/office/drawing/2014/main" val="877595794"/>
                  </a:ext>
                </a:extLst>
              </a:tr>
              <a:tr h="1060355">
                <a:tc>
                  <a:txBody>
                    <a:bodyPr/>
                    <a:lstStyle/>
                    <a:p>
                      <a:pPr rtl="0" fontAlgn="t">
                        <a:spcBef>
                          <a:spcPts val="0"/>
                        </a:spcBef>
                        <a:spcAft>
                          <a:spcPts val="0"/>
                        </a:spcAft>
                      </a:pPr>
                      <a:r>
                        <a:rPr lang="en-US" sz="4800" u="none" strike="noStrike">
                          <a:solidFill>
                            <a:schemeClr val="bg1"/>
                          </a:solidFill>
                          <a:effectLst/>
                        </a:rPr>
                        <a:t>Easy Going</a:t>
                      </a:r>
                      <a:endParaRPr lang="en-US" sz="4800">
                        <a:solidFill>
                          <a:schemeClr val="bg1"/>
                        </a:solidFill>
                        <a:effectLst/>
                      </a:endParaRPr>
                    </a:p>
                  </a:txBody>
                  <a:tcPr marL="63500" marR="63500" marT="63500" marB="63500"/>
                </a:tc>
                <a:tc>
                  <a:txBody>
                    <a:bodyPr/>
                    <a:lstStyle/>
                    <a:p>
                      <a:pPr rtl="0" fontAlgn="t">
                        <a:spcBef>
                          <a:spcPts val="0"/>
                        </a:spcBef>
                        <a:spcAft>
                          <a:spcPts val="0"/>
                        </a:spcAft>
                      </a:pPr>
                      <a:r>
                        <a:rPr lang="en-US" sz="4800" u="none" strike="noStrike">
                          <a:solidFill>
                            <a:schemeClr val="bg1"/>
                          </a:solidFill>
                          <a:effectLst/>
                        </a:rPr>
                        <a:t>20%</a:t>
                      </a:r>
                      <a:endParaRPr lang="en-US" sz="4800">
                        <a:solidFill>
                          <a:schemeClr val="bg1"/>
                        </a:solidFill>
                        <a:effectLst/>
                      </a:endParaRPr>
                    </a:p>
                  </a:txBody>
                  <a:tcPr marL="63500" marR="63500" marT="63500" marB="63500"/>
                </a:tc>
                <a:tc>
                  <a:txBody>
                    <a:bodyPr/>
                    <a:lstStyle/>
                    <a:p>
                      <a:pPr rtl="0" fontAlgn="t">
                        <a:spcBef>
                          <a:spcPts val="0"/>
                        </a:spcBef>
                        <a:spcAft>
                          <a:spcPts val="0"/>
                        </a:spcAft>
                      </a:pPr>
                      <a:r>
                        <a:rPr lang="en-US" sz="4800" u="none" strike="noStrike">
                          <a:solidFill>
                            <a:schemeClr val="bg1"/>
                          </a:solidFill>
                          <a:effectLst/>
                        </a:rPr>
                        <a:t>16.54%</a:t>
                      </a:r>
                      <a:endParaRPr lang="en-US" sz="4800">
                        <a:solidFill>
                          <a:schemeClr val="bg1"/>
                        </a:solidFill>
                        <a:effectLst/>
                      </a:endParaRPr>
                    </a:p>
                  </a:txBody>
                  <a:tcPr marL="63500" marR="63500" marT="63500" marB="63500"/>
                </a:tc>
                <a:extLst>
                  <a:ext uri="{0D108BD9-81ED-4DB2-BD59-A6C34878D82A}">
                    <a16:rowId xmlns:a16="http://schemas.microsoft.com/office/drawing/2014/main" val="1723231627"/>
                  </a:ext>
                </a:extLst>
              </a:tr>
              <a:tr h="1060355">
                <a:tc>
                  <a:txBody>
                    <a:bodyPr/>
                    <a:lstStyle/>
                    <a:p>
                      <a:pPr rtl="0" fontAlgn="t">
                        <a:spcBef>
                          <a:spcPts val="0"/>
                        </a:spcBef>
                        <a:spcAft>
                          <a:spcPts val="0"/>
                        </a:spcAft>
                      </a:pPr>
                      <a:r>
                        <a:rPr lang="en-US" sz="4800" u="none" strike="noStrike">
                          <a:solidFill>
                            <a:schemeClr val="bg1"/>
                          </a:solidFill>
                          <a:effectLst/>
                        </a:rPr>
                        <a:t>Connected</a:t>
                      </a:r>
                      <a:endParaRPr lang="en-US" sz="4800">
                        <a:solidFill>
                          <a:schemeClr val="bg1"/>
                        </a:solidFill>
                        <a:effectLst/>
                      </a:endParaRPr>
                    </a:p>
                  </a:txBody>
                  <a:tcPr marL="63500" marR="63500" marT="63500" marB="63500"/>
                </a:tc>
                <a:tc>
                  <a:txBody>
                    <a:bodyPr/>
                    <a:lstStyle/>
                    <a:p>
                      <a:pPr rtl="0" fontAlgn="t">
                        <a:spcBef>
                          <a:spcPts val="0"/>
                        </a:spcBef>
                        <a:spcAft>
                          <a:spcPts val="0"/>
                        </a:spcAft>
                      </a:pPr>
                      <a:r>
                        <a:rPr lang="en-US" sz="4800" u="none" strike="noStrike">
                          <a:solidFill>
                            <a:schemeClr val="bg1"/>
                          </a:solidFill>
                          <a:effectLst/>
                        </a:rPr>
                        <a:t>17%</a:t>
                      </a:r>
                      <a:endParaRPr lang="en-US" sz="4800">
                        <a:solidFill>
                          <a:schemeClr val="bg1"/>
                        </a:solidFill>
                        <a:effectLst/>
                      </a:endParaRPr>
                    </a:p>
                  </a:txBody>
                  <a:tcPr marL="63500" marR="63500" marT="63500" marB="63500"/>
                </a:tc>
                <a:tc>
                  <a:txBody>
                    <a:bodyPr/>
                    <a:lstStyle/>
                    <a:p>
                      <a:pPr rtl="0" fontAlgn="t">
                        <a:spcBef>
                          <a:spcPts val="0"/>
                        </a:spcBef>
                        <a:spcAft>
                          <a:spcPts val="0"/>
                        </a:spcAft>
                      </a:pPr>
                      <a:r>
                        <a:rPr lang="en-US" sz="4800" u="none" strike="noStrike">
                          <a:solidFill>
                            <a:schemeClr val="bg1"/>
                          </a:solidFill>
                          <a:effectLst/>
                        </a:rPr>
                        <a:t>18.62%</a:t>
                      </a:r>
                      <a:endParaRPr lang="en-US" sz="4800">
                        <a:solidFill>
                          <a:schemeClr val="bg1"/>
                        </a:solidFill>
                        <a:effectLst/>
                      </a:endParaRPr>
                    </a:p>
                  </a:txBody>
                  <a:tcPr marL="63500" marR="63500" marT="63500" marB="63500"/>
                </a:tc>
                <a:extLst>
                  <a:ext uri="{0D108BD9-81ED-4DB2-BD59-A6C34878D82A}">
                    <a16:rowId xmlns:a16="http://schemas.microsoft.com/office/drawing/2014/main" val="1519512427"/>
                  </a:ext>
                </a:extLst>
              </a:tr>
            </a:tbl>
          </a:graphicData>
        </a:graphic>
      </p:graphicFrame>
      <p:sp>
        <p:nvSpPr>
          <p:cNvPr id="21" name="TextBox 20">
            <a:extLst>
              <a:ext uri="{FF2B5EF4-FFF2-40B4-BE49-F238E27FC236}">
                <a16:creationId xmlns:a16="http://schemas.microsoft.com/office/drawing/2014/main" id="{0DADA463-161C-475A-AEB0-7E0AD249CCDB}"/>
              </a:ext>
            </a:extLst>
          </p:cNvPr>
          <p:cNvSpPr txBox="1"/>
          <p:nvPr/>
        </p:nvSpPr>
        <p:spPr>
          <a:xfrm>
            <a:off x="2227070" y="735997"/>
            <a:ext cx="138331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t>  </a:t>
            </a:r>
            <a:r>
              <a:rPr lang="en-US" sz="4800" b="1"/>
              <a:t>  Segment Distributions Changed Over Time</a:t>
            </a:r>
          </a:p>
        </p:txBody>
      </p:sp>
    </p:spTree>
    <p:extLst>
      <p:ext uri="{BB962C8B-B14F-4D97-AF65-F5344CB8AC3E}">
        <p14:creationId xmlns:p14="http://schemas.microsoft.com/office/powerpoint/2010/main" val="197664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0DADA463-161C-475A-AEB0-7E0AD249CCDB}"/>
              </a:ext>
            </a:extLst>
          </p:cNvPr>
          <p:cNvSpPr txBox="1"/>
          <p:nvPr/>
        </p:nvSpPr>
        <p:spPr>
          <a:xfrm>
            <a:off x="353316" y="575032"/>
            <a:ext cx="1758197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t>    Melbourne Museum segment distributions </a:t>
            </a:r>
            <a:r>
              <a:rPr lang="en-US" sz="4800">
                <a:solidFill>
                  <a:srgbClr val="BBFF02"/>
                </a:solidFill>
              </a:rPr>
              <a:t>follows</a:t>
            </a:r>
            <a:r>
              <a:rPr lang="en-US" sz="4800"/>
              <a:t> the overall distribution</a:t>
            </a:r>
            <a:endParaRPr lang="en-US"/>
          </a:p>
        </p:txBody>
      </p:sp>
      <p:pic>
        <p:nvPicPr>
          <p:cNvPr id="2" name="Picture 2" descr="Chart, pie chart&#10;&#10;Description automatically generated">
            <a:extLst>
              <a:ext uri="{FF2B5EF4-FFF2-40B4-BE49-F238E27FC236}">
                <a16:creationId xmlns:a16="http://schemas.microsoft.com/office/drawing/2014/main" id="{0D03F8C5-89EB-4EB9-9260-7C8BC20EDE66}"/>
              </a:ext>
            </a:extLst>
          </p:cNvPr>
          <p:cNvPicPr>
            <a:picLocks noChangeAspect="1"/>
          </p:cNvPicPr>
          <p:nvPr/>
        </p:nvPicPr>
        <p:blipFill rotWithShape="1">
          <a:blip r:embed="rId3"/>
          <a:srcRect l="9576" t="-120" r="4709" b="120"/>
          <a:stretch/>
        </p:blipFill>
        <p:spPr>
          <a:xfrm>
            <a:off x="619818" y="3032633"/>
            <a:ext cx="8072129" cy="5547199"/>
          </a:xfrm>
          <a:prstGeom prst="rect">
            <a:avLst/>
          </a:prstGeom>
        </p:spPr>
      </p:pic>
      <p:pic>
        <p:nvPicPr>
          <p:cNvPr id="4" name="Picture 4" descr="Chart, pie chart&#10;&#10;Description automatically generated">
            <a:extLst>
              <a:ext uri="{FF2B5EF4-FFF2-40B4-BE49-F238E27FC236}">
                <a16:creationId xmlns:a16="http://schemas.microsoft.com/office/drawing/2014/main" id="{9EFA07CD-20DA-4797-82F8-6CD83354D7C7}"/>
              </a:ext>
            </a:extLst>
          </p:cNvPr>
          <p:cNvPicPr>
            <a:picLocks noChangeAspect="1"/>
          </p:cNvPicPr>
          <p:nvPr/>
        </p:nvPicPr>
        <p:blipFill rotWithShape="1">
          <a:blip r:embed="rId4"/>
          <a:srcRect l="7627" r="6064" b="-178"/>
          <a:stretch/>
        </p:blipFill>
        <p:spPr>
          <a:xfrm>
            <a:off x="9662071" y="3035081"/>
            <a:ext cx="7957784" cy="5538835"/>
          </a:xfrm>
          <a:prstGeom prst="rect">
            <a:avLst/>
          </a:prstGeom>
        </p:spPr>
      </p:pic>
      <p:sp>
        <p:nvSpPr>
          <p:cNvPr id="5" name="TextBox 4">
            <a:extLst>
              <a:ext uri="{FF2B5EF4-FFF2-40B4-BE49-F238E27FC236}">
                <a16:creationId xmlns:a16="http://schemas.microsoft.com/office/drawing/2014/main" id="{92A3488D-B7D0-445A-9496-F928113EA6F8}"/>
              </a:ext>
            </a:extLst>
          </p:cNvPr>
          <p:cNvSpPr txBox="1"/>
          <p:nvPr/>
        </p:nvSpPr>
        <p:spPr>
          <a:xfrm>
            <a:off x="2362043" y="2124603"/>
            <a:ext cx="42582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t>Museums Victoria</a:t>
            </a:r>
            <a:endParaRPr lang="en-US" sz="4000" err="1"/>
          </a:p>
        </p:txBody>
      </p:sp>
      <p:sp>
        <p:nvSpPr>
          <p:cNvPr id="8" name="TextBox 7">
            <a:extLst>
              <a:ext uri="{FF2B5EF4-FFF2-40B4-BE49-F238E27FC236}">
                <a16:creationId xmlns:a16="http://schemas.microsoft.com/office/drawing/2014/main" id="{EA56B824-9393-4B3C-BDE3-535F52D1F0D7}"/>
              </a:ext>
            </a:extLst>
          </p:cNvPr>
          <p:cNvSpPr txBox="1"/>
          <p:nvPr/>
        </p:nvSpPr>
        <p:spPr>
          <a:xfrm>
            <a:off x="11501670" y="2123148"/>
            <a:ext cx="474469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t>Melbourne Museum</a:t>
            </a:r>
          </a:p>
        </p:txBody>
      </p:sp>
      <p:sp>
        <p:nvSpPr>
          <p:cNvPr id="7" name="TextBox 6">
            <a:extLst>
              <a:ext uri="{FF2B5EF4-FFF2-40B4-BE49-F238E27FC236}">
                <a16:creationId xmlns:a16="http://schemas.microsoft.com/office/drawing/2014/main" id="{462879DD-B47D-410A-AC0D-5E620903BF74}"/>
              </a:ext>
            </a:extLst>
          </p:cNvPr>
          <p:cNvSpPr txBox="1"/>
          <p:nvPr/>
        </p:nvSpPr>
        <p:spPr>
          <a:xfrm>
            <a:off x="13008259" y="9167190"/>
            <a:ext cx="191005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 = 3020</a:t>
            </a:r>
          </a:p>
        </p:txBody>
      </p:sp>
      <p:sp>
        <p:nvSpPr>
          <p:cNvPr id="9" name="TextBox 8">
            <a:extLst>
              <a:ext uri="{FF2B5EF4-FFF2-40B4-BE49-F238E27FC236}">
                <a16:creationId xmlns:a16="http://schemas.microsoft.com/office/drawing/2014/main" id="{F394BF44-9636-4F4A-9AA1-8A81444A351A}"/>
              </a:ext>
            </a:extLst>
          </p:cNvPr>
          <p:cNvSpPr txBox="1"/>
          <p:nvPr/>
        </p:nvSpPr>
        <p:spPr>
          <a:xfrm>
            <a:off x="3541172" y="9165307"/>
            <a:ext cx="19247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 = 8003</a:t>
            </a:r>
          </a:p>
        </p:txBody>
      </p:sp>
    </p:spTree>
    <p:extLst>
      <p:ext uri="{BB962C8B-B14F-4D97-AF65-F5344CB8AC3E}">
        <p14:creationId xmlns:p14="http://schemas.microsoft.com/office/powerpoint/2010/main" val="698862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0DADA463-161C-475A-AEB0-7E0AD249CCDB}"/>
              </a:ext>
            </a:extLst>
          </p:cNvPr>
          <p:cNvSpPr txBox="1"/>
          <p:nvPr/>
        </p:nvSpPr>
        <p:spPr>
          <a:xfrm>
            <a:off x="900974" y="379593"/>
            <a:ext cx="1649372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t>The Scienceworks and Immigration Museum segment distributions </a:t>
            </a:r>
            <a:r>
              <a:rPr lang="en-US" sz="4800">
                <a:solidFill>
                  <a:srgbClr val="BBFF02"/>
                </a:solidFill>
              </a:rPr>
              <a:t>oppose</a:t>
            </a:r>
            <a:r>
              <a:rPr lang="en-US" sz="4800"/>
              <a:t> one another</a:t>
            </a:r>
            <a:endParaRPr lang="en-US"/>
          </a:p>
        </p:txBody>
      </p:sp>
      <p:sp>
        <p:nvSpPr>
          <p:cNvPr id="5" name="TextBox 4">
            <a:extLst>
              <a:ext uri="{FF2B5EF4-FFF2-40B4-BE49-F238E27FC236}">
                <a16:creationId xmlns:a16="http://schemas.microsoft.com/office/drawing/2014/main" id="{92A3488D-B7D0-445A-9496-F928113EA6F8}"/>
              </a:ext>
            </a:extLst>
          </p:cNvPr>
          <p:cNvSpPr txBox="1"/>
          <p:nvPr/>
        </p:nvSpPr>
        <p:spPr>
          <a:xfrm>
            <a:off x="2970634" y="2219861"/>
            <a:ext cx="337062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err="1"/>
              <a:t>Scienceworks</a:t>
            </a:r>
            <a:endParaRPr lang="en-US" sz="4000"/>
          </a:p>
        </p:txBody>
      </p:sp>
      <p:sp>
        <p:nvSpPr>
          <p:cNvPr id="8" name="TextBox 7">
            <a:extLst>
              <a:ext uri="{FF2B5EF4-FFF2-40B4-BE49-F238E27FC236}">
                <a16:creationId xmlns:a16="http://schemas.microsoft.com/office/drawing/2014/main" id="{EA56B824-9393-4B3C-BDE3-535F52D1F0D7}"/>
              </a:ext>
            </a:extLst>
          </p:cNvPr>
          <p:cNvSpPr txBox="1"/>
          <p:nvPr/>
        </p:nvSpPr>
        <p:spPr>
          <a:xfrm>
            <a:off x="11223017" y="2221741"/>
            <a:ext cx="495697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t>Immigration Museum</a:t>
            </a:r>
          </a:p>
        </p:txBody>
      </p:sp>
      <p:sp>
        <p:nvSpPr>
          <p:cNvPr id="3" name="TextBox 2">
            <a:extLst>
              <a:ext uri="{FF2B5EF4-FFF2-40B4-BE49-F238E27FC236}">
                <a16:creationId xmlns:a16="http://schemas.microsoft.com/office/drawing/2014/main" id="{6D9B2333-7A50-42C6-95BD-1A19D2C0D506}"/>
              </a:ext>
            </a:extLst>
          </p:cNvPr>
          <p:cNvSpPr txBox="1"/>
          <p:nvPr/>
        </p:nvSpPr>
        <p:spPr>
          <a:xfrm>
            <a:off x="3797765" y="9016506"/>
            <a:ext cx="187891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 = 2513</a:t>
            </a:r>
          </a:p>
        </p:txBody>
      </p:sp>
      <p:sp>
        <p:nvSpPr>
          <p:cNvPr id="9" name="TextBox 8">
            <a:extLst>
              <a:ext uri="{FF2B5EF4-FFF2-40B4-BE49-F238E27FC236}">
                <a16:creationId xmlns:a16="http://schemas.microsoft.com/office/drawing/2014/main" id="{0182657B-262D-4BF0-9B08-DE6006D482E7}"/>
              </a:ext>
            </a:extLst>
          </p:cNvPr>
          <p:cNvSpPr txBox="1"/>
          <p:nvPr/>
        </p:nvSpPr>
        <p:spPr>
          <a:xfrm>
            <a:off x="12834232" y="9017286"/>
            <a:ext cx="187891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 = 2470</a:t>
            </a:r>
          </a:p>
        </p:txBody>
      </p:sp>
      <p:pic>
        <p:nvPicPr>
          <p:cNvPr id="6" name="Picture 6" descr="Chart, pie chart&#10;&#10;Description automatically generated">
            <a:extLst>
              <a:ext uri="{FF2B5EF4-FFF2-40B4-BE49-F238E27FC236}">
                <a16:creationId xmlns:a16="http://schemas.microsoft.com/office/drawing/2014/main" id="{F51AB990-FA19-4039-B83F-CDD344E2349B}"/>
              </a:ext>
            </a:extLst>
          </p:cNvPr>
          <p:cNvPicPr>
            <a:picLocks noChangeAspect="1"/>
          </p:cNvPicPr>
          <p:nvPr/>
        </p:nvPicPr>
        <p:blipFill>
          <a:blip r:embed="rId3"/>
          <a:stretch>
            <a:fillRect/>
          </a:stretch>
        </p:blipFill>
        <p:spPr>
          <a:xfrm>
            <a:off x="359443" y="3133767"/>
            <a:ext cx="8606272" cy="5157408"/>
          </a:xfrm>
          <a:prstGeom prst="rect">
            <a:avLst/>
          </a:prstGeom>
        </p:spPr>
      </p:pic>
      <p:pic>
        <p:nvPicPr>
          <p:cNvPr id="7" name="Picture 9" descr="Chart, pie chart&#10;&#10;Description automatically generated">
            <a:extLst>
              <a:ext uri="{FF2B5EF4-FFF2-40B4-BE49-F238E27FC236}">
                <a16:creationId xmlns:a16="http://schemas.microsoft.com/office/drawing/2014/main" id="{5F4F7873-CEA1-4989-90D0-713029F7518B}"/>
              </a:ext>
            </a:extLst>
          </p:cNvPr>
          <p:cNvPicPr>
            <a:picLocks noChangeAspect="1"/>
          </p:cNvPicPr>
          <p:nvPr/>
        </p:nvPicPr>
        <p:blipFill>
          <a:blip r:embed="rId4"/>
          <a:stretch>
            <a:fillRect/>
          </a:stretch>
        </p:blipFill>
        <p:spPr>
          <a:xfrm>
            <a:off x="9408683" y="3129890"/>
            <a:ext cx="8612253" cy="5134817"/>
          </a:xfrm>
          <a:prstGeom prst="rect">
            <a:avLst/>
          </a:prstGeom>
        </p:spPr>
      </p:pic>
    </p:spTree>
    <p:extLst>
      <p:ext uri="{BB962C8B-B14F-4D97-AF65-F5344CB8AC3E}">
        <p14:creationId xmlns:p14="http://schemas.microsoft.com/office/powerpoint/2010/main" val="795513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957F-35D0-4C8F-835D-16C5FE51CFBB}"/>
              </a:ext>
            </a:extLst>
          </p:cNvPr>
          <p:cNvSpPr>
            <a:spLocks noGrp="1"/>
          </p:cNvSpPr>
          <p:nvPr>
            <p:ph type="title"/>
          </p:nvPr>
        </p:nvSpPr>
        <p:spPr/>
        <p:txBody>
          <a:bodyPr>
            <a:normAutofit fontScale="90000"/>
          </a:bodyPr>
          <a:lstStyle/>
          <a:p>
            <a:r>
              <a:rPr lang="en-US"/>
              <a:t>Museum Age</a:t>
            </a:r>
          </a:p>
        </p:txBody>
      </p:sp>
      <p:pic>
        <p:nvPicPr>
          <p:cNvPr id="4" name="Picture 4" descr="Chart, bar chart, histogram&#10;&#10;Description automatically generated">
            <a:extLst>
              <a:ext uri="{FF2B5EF4-FFF2-40B4-BE49-F238E27FC236}">
                <a16:creationId xmlns:a16="http://schemas.microsoft.com/office/drawing/2014/main" id="{C0A5C3B1-A008-4562-9E8F-395274F6CCEA}"/>
              </a:ext>
            </a:extLst>
          </p:cNvPr>
          <p:cNvPicPr>
            <a:picLocks noChangeAspect="1"/>
          </p:cNvPicPr>
          <p:nvPr/>
        </p:nvPicPr>
        <p:blipFill>
          <a:blip r:embed="rId3"/>
          <a:stretch>
            <a:fillRect/>
          </a:stretch>
        </p:blipFill>
        <p:spPr>
          <a:xfrm>
            <a:off x="9322856" y="2940765"/>
            <a:ext cx="8891811" cy="5244435"/>
          </a:xfrm>
          <a:prstGeom prst="rect">
            <a:avLst/>
          </a:prstGeom>
        </p:spPr>
      </p:pic>
      <p:pic>
        <p:nvPicPr>
          <p:cNvPr id="5" name="Picture 5" descr="Chart, bar chart, histogram&#10;&#10;Description automatically generated">
            <a:extLst>
              <a:ext uri="{FF2B5EF4-FFF2-40B4-BE49-F238E27FC236}">
                <a16:creationId xmlns:a16="http://schemas.microsoft.com/office/drawing/2014/main" id="{198A7556-9511-4D20-B5C3-B399FFA411D4}"/>
              </a:ext>
            </a:extLst>
          </p:cNvPr>
          <p:cNvPicPr>
            <a:picLocks noChangeAspect="1"/>
          </p:cNvPicPr>
          <p:nvPr/>
        </p:nvPicPr>
        <p:blipFill>
          <a:blip r:embed="rId4"/>
          <a:stretch>
            <a:fillRect/>
          </a:stretch>
        </p:blipFill>
        <p:spPr>
          <a:xfrm>
            <a:off x="161840" y="2938238"/>
            <a:ext cx="8936909" cy="5285270"/>
          </a:xfrm>
          <a:prstGeom prst="rect">
            <a:avLst/>
          </a:prstGeom>
        </p:spPr>
      </p:pic>
      <p:sp>
        <p:nvSpPr>
          <p:cNvPr id="6" name="TextBox 5">
            <a:extLst>
              <a:ext uri="{FF2B5EF4-FFF2-40B4-BE49-F238E27FC236}">
                <a16:creationId xmlns:a16="http://schemas.microsoft.com/office/drawing/2014/main" id="{054B5867-8BF9-4A4B-9170-08D37A2C443C}"/>
              </a:ext>
            </a:extLst>
          </p:cNvPr>
          <p:cNvSpPr txBox="1"/>
          <p:nvPr/>
        </p:nvSpPr>
        <p:spPr>
          <a:xfrm>
            <a:off x="2293001" y="1968331"/>
            <a:ext cx="428981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t>Museums Victoria</a:t>
            </a:r>
            <a:endParaRPr lang="en-US"/>
          </a:p>
        </p:txBody>
      </p:sp>
      <p:sp>
        <p:nvSpPr>
          <p:cNvPr id="8" name="TextBox 7">
            <a:extLst>
              <a:ext uri="{FF2B5EF4-FFF2-40B4-BE49-F238E27FC236}">
                <a16:creationId xmlns:a16="http://schemas.microsoft.com/office/drawing/2014/main" id="{091FB8EB-5113-4025-B04E-50CB3243D229}"/>
              </a:ext>
            </a:extLst>
          </p:cNvPr>
          <p:cNvSpPr txBox="1"/>
          <p:nvPr/>
        </p:nvSpPr>
        <p:spPr>
          <a:xfrm>
            <a:off x="129312" y="295803"/>
            <a:ext cx="1790835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ea typeface="+mn-lt"/>
                <a:cs typeface="+mn-lt"/>
              </a:rPr>
              <a:t>    Melbourne Museum age distributions </a:t>
            </a:r>
            <a:r>
              <a:rPr lang="en-US" sz="4800">
                <a:solidFill>
                  <a:srgbClr val="BBFF02"/>
                </a:solidFill>
                <a:ea typeface="+mn-lt"/>
                <a:cs typeface="+mn-lt"/>
              </a:rPr>
              <a:t>follows</a:t>
            </a:r>
            <a:r>
              <a:rPr lang="en-US" sz="4800">
                <a:ea typeface="+mn-lt"/>
                <a:cs typeface="+mn-lt"/>
              </a:rPr>
              <a:t> the overall distribution</a:t>
            </a:r>
          </a:p>
        </p:txBody>
      </p:sp>
      <p:sp>
        <p:nvSpPr>
          <p:cNvPr id="9" name="TextBox 8">
            <a:extLst>
              <a:ext uri="{FF2B5EF4-FFF2-40B4-BE49-F238E27FC236}">
                <a16:creationId xmlns:a16="http://schemas.microsoft.com/office/drawing/2014/main" id="{BA876B73-57C6-4EEF-8828-0E76B46EDE28}"/>
              </a:ext>
            </a:extLst>
          </p:cNvPr>
          <p:cNvSpPr txBox="1"/>
          <p:nvPr/>
        </p:nvSpPr>
        <p:spPr>
          <a:xfrm>
            <a:off x="10879127" y="1765516"/>
            <a:ext cx="59222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t>Melbourne Museum</a:t>
            </a:r>
            <a:endParaRPr lang="en-US"/>
          </a:p>
        </p:txBody>
      </p:sp>
      <p:sp>
        <p:nvSpPr>
          <p:cNvPr id="11" name="TextBox 10">
            <a:extLst>
              <a:ext uri="{FF2B5EF4-FFF2-40B4-BE49-F238E27FC236}">
                <a16:creationId xmlns:a16="http://schemas.microsoft.com/office/drawing/2014/main" id="{9350522F-1633-42AF-A844-4FB82CDAF38C}"/>
              </a:ext>
            </a:extLst>
          </p:cNvPr>
          <p:cNvSpPr txBox="1"/>
          <p:nvPr/>
        </p:nvSpPr>
        <p:spPr>
          <a:xfrm>
            <a:off x="12733339" y="8587051"/>
            <a:ext cx="184940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 = 3020</a:t>
            </a:r>
          </a:p>
        </p:txBody>
      </p:sp>
      <p:sp>
        <p:nvSpPr>
          <p:cNvPr id="13" name="TextBox 12">
            <a:extLst>
              <a:ext uri="{FF2B5EF4-FFF2-40B4-BE49-F238E27FC236}">
                <a16:creationId xmlns:a16="http://schemas.microsoft.com/office/drawing/2014/main" id="{9B975E62-8C9E-439E-B0C2-56D5F1CA41BF}"/>
              </a:ext>
            </a:extLst>
          </p:cNvPr>
          <p:cNvSpPr txBox="1"/>
          <p:nvPr/>
        </p:nvSpPr>
        <p:spPr>
          <a:xfrm>
            <a:off x="3749841" y="8582758"/>
            <a:ext cx="1970259" cy="5999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 = 8003</a:t>
            </a:r>
          </a:p>
        </p:txBody>
      </p:sp>
    </p:spTree>
    <p:extLst>
      <p:ext uri="{BB962C8B-B14F-4D97-AF65-F5344CB8AC3E}">
        <p14:creationId xmlns:p14="http://schemas.microsoft.com/office/powerpoint/2010/main" val="3613323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0DADA463-161C-475A-AEB0-7E0AD249CCDB}"/>
              </a:ext>
            </a:extLst>
          </p:cNvPr>
          <p:cNvSpPr txBox="1"/>
          <p:nvPr/>
        </p:nvSpPr>
        <p:spPr>
          <a:xfrm>
            <a:off x="555137" y="135243"/>
            <a:ext cx="1713082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ea typeface="+mn-lt"/>
                <a:cs typeface="+mn-lt"/>
              </a:rPr>
              <a:t>The </a:t>
            </a:r>
            <a:r>
              <a:rPr lang="en-US" sz="4800" err="1">
                <a:ea typeface="+mn-lt"/>
                <a:cs typeface="+mn-lt"/>
              </a:rPr>
              <a:t>Scienceworks</a:t>
            </a:r>
            <a:r>
              <a:rPr lang="en-US" sz="4800">
                <a:ea typeface="+mn-lt"/>
                <a:cs typeface="+mn-lt"/>
              </a:rPr>
              <a:t> and Immigration Museum age distributions </a:t>
            </a:r>
            <a:r>
              <a:rPr lang="en-US" sz="4800">
                <a:solidFill>
                  <a:srgbClr val="BBFF02"/>
                </a:solidFill>
                <a:ea typeface="+mn-lt"/>
                <a:cs typeface="+mn-lt"/>
              </a:rPr>
              <a:t>oppose</a:t>
            </a:r>
            <a:r>
              <a:rPr lang="en-US" sz="4800">
                <a:ea typeface="+mn-lt"/>
                <a:cs typeface="+mn-lt"/>
              </a:rPr>
              <a:t> one another</a:t>
            </a:r>
          </a:p>
          <a:p>
            <a:endParaRPr lang="en-US" sz="4800">
              <a:solidFill>
                <a:srgbClr val="FFFFFF"/>
              </a:solidFill>
            </a:endParaRPr>
          </a:p>
        </p:txBody>
      </p:sp>
      <p:sp>
        <p:nvSpPr>
          <p:cNvPr id="12" name="TextBox 11">
            <a:extLst>
              <a:ext uri="{FF2B5EF4-FFF2-40B4-BE49-F238E27FC236}">
                <a16:creationId xmlns:a16="http://schemas.microsoft.com/office/drawing/2014/main" id="{4B9478A5-88A3-49E0-B69F-CA49469CFA33}"/>
              </a:ext>
            </a:extLst>
          </p:cNvPr>
          <p:cNvSpPr txBox="1"/>
          <p:nvPr/>
        </p:nvSpPr>
        <p:spPr>
          <a:xfrm>
            <a:off x="2923562" y="2145762"/>
            <a:ext cx="332662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t>Scienceworks</a:t>
            </a:r>
          </a:p>
        </p:txBody>
      </p:sp>
      <p:sp>
        <p:nvSpPr>
          <p:cNvPr id="13" name="TextBox 12">
            <a:extLst>
              <a:ext uri="{FF2B5EF4-FFF2-40B4-BE49-F238E27FC236}">
                <a16:creationId xmlns:a16="http://schemas.microsoft.com/office/drawing/2014/main" id="{49BFE017-0FC3-4263-84BD-B7F4D5FF16D4}"/>
              </a:ext>
            </a:extLst>
          </p:cNvPr>
          <p:cNvSpPr txBox="1"/>
          <p:nvPr/>
        </p:nvSpPr>
        <p:spPr>
          <a:xfrm>
            <a:off x="10990263" y="2088867"/>
            <a:ext cx="49622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t>Immigration Museum</a:t>
            </a:r>
          </a:p>
        </p:txBody>
      </p:sp>
      <p:pic>
        <p:nvPicPr>
          <p:cNvPr id="5" name="Picture 10" descr="Chart, bar chart, histogram&#10;&#10;Description automatically generated">
            <a:extLst>
              <a:ext uri="{FF2B5EF4-FFF2-40B4-BE49-F238E27FC236}">
                <a16:creationId xmlns:a16="http://schemas.microsoft.com/office/drawing/2014/main" id="{B544D488-49FF-4CD9-BBEA-1CEC4578E680}"/>
              </a:ext>
            </a:extLst>
          </p:cNvPr>
          <p:cNvPicPr>
            <a:picLocks noChangeAspect="1"/>
          </p:cNvPicPr>
          <p:nvPr/>
        </p:nvPicPr>
        <p:blipFill>
          <a:blip r:embed="rId3"/>
          <a:stretch>
            <a:fillRect/>
          </a:stretch>
        </p:blipFill>
        <p:spPr>
          <a:xfrm>
            <a:off x="372638" y="3145363"/>
            <a:ext cx="8423508" cy="4954750"/>
          </a:xfrm>
          <a:prstGeom prst="rect">
            <a:avLst/>
          </a:prstGeom>
        </p:spPr>
      </p:pic>
      <p:pic>
        <p:nvPicPr>
          <p:cNvPr id="11" name="Picture 13" descr="Chart, bar chart, histogram&#10;&#10;Description automatically generated">
            <a:extLst>
              <a:ext uri="{FF2B5EF4-FFF2-40B4-BE49-F238E27FC236}">
                <a16:creationId xmlns:a16="http://schemas.microsoft.com/office/drawing/2014/main" id="{F35A5B08-3792-409D-8E69-2DD1A090AFA7}"/>
              </a:ext>
            </a:extLst>
          </p:cNvPr>
          <p:cNvPicPr>
            <a:picLocks noChangeAspect="1"/>
          </p:cNvPicPr>
          <p:nvPr/>
        </p:nvPicPr>
        <p:blipFill>
          <a:blip r:embed="rId4"/>
          <a:stretch>
            <a:fillRect/>
          </a:stretch>
        </p:blipFill>
        <p:spPr>
          <a:xfrm>
            <a:off x="9117737" y="3076949"/>
            <a:ext cx="8702162" cy="5138993"/>
          </a:xfrm>
          <a:prstGeom prst="rect">
            <a:avLst/>
          </a:prstGeom>
        </p:spPr>
      </p:pic>
      <p:sp>
        <p:nvSpPr>
          <p:cNvPr id="2" name="TextBox 1">
            <a:extLst>
              <a:ext uri="{FF2B5EF4-FFF2-40B4-BE49-F238E27FC236}">
                <a16:creationId xmlns:a16="http://schemas.microsoft.com/office/drawing/2014/main" id="{00B4CF03-8BF7-44DE-8009-89AF81058587}"/>
              </a:ext>
            </a:extLst>
          </p:cNvPr>
          <p:cNvSpPr txBox="1"/>
          <p:nvPr/>
        </p:nvSpPr>
        <p:spPr>
          <a:xfrm>
            <a:off x="12579637" y="8552604"/>
            <a:ext cx="19092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 = 2470</a:t>
            </a:r>
          </a:p>
        </p:txBody>
      </p:sp>
      <p:sp>
        <p:nvSpPr>
          <p:cNvPr id="3" name="TextBox 2">
            <a:extLst>
              <a:ext uri="{FF2B5EF4-FFF2-40B4-BE49-F238E27FC236}">
                <a16:creationId xmlns:a16="http://schemas.microsoft.com/office/drawing/2014/main" id="{3A7BF421-0094-4232-AA4E-D4913A146A7F}"/>
              </a:ext>
            </a:extLst>
          </p:cNvPr>
          <p:cNvSpPr txBox="1"/>
          <p:nvPr/>
        </p:nvSpPr>
        <p:spPr>
          <a:xfrm>
            <a:off x="3743884" y="8550324"/>
            <a:ext cx="18485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 = 2513</a:t>
            </a:r>
          </a:p>
        </p:txBody>
      </p:sp>
    </p:spTree>
    <p:extLst>
      <p:ext uri="{BB962C8B-B14F-4D97-AF65-F5344CB8AC3E}">
        <p14:creationId xmlns:p14="http://schemas.microsoft.com/office/powerpoint/2010/main" val="2909055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 scatter chart&#10;&#10;Description automatically generated">
            <a:extLst>
              <a:ext uri="{FF2B5EF4-FFF2-40B4-BE49-F238E27FC236}">
                <a16:creationId xmlns:a16="http://schemas.microsoft.com/office/drawing/2014/main" id="{5CF772F9-8BFA-4C5A-B7F2-2355EB124731}"/>
              </a:ext>
            </a:extLst>
          </p:cNvPr>
          <p:cNvPicPr>
            <a:picLocks noChangeAspect="1"/>
          </p:cNvPicPr>
          <p:nvPr/>
        </p:nvPicPr>
        <p:blipFill>
          <a:blip r:embed="rId3"/>
          <a:stretch>
            <a:fillRect/>
          </a:stretch>
        </p:blipFill>
        <p:spPr>
          <a:xfrm>
            <a:off x="1705584" y="1128003"/>
            <a:ext cx="14879224" cy="8781181"/>
          </a:xfrm>
          <a:prstGeom prst="rect">
            <a:avLst/>
          </a:prstGeom>
        </p:spPr>
      </p:pic>
      <p:sp>
        <p:nvSpPr>
          <p:cNvPr id="8" name="TextBox 7">
            <a:extLst>
              <a:ext uri="{FF2B5EF4-FFF2-40B4-BE49-F238E27FC236}">
                <a16:creationId xmlns:a16="http://schemas.microsoft.com/office/drawing/2014/main" id="{A4109C60-2407-45CA-B970-C7B05E3DA33C}"/>
              </a:ext>
            </a:extLst>
          </p:cNvPr>
          <p:cNvSpPr txBox="1"/>
          <p:nvPr/>
        </p:nvSpPr>
        <p:spPr>
          <a:xfrm>
            <a:off x="2578105" y="89450"/>
            <a:ext cx="1352099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t>Temporary exhibits caused a </a:t>
            </a:r>
            <a:r>
              <a:rPr lang="en-US" sz="4800">
                <a:solidFill>
                  <a:srgbClr val="BBFF02"/>
                </a:solidFill>
              </a:rPr>
              <a:t>peak</a:t>
            </a:r>
            <a:r>
              <a:rPr lang="en-US" sz="4800"/>
              <a:t> in visitations</a:t>
            </a:r>
            <a:endParaRPr lang="en-US" sz="4800" b="1"/>
          </a:p>
        </p:txBody>
      </p:sp>
    </p:spTree>
    <p:extLst>
      <p:ext uri="{BB962C8B-B14F-4D97-AF65-F5344CB8AC3E}">
        <p14:creationId xmlns:p14="http://schemas.microsoft.com/office/powerpoint/2010/main" val="72505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 scatter chart&#10;&#10;Description automatically generated">
            <a:extLst>
              <a:ext uri="{FF2B5EF4-FFF2-40B4-BE49-F238E27FC236}">
                <a16:creationId xmlns:a16="http://schemas.microsoft.com/office/drawing/2014/main" id="{5CF772F9-8BFA-4C5A-B7F2-2355EB124731}"/>
              </a:ext>
            </a:extLst>
          </p:cNvPr>
          <p:cNvPicPr>
            <a:picLocks noChangeAspect="1"/>
          </p:cNvPicPr>
          <p:nvPr/>
        </p:nvPicPr>
        <p:blipFill>
          <a:blip r:embed="rId3"/>
          <a:stretch>
            <a:fillRect/>
          </a:stretch>
        </p:blipFill>
        <p:spPr>
          <a:xfrm>
            <a:off x="1705584" y="1128003"/>
            <a:ext cx="14879224" cy="8781181"/>
          </a:xfrm>
          <a:prstGeom prst="rect">
            <a:avLst/>
          </a:prstGeom>
        </p:spPr>
      </p:pic>
      <p:sp>
        <p:nvSpPr>
          <p:cNvPr id="8" name="TextBox 7">
            <a:extLst>
              <a:ext uri="{FF2B5EF4-FFF2-40B4-BE49-F238E27FC236}">
                <a16:creationId xmlns:a16="http://schemas.microsoft.com/office/drawing/2014/main" id="{A4109C60-2407-45CA-B970-C7B05E3DA33C}"/>
              </a:ext>
            </a:extLst>
          </p:cNvPr>
          <p:cNvSpPr txBox="1"/>
          <p:nvPr/>
        </p:nvSpPr>
        <p:spPr>
          <a:xfrm>
            <a:off x="2578105" y="89450"/>
            <a:ext cx="1352099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t>Temporary exhibits caused a </a:t>
            </a:r>
            <a:r>
              <a:rPr lang="en-US" sz="4800">
                <a:solidFill>
                  <a:srgbClr val="BBFF02"/>
                </a:solidFill>
              </a:rPr>
              <a:t>peak</a:t>
            </a:r>
            <a:r>
              <a:rPr lang="en-US" sz="4800"/>
              <a:t> in visitations</a:t>
            </a:r>
            <a:endParaRPr lang="en-US" sz="4800" b="1"/>
          </a:p>
        </p:txBody>
      </p:sp>
      <p:cxnSp>
        <p:nvCxnSpPr>
          <p:cNvPr id="5" name="Straight Arrow Connector 4">
            <a:extLst>
              <a:ext uri="{FF2B5EF4-FFF2-40B4-BE49-F238E27FC236}">
                <a16:creationId xmlns:a16="http://schemas.microsoft.com/office/drawing/2014/main" id="{D47848FB-C2C0-478A-8C3D-B47DC7A9D673}"/>
              </a:ext>
            </a:extLst>
          </p:cNvPr>
          <p:cNvCxnSpPr/>
          <p:nvPr/>
        </p:nvCxnSpPr>
        <p:spPr>
          <a:xfrm>
            <a:off x="9080238" y="2319380"/>
            <a:ext cx="585" cy="6402820"/>
          </a:xfrm>
          <a:prstGeom prst="straightConnector1">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287FC10-307E-45CE-A297-597B33F72DE3}"/>
              </a:ext>
            </a:extLst>
          </p:cNvPr>
          <p:cNvCxnSpPr/>
          <p:nvPr/>
        </p:nvCxnSpPr>
        <p:spPr>
          <a:xfrm>
            <a:off x="10375492" y="2325700"/>
            <a:ext cx="46071" cy="6402821"/>
          </a:xfrm>
          <a:prstGeom prst="straightConnector1">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166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346E-0074-4AB6-A263-62C7DEB80701}"/>
              </a:ext>
            </a:extLst>
          </p:cNvPr>
          <p:cNvSpPr>
            <a:spLocks noGrp="1"/>
          </p:cNvSpPr>
          <p:nvPr>
            <p:ph type="title"/>
          </p:nvPr>
        </p:nvSpPr>
        <p:spPr/>
        <p:txBody>
          <a:bodyPr/>
          <a:lstStyle/>
          <a:p>
            <a:r>
              <a:rPr lang="en-US">
                <a:solidFill>
                  <a:schemeClr val="accent1"/>
                </a:solidFill>
              </a:rPr>
              <a:t>W</a:t>
            </a:r>
            <a:r>
              <a:rPr lang="en-US"/>
              <a:t>here</a:t>
            </a:r>
            <a:r>
              <a:rPr lang="en-US">
                <a:solidFill>
                  <a:schemeClr val="accent1"/>
                </a:solidFill>
              </a:rPr>
              <a:t> </a:t>
            </a:r>
            <a:r>
              <a:rPr lang="en-US"/>
              <a:t>is</a:t>
            </a:r>
            <a:r>
              <a:rPr lang="en-US">
                <a:solidFill>
                  <a:schemeClr val="accent1"/>
                </a:solidFill>
              </a:rPr>
              <a:t> E</a:t>
            </a:r>
            <a:r>
              <a:rPr lang="en-US"/>
              <a:t>veryone</a:t>
            </a:r>
            <a:r>
              <a:rPr lang="en-US">
                <a:solidFill>
                  <a:schemeClr val="accent1"/>
                </a:solidFill>
              </a:rPr>
              <a:t>?</a:t>
            </a:r>
          </a:p>
        </p:txBody>
      </p:sp>
      <p:pic>
        <p:nvPicPr>
          <p:cNvPr id="3" name="Picture 6" descr="Map&#10;&#10;Description automatically generated">
            <a:extLst>
              <a:ext uri="{FF2B5EF4-FFF2-40B4-BE49-F238E27FC236}">
                <a16:creationId xmlns:a16="http://schemas.microsoft.com/office/drawing/2014/main" id="{32864888-2151-43D7-998A-5E113A675E14}"/>
              </a:ext>
            </a:extLst>
          </p:cNvPr>
          <p:cNvPicPr>
            <a:picLocks noChangeAspect="1"/>
          </p:cNvPicPr>
          <p:nvPr/>
        </p:nvPicPr>
        <p:blipFill>
          <a:blip r:embed="rId3"/>
          <a:stretch>
            <a:fillRect/>
          </a:stretch>
        </p:blipFill>
        <p:spPr>
          <a:xfrm>
            <a:off x="2222412" y="2354948"/>
            <a:ext cx="13841279" cy="5577101"/>
          </a:xfrm>
          <a:prstGeom prst="rect">
            <a:avLst/>
          </a:prstGeom>
        </p:spPr>
      </p:pic>
      <p:sp>
        <p:nvSpPr>
          <p:cNvPr id="6" name="Rectangle 5">
            <a:extLst>
              <a:ext uri="{FF2B5EF4-FFF2-40B4-BE49-F238E27FC236}">
                <a16:creationId xmlns:a16="http://schemas.microsoft.com/office/drawing/2014/main" id="{A06F4DF2-BA9D-4855-8CD8-0BA07832E6DF}"/>
              </a:ext>
            </a:extLst>
          </p:cNvPr>
          <p:cNvSpPr/>
          <p:nvPr/>
        </p:nvSpPr>
        <p:spPr>
          <a:xfrm>
            <a:off x="16880362" y="9380944"/>
            <a:ext cx="910353" cy="910353"/>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9843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 scatter chart&#10;&#10;Description automatically generated">
            <a:extLst>
              <a:ext uri="{FF2B5EF4-FFF2-40B4-BE49-F238E27FC236}">
                <a16:creationId xmlns:a16="http://schemas.microsoft.com/office/drawing/2014/main" id="{5CF772F9-8BFA-4C5A-B7F2-2355EB124731}"/>
              </a:ext>
            </a:extLst>
          </p:cNvPr>
          <p:cNvPicPr>
            <a:picLocks noChangeAspect="1"/>
          </p:cNvPicPr>
          <p:nvPr/>
        </p:nvPicPr>
        <p:blipFill>
          <a:blip r:embed="rId3"/>
          <a:stretch>
            <a:fillRect/>
          </a:stretch>
        </p:blipFill>
        <p:spPr>
          <a:xfrm>
            <a:off x="1705584" y="1128003"/>
            <a:ext cx="14879224" cy="8781181"/>
          </a:xfrm>
          <a:prstGeom prst="rect">
            <a:avLst/>
          </a:prstGeom>
        </p:spPr>
      </p:pic>
      <p:sp>
        <p:nvSpPr>
          <p:cNvPr id="8" name="TextBox 7">
            <a:extLst>
              <a:ext uri="{FF2B5EF4-FFF2-40B4-BE49-F238E27FC236}">
                <a16:creationId xmlns:a16="http://schemas.microsoft.com/office/drawing/2014/main" id="{A4109C60-2407-45CA-B970-C7B05E3DA33C}"/>
              </a:ext>
            </a:extLst>
          </p:cNvPr>
          <p:cNvSpPr txBox="1"/>
          <p:nvPr/>
        </p:nvSpPr>
        <p:spPr>
          <a:xfrm>
            <a:off x="2578105" y="89450"/>
            <a:ext cx="1352099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t>Temporary exhibits caused a </a:t>
            </a:r>
            <a:r>
              <a:rPr lang="en-US" sz="4800">
                <a:solidFill>
                  <a:srgbClr val="BBFF02"/>
                </a:solidFill>
              </a:rPr>
              <a:t>peak</a:t>
            </a:r>
            <a:r>
              <a:rPr lang="en-US" sz="4800"/>
              <a:t> in visitations</a:t>
            </a:r>
            <a:endParaRPr lang="en-US" sz="4800" b="1"/>
          </a:p>
        </p:txBody>
      </p:sp>
      <p:cxnSp>
        <p:nvCxnSpPr>
          <p:cNvPr id="5" name="Straight Arrow Connector 4">
            <a:extLst>
              <a:ext uri="{FF2B5EF4-FFF2-40B4-BE49-F238E27FC236}">
                <a16:creationId xmlns:a16="http://schemas.microsoft.com/office/drawing/2014/main" id="{D47848FB-C2C0-478A-8C3D-B47DC7A9D673}"/>
              </a:ext>
            </a:extLst>
          </p:cNvPr>
          <p:cNvCxnSpPr/>
          <p:nvPr/>
        </p:nvCxnSpPr>
        <p:spPr>
          <a:xfrm>
            <a:off x="9065076" y="2319380"/>
            <a:ext cx="15747" cy="6402820"/>
          </a:xfrm>
          <a:prstGeom prst="straightConnector1">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287FC10-307E-45CE-A297-597B33F72DE3}"/>
              </a:ext>
            </a:extLst>
          </p:cNvPr>
          <p:cNvCxnSpPr/>
          <p:nvPr/>
        </p:nvCxnSpPr>
        <p:spPr>
          <a:xfrm>
            <a:off x="10390654" y="2325700"/>
            <a:ext cx="30909" cy="6402821"/>
          </a:xfrm>
          <a:prstGeom prst="straightConnector1">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D22B9E80-3671-4954-9782-699B09225298}"/>
              </a:ext>
            </a:extLst>
          </p:cNvPr>
          <p:cNvCxnSpPr/>
          <p:nvPr/>
        </p:nvCxnSpPr>
        <p:spPr>
          <a:xfrm>
            <a:off x="10672340" y="2319379"/>
            <a:ext cx="582" cy="6402821"/>
          </a:xfrm>
          <a:prstGeom prst="straightConnector1">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8020D37-3B4C-449F-8256-388D80C55628}"/>
              </a:ext>
            </a:extLst>
          </p:cNvPr>
          <p:cNvCxnSpPr>
            <a:cxnSpLocks/>
          </p:cNvCxnSpPr>
          <p:nvPr/>
        </p:nvCxnSpPr>
        <p:spPr>
          <a:xfrm>
            <a:off x="11892285" y="2319380"/>
            <a:ext cx="30907" cy="6402820"/>
          </a:xfrm>
          <a:prstGeom prst="straightConnector1">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789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 bar chart&#10;&#10;Description automatically generated">
            <a:extLst>
              <a:ext uri="{FF2B5EF4-FFF2-40B4-BE49-F238E27FC236}">
                <a16:creationId xmlns:a16="http://schemas.microsoft.com/office/drawing/2014/main" id="{593BE659-99B0-4C30-9760-8D59E8C69FD3}"/>
              </a:ext>
            </a:extLst>
          </p:cNvPr>
          <p:cNvPicPr>
            <a:picLocks noChangeAspect="1"/>
          </p:cNvPicPr>
          <p:nvPr/>
        </p:nvPicPr>
        <p:blipFill>
          <a:blip r:embed="rId3"/>
          <a:stretch>
            <a:fillRect/>
          </a:stretch>
        </p:blipFill>
        <p:spPr>
          <a:xfrm>
            <a:off x="1823060" y="1108559"/>
            <a:ext cx="14641091" cy="8640644"/>
          </a:xfrm>
          <a:prstGeom prst="rect">
            <a:avLst/>
          </a:prstGeom>
        </p:spPr>
      </p:pic>
      <p:sp>
        <p:nvSpPr>
          <p:cNvPr id="8" name="TextBox 7">
            <a:extLst>
              <a:ext uri="{FF2B5EF4-FFF2-40B4-BE49-F238E27FC236}">
                <a16:creationId xmlns:a16="http://schemas.microsoft.com/office/drawing/2014/main" id="{A4109C60-2407-45CA-B970-C7B05E3DA33C}"/>
              </a:ext>
            </a:extLst>
          </p:cNvPr>
          <p:cNvSpPr txBox="1"/>
          <p:nvPr/>
        </p:nvSpPr>
        <p:spPr>
          <a:xfrm>
            <a:off x="3347898" y="172167"/>
            <a:ext cx="115951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t>Social Segments Give </a:t>
            </a:r>
            <a:r>
              <a:rPr lang="en-US" sz="4800" dirty="0">
                <a:solidFill>
                  <a:schemeClr val="accent1"/>
                </a:solidFill>
              </a:rPr>
              <a:t>H</a:t>
            </a:r>
            <a:r>
              <a:rPr lang="en-US" sz="4800" dirty="0">
                <a:solidFill>
                  <a:srgbClr val="BBFF02"/>
                </a:solidFill>
              </a:rPr>
              <a:t>igher</a:t>
            </a:r>
            <a:r>
              <a:rPr lang="en-US" sz="4800" dirty="0"/>
              <a:t> NPS Values</a:t>
            </a:r>
          </a:p>
        </p:txBody>
      </p:sp>
      <p:sp>
        <p:nvSpPr>
          <p:cNvPr id="2" name="TextBox 1">
            <a:extLst>
              <a:ext uri="{FF2B5EF4-FFF2-40B4-BE49-F238E27FC236}">
                <a16:creationId xmlns:a16="http://schemas.microsoft.com/office/drawing/2014/main" id="{EA2D9E0A-BCFD-43BF-8251-EFF5C4F5AD60}"/>
              </a:ext>
            </a:extLst>
          </p:cNvPr>
          <p:cNvSpPr txBox="1"/>
          <p:nvPr/>
        </p:nvSpPr>
        <p:spPr>
          <a:xfrm>
            <a:off x="12427738" y="9013842"/>
            <a:ext cx="261865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Source Sans Pro"/>
              </a:rPr>
              <a:t>Total N = 3020</a:t>
            </a:r>
          </a:p>
        </p:txBody>
      </p:sp>
      <p:sp>
        <p:nvSpPr>
          <p:cNvPr id="5" name="TextBox 4">
            <a:extLst>
              <a:ext uri="{FF2B5EF4-FFF2-40B4-BE49-F238E27FC236}">
                <a16:creationId xmlns:a16="http://schemas.microsoft.com/office/drawing/2014/main" id="{6C91511B-C8C2-45A1-8E84-A9C3D6B4030F}"/>
              </a:ext>
            </a:extLst>
          </p:cNvPr>
          <p:cNvSpPr txBox="1"/>
          <p:nvPr/>
        </p:nvSpPr>
        <p:spPr>
          <a:xfrm>
            <a:off x="3419977" y="9013842"/>
            <a:ext cx="313773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Source Sans Pro"/>
              </a:rPr>
              <a:t>Average NPS = 70</a:t>
            </a:r>
          </a:p>
        </p:txBody>
      </p:sp>
    </p:spTree>
    <p:extLst>
      <p:ext uri="{BB962C8B-B14F-4D97-AF65-F5344CB8AC3E}">
        <p14:creationId xmlns:p14="http://schemas.microsoft.com/office/powerpoint/2010/main" val="3035826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art, bar chart&#10;&#10;Description automatically generated">
            <a:extLst>
              <a:ext uri="{FF2B5EF4-FFF2-40B4-BE49-F238E27FC236}">
                <a16:creationId xmlns:a16="http://schemas.microsoft.com/office/drawing/2014/main" id="{455E1D15-AA9D-47E3-9866-700A1AA0E6BE}"/>
              </a:ext>
            </a:extLst>
          </p:cNvPr>
          <p:cNvPicPr>
            <a:picLocks noChangeAspect="1"/>
          </p:cNvPicPr>
          <p:nvPr/>
        </p:nvPicPr>
        <p:blipFill>
          <a:blip r:embed="rId3"/>
          <a:stretch>
            <a:fillRect/>
          </a:stretch>
        </p:blipFill>
        <p:spPr>
          <a:xfrm>
            <a:off x="1890534" y="1108559"/>
            <a:ext cx="14506143" cy="8561003"/>
          </a:xfrm>
          <a:prstGeom prst="rect">
            <a:avLst/>
          </a:prstGeom>
        </p:spPr>
      </p:pic>
      <p:sp>
        <p:nvSpPr>
          <p:cNvPr id="8" name="TextBox 7">
            <a:extLst>
              <a:ext uri="{FF2B5EF4-FFF2-40B4-BE49-F238E27FC236}">
                <a16:creationId xmlns:a16="http://schemas.microsoft.com/office/drawing/2014/main" id="{A4109C60-2407-45CA-B970-C7B05E3DA33C}"/>
              </a:ext>
            </a:extLst>
          </p:cNvPr>
          <p:cNvSpPr txBox="1"/>
          <p:nvPr/>
        </p:nvSpPr>
        <p:spPr>
          <a:xfrm>
            <a:off x="2807530" y="170131"/>
            <a:ext cx="1265651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ea typeface="+mn-lt"/>
                <a:cs typeface="+mn-lt"/>
              </a:rPr>
              <a:t>Visitor Segment Impacts Net Promoter Scores</a:t>
            </a:r>
          </a:p>
        </p:txBody>
      </p:sp>
      <p:sp>
        <p:nvSpPr>
          <p:cNvPr id="4" name="TextBox 3">
            <a:extLst>
              <a:ext uri="{FF2B5EF4-FFF2-40B4-BE49-F238E27FC236}">
                <a16:creationId xmlns:a16="http://schemas.microsoft.com/office/drawing/2014/main" id="{B01FCF37-9DD7-42D8-97F8-3E955AA93CF9}"/>
              </a:ext>
            </a:extLst>
          </p:cNvPr>
          <p:cNvSpPr txBox="1"/>
          <p:nvPr/>
        </p:nvSpPr>
        <p:spPr>
          <a:xfrm>
            <a:off x="12203263" y="9019957"/>
            <a:ext cx="28552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latin typeface="Source Sans Pro"/>
              </a:rPr>
              <a:t>Total N = 2513</a:t>
            </a:r>
          </a:p>
        </p:txBody>
      </p:sp>
      <p:sp>
        <p:nvSpPr>
          <p:cNvPr id="6" name="TextBox 5">
            <a:extLst>
              <a:ext uri="{FF2B5EF4-FFF2-40B4-BE49-F238E27FC236}">
                <a16:creationId xmlns:a16="http://schemas.microsoft.com/office/drawing/2014/main" id="{260239A5-780D-4C20-B950-382D3E2B775F}"/>
              </a:ext>
            </a:extLst>
          </p:cNvPr>
          <p:cNvSpPr txBox="1"/>
          <p:nvPr/>
        </p:nvSpPr>
        <p:spPr>
          <a:xfrm>
            <a:off x="3738463" y="9013842"/>
            <a:ext cx="32324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Source Sans Pro"/>
              </a:rPr>
              <a:t>Average NPS = 64</a:t>
            </a:r>
          </a:p>
        </p:txBody>
      </p:sp>
    </p:spTree>
    <p:extLst>
      <p:ext uri="{BB962C8B-B14F-4D97-AF65-F5344CB8AC3E}">
        <p14:creationId xmlns:p14="http://schemas.microsoft.com/office/powerpoint/2010/main" val="156191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109C60-2407-45CA-B970-C7B05E3DA33C}"/>
              </a:ext>
            </a:extLst>
          </p:cNvPr>
          <p:cNvSpPr txBox="1"/>
          <p:nvPr/>
        </p:nvSpPr>
        <p:spPr>
          <a:xfrm>
            <a:off x="2736081" y="172167"/>
            <a:ext cx="1279941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ea typeface="+mn-lt"/>
                <a:cs typeface="+mn-lt"/>
              </a:rPr>
              <a:t>Visitor Segment Impacts Net Promoter Scores (cont.)</a:t>
            </a:r>
            <a:endParaRPr lang="en-US" sz="4800"/>
          </a:p>
        </p:txBody>
      </p:sp>
      <p:pic>
        <p:nvPicPr>
          <p:cNvPr id="2" name="Picture 2" descr="Chart, bar chart&#10;&#10;Description automatically generated">
            <a:extLst>
              <a:ext uri="{FF2B5EF4-FFF2-40B4-BE49-F238E27FC236}">
                <a16:creationId xmlns:a16="http://schemas.microsoft.com/office/drawing/2014/main" id="{BE617821-C40B-4D97-9963-01E9EE6FF9BD}"/>
              </a:ext>
            </a:extLst>
          </p:cNvPr>
          <p:cNvPicPr>
            <a:picLocks noChangeAspect="1"/>
          </p:cNvPicPr>
          <p:nvPr/>
        </p:nvPicPr>
        <p:blipFill>
          <a:blip r:embed="rId3"/>
          <a:stretch>
            <a:fillRect/>
          </a:stretch>
        </p:blipFill>
        <p:spPr>
          <a:xfrm>
            <a:off x="1788292" y="1068415"/>
            <a:ext cx="14709828" cy="8681210"/>
          </a:xfrm>
          <a:prstGeom prst="rect">
            <a:avLst/>
          </a:prstGeom>
        </p:spPr>
      </p:pic>
      <p:sp>
        <p:nvSpPr>
          <p:cNvPr id="3" name="TextBox 2">
            <a:extLst>
              <a:ext uri="{FF2B5EF4-FFF2-40B4-BE49-F238E27FC236}">
                <a16:creationId xmlns:a16="http://schemas.microsoft.com/office/drawing/2014/main" id="{A6015BD7-A7E6-48DC-8DBB-3AD804A9D628}"/>
              </a:ext>
            </a:extLst>
          </p:cNvPr>
          <p:cNvSpPr txBox="1"/>
          <p:nvPr/>
        </p:nvSpPr>
        <p:spPr>
          <a:xfrm>
            <a:off x="12327638" y="9007367"/>
            <a:ext cx="28874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Source Sans Pro"/>
              </a:rPr>
              <a:t>Total N = 2470</a:t>
            </a:r>
          </a:p>
        </p:txBody>
      </p:sp>
      <p:sp>
        <p:nvSpPr>
          <p:cNvPr id="4" name="TextBox 3">
            <a:extLst>
              <a:ext uri="{FF2B5EF4-FFF2-40B4-BE49-F238E27FC236}">
                <a16:creationId xmlns:a16="http://schemas.microsoft.com/office/drawing/2014/main" id="{DF712427-1DF9-41ED-9346-523F63A33468}"/>
              </a:ext>
            </a:extLst>
          </p:cNvPr>
          <p:cNvSpPr txBox="1"/>
          <p:nvPr/>
        </p:nvSpPr>
        <p:spPr>
          <a:xfrm>
            <a:off x="3419977" y="9013842"/>
            <a:ext cx="38201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Source Sans Pro"/>
              </a:rPr>
              <a:t>Average NPS = 54</a:t>
            </a:r>
          </a:p>
        </p:txBody>
      </p:sp>
    </p:spTree>
    <p:extLst>
      <p:ext uri="{BB962C8B-B14F-4D97-AF65-F5344CB8AC3E}">
        <p14:creationId xmlns:p14="http://schemas.microsoft.com/office/powerpoint/2010/main" val="407538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317A-D047-4A13-A17B-75518A2502A4}"/>
              </a:ext>
            </a:extLst>
          </p:cNvPr>
          <p:cNvSpPr>
            <a:spLocks noGrp="1"/>
          </p:cNvSpPr>
          <p:nvPr>
            <p:ph type="title"/>
          </p:nvPr>
        </p:nvSpPr>
        <p:spPr>
          <a:xfrm>
            <a:off x="667219" y="396647"/>
            <a:ext cx="16457772" cy="1234083"/>
          </a:xfrm>
        </p:spPr>
        <p:txBody>
          <a:bodyPr/>
          <a:lstStyle/>
          <a:p>
            <a:r>
              <a:rPr lang="en-US" sz="6000">
                <a:solidFill>
                  <a:schemeClr val="accent1"/>
                </a:solidFill>
              </a:rPr>
              <a:t>I</a:t>
            </a:r>
            <a:r>
              <a:rPr lang="en-US" sz="6000"/>
              <a:t>nterviews</a:t>
            </a:r>
          </a:p>
        </p:txBody>
      </p:sp>
      <p:sp>
        <p:nvSpPr>
          <p:cNvPr id="4" name="Slide Number Placeholder 3">
            <a:extLst>
              <a:ext uri="{FF2B5EF4-FFF2-40B4-BE49-F238E27FC236}">
                <a16:creationId xmlns:a16="http://schemas.microsoft.com/office/drawing/2014/main" id="{A8BBD963-6DBB-4D30-AA38-4DA0C87EAF0C}"/>
              </a:ext>
            </a:extLst>
          </p:cNvPr>
          <p:cNvSpPr>
            <a:spLocks noGrp="1"/>
          </p:cNvSpPr>
          <p:nvPr>
            <p:ph type="sldNum" sz="quarter" idx="11"/>
          </p:nvPr>
        </p:nvSpPr>
        <p:spPr/>
        <p:txBody>
          <a:bodyPr/>
          <a:lstStyle/>
          <a:p>
            <a:fld id="{27CB87ED-CE54-4A81-84E3-F65697A29D35}" type="slidenum">
              <a:rPr lang="ja-JP" altLang="en-US" smtClean="0"/>
              <a:pPr/>
              <a:t>24</a:t>
            </a:fld>
            <a:endParaRPr lang="ja-JP" altLang="en-US"/>
          </a:p>
        </p:txBody>
      </p:sp>
      <p:sp>
        <p:nvSpPr>
          <p:cNvPr id="6" name="Text Placeholder 5">
            <a:extLst>
              <a:ext uri="{FF2B5EF4-FFF2-40B4-BE49-F238E27FC236}">
                <a16:creationId xmlns:a16="http://schemas.microsoft.com/office/drawing/2014/main" id="{BC76A57A-C1B0-4E03-B31E-2F7589DCF997}"/>
              </a:ext>
            </a:extLst>
          </p:cNvPr>
          <p:cNvSpPr>
            <a:spLocks noGrp="1"/>
          </p:cNvSpPr>
          <p:nvPr>
            <p:ph type="body" sz="quarter" idx="13"/>
          </p:nvPr>
        </p:nvSpPr>
        <p:spPr>
          <a:xfrm>
            <a:off x="662125" y="2567936"/>
            <a:ext cx="10897545" cy="1872625"/>
          </a:xfrm>
        </p:spPr>
        <p:txBody>
          <a:bodyPr>
            <a:noAutofit/>
          </a:bodyPr>
          <a:lstStyle/>
          <a:p>
            <a:pPr marL="685800" indent="-685800">
              <a:buChar char="•"/>
            </a:pPr>
            <a:r>
              <a:rPr lang="en-US" sz="4800"/>
              <a:t>WPI's Academic Technology Center</a:t>
            </a:r>
          </a:p>
          <a:p>
            <a:pPr marL="2012315" lvl="1" indent="-685800">
              <a:buChar char="•"/>
            </a:pPr>
            <a:r>
              <a:rPr lang="en-US" sz="4000"/>
              <a:t>Caitlin Keller</a:t>
            </a:r>
          </a:p>
        </p:txBody>
      </p:sp>
      <p:sp>
        <p:nvSpPr>
          <p:cNvPr id="8" name="Text Placeholder 7">
            <a:extLst>
              <a:ext uri="{FF2B5EF4-FFF2-40B4-BE49-F238E27FC236}">
                <a16:creationId xmlns:a16="http://schemas.microsoft.com/office/drawing/2014/main" id="{70E53A2B-309B-4FC9-9A3F-9397EADA889B}"/>
              </a:ext>
            </a:extLst>
          </p:cNvPr>
          <p:cNvSpPr>
            <a:spLocks noGrp="1"/>
          </p:cNvSpPr>
          <p:nvPr>
            <p:ph type="body" sz="quarter" idx="15"/>
          </p:nvPr>
        </p:nvSpPr>
        <p:spPr>
          <a:xfrm>
            <a:off x="662471" y="5452328"/>
            <a:ext cx="9002371" cy="2780301"/>
          </a:xfrm>
        </p:spPr>
        <p:txBody>
          <a:bodyPr>
            <a:noAutofit/>
          </a:bodyPr>
          <a:lstStyle/>
          <a:p>
            <a:pPr marL="685800" indent="-685800">
              <a:buChar char="•"/>
            </a:pPr>
            <a:r>
              <a:rPr lang="en-US" sz="4800"/>
              <a:t>Museums Victoria Staff</a:t>
            </a:r>
            <a:endParaRPr lang="en-US"/>
          </a:p>
          <a:p>
            <a:pPr marL="2012315" lvl="1" indent="-685800">
              <a:buChar char="•"/>
            </a:pPr>
            <a:r>
              <a:rPr lang="en-US" sz="4000">
                <a:solidFill>
                  <a:srgbClr val="FFFFFF"/>
                </a:solidFill>
              </a:rPr>
              <a:t>Jill</a:t>
            </a:r>
            <a:r>
              <a:rPr lang="en-US" sz="4000">
                <a:ea typeface="+mn-lt"/>
                <a:cs typeface="+mn-lt"/>
              </a:rPr>
              <a:t> Mitchell, Olivia Gumienny, Arti Govind, Sara Sunners-Gormley, and Pipi Lovell-Smith!</a:t>
            </a:r>
            <a:endParaRPr lang="en-US" sz="4000"/>
          </a:p>
        </p:txBody>
      </p:sp>
      <p:pic>
        <p:nvPicPr>
          <p:cNvPr id="3" name="Picture 10" descr="Icon&#10;&#10;Description automatically generated">
            <a:extLst>
              <a:ext uri="{FF2B5EF4-FFF2-40B4-BE49-F238E27FC236}">
                <a16:creationId xmlns:a16="http://schemas.microsoft.com/office/drawing/2014/main" id="{8AF618F7-689C-4F1E-B319-53023592917C}"/>
              </a:ext>
            </a:extLst>
          </p:cNvPr>
          <p:cNvPicPr>
            <a:picLocks noChangeAspect="1"/>
          </p:cNvPicPr>
          <p:nvPr/>
        </p:nvPicPr>
        <p:blipFill>
          <a:blip r:embed="rId3"/>
          <a:stretch>
            <a:fillRect/>
          </a:stretch>
        </p:blipFill>
        <p:spPr>
          <a:xfrm>
            <a:off x="12278615" y="4950804"/>
            <a:ext cx="3294284" cy="3921425"/>
          </a:xfrm>
          <a:prstGeom prst="rect">
            <a:avLst/>
          </a:prstGeom>
        </p:spPr>
      </p:pic>
      <p:sp>
        <p:nvSpPr>
          <p:cNvPr id="13" name="TextBox 12">
            <a:extLst>
              <a:ext uri="{FF2B5EF4-FFF2-40B4-BE49-F238E27FC236}">
                <a16:creationId xmlns:a16="http://schemas.microsoft.com/office/drawing/2014/main" id="{71D7DF43-ABEA-4C10-8BC3-E0EF8F4DD366}"/>
              </a:ext>
            </a:extLst>
          </p:cNvPr>
          <p:cNvSpPr txBox="1"/>
          <p:nvPr/>
        </p:nvSpPr>
        <p:spPr>
          <a:xfrm>
            <a:off x="12469218" y="2575113"/>
            <a:ext cx="2884330" cy="156966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b="1">
                <a:solidFill>
                  <a:srgbClr val="C00000"/>
                </a:solidFill>
                <a:latin typeface="Angsana New"/>
                <a:cs typeface="Angsana New"/>
              </a:rPr>
              <a:t>ATC</a:t>
            </a:r>
            <a:endParaRPr lang="en-US" b="1">
              <a:latin typeface="Angsana New"/>
              <a:cs typeface="Angsana New"/>
            </a:endParaRPr>
          </a:p>
        </p:txBody>
      </p:sp>
      <p:sp>
        <p:nvSpPr>
          <p:cNvPr id="5" name="Rectangle 4">
            <a:extLst>
              <a:ext uri="{FF2B5EF4-FFF2-40B4-BE49-F238E27FC236}">
                <a16:creationId xmlns:a16="http://schemas.microsoft.com/office/drawing/2014/main" id="{D8803B5A-9894-4D4F-A8B5-C93EFB1A7FB6}"/>
              </a:ext>
            </a:extLst>
          </p:cNvPr>
          <p:cNvSpPr/>
          <p:nvPr/>
        </p:nvSpPr>
        <p:spPr>
          <a:xfrm>
            <a:off x="17116088" y="9376647"/>
            <a:ext cx="910353" cy="910353"/>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1903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BCB8B-85D3-42BD-802E-CC5595495DBF}"/>
              </a:ext>
            </a:extLst>
          </p:cNvPr>
          <p:cNvSpPr>
            <a:spLocks noGrp="1"/>
          </p:cNvSpPr>
          <p:nvPr>
            <p:ph type="title"/>
          </p:nvPr>
        </p:nvSpPr>
        <p:spPr>
          <a:xfrm>
            <a:off x="914320" y="4714678"/>
            <a:ext cx="16457772" cy="1440161"/>
          </a:xfrm>
        </p:spPr>
        <p:txBody>
          <a:bodyPr/>
          <a:lstStyle/>
          <a:p>
            <a:r>
              <a:rPr lang="en-US" sz="9600">
                <a:solidFill>
                  <a:srgbClr val="BBFF02"/>
                </a:solidFill>
              </a:rPr>
              <a:t>I</a:t>
            </a:r>
            <a:r>
              <a:rPr lang="en-US" sz="9600"/>
              <a:t>nfographics</a:t>
            </a:r>
          </a:p>
        </p:txBody>
      </p:sp>
    </p:spTree>
    <p:extLst>
      <p:ext uri="{BB962C8B-B14F-4D97-AF65-F5344CB8AC3E}">
        <p14:creationId xmlns:p14="http://schemas.microsoft.com/office/powerpoint/2010/main" val="1531443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Graphical user interface&#10;&#10;Description automatically generated">
            <a:extLst>
              <a:ext uri="{FF2B5EF4-FFF2-40B4-BE49-F238E27FC236}">
                <a16:creationId xmlns:a16="http://schemas.microsoft.com/office/drawing/2014/main" id="{3629BFA6-26D9-40C0-BEED-CBDFC521146C}"/>
              </a:ext>
            </a:extLst>
          </p:cNvPr>
          <p:cNvPicPr>
            <a:picLocks noChangeAspect="1"/>
          </p:cNvPicPr>
          <p:nvPr/>
        </p:nvPicPr>
        <p:blipFill rotWithShape="1">
          <a:blip r:embed="rId3"/>
          <a:srcRect r="-188" b="49737"/>
          <a:stretch/>
        </p:blipFill>
        <p:spPr>
          <a:xfrm>
            <a:off x="1530513" y="314527"/>
            <a:ext cx="6778830" cy="9733775"/>
          </a:xfrm>
          <a:prstGeom prst="rect">
            <a:avLst/>
          </a:prstGeom>
        </p:spPr>
      </p:pic>
      <p:pic>
        <p:nvPicPr>
          <p:cNvPr id="7" name="Picture 7" descr="Graphical user interface&#10;&#10;Description automatically generated">
            <a:extLst>
              <a:ext uri="{FF2B5EF4-FFF2-40B4-BE49-F238E27FC236}">
                <a16:creationId xmlns:a16="http://schemas.microsoft.com/office/drawing/2014/main" id="{FF14C1F5-99E2-4D60-B543-F98EEFD3D4FE}"/>
              </a:ext>
            </a:extLst>
          </p:cNvPr>
          <p:cNvPicPr>
            <a:picLocks noChangeAspect="1"/>
          </p:cNvPicPr>
          <p:nvPr/>
        </p:nvPicPr>
        <p:blipFill rotWithShape="1">
          <a:blip r:embed="rId3"/>
          <a:srcRect l="929" t="50065" r="-1115" b="-130"/>
          <a:stretch/>
        </p:blipFill>
        <p:spPr>
          <a:xfrm>
            <a:off x="9916633" y="273006"/>
            <a:ext cx="6809973" cy="9733748"/>
          </a:xfrm>
          <a:prstGeom prst="rect">
            <a:avLst/>
          </a:prstGeom>
        </p:spPr>
      </p:pic>
    </p:spTree>
    <p:extLst>
      <p:ext uri="{BB962C8B-B14F-4D97-AF65-F5344CB8AC3E}">
        <p14:creationId xmlns:p14="http://schemas.microsoft.com/office/powerpoint/2010/main" val="319859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10;&#10;Description automatically generated">
            <a:extLst>
              <a:ext uri="{FF2B5EF4-FFF2-40B4-BE49-F238E27FC236}">
                <a16:creationId xmlns:a16="http://schemas.microsoft.com/office/drawing/2014/main" id="{6DCEBBB4-0D69-4380-92D1-EEC891EA2111}"/>
              </a:ext>
            </a:extLst>
          </p:cNvPr>
          <p:cNvPicPr>
            <a:picLocks noChangeAspect="1"/>
          </p:cNvPicPr>
          <p:nvPr/>
        </p:nvPicPr>
        <p:blipFill>
          <a:blip r:embed="rId3"/>
          <a:stretch>
            <a:fillRect/>
          </a:stretch>
        </p:blipFill>
        <p:spPr>
          <a:xfrm>
            <a:off x="5878576" y="101600"/>
            <a:ext cx="6529260" cy="10083800"/>
          </a:xfrm>
          <a:prstGeom prst="rect">
            <a:avLst/>
          </a:prstGeom>
          <a:noFill/>
          <a:ln>
            <a:solidFill>
              <a:schemeClr val="tx1"/>
            </a:solidFill>
          </a:ln>
        </p:spPr>
      </p:pic>
    </p:spTree>
    <p:extLst>
      <p:ext uri="{BB962C8B-B14F-4D97-AF65-F5344CB8AC3E}">
        <p14:creationId xmlns:p14="http://schemas.microsoft.com/office/powerpoint/2010/main" val="735602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raphical user interface&#10;&#10;Description automatically generated">
            <a:extLst>
              <a:ext uri="{FF2B5EF4-FFF2-40B4-BE49-F238E27FC236}">
                <a16:creationId xmlns:a16="http://schemas.microsoft.com/office/drawing/2014/main" id="{57267A27-6F6F-4D7F-82DF-B74CEB769AC3}"/>
              </a:ext>
            </a:extLst>
          </p:cNvPr>
          <p:cNvPicPr>
            <a:picLocks noChangeAspect="1"/>
          </p:cNvPicPr>
          <p:nvPr/>
        </p:nvPicPr>
        <p:blipFill rotWithShape="1">
          <a:blip r:embed="rId3"/>
          <a:srcRect r="207" b="84966"/>
          <a:stretch/>
        </p:blipFill>
        <p:spPr>
          <a:xfrm>
            <a:off x="701500" y="3168049"/>
            <a:ext cx="16887342" cy="3937173"/>
          </a:xfrm>
          <a:prstGeom prst="rect">
            <a:avLst/>
          </a:prstGeom>
        </p:spPr>
      </p:pic>
    </p:spTree>
    <p:extLst>
      <p:ext uri="{BB962C8B-B14F-4D97-AF65-F5344CB8AC3E}">
        <p14:creationId xmlns:p14="http://schemas.microsoft.com/office/powerpoint/2010/main" val="2963029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10;&#10;Description automatically generated">
            <a:extLst>
              <a:ext uri="{FF2B5EF4-FFF2-40B4-BE49-F238E27FC236}">
                <a16:creationId xmlns:a16="http://schemas.microsoft.com/office/drawing/2014/main" id="{6968F45A-FA1B-4769-9A97-F9602D8A719B}"/>
              </a:ext>
            </a:extLst>
          </p:cNvPr>
          <p:cNvPicPr>
            <a:picLocks noChangeAspect="1"/>
          </p:cNvPicPr>
          <p:nvPr/>
        </p:nvPicPr>
        <p:blipFill rotWithShape="1">
          <a:blip r:embed="rId3"/>
          <a:srcRect l="2469" t="15586" b="50398"/>
          <a:stretch/>
        </p:blipFill>
        <p:spPr>
          <a:xfrm>
            <a:off x="1087876" y="708542"/>
            <a:ext cx="16223361" cy="8771286"/>
          </a:xfrm>
          <a:prstGeom prst="rect">
            <a:avLst/>
          </a:prstGeom>
        </p:spPr>
      </p:pic>
    </p:spTree>
    <p:extLst>
      <p:ext uri="{BB962C8B-B14F-4D97-AF65-F5344CB8AC3E}">
        <p14:creationId xmlns:p14="http://schemas.microsoft.com/office/powerpoint/2010/main" val="849980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C4059E-F718-468C-B169-90DE2618E910}"/>
              </a:ext>
            </a:extLst>
          </p:cNvPr>
          <p:cNvSpPr>
            <a:spLocks noGrp="1"/>
          </p:cNvSpPr>
          <p:nvPr>
            <p:ph type="title"/>
          </p:nvPr>
        </p:nvSpPr>
        <p:spPr/>
        <p:txBody>
          <a:bodyPr/>
          <a:lstStyle/>
          <a:p>
            <a:r>
              <a:rPr lang="en-US">
                <a:solidFill>
                  <a:srgbClr val="BBFF02"/>
                </a:solidFill>
              </a:rPr>
              <a:t>P</a:t>
            </a:r>
            <a:r>
              <a:rPr lang="en-US"/>
              <a:t>urpose of </a:t>
            </a:r>
            <a:r>
              <a:rPr lang="en-US">
                <a:solidFill>
                  <a:srgbClr val="BBFF02"/>
                </a:solidFill>
              </a:rPr>
              <a:t>P</a:t>
            </a:r>
            <a:r>
              <a:rPr lang="en-US"/>
              <a:t>roject </a:t>
            </a:r>
          </a:p>
        </p:txBody>
      </p:sp>
      <p:sp>
        <p:nvSpPr>
          <p:cNvPr id="18" name="Text Placeholder 17">
            <a:extLst>
              <a:ext uri="{FF2B5EF4-FFF2-40B4-BE49-F238E27FC236}">
                <a16:creationId xmlns:a16="http://schemas.microsoft.com/office/drawing/2014/main" id="{13A4155F-D61D-468D-BBCA-8AD8B916CE2D}"/>
              </a:ext>
            </a:extLst>
          </p:cNvPr>
          <p:cNvSpPr>
            <a:spLocks noGrp="1"/>
          </p:cNvSpPr>
          <p:nvPr>
            <p:ph type="body" sz="quarter" idx="14"/>
          </p:nvPr>
        </p:nvSpPr>
        <p:spPr>
          <a:xfrm>
            <a:off x="9013383" y="2568853"/>
            <a:ext cx="9181020" cy="6717398"/>
          </a:xfrm>
        </p:spPr>
        <p:txBody>
          <a:bodyPr vert="horz" lIns="163275" tIns="81638" rIns="163275" bIns="81638" rtlCol="0" anchor="t">
            <a:noAutofit/>
          </a:bodyPr>
          <a:lstStyle/>
          <a:p>
            <a:pPr>
              <a:lnSpc>
                <a:spcPct val="150000"/>
              </a:lnSpc>
            </a:pPr>
            <a:r>
              <a:rPr lang="en-US" sz="4800">
                <a:solidFill>
                  <a:schemeClr val="accent1"/>
                </a:solidFill>
              </a:rPr>
              <a:t>The Big Question:</a:t>
            </a:r>
            <a:r>
              <a:rPr lang="en-US" sz="4800">
                <a:solidFill>
                  <a:srgbClr val="FFFFFF"/>
                </a:solidFill>
              </a:rPr>
              <a:t> </a:t>
            </a:r>
            <a:endParaRPr lang="en-US" sz="4800">
              <a:solidFill>
                <a:srgbClr val="FFFFFF">
                  <a:alpha val="90000"/>
                </a:srgbClr>
              </a:solidFill>
            </a:endParaRPr>
          </a:p>
          <a:p>
            <a:pPr>
              <a:lnSpc>
                <a:spcPct val="150000"/>
              </a:lnSpc>
            </a:pPr>
            <a:endParaRPr lang="en-US" sz="4800">
              <a:solidFill>
                <a:srgbClr val="FFFFFF">
                  <a:alpha val="90000"/>
                </a:srgbClr>
              </a:solidFill>
            </a:endParaRPr>
          </a:p>
        </p:txBody>
      </p:sp>
      <p:sp>
        <p:nvSpPr>
          <p:cNvPr id="3" name="Rectangle 2">
            <a:extLst>
              <a:ext uri="{FF2B5EF4-FFF2-40B4-BE49-F238E27FC236}">
                <a16:creationId xmlns:a16="http://schemas.microsoft.com/office/drawing/2014/main" id="{E7E2D3DB-7811-43E4-8B4D-A118892C74D5}"/>
              </a:ext>
            </a:extLst>
          </p:cNvPr>
          <p:cNvSpPr/>
          <p:nvPr/>
        </p:nvSpPr>
        <p:spPr>
          <a:xfrm>
            <a:off x="16903808" y="9376647"/>
            <a:ext cx="910353" cy="910353"/>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54E0E45-2407-4844-9B08-24400368A393}"/>
              </a:ext>
            </a:extLst>
          </p:cNvPr>
          <p:cNvSpPr txBox="1"/>
          <p:nvPr/>
        </p:nvSpPr>
        <p:spPr>
          <a:xfrm>
            <a:off x="484037" y="7426193"/>
            <a:ext cx="74124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ea typeface="+mn-lt"/>
                <a:cs typeface="+mn-lt"/>
              </a:rPr>
              <a:t>Dinosaur Walk</a:t>
            </a:r>
            <a:r>
              <a:rPr lang="en-US" sz="2400">
                <a:ea typeface="+mn-lt"/>
                <a:cs typeface="+mn-lt"/>
              </a:rPr>
              <a:t>, Melbourne Museum</a:t>
            </a:r>
            <a:endParaRPr lang="en-US" sz="2400"/>
          </a:p>
        </p:txBody>
      </p:sp>
      <p:pic>
        <p:nvPicPr>
          <p:cNvPr id="5" name="Picture 5">
            <a:extLst>
              <a:ext uri="{FF2B5EF4-FFF2-40B4-BE49-F238E27FC236}">
                <a16:creationId xmlns:a16="http://schemas.microsoft.com/office/drawing/2014/main" id="{633DB133-A908-40D9-9355-EFDBC03F42DC}"/>
              </a:ext>
            </a:extLst>
          </p:cNvPr>
          <p:cNvPicPr>
            <a:picLocks noChangeAspect="1"/>
          </p:cNvPicPr>
          <p:nvPr/>
        </p:nvPicPr>
        <p:blipFill>
          <a:blip r:embed="rId3"/>
          <a:stretch>
            <a:fillRect/>
          </a:stretch>
        </p:blipFill>
        <p:spPr>
          <a:xfrm>
            <a:off x="565517" y="3012249"/>
            <a:ext cx="6841058" cy="4262848"/>
          </a:xfrm>
          <a:prstGeom prst="rect">
            <a:avLst/>
          </a:prstGeom>
        </p:spPr>
      </p:pic>
    </p:spTree>
    <p:extLst>
      <p:ext uri="{BB962C8B-B14F-4D97-AF65-F5344CB8AC3E}">
        <p14:creationId xmlns:p14="http://schemas.microsoft.com/office/powerpoint/2010/main" val="711129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raphical user interface&#10;&#10;Description automatically generated">
            <a:extLst>
              <a:ext uri="{FF2B5EF4-FFF2-40B4-BE49-F238E27FC236}">
                <a16:creationId xmlns:a16="http://schemas.microsoft.com/office/drawing/2014/main" id="{5E89B428-02E6-4951-9B78-505176E4C454}"/>
              </a:ext>
            </a:extLst>
          </p:cNvPr>
          <p:cNvPicPr>
            <a:picLocks noChangeAspect="1"/>
          </p:cNvPicPr>
          <p:nvPr/>
        </p:nvPicPr>
        <p:blipFill rotWithShape="1">
          <a:blip r:embed="rId3"/>
          <a:srcRect l="-2539" t="50252" r="2734" b="18735"/>
          <a:stretch/>
        </p:blipFill>
        <p:spPr>
          <a:xfrm>
            <a:off x="277342" y="856948"/>
            <a:ext cx="17193129" cy="8257445"/>
          </a:xfrm>
          <a:prstGeom prst="rect">
            <a:avLst/>
          </a:prstGeom>
        </p:spPr>
      </p:pic>
    </p:spTree>
    <p:extLst>
      <p:ext uri="{BB962C8B-B14F-4D97-AF65-F5344CB8AC3E}">
        <p14:creationId xmlns:p14="http://schemas.microsoft.com/office/powerpoint/2010/main" val="4263903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10;&#10;Description automatically generated">
            <a:extLst>
              <a:ext uri="{FF2B5EF4-FFF2-40B4-BE49-F238E27FC236}">
                <a16:creationId xmlns:a16="http://schemas.microsoft.com/office/drawing/2014/main" id="{6362AC84-DC9A-4DE8-AAFE-EC707BD0DD40}"/>
              </a:ext>
            </a:extLst>
          </p:cNvPr>
          <p:cNvPicPr>
            <a:picLocks noChangeAspect="1"/>
          </p:cNvPicPr>
          <p:nvPr/>
        </p:nvPicPr>
        <p:blipFill rotWithShape="1">
          <a:blip r:embed="rId3"/>
          <a:srcRect t="81588" r="-186"/>
          <a:stretch/>
        </p:blipFill>
        <p:spPr>
          <a:xfrm>
            <a:off x="290125" y="3019921"/>
            <a:ext cx="17701765" cy="5027504"/>
          </a:xfrm>
          <a:prstGeom prst="rect">
            <a:avLst/>
          </a:prstGeom>
        </p:spPr>
      </p:pic>
    </p:spTree>
    <p:extLst>
      <p:ext uri="{BB962C8B-B14F-4D97-AF65-F5344CB8AC3E}">
        <p14:creationId xmlns:p14="http://schemas.microsoft.com/office/powerpoint/2010/main" val="1527343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4DFB4-23E0-4599-B9B9-FB6B9CA3AA54}"/>
              </a:ext>
            </a:extLst>
          </p:cNvPr>
          <p:cNvSpPr>
            <a:spLocks noGrp="1"/>
          </p:cNvSpPr>
          <p:nvPr>
            <p:ph type="title"/>
          </p:nvPr>
        </p:nvSpPr>
        <p:spPr>
          <a:xfrm>
            <a:off x="286242" y="3911766"/>
            <a:ext cx="5904656" cy="1354388"/>
          </a:xfrm>
        </p:spPr>
        <p:txBody>
          <a:bodyPr>
            <a:normAutofit fontScale="90000"/>
          </a:bodyPr>
          <a:lstStyle/>
          <a:p>
            <a:r>
              <a:rPr lang="en-US">
                <a:solidFill>
                  <a:schemeClr val="accent1"/>
                </a:solidFill>
              </a:rPr>
              <a:t>T</a:t>
            </a:r>
            <a:r>
              <a:rPr lang="en-US"/>
              <a:t>raining</a:t>
            </a:r>
            <a:br>
              <a:rPr lang="en-US"/>
            </a:br>
            <a:r>
              <a:rPr lang="en-US">
                <a:solidFill>
                  <a:schemeClr val="accent1"/>
                </a:solidFill>
              </a:rPr>
              <a:t>M</a:t>
            </a:r>
            <a:r>
              <a:rPr lang="en-US"/>
              <a:t>odules</a:t>
            </a:r>
            <a:endParaRPr kumimoji="1" lang="en-US"/>
          </a:p>
        </p:txBody>
      </p:sp>
      <p:sp>
        <p:nvSpPr>
          <p:cNvPr id="3" name="Text Placeholder 2">
            <a:extLst>
              <a:ext uri="{FF2B5EF4-FFF2-40B4-BE49-F238E27FC236}">
                <a16:creationId xmlns:a16="http://schemas.microsoft.com/office/drawing/2014/main" id="{4365F80D-3D0F-4830-8E1A-4FAC81E0086E}"/>
              </a:ext>
            </a:extLst>
          </p:cNvPr>
          <p:cNvSpPr>
            <a:spLocks noGrp="1"/>
          </p:cNvSpPr>
          <p:nvPr>
            <p:ph type="body" sz="quarter" idx="18"/>
          </p:nvPr>
        </p:nvSpPr>
        <p:spPr>
          <a:xfrm>
            <a:off x="1416928" y="7237729"/>
            <a:ext cx="15216951" cy="1786850"/>
          </a:xfrm>
        </p:spPr>
        <p:txBody>
          <a:bodyPr/>
          <a:lstStyle/>
          <a:p>
            <a:pPr algn="ctr"/>
            <a:r>
              <a:rPr lang="en-US" sz="3200">
                <a:solidFill>
                  <a:srgbClr val="FFFFFF"/>
                </a:solidFill>
              </a:rPr>
              <a:t>We developed an interactive training module course for MV staff via Google Sites!</a:t>
            </a:r>
            <a:endParaRPr lang="en-US" sz="3200"/>
          </a:p>
        </p:txBody>
      </p:sp>
      <p:sp>
        <p:nvSpPr>
          <p:cNvPr id="6" name="Text Placeholder 2">
            <a:extLst>
              <a:ext uri="{FF2B5EF4-FFF2-40B4-BE49-F238E27FC236}">
                <a16:creationId xmlns:a16="http://schemas.microsoft.com/office/drawing/2014/main" id="{C84F8C96-A059-47AA-98E1-A44A24CBCF4C}"/>
              </a:ext>
            </a:extLst>
          </p:cNvPr>
          <p:cNvSpPr txBox="1">
            <a:spLocks/>
          </p:cNvSpPr>
          <p:nvPr/>
        </p:nvSpPr>
        <p:spPr>
          <a:xfrm>
            <a:off x="5532441" y="3997969"/>
            <a:ext cx="11729026" cy="1786850"/>
          </a:xfrm>
          <a:prstGeom prst="rect">
            <a:avLst/>
          </a:prstGeom>
        </p:spPr>
        <p:txBody>
          <a:bodyPr vert="horz" lIns="163275" tIns="81638" rIns="163275" bIns="81638" rtlCol="0" anchor="ctr">
            <a:noAutofit/>
          </a:bodyPr>
          <a:lstStyle>
            <a:lvl1pPr marL="0" indent="0" algn="l" defTabSz="1632753" rtl="0" eaLnBrk="1" latinLnBrk="0" hangingPunct="1">
              <a:lnSpc>
                <a:spcPct val="100000"/>
              </a:lnSpc>
              <a:spcBef>
                <a:spcPts val="0"/>
              </a:spcBef>
              <a:buFont typeface="Arial" panose="020B0604020202020204" pitchFamily="34" charset="0"/>
              <a:buNone/>
              <a:defRPr kumimoji="1" sz="2800" kern="1200" baseline="0">
                <a:solidFill>
                  <a:schemeClr val="tx1">
                    <a:alpha val="90000"/>
                  </a:schemeClr>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pPr algn="ctr"/>
            <a:r>
              <a:rPr lang="en-US" sz="3500">
                <a:solidFill>
                  <a:srgbClr val="FFFFFF"/>
                </a:solidFill>
                <a:hlinkClick r:id="rId3"/>
              </a:rPr>
              <a:t>Training Course</a:t>
            </a:r>
            <a:endParaRPr lang="en-US" sz="3500">
              <a:solidFill>
                <a:srgbClr val="FFFFFF"/>
              </a:solidFill>
            </a:endParaRPr>
          </a:p>
        </p:txBody>
      </p:sp>
    </p:spTree>
    <p:extLst>
      <p:ext uri="{BB962C8B-B14F-4D97-AF65-F5344CB8AC3E}">
        <p14:creationId xmlns:p14="http://schemas.microsoft.com/office/powerpoint/2010/main" val="1786364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4716FA-2FCD-44BD-8CF1-96D30525A33F}"/>
              </a:ext>
            </a:extLst>
          </p:cNvPr>
          <p:cNvSpPr>
            <a:spLocks noGrp="1"/>
          </p:cNvSpPr>
          <p:nvPr>
            <p:ph type="title"/>
          </p:nvPr>
        </p:nvSpPr>
        <p:spPr>
          <a:xfrm>
            <a:off x="422260" y="235732"/>
            <a:ext cx="6070519" cy="1354388"/>
          </a:xfrm>
        </p:spPr>
        <p:txBody>
          <a:bodyPr/>
          <a:lstStyle/>
          <a:p>
            <a:r>
              <a:rPr lang="en-US">
                <a:solidFill>
                  <a:srgbClr val="BBFF02"/>
                </a:solidFill>
              </a:rPr>
              <a:t>C</a:t>
            </a:r>
            <a:r>
              <a:rPr lang="en-US"/>
              <a:t>onclusion</a:t>
            </a:r>
          </a:p>
        </p:txBody>
      </p:sp>
      <p:pic>
        <p:nvPicPr>
          <p:cNvPr id="9" name="Picture 2" descr="Chart, pie chart&#10;&#10;Description automatically generated">
            <a:extLst>
              <a:ext uri="{FF2B5EF4-FFF2-40B4-BE49-F238E27FC236}">
                <a16:creationId xmlns:a16="http://schemas.microsoft.com/office/drawing/2014/main" id="{3091E642-C599-4DFF-B891-5B6679D5414D}"/>
              </a:ext>
            </a:extLst>
          </p:cNvPr>
          <p:cNvPicPr>
            <a:picLocks noChangeAspect="1"/>
          </p:cNvPicPr>
          <p:nvPr/>
        </p:nvPicPr>
        <p:blipFill rotWithShape="1">
          <a:blip r:embed="rId3"/>
          <a:srcRect l="9492" t="-380" r="4746" b="-12839"/>
          <a:stretch/>
        </p:blipFill>
        <p:spPr>
          <a:xfrm>
            <a:off x="7772907" y="5603535"/>
            <a:ext cx="6021273" cy="4692339"/>
          </a:xfrm>
          <a:prstGeom prst="rect">
            <a:avLst/>
          </a:prstGeom>
        </p:spPr>
      </p:pic>
      <p:pic>
        <p:nvPicPr>
          <p:cNvPr id="10" name="Picture 10" descr="Graphical user interface, application, website&#10;&#10;Description automatically generated">
            <a:extLst>
              <a:ext uri="{FF2B5EF4-FFF2-40B4-BE49-F238E27FC236}">
                <a16:creationId xmlns:a16="http://schemas.microsoft.com/office/drawing/2014/main" id="{3EE9DA4E-BF9E-42AE-8EF7-34F376093451}"/>
              </a:ext>
            </a:extLst>
          </p:cNvPr>
          <p:cNvPicPr>
            <a:picLocks noChangeAspect="1"/>
          </p:cNvPicPr>
          <p:nvPr/>
        </p:nvPicPr>
        <p:blipFill>
          <a:blip r:embed="rId4"/>
          <a:stretch>
            <a:fillRect/>
          </a:stretch>
        </p:blipFill>
        <p:spPr>
          <a:xfrm>
            <a:off x="9867899" y="460490"/>
            <a:ext cx="6910823" cy="4687251"/>
          </a:xfrm>
          <a:prstGeom prst="rect">
            <a:avLst/>
          </a:prstGeom>
        </p:spPr>
      </p:pic>
      <p:pic>
        <p:nvPicPr>
          <p:cNvPr id="2" name="Picture 3" descr="A picture containing application&#10;&#10;Description automatically generated">
            <a:extLst>
              <a:ext uri="{FF2B5EF4-FFF2-40B4-BE49-F238E27FC236}">
                <a16:creationId xmlns:a16="http://schemas.microsoft.com/office/drawing/2014/main" id="{AEF0AE98-88F8-4244-AF49-D2AA73FC8696}"/>
              </a:ext>
            </a:extLst>
          </p:cNvPr>
          <p:cNvPicPr>
            <a:picLocks noChangeAspect="1"/>
          </p:cNvPicPr>
          <p:nvPr/>
        </p:nvPicPr>
        <p:blipFill>
          <a:blip r:embed="rId5"/>
          <a:stretch>
            <a:fillRect/>
          </a:stretch>
        </p:blipFill>
        <p:spPr>
          <a:xfrm>
            <a:off x="1267224" y="2040357"/>
            <a:ext cx="4806448" cy="7431132"/>
          </a:xfrm>
          <a:prstGeom prst="rect">
            <a:avLst/>
          </a:prstGeom>
        </p:spPr>
      </p:pic>
    </p:spTree>
    <p:extLst>
      <p:ext uri="{BB962C8B-B14F-4D97-AF65-F5344CB8AC3E}">
        <p14:creationId xmlns:p14="http://schemas.microsoft.com/office/powerpoint/2010/main" val="470899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14D16-670B-4D4E-94A9-705B17D38704}"/>
              </a:ext>
            </a:extLst>
          </p:cNvPr>
          <p:cNvSpPr>
            <a:spLocks noGrp="1"/>
          </p:cNvSpPr>
          <p:nvPr>
            <p:ph type="title"/>
          </p:nvPr>
        </p:nvSpPr>
        <p:spPr>
          <a:xfrm>
            <a:off x="914320" y="5150053"/>
            <a:ext cx="16457772" cy="1440161"/>
          </a:xfrm>
        </p:spPr>
        <p:txBody>
          <a:bodyPr/>
          <a:lstStyle/>
          <a:p>
            <a:r>
              <a:rPr lang="en-US"/>
              <a:t>Thank You!</a:t>
            </a:r>
            <a:endParaRPr kumimoji="1" lang="en-US"/>
          </a:p>
        </p:txBody>
      </p:sp>
      <p:sp>
        <p:nvSpPr>
          <p:cNvPr id="3" name="Text Placeholder 2">
            <a:extLst>
              <a:ext uri="{FF2B5EF4-FFF2-40B4-BE49-F238E27FC236}">
                <a16:creationId xmlns:a16="http://schemas.microsoft.com/office/drawing/2014/main" id="{7D932C24-87B2-45EC-A63D-5356EEE65725}"/>
              </a:ext>
            </a:extLst>
          </p:cNvPr>
          <p:cNvSpPr>
            <a:spLocks noGrp="1"/>
          </p:cNvSpPr>
          <p:nvPr>
            <p:ph type="body" sz="quarter" idx="12"/>
          </p:nvPr>
        </p:nvSpPr>
        <p:spPr>
          <a:xfrm>
            <a:off x="955088" y="7288559"/>
            <a:ext cx="16376237" cy="858106"/>
          </a:xfrm>
        </p:spPr>
        <p:txBody>
          <a:bodyPr vert="horz" lIns="163275" tIns="81638" rIns="163275" bIns="81638" rtlCol="0" anchor="t">
            <a:noAutofit/>
          </a:bodyPr>
          <a:lstStyle/>
          <a:p>
            <a:r>
              <a:rPr lang="en-US" sz="3200"/>
              <a:t>Questions or feedback is welcomed!</a:t>
            </a:r>
            <a:endParaRPr kumimoji="1" lang="en-US" sz="3200"/>
          </a:p>
        </p:txBody>
      </p:sp>
      <p:pic>
        <p:nvPicPr>
          <p:cNvPr id="6" name="Picture 2" descr="Logo&#10;&#10;Description automatically generated">
            <a:extLst>
              <a:ext uri="{FF2B5EF4-FFF2-40B4-BE49-F238E27FC236}">
                <a16:creationId xmlns:a16="http://schemas.microsoft.com/office/drawing/2014/main" id="{852F8F92-7BC6-44F1-967F-9B29048DBC8D}"/>
              </a:ext>
            </a:extLst>
          </p:cNvPr>
          <p:cNvPicPr>
            <a:picLocks noChangeAspect="1"/>
          </p:cNvPicPr>
          <p:nvPr/>
        </p:nvPicPr>
        <p:blipFill>
          <a:blip r:embed="rId3"/>
          <a:stretch>
            <a:fillRect/>
          </a:stretch>
        </p:blipFill>
        <p:spPr>
          <a:xfrm>
            <a:off x="3298742" y="1312429"/>
            <a:ext cx="4707414" cy="3676058"/>
          </a:xfrm>
          <a:prstGeom prst="rect">
            <a:avLst/>
          </a:prstGeom>
        </p:spPr>
      </p:pic>
      <p:pic>
        <p:nvPicPr>
          <p:cNvPr id="8" name="Picture 4" descr="Senior ABC executive to head Museums Victoria - Australasian Leisure  Management">
            <a:extLst>
              <a:ext uri="{FF2B5EF4-FFF2-40B4-BE49-F238E27FC236}">
                <a16:creationId xmlns:a16="http://schemas.microsoft.com/office/drawing/2014/main" id="{89B8D77B-8D7C-4C7A-A2CB-CCE4696CB3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5913" b="21577"/>
          <a:stretch/>
        </p:blipFill>
        <p:spPr bwMode="auto">
          <a:xfrm>
            <a:off x="10483002" y="1972203"/>
            <a:ext cx="4610278" cy="2353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863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9"/>
          <p:cNvSpPr>
            <a:spLocks noGrp="1"/>
          </p:cNvSpPr>
          <p:nvPr>
            <p:ph type="title"/>
          </p:nvPr>
        </p:nvSpPr>
        <p:spPr/>
        <p:txBody>
          <a:bodyPr>
            <a:normAutofit/>
          </a:bodyPr>
          <a:lstStyle/>
          <a:p>
            <a:r>
              <a:rPr lang="en-US" altLang="ja-JP">
                <a:solidFill>
                  <a:schemeClr val="accent1"/>
                </a:solidFill>
                <a:ea typeface="+mj-lt"/>
                <a:cs typeface="+mj-lt"/>
              </a:rPr>
              <a:t>C</a:t>
            </a:r>
            <a:r>
              <a:rPr lang="en-US" altLang="ja-JP">
                <a:ea typeface="+mj-lt"/>
                <a:cs typeface="+mj-lt"/>
              </a:rPr>
              <a:t>ontact</a:t>
            </a:r>
            <a:r>
              <a:rPr lang="en-US" altLang="ja-JP">
                <a:solidFill>
                  <a:schemeClr val="accent1"/>
                </a:solidFill>
                <a:ea typeface="+mj-lt"/>
                <a:cs typeface="+mj-lt"/>
              </a:rPr>
              <a:t> I</a:t>
            </a:r>
            <a:r>
              <a:rPr lang="en-US" altLang="ja-JP">
                <a:ea typeface="+mj-lt"/>
                <a:cs typeface="+mj-lt"/>
              </a:rPr>
              <a:t>nformation</a:t>
            </a:r>
          </a:p>
        </p:txBody>
      </p:sp>
      <p:sp>
        <p:nvSpPr>
          <p:cNvPr id="4" name="スライド番号プレースホルダー 3"/>
          <p:cNvSpPr>
            <a:spLocks noGrp="1"/>
          </p:cNvSpPr>
          <p:nvPr>
            <p:ph type="sldNum" sz="quarter" idx="11"/>
          </p:nvPr>
        </p:nvSpPr>
        <p:spPr/>
        <p:txBody>
          <a:bodyPr/>
          <a:lstStyle/>
          <a:p>
            <a:fld id="{27CB87ED-CE54-4A81-84E3-F65697A29D35}" type="slidenum">
              <a:rPr lang="ja-JP" altLang="en-US" smtClean="0"/>
              <a:pPr/>
              <a:t>35</a:t>
            </a:fld>
            <a:endParaRPr lang="ja-JP" altLang="en-US"/>
          </a:p>
        </p:txBody>
      </p:sp>
      <p:sp>
        <p:nvSpPr>
          <p:cNvPr id="21" name="テキスト プレースホルダー 20"/>
          <p:cNvSpPr>
            <a:spLocks noGrp="1"/>
          </p:cNvSpPr>
          <p:nvPr>
            <p:ph type="body" sz="quarter" idx="13"/>
          </p:nvPr>
        </p:nvSpPr>
        <p:spPr/>
        <p:txBody>
          <a:bodyPr>
            <a:normAutofit lnSpcReduction="10000"/>
          </a:bodyPr>
          <a:lstStyle/>
          <a:p>
            <a:r>
              <a:rPr lang="en-US" altLang="ja-JP"/>
              <a:t>Julia Awad</a:t>
            </a:r>
          </a:p>
        </p:txBody>
      </p:sp>
      <p:sp>
        <p:nvSpPr>
          <p:cNvPr id="22" name="テキスト プレースホルダー 21"/>
          <p:cNvSpPr>
            <a:spLocks noGrp="1"/>
          </p:cNvSpPr>
          <p:nvPr>
            <p:ph type="body" sz="quarter" idx="14"/>
          </p:nvPr>
        </p:nvSpPr>
        <p:spPr/>
        <p:txBody>
          <a:bodyPr vert="horz" lIns="163275" tIns="81638" rIns="163275" bIns="81638" rtlCol="0" anchor="t">
            <a:noAutofit/>
          </a:bodyPr>
          <a:lstStyle/>
          <a:p>
            <a:r>
              <a:rPr lang="ja-JP" altLang="en-US">
                <a:solidFill>
                  <a:srgbClr val="FFFFFF"/>
                </a:solidFill>
              </a:rPr>
              <a:t>Chemical Engineering</a:t>
            </a:r>
            <a:endParaRPr lang="ja-JP" altLang="en-US">
              <a:solidFill>
                <a:srgbClr val="FFFFFF">
                  <a:alpha val="90000"/>
                </a:srgbClr>
              </a:solidFill>
            </a:endParaRPr>
          </a:p>
          <a:p>
            <a:endParaRPr lang="ja-JP" altLang="en-US"/>
          </a:p>
          <a:p>
            <a:endParaRPr lang="ja-JP" altLang="en-US">
              <a:solidFill>
                <a:srgbClr val="FFFFFF"/>
              </a:solidFill>
            </a:endParaRPr>
          </a:p>
          <a:p>
            <a:r>
              <a:rPr lang="ja-JP" altLang="en-US">
                <a:solidFill>
                  <a:srgbClr val="FFFFFF"/>
                </a:solidFill>
              </a:rPr>
              <a:t>Email</a:t>
            </a:r>
          </a:p>
          <a:p>
            <a:r>
              <a:rPr lang="ja-JP" altLang="en-US">
                <a:solidFill>
                  <a:srgbClr val="FFFFFF"/>
                </a:solidFill>
              </a:rPr>
              <a:t>Jhawad@wpi.edu</a:t>
            </a:r>
            <a:endParaRPr lang="ja-JP" altLang="en-US"/>
          </a:p>
        </p:txBody>
      </p:sp>
      <p:sp>
        <p:nvSpPr>
          <p:cNvPr id="24" name="テキスト プレースホルダー 23"/>
          <p:cNvSpPr>
            <a:spLocks noGrp="1"/>
          </p:cNvSpPr>
          <p:nvPr>
            <p:ph type="body" sz="quarter" idx="17"/>
          </p:nvPr>
        </p:nvSpPr>
        <p:spPr/>
        <p:txBody>
          <a:bodyPr>
            <a:normAutofit lnSpcReduction="10000"/>
          </a:bodyPr>
          <a:lstStyle/>
          <a:p>
            <a:r>
              <a:rPr lang="en-US" altLang="ja-JP"/>
              <a:t>Matteo Cugno</a:t>
            </a:r>
          </a:p>
        </p:txBody>
      </p:sp>
      <p:sp>
        <p:nvSpPr>
          <p:cNvPr id="25" name="テキスト プレースホルダー 24"/>
          <p:cNvSpPr>
            <a:spLocks noGrp="1"/>
          </p:cNvSpPr>
          <p:nvPr>
            <p:ph type="body" sz="quarter" idx="18"/>
          </p:nvPr>
        </p:nvSpPr>
        <p:spPr/>
        <p:txBody>
          <a:bodyPr vert="horz" lIns="163275" tIns="81638" rIns="163275" bIns="81638" rtlCol="0" anchor="t">
            <a:noAutofit/>
          </a:bodyPr>
          <a:lstStyle/>
          <a:p>
            <a:r>
              <a:rPr lang="ja-JP" altLang="en-US">
                <a:solidFill>
                  <a:srgbClr val="FFFFFF"/>
                </a:solidFill>
              </a:rPr>
              <a:t>Mechanical </a:t>
            </a:r>
            <a:r>
              <a:rPr lang="ja-JP">
                <a:solidFill>
                  <a:srgbClr val="FFFFFF"/>
                </a:solidFill>
                <a:ea typeface="+mn-lt"/>
                <a:cs typeface="+mn-lt"/>
              </a:rPr>
              <a:t>Engineering</a:t>
            </a:r>
            <a:endParaRPr lang="ja-JP" altLang="en-US">
              <a:solidFill>
                <a:srgbClr val="FFFFFF">
                  <a:alpha val="90000"/>
                </a:srgbClr>
              </a:solidFill>
            </a:endParaRPr>
          </a:p>
          <a:p>
            <a:r>
              <a:rPr lang="ja-JP" altLang="en-US">
                <a:solidFill>
                  <a:srgbClr val="FFFFFF"/>
                </a:solidFill>
              </a:rPr>
              <a:t>Buisness </a:t>
            </a:r>
          </a:p>
          <a:p>
            <a:endParaRPr lang="ja-JP" altLang="en-US"/>
          </a:p>
          <a:p>
            <a:r>
              <a:rPr lang="ja-JP" altLang="en-US">
                <a:solidFill>
                  <a:srgbClr val="FFFFFF"/>
                </a:solidFill>
              </a:rPr>
              <a:t>Email</a:t>
            </a:r>
          </a:p>
          <a:p>
            <a:r>
              <a:rPr lang="ja-JP" altLang="en-US">
                <a:solidFill>
                  <a:srgbClr val="FFFFFF"/>
                </a:solidFill>
              </a:rPr>
              <a:t>mdcugno@wpi.edu</a:t>
            </a:r>
            <a:endParaRPr lang="ja-JP" altLang="en-US"/>
          </a:p>
        </p:txBody>
      </p:sp>
      <p:sp>
        <p:nvSpPr>
          <p:cNvPr id="27" name="テキスト プレースホルダー 26"/>
          <p:cNvSpPr>
            <a:spLocks noGrp="1"/>
          </p:cNvSpPr>
          <p:nvPr>
            <p:ph type="body" sz="quarter" idx="20"/>
          </p:nvPr>
        </p:nvSpPr>
        <p:spPr/>
        <p:txBody>
          <a:bodyPr>
            <a:normAutofit lnSpcReduction="10000"/>
          </a:bodyPr>
          <a:lstStyle/>
          <a:p>
            <a:r>
              <a:rPr lang="en-US" altLang="ja-JP"/>
              <a:t>Noah Darveau</a:t>
            </a:r>
          </a:p>
        </p:txBody>
      </p:sp>
      <p:sp>
        <p:nvSpPr>
          <p:cNvPr id="28" name="テキスト プレースホルダー 27"/>
          <p:cNvSpPr>
            <a:spLocks noGrp="1"/>
          </p:cNvSpPr>
          <p:nvPr>
            <p:ph type="body" sz="quarter" idx="21"/>
          </p:nvPr>
        </p:nvSpPr>
        <p:spPr/>
        <p:txBody>
          <a:bodyPr vert="horz" lIns="163275" tIns="81638" rIns="163275" bIns="81638" rtlCol="0" anchor="t">
            <a:noAutofit/>
          </a:bodyPr>
          <a:lstStyle/>
          <a:p>
            <a:r>
              <a:rPr lang="ja-JP" altLang="en-US">
                <a:solidFill>
                  <a:srgbClr val="FFFFFF"/>
                </a:solidFill>
              </a:rPr>
              <a:t>Computer Science  </a:t>
            </a:r>
            <a:endParaRPr lang="ja-JP" altLang="en-US">
              <a:solidFill>
                <a:srgbClr val="FFFFFF">
                  <a:alpha val="90000"/>
                </a:srgbClr>
              </a:solidFill>
            </a:endParaRPr>
          </a:p>
          <a:p>
            <a:r>
              <a:rPr lang="ja-JP" altLang="en-US">
                <a:solidFill>
                  <a:srgbClr val="FFFFFF"/>
                </a:solidFill>
              </a:rPr>
              <a:t>IMGD</a:t>
            </a:r>
          </a:p>
          <a:p>
            <a:endParaRPr lang="ja-JP" altLang="en-US"/>
          </a:p>
          <a:p>
            <a:r>
              <a:rPr lang="ja-JP" altLang="en-US">
                <a:solidFill>
                  <a:srgbClr val="FFFFFF"/>
                </a:solidFill>
              </a:rPr>
              <a:t>Email</a:t>
            </a:r>
          </a:p>
          <a:p>
            <a:r>
              <a:rPr lang="ja-JP" altLang="en-US">
                <a:solidFill>
                  <a:srgbClr val="FFFFFF"/>
                </a:solidFill>
              </a:rPr>
              <a:t>nmdarveau@wpi.edu</a:t>
            </a:r>
            <a:endParaRPr lang="ja-JP" altLang="en-US"/>
          </a:p>
        </p:txBody>
      </p:sp>
      <p:sp>
        <p:nvSpPr>
          <p:cNvPr id="30" name="テキスト プレースホルダー 29"/>
          <p:cNvSpPr>
            <a:spLocks noGrp="1"/>
          </p:cNvSpPr>
          <p:nvPr>
            <p:ph type="body" sz="quarter" idx="23"/>
          </p:nvPr>
        </p:nvSpPr>
        <p:spPr/>
        <p:txBody>
          <a:bodyPr>
            <a:normAutofit lnSpcReduction="10000"/>
          </a:bodyPr>
          <a:lstStyle/>
          <a:p>
            <a:r>
              <a:rPr lang="en-US" altLang="ja-JP"/>
              <a:t>Hunter Wieckowski </a:t>
            </a:r>
          </a:p>
        </p:txBody>
      </p:sp>
      <p:sp>
        <p:nvSpPr>
          <p:cNvPr id="31" name="テキスト プレースホルダー 30"/>
          <p:cNvSpPr>
            <a:spLocks noGrp="1"/>
          </p:cNvSpPr>
          <p:nvPr>
            <p:ph type="body" sz="quarter" idx="24"/>
          </p:nvPr>
        </p:nvSpPr>
        <p:spPr/>
        <p:txBody>
          <a:bodyPr vert="horz" lIns="163275" tIns="81638" rIns="163275" bIns="81638" rtlCol="0" anchor="t">
            <a:noAutofit/>
          </a:bodyPr>
          <a:lstStyle/>
          <a:p>
            <a:r>
              <a:rPr lang="ja-JP" altLang="en-US">
                <a:solidFill>
                  <a:srgbClr val="FFFFFF"/>
                </a:solidFill>
              </a:rPr>
              <a:t>Chemical Engineering</a:t>
            </a:r>
            <a:endParaRPr lang="ja-JP" altLang="en-US">
              <a:solidFill>
                <a:srgbClr val="FFFFFF">
                  <a:alpha val="90000"/>
                </a:srgbClr>
              </a:solidFill>
            </a:endParaRPr>
          </a:p>
          <a:p>
            <a:endParaRPr lang="ja-JP" altLang="en-US"/>
          </a:p>
          <a:p>
            <a:endParaRPr lang="ja-JP" altLang="en-US">
              <a:solidFill>
                <a:srgbClr val="FFFFFF"/>
              </a:solidFill>
            </a:endParaRPr>
          </a:p>
          <a:p>
            <a:r>
              <a:rPr lang="ja-JP" altLang="en-US">
                <a:solidFill>
                  <a:srgbClr val="FFFFFF"/>
                </a:solidFill>
              </a:rPr>
              <a:t>Email</a:t>
            </a:r>
          </a:p>
          <a:p>
            <a:r>
              <a:rPr lang="ja-JP" altLang="en-US">
                <a:solidFill>
                  <a:srgbClr val="FFFFFF"/>
                </a:solidFill>
              </a:rPr>
              <a:t>Hlswieckowski@wpi.edu</a:t>
            </a:r>
            <a:endParaRPr lang="ja-JP" altLang="en-US"/>
          </a:p>
        </p:txBody>
      </p:sp>
      <p:pic>
        <p:nvPicPr>
          <p:cNvPr id="8" name="Picture 8" descr="A person smiling for the camera&#10;&#10;Description automatically generated">
            <a:extLst>
              <a:ext uri="{FF2B5EF4-FFF2-40B4-BE49-F238E27FC236}">
                <a16:creationId xmlns:a16="http://schemas.microsoft.com/office/drawing/2014/main" id="{729AAE7C-C6B9-405F-A20F-972A86DAD271}"/>
              </a:ext>
            </a:extLst>
          </p:cNvPr>
          <p:cNvPicPr>
            <a:picLocks noGrp="1" noChangeAspect="1"/>
          </p:cNvPicPr>
          <p:nvPr>
            <p:ph type="pic" sz="quarter" idx="15"/>
          </p:nvPr>
        </p:nvPicPr>
        <p:blipFill rotWithShape="1">
          <a:blip r:embed="rId3"/>
          <a:srcRect/>
          <a:stretch/>
        </p:blipFill>
        <p:spPr>
          <a:xfrm>
            <a:off x="792220" y="2263178"/>
            <a:ext cx="3884842" cy="3888135"/>
          </a:xfrm>
        </p:spPr>
      </p:pic>
      <p:pic>
        <p:nvPicPr>
          <p:cNvPr id="9" name="Picture 10" descr="A person smiling for the camera&#10;&#10;Description automatically generated">
            <a:extLst>
              <a:ext uri="{FF2B5EF4-FFF2-40B4-BE49-F238E27FC236}">
                <a16:creationId xmlns:a16="http://schemas.microsoft.com/office/drawing/2014/main" id="{DD198395-09BB-4969-9354-A621839D59BE}"/>
              </a:ext>
            </a:extLst>
          </p:cNvPr>
          <p:cNvPicPr>
            <a:picLocks noGrp="1" noChangeAspect="1"/>
          </p:cNvPicPr>
          <p:nvPr>
            <p:ph type="pic" sz="quarter" idx="16"/>
          </p:nvPr>
        </p:nvPicPr>
        <p:blipFill rotWithShape="1">
          <a:blip r:embed="rId4"/>
          <a:srcRect t="5924" b="5924"/>
          <a:stretch/>
        </p:blipFill>
        <p:spPr>
          <a:xfrm>
            <a:off x="5038548" y="2263179"/>
            <a:ext cx="3888135" cy="3888135"/>
          </a:xfrm>
        </p:spPr>
      </p:pic>
      <p:pic>
        <p:nvPicPr>
          <p:cNvPr id="5" name="Picture 6" descr="A person smiling for the camera&#10;&#10;Description automatically generated">
            <a:extLst>
              <a:ext uri="{FF2B5EF4-FFF2-40B4-BE49-F238E27FC236}">
                <a16:creationId xmlns:a16="http://schemas.microsoft.com/office/drawing/2014/main" id="{A1AA4F85-9398-40D9-A308-A4B8EE4A0742}"/>
              </a:ext>
            </a:extLst>
          </p:cNvPr>
          <p:cNvPicPr>
            <a:picLocks noGrp="1" noChangeAspect="1"/>
          </p:cNvPicPr>
          <p:nvPr>
            <p:ph type="pic" sz="quarter" idx="19"/>
          </p:nvPr>
        </p:nvPicPr>
        <p:blipFill rotWithShape="1">
          <a:blip r:embed="rId5"/>
          <a:srcRect t="17363" b="17363"/>
          <a:stretch/>
        </p:blipFill>
        <p:spPr/>
      </p:pic>
      <p:pic>
        <p:nvPicPr>
          <p:cNvPr id="7" name="Picture 10" descr="A person posing for the camera&#10;&#10;Description automatically generated">
            <a:extLst>
              <a:ext uri="{FF2B5EF4-FFF2-40B4-BE49-F238E27FC236}">
                <a16:creationId xmlns:a16="http://schemas.microsoft.com/office/drawing/2014/main" id="{6ABFC2B3-72A4-4D17-94C8-93F65F45A509}"/>
              </a:ext>
            </a:extLst>
          </p:cNvPr>
          <p:cNvPicPr>
            <a:picLocks noGrp="1" noChangeAspect="1"/>
          </p:cNvPicPr>
          <p:nvPr>
            <p:ph type="pic" sz="quarter" idx="22"/>
          </p:nvPr>
        </p:nvPicPr>
        <p:blipFill rotWithShape="1">
          <a:blip r:embed="rId6"/>
          <a:srcRect l="1558" t="-80" r="23988" b="333"/>
          <a:stretch/>
        </p:blipFill>
        <p:spPr>
          <a:xfrm>
            <a:off x="13730813" y="2263180"/>
            <a:ext cx="3090727" cy="3859232"/>
          </a:xfrm>
        </p:spPr>
      </p:pic>
      <p:sp>
        <p:nvSpPr>
          <p:cNvPr id="3" name="Text Placeholder 2">
            <a:extLst>
              <a:ext uri="{FF2B5EF4-FFF2-40B4-BE49-F238E27FC236}">
                <a16:creationId xmlns:a16="http://schemas.microsoft.com/office/drawing/2014/main" id="{80AC2444-96AF-422F-A8E1-D08D2BEABF12}"/>
              </a:ext>
            </a:extLst>
          </p:cNvPr>
          <p:cNvSpPr>
            <a:spLocks noGrp="1"/>
          </p:cNvSpPr>
          <p:nvPr>
            <p:ph type="body" sz="quarter" idx="12"/>
          </p:nvPr>
        </p:nvSpPr>
        <p:spPr/>
        <p:txBody>
          <a:bodyPr vert="horz" lIns="163275" tIns="81638" rIns="163275" bIns="81638" rtlCol="0" anchor="t">
            <a:normAutofit/>
          </a:bodyPr>
          <a:lstStyle/>
          <a:p>
            <a:r>
              <a:rPr lang="en-US">
                <a:solidFill>
                  <a:srgbClr val="FFFFFF"/>
                </a:solidFill>
              </a:rPr>
              <a:t>Group Email: gr-c21museumsvictoria@wpi.edu</a:t>
            </a:r>
            <a:endParaRPr lang="en-US"/>
          </a:p>
        </p:txBody>
      </p:sp>
      <p:sp>
        <p:nvSpPr>
          <p:cNvPr id="17" name="Rectangle 16">
            <a:extLst>
              <a:ext uri="{FF2B5EF4-FFF2-40B4-BE49-F238E27FC236}">
                <a16:creationId xmlns:a16="http://schemas.microsoft.com/office/drawing/2014/main" id="{ECEC271D-3F4B-4E83-983E-3BC873EB8314}"/>
              </a:ext>
            </a:extLst>
          </p:cNvPr>
          <p:cNvSpPr/>
          <p:nvPr/>
        </p:nvSpPr>
        <p:spPr>
          <a:xfrm>
            <a:off x="17062316" y="9380944"/>
            <a:ext cx="910353" cy="910353"/>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1632753" rtl="0" eaLnBrk="1" latinLnBrk="0" hangingPunct="1">
              <a:defRPr kumimoji="1" sz="3200" kern="1200">
                <a:solidFill>
                  <a:schemeClr val="lt1"/>
                </a:solidFill>
                <a:latin typeface="+mn-lt"/>
                <a:ea typeface="+mn-ea"/>
                <a:cs typeface="+mn-cs"/>
              </a:defRPr>
            </a:lvl1pPr>
            <a:lvl2pPr marL="816376" algn="l" defTabSz="1632753" rtl="0" eaLnBrk="1" latinLnBrk="0" hangingPunct="1">
              <a:defRPr kumimoji="1" sz="3200" kern="1200">
                <a:solidFill>
                  <a:schemeClr val="lt1"/>
                </a:solidFill>
                <a:latin typeface="+mn-lt"/>
                <a:ea typeface="+mn-ea"/>
                <a:cs typeface="+mn-cs"/>
              </a:defRPr>
            </a:lvl2pPr>
            <a:lvl3pPr marL="1632753" algn="l" defTabSz="1632753" rtl="0" eaLnBrk="1" latinLnBrk="0" hangingPunct="1">
              <a:defRPr kumimoji="1" sz="3200" kern="1200">
                <a:solidFill>
                  <a:schemeClr val="lt1"/>
                </a:solidFill>
                <a:latin typeface="+mn-lt"/>
                <a:ea typeface="+mn-ea"/>
                <a:cs typeface="+mn-cs"/>
              </a:defRPr>
            </a:lvl3pPr>
            <a:lvl4pPr marL="2449129" algn="l" defTabSz="1632753" rtl="0" eaLnBrk="1" latinLnBrk="0" hangingPunct="1">
              <a:defRPr kumimoji="1" sz="3200" kern="1200">
                <a:solidFill>
                  <a:schemeClr val="lt1"/>
                </a:solidFill>
                <a:latin typeface="+mn-lt"/>
                <a:ea typeface="+mn-ea"/>
                <a:cs typeface="+mn-cs"/>
              </a:defRPr>
            </a:lvl4pPr>
            <a:lvl5pPr marL="3265505" algn="l" defTabSz="1632753" rtl="0" eaLnBrk="1" latinLnBrk="0" hangingPunct="1">
              <a:defRPr kumimoji="1" sz="3200" kern="1200">
                <a:solidFill>
                  <a:schemeClr val="lt1"/>
                </a:solidFill>
                <a:latin typeface="+mn-lt"/>
                <a:ea typeface="+mn-ea"/>
                <a:cs typeface="+mn-cs"/>
              </a:defRPr>
            </a:lvl5pPr>
            <a:lvl6pPr marL="4081882" algn="l" defTabSz="1632753" rtl="0" eaLnBrk="1" latinLnBrk="0" hangingPunct="1">
              <a:defRPr kumimoji="1" sz="3200" kern="1200">
                <a:solidFill>
                  <a:schemeClr val="lt1"/>
                </a:solidFill>
                <a:latin typeface="+mn-lt"/>
                <a:ea typeface="+mn-ea"/>
                <a:cs typeface="+mn-cs"/>
              </a:defRPr>
            </a:lvl6pPr>
            <a:lvl7pPr marL="4898258" algn="l" defTabSz="1632753" rtl="0" eaLnBrk="1" latinLnBrk="0" hangingPunct="1">
              <a:defRPr kumimoji="1" sz="3200" kern="1200">
                <a:solidFill>
                  <a:schemeClr val="lt1"/>
                </a:solidFill>
                <a:latin typeface="+mn-lt"/>
                <a:ea typeface="+mn-ea"/>
                <a:cs typeface="+mn-cs"/>
              </a:defRPr>
            </a:lvl7pPr>
            <a:lvl8pPr marL="5714634" algn="l" defTabSz="1632753" rtl="0" eaLnBrk="1" latinLnBrk="0" hangingPunct="1">
              <a:defRPr kumimoji="1" sz="3200" kern="1200">
                <a:solidFill>
                  <a:schemeClr val="lt1"/>
                </a:solidFill>
                <a:latin typeface="+mn-lt"/>
                <a:ea typeface="+mn-ea"/>
                <a:cs typeface="+mn-cs"/>
              </a:defRPr>
            </a:lvl8pPr>
            <a:lvl9pPr marL="6531011" algn="l" defTabSz="1632753" rtl="0" eaLnBrk="1" latinLnBrk="0" hangingPunct="1">
              <a:defRPr kumimoji="1" sz="32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75936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C4059E-F718-468C-B169-90DE2618E910}"/>
              </a:ext>
            </a:extLst>
          </p:cNvPr>
          <p:cNvSpPr>
            <a:spLocks noGrp="1"/>
          </p:cNvSpPr>
          <p:nvPr>
            <p:ph type="title"/>
          </p:nvPr>
        </p:nvSpPr>
        <p:spPr/>
        <p:txBody>
          <a:bodyPr/>
          <a:lstStyle/>
          <a:p>
            <a:r>
              <a:rPr lang="en-US">
                <a:solidFill>
                  <a:srgbClr val="BBFF02"/>
                </a:solidFill>
              </a:rPr>
              <a:t>P</a:t>
            </a:r>
            <a:r>
              <a:rPr lang="en-US"/>
              <a:t>urpose of </a:t>
            </a:r>
            <a:r>
              <a:rPr lang="en-US">
                <a:solidFill>
                  <a:srgbClr val="BBFF02"/>
                </a:solidFill>
              </a:rPr>
              <a:t>P</a:t>
            </a:r>
            <a:r>
              <a:rPr lang="en-US"/>
              <a:t>roject </a:t>
            </a:r>
          </a:p>
        </p:txBody>
      </p:sp>
      <p:sp>
        <p:nvSpPr>
          <p:cNvPr id="18" name="Text Placeholder 17">
            <a:extLst>
              <a:ext uri="{FF2B5EF4-FFF2-40B4-BE49-F238E27FC236}">
                <a16:creationId xmlns:a16="http://schemas.microsoft.com/office/drawing/2014/main" id="{13A4155F-D61D-468D-BBCA-8AD8B916CE2D}"/>
              </a:ext>
            </a:extLst>
          </p:cNvPr>
          <p:cNvSpPr>
            <a:spLocks noGrp="1"/>
          </p:cNvSpPr>
          <p:nvPr>
            <p:ph type="body" sz="quarter" idx="14"/>
          </p:nvPr>
        </p:nvSpPr>
        <p:spPr>
          <a:xfrm>
            <a:off x="9013383" y="2568853"/>
            <a:ext cx="9181020" cy="6717398"/>
          </a:xfrm>
        </p:spPr>
        <p:txBody>
          <a:bodyPr vert="horz" lIns="163275" tIns="81638" rIns="163275" bIns="81638" rtlCol="0" anchor="t">
            <a:noAutofit/>
          </a:bodyPr>
          <a:lstStyle/>
          <a:p>
            <a:pPr>
              <a:lnSpc>
                <a:spcPct val="150000"/>
              </a:lnSpc>
            </a:pPr>
            <a:r>
              <a:rPr lang="en-US" sz="4800">
                <a:solidFill>
                  <a:schemeClr val="accent1"/>
                </a:solidFill>
              </a:rPr>
              <a:t>The Big Question:</a:t>
            </a:r>
            <a:r>
              <a:rPr lang="en-US" sz="4800">
                <a:solidFill>
                  <a:srgbClr val="FFFFFF"/>
                </a:solidFill>
              </a:rPr>
              <a:t> </a:t>
            </a:r>
            <a:endParaRPr lang="en-US" sz="4800">
              <a:solidFill>
                <a:srgbClr val="FFFFFF">
                  <a:alpha val="90000"/>
                </a:srgbClr>
              </a:solidFill>
            </a:endParaRPr>
          </a:p>
          <a:p>
            <a:pPr>
              <a:lnSpc>
                <a:spcPct val="150000"/>
              </a:lnSpc>
            </a:pPr>
            <a:r>
              <a:rPr lang="en-US" sz="4800">
                <a:solidFill>
                  <a:srgbClr val="FFFFFF"/>
                </a:solidFill>
              </a:rPr>
              <a:t>With the wide variety of people that visit museums, how can Museums Victoria give each visitor the best experience possible?</a:t>
            </a:r>
            <a:endParaRPr lang="en-US" sz="4800">
              <a:solidFill>
                <a:srgbClr val="FFFFFF">
                  <a:alpha val="90000"/>
                </a:srgbClr>
              </a:solidFill>
            </a:endParaRPr>
          </a:p>
        </p:txBody>
      </p:sp>
      <p:sp>
        <p:nvSpPr>
          <p:cNvPr id="3" name="Rectangle 2">
            <a:extLst>
              <a:ext uri="{FF2B5EF4-FFF2-40B4-BE49-F238E27FC236}">
                <a16:creationId xmlns:a16="http://schemas.microsoft.com/office/drawing/2014/main" id="{E7E2D3DB-7811-43E4-8B4D-A118892C74D5}"/>
              </a:ext>
            </a:extLst>
          </p:cNvPr>
          <p:cNvSpPr/>
          <p:nvPr/>
        </p:nvSpPr>
        <p:spPr>
          <a:xfrm>
            <a:off x="16880362" y="9380944"/>
            <a:ext cx="910353" cy="910353"/>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5657399-13EF-442A-910E-102AA5084699}"/>
              </a:ext>
            </a:extLst>
          </p:cNvPr>
          <p:cNvSpPr txBox="1"/>
          <p:nvPr/>
        </p:nvSpPr>
        <p:spPr>
          <a:xfrm>
            <a:off x="553775" y="7426193"/>
            <a:ext cx="74124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ea typeface="+mn-lt"/>
                <a:cs typeface="+mn-lt"/>
              </a:rPr>
              <a:t>Dinosaur Walk</a:t>
            </a:r>
            <a:r>
              <a:rPr lang="en-US" sz="2400">
                <a:ea typeface="+mn-lt"/>
                <a:cs typeface="+mn-lt"/>
              </a:rPr>
              <a:t> Melbourne Museum</a:t>
            </a:r>
            <a:endParaRPr lang="en-US" sz="2400"/>
          </a:p>
        </p:txBody>
      </p:sp>
      <p:pic>
        <p:nvPicPr>
          <p:cNvPr id="5" name="Picture 5" descr="A picture containing indoor, floor&#10;&#10;Description automatically generated">
            <a:extLst>
              <a:ext uri="{FF2B5EF4-FFF2-40B4-BE49-F238E27FC236}">
                <a16:creationId xmlns:a16="http://schemas.microsoft.com/office/drawing/2014/main" id="{A30BCAB4-9C66-4C7A-BAEA-E2B1CD6C7D57}"/>
              </a:ext>
            </a:extLst>
          </p:cNvPr>
          <p:cNvPicPr>
            <a:picLocks noChangeAspect="1"/>
          </p:cNvPicPr>
          <p:nvPr/>
        </p:nvPicPr>
        <p:blipFill>
          <a:blip r:embed="rId3"/>
          <a:stretch>
            <a:fillRect/>
          </a:stretch>
        </p:blipFill>
        <p:spPr>
          <a:xfrm>
            <a:off x="668325" y="2917379"/>
            <a:ext cx="6793602" cy="4247034"/>
          </a:xfrm>
          <a:prstGeom prst="rect">
            <a:avLst/>
          </a:prstGeom>
        </p:spPr>
      </p:pic>
    </p:spTree>
    <p:extLst>
      <p:ext uri="{BB962C8B-B14F-4D97-AF65-F5344CB8AC3E}">
        <p14:creationId xmlns:p14="http://schemas.microsoft.com/office/powerpoint/2010/main" val="3863098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a:xfrm>
            <a:off x="346727" y="4274836"/>
            <a:ext cx="6348207" cy="1354388"/>
          </a:xfrm>
        </p:spPr>
        <p:txBody>
          <a:bodyPr>
            <a:normAutofit/>
          </a:bodyPr>
          <a:lstStyle/>
          <a:p>
            <a:r>
              <a:rPr lang="en-US" altLang="ja-JP">
                <a:solidFill>
                  <a:srgbClr val="BBFF02"/>
                </a:solidFill>
              </a:rPr>
              <a:t>P</a:t>
            </a:r>
            <a:r>
              <a:rPr lang="en-US" altLang="ja-JP"/>
              <a:t>roject </a:t>
            </a:r>
            <a:r>
              <a:rPr lang="en-US" altLang="ja-JP">
                <a:solidFill>
                  <a:srgbClr val="BBFF02"/>
                </a:solidFill>
              </a:rPr>
              <a:t>G</a:t>
            </a:r>
            <a:r>
              <a:rPr lang="en-US" altLang="ja-JP"/>
              <a:t>oal</a:t>
            </a:r>
            <a:endParaRPr lang="ja-JP" altLang="en-US"/>
          </a:p>
        </p:txBody>
      </p:sp>
      <p:sp>
        <p:nvSpPr>
          <p:cNvPr id="2" name="TextBox 1">
            <a:extLst>
              <a:ext uri="{FF2B5EF4-FFF2-40B4-BE49-F238E27FC236}">
                <a16:creationId xmlns:a16="http://schemas.microsoft.com/office/drawing/2014/main" id="{E4481AE8-DC5B-4BA2-9D54-D6CE6846C7FE}"/>
              </a:ext>
            </a:extLst>
          </p:cNvPr>
          <p:cNvSpPr txBox="1"/>
          <p:nvPr/>
        </p:nvSpPr>
        <p:spPr>
          <a:xfrm>
            <a:off x="7755936" y="3817202"/>
            <a:ext cx="999822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3600">
                <a:latin typeface="Crimson Text"/>
                <a:ea typeface="+mn-lt"/>
                <a:cs typeface="+mn-lt"/>
              </a:rPr>
              <a:t>Our</a:t>
            </a:r>
            <a:r>
              <a:rPr lang="ja-JP" altLang="en-US" sz="3600">
                <a:latin typeface="Crimson Text"/>
                <a:ea typeface="+mn-lt"/>
                <a:cs typeface="+mn-lt"/>
              </a:rPr>
              <a:t> </a:t>
            </a:r>
            <a:r>
              <a:rPr lang="en-US" altLang="ja-JP" sz="3600">
                <a:latin typeface="Crimson Text"/>
                <a:ea typeface="+mn-lt"/>
                <a:cs typeface="+mn-lt"/>
              </a:rPr>
              <a:t>goal</a:t>
            </a:r>
            <a:r>
              <a:rPr lang="ja-JP" altLang="en-US" sz="3600">
                <a:latin typeface="Crimson Text"/>
                <a:ea typeface="+mn-lt"/>
                <a:cs typeface="+mn-lt"/>
              </a:rPr>
              <a:t> </a:t>
            </a:r>
            <a:r>
              <a:rPr lang="en-US" altLang="ja-JP" sz="3600">
                <a:latin typeface="Crimson Text"/>
                <a:ea typeface="+mn-lt"/>
                <a:cs typeface="+mn-lt"/>
              </a:rPr>
              <a:t>is</a:t>
            </a:r>
            <a:r>
              <a:rPr lang="ja-JP" altLang="en-US" sz="3600">
                <a:latin typeface="Crimson Text"/>
                <a:ea typeface="+mn-lt"/>
                <a:cs typeface="+mn-lt"/>
              </a:rPr>
              <a:t> </a:t>
            </a:r>
            <a:r>
              <a:rPr lang="en-US" altLang="ja-JP" sz="3600">
                <a:latin typeface="Crimson Text"/>
                <a:ea typeface="+mn-lt"/>
                <a:cs typeface="+mn-lt"/>
              </a:rPr>
              <a:t>to</a:t>
            </a:r>
            <a:r>
              <a:rPr lang="ja-JP" altLang="en-US" sz="3600">
                <a:latin typeface="Crimson Text"/>
                <a:ea typeface="+mn-lt"/>
                <a:cs typeface="+mn-lt"/>
              </a:rPr>
              <a:t> </a:t>
            </a:r>
            <a:r>
              <a:rPr lang="en-US" altLang="ja-JP" sz="3600">
                <a:latin typeface="Crimson Text"/>
                <a:ea typeface="+mn-lt"/>
                <a:cs typeface="+mn-lt"/>
              </a:rPr>
              <a:t>create</a:t>
            </a:r>
            <a:r>
              <a:rPr lang="ja-JP" altLang="en-US" sz="3600">
                <a:latin typeface="Crimson Text"/>
                <a:ea typeface="+mn-lt"/>
                <a:cs typeface="+mn-lt"/>
              </a:rPr>
              <a:t> </a:t>
            </a:r>
            <a:r>
              <a:rPr lang="en-US" altLang="ja-JP" sz="3600">
                <a:latin typeface="Crimson Text"/>
                <a:ea typeface="+mn-lt"/>
                <a:cs typeface="+mn-lt"/>
              </a:rPr>
              <a:t>effective</a:t>
            </a:r>
            <a:r>
              <a:rPr lang="ja-JP" altLang="en-US" sz="3600">
                <a:latin typeface="Crimson Text"/>
                <a:ea typeface="+mn-lt"/>
                <a:cs typeface="+mn-lt"/>
              </a:rPr>
              <a:t> </a:t>
            </a:r>
            <a:r>
              <a:rPr lang="en-US" altLang="ja-JP" sz="3600">
                <a:latin typeface="Crimson Text"/>
                <a:ea typeface="+mn-lt"/>
                <a:cs typeface="+mn-lt"/>
              </a:rPr>
              <a:t>training</a:t>
            </a:r>
            <a:r>
              <a:rPr lang="ja-JP" altLang="en-US" sz="3600">
                <a:latin typeface="Crimson Text"/>
                <a:ea typeface="+mn-lt"/>
                <a:cs typeface="+mn-lt"/>
              </a:rPr>
              <a:t> </a:t>
            </a:r>
            <a:r>
              <a:rPr lang="en-US" altLang="ja-JP" sz="3600">
                <a:latin typeface="Crimson Text"/>
                <a:ea typeface="+mn-lt"/>
                <a:cs typeface="+mn-lt"/>
              </a:rPr>
              <a:t>materials</a:t>
            </a:r>
            <a:r>
              <a:rPr lang="ja-JP" altLang="en-US" sz="3600">
                <a:latin typeface="Crimson Text"/>
                <a:ea typeface="+mn-lt"/>
                <a:cs typeface="+mn-lt"/>
              </a:rPr>
              <a:t> </a:t>
            </a:r>
            <a:r>
              <a:rPr lang="en-US" altLang="ja-JP" sz="3600">
                <a:latin typeface="Crimson Text"/>
                <a:ea typeface="+mn-lt"/>
                <a:cs typeface="+mn-lt"/>
              </a:rPr>
              <a:t>that</a:t>
            </a:r>
            <a:r>
              <a:rPr lang="ja-JP" altLang="en-US" sz="3600">
                <a:latin typeface="Crimson Text"/>
                <a:ea typeface="+mn-lt"/>
                <a:cs typeface="+mn-lt"/>
              </a:rPr>
              <a:t> </a:t>
            </a:r>
            <a:r>
              <a:rPr lang="en-US" altLang="ja-JP" sz="3600">
                <a:latin typeface="Crimson Text"/>
                <a:ea typeface="+mn-lt"/>
                <a:cs typeface="+mn-lt"/>
              </a:rPr>
              <a:t>will</a:t>
            </a:r>
            <a:r>
              <a:rPr lang="ja-JP" altLang="en-US" sz="3600">
                <a:latin typeface="Crimson Text"/>
                <a:ea typeface="+mn-lt"/>
                <a:cs typeface="+mn-lt"/>
              </a:rPr>
              <a:t> </a:t>
            </a:r>
            <a:r>
              <a:rPr lang="en-US" altLang="ja-JP" sz="3600">
                <a:latin typeface="Crimson Text"/>
                <a:ea typeface="+mn-lt"/>
                <a:cs typeface="+mn-lt"/>
              </a:rPr>
              <a:t>assist</a:t>
            </a:r>
            <a:r>
              <a:rPr lang="ja-JP" altLang="en-US" sz="3600">
                <a:latin typeface="Crimson Text"/>
                <a:ea typeface="+mn-lt"/>
                <a:cs typeface="+mn-lt"/>
              </a:rPr>
              <a:t> </a:t>
            </a:r>
            <a:r>
              <a:rPr lang="en-US" altLang="ja-JP" sz="3600">
                <a:latin typeface="Crimson Text"/>
                <a:ea typeface="+mn-lt"/>
                <a:cs typeface="+mn-lt"/>
              </a:rPr>
              <a:t>the</a:t>
            </a:r>
            <a:r>
              <a:rPr lang="ja-JP" altLang="en-US" sz="3600">
                <a:latin typeface="Crimson Text"/>
                <a:ea typeface="+mn-lt"/>
                <a:cs typeface="+mn-lt"/>
              </a:rPr>
              <a:t> </a:t>
            </a:r>
            <a:r>
              <a:rPr lang="en-US" altLang="ja-JP" sz="3600">
                <a:latin typeface="Crimson Text"/>
                <a:ea typeface="+mn-lt"/>
                <a:cs typeface="+mn-lt"/>
              </a:rPr>
              <a:t>Museu</a:t>
            </a:r>
            <a:r>
              <a:rPr lang="en-US" sz="3600">
                <a:latin typeface="Crimson Text"/>
                <a:ea typeface="+mn-lt"/>
                <a:cs typeface="+mn-lt"/>
              </a:rPr>
              <a:t>ms</a:t>
            </a:r>
            <a:r>
              <a:rPr lang="ja-JP" altLang="en-US" sz="3600">
                <a:latin typeface="Crimson Text"/>
                <a:ea typeface="+mn-lt"/>
                <a:cs typeface="+mn-lt"/>
              </a:rPr>
              <a:t> </a:t>
            </a:r>
            <a:r>
              <a:rPr lang="en-US" altLang="ja-JP" sz="3600">
                <a:latin typeface="Crimson Text"/>
                <a:ea typeface="+mn-lt"/>
                <a:cs typeface="+mn-lt"/>
              </a:rPr>
              <a:t>Victoria</a:t>
            </a:r>
            <a:r>
              <a:rPr lang="ja-JP" altLang="en-US" sz="3600">
                <a:latin typeface="Crimson Text"/>
                <a:ea typeface="+mn-lt"/>
                <a:cs typeface="+mn-lt"/>
              </a:rPr>
              <a:t> </a:t>
            </a:r>
            <a:r>
              <a:rPr lang="en-US" altLang="ja-JP" sz="3600">
                <a:latin typeface="Crimson Text"/>
                <a:ea typeface="+mn-lt"/>
                <a:cs typeface="+mn-lt"/>
              </a:rPr>
              <a:t>staff</a:t>
            </a:r>
            <a:r>
              <a:rPr lang="ja-JP" altLang="en-US" sz="3600">
                <a:latin typeface="Crimson Text"/>
                <a:ea typeface="+mn-lt"/>
                <a:cs typeface="+mn-lt"/>
              </a:rPr>
              <a:t> </a:t>
            </a:r>
            <a:r>
              <a:rPr lang="en-US" altLang="ja-JP" sz="3600">
                <a:latin typeface="Crimson Text"/>
                <a:ea typeface="+mn-lt"/>
                <a:cs typeface="+mn-lt"/>
              </a:rPr>
              <a:t>on</a:t>
            </a:r>
            <a:r>
              <a:rPr lang="ja-JP" altLang="en-US" sz="3600">
                <a:latin typeface="Crimson Text"/>
                <a:ea typeface="+mn-lt"/>
                <a:cs typeface="+mn-lt"/>
              </a:rPr>
              <a:t> </a:t>
            </a:r>
            <a:r>
              <a:rPr lang="en-US" altLang="ja-JP" sz="3600">
                <a:latin typeface="Crimson Text"/>
                <a:ea typeface="+mn-lt"/>
                <a:cs typeface="+mn-lt"/>
              </a:rPr>
              <a:t>how</a:t>
            </a:r>
            <a:r>
              <a:rPr lang="ja-JP" altLang="en-US" sz="3600">
                <a:latin typeface="Crimson Text"/>
                <a:ea typeface="+mn-lt"/>
                <a:cs typeface="+mn-lt"/>
              </a:rPr>
              <a:t> </a:t>
            </a:r>
            <a:r>
              <a:rPr lang="en-US" altLang="ja-JP" sz="3600">
                <a:latin typeface="Crimson Text"/>
                <a:ea typeface="+mn-lt"/>
                <a:cs typeface="+mn-lt"/>
              </a:rPr>
              <a:t>to</a:t>
            </a:r>
            <a:r>
              <a:rPr lang="ja-JP" altLang="en-US" sz="3600">
                <a:latin typeface="Crimson Text"/>
                <a:ea typeface="+mn-lt"/>
                <a:cs typeface="+mn-lt"/>
              </a:rPr>
              <a:t> </a:t>
            </a:r>
            <a:r>
              <a:rPr lang="en-US" altLang="ja-JP" sz="3600">
                <a:latin typeface="Crimson Text"/>
                <a:ea typeface="+mn-lt"/>
                <a:cs typeface="+mn-lt"/>
              </a:rPr>
              <a:t>better</a:t>
            </a:r>
            <a:r>
              <a:rPr lang="ja-JP" altLang="en-US" sz="3600">
                <a:latin typeface="Crimson Text"/>
                <a:ea typeface="+mn-lt"/>
                <a:cs typeface="+mn-lt"/>
              </a:rPr>
              <a:t> </a:t>
            </a:r>
            <a:r>
              <a:rPr lang="en-US" altLang="ja-JP" sz="3600">
                <a:latin typeface="Crimson Text"/>
                <a:ea typeface="+mn-lt"/>
                <a:cs typeface="+mn-lt"/>
              </a:rPr>
              <a:t>identify</a:t>
            </a:r>
            <a:r>
              <a:rPr lang="ja-JP" altLang="en-US" sz="3600">
                <a:latin typeface="Crimson Text"/>
                <a:ea typeface="+mn-lt"/>
                <a:cs typeface="+mn-lt"/>
              </a:rPr>
              <a:t> </a:t>
            </a:r>
            <a:r>
              <a:rPr lang="en-US" altLang="ja-JP" sz="3600">
                <a:latin typeface="Crimson Text"/>
                <a:ea typeface="+mn-lt"/>
                <a:cs typeface="+mn-lt"/>
              </a:rPr>
              <a:t>and</a:t>
            </a:r>
            <a:r>
              <a:rPr lang="ja-JP" altLang="en-US" sz="3600">
                <a:latin typeface="Crimson Text"/>
                <a:ea typeface="+mn-lt"/>
                <a:cs typeface="+mn-lt"/>
              </a:rPr>
              <a:t> </a:t>
            </a:r>
            <a:r>
              <a:rPr lang="en-US" altLang="ja-JP" sz="3600">
                <a:latin typeface="Crimson Text"/>
                <a:ea typeface="+mn-lt"/>
                <a:cs typeface="+mn-lt"/>
              </a:rPr>
              <a:t>engage</a:t>
            </a:r>
            <a:r>
              <a:rPr lang="ja-JP" altLang="en-US" sz="3600">
                <a:latin typeface="Crimson Text"/>
                <a:ea typeface="+mn-lt"/>
                <a:cs typeface="+mn-lt"/>
              </a:rPr>
              <a:t> </a:t>
            </a:r>
            <a:r>
              <a:rPr lang="en-US" altLang="ja-JP" sz="3600">
                <a:latin typeface="Crimson Text"/>
                <a:ea typeface="+mn-lt"/>
                <a:cs typeface="+mn-lt"/>
              </a:rPr>
              <a:t>with</a:t>
            </a:r>
            <a:r>
              <a:rPr lang="ja-JP" altLang="en-US" sz="3600">
                <a:latin typeface="Crimson Text"/>
                <a:ea typeface="+mn-lt"/>
                <a:cs typeface="+mn-lt"/>
              </a:rPr>
              <a:t> </a:t>
            </a:r>
            <a:r>
              <a:rPr lang="en-US" altLang="ja-JP" sz="3600">
                <a:latin typeface="Crimson Text"/>
                <a:ea typeface="+mn-lt"/>
                <a:cs typeface="+mn-lt"/>
              </a:rPr>
              <a:t>visitor motivational</a:t>
            </a:r>
            <a:r>
              <a:rPr lang="ja-JP" altLang="en-US" sz="3600">
                <a:latin typeface="Crimson Text"/>
                <a:ea typeface="+mn-lt"/>
                <a:cs typeface="+mn-lt"/>
              </a:rPr>
              <a:t> </a:t>
            </a:r>
            <a:r>
              <a:rPr lang="en-US" altLang="ja-JP" sz="3600">
                <a:latin typeface="Crimson Text"/>
                <a:ea typeface="+mn-lt"/>
                <a:cs typeface="+mn-lt"/>
              </a:rPr>
              <a:t>segments.</a:t>
            </a:r>
            <a:endParaRPr lang="en-US" sz="3600">
              <a:latin typeface="Crimson Text"/>
              <a:ea typeface="+mn-lt"/>
              <a:cs typeface="+mn-lt"/>
            </a:endParaRPr>
          </a:p>
        </p:txBody>
      </p:sp>
      <p:cxnSp>
        <p:nvCxnSpPr>
          <p:cNvPr id="3" name="Straight Arrow Connector 2">
            <a:extLst>
              <a:ext uri="{FF2B5EF4-FFF2-40B4-BE49-F238E27FC236}">
                <a16:creationId xmlns:a16="http://schemas.microsoft.com/office/drawing/2014/main" id="{77AA9F0A-ADA1-4A81-BE9F-06B8774AAB60}"/>
              </a:ext>
            </a:extLst>
          </p:cNvPr>
          <p:cNvCxnSpPr/>
          <p:nvPr/>
        </p:nvCxnSpPr>
        <p:spPr>
          <a:xfrm flipV="1">
            <a:off x="-3566" y="2023784"/>
            <a:ext cx="18367468" cy="20169"/>
          </a:xfrm>
          <a:prstGeom prst="straightConnector1">
            <a:avLst/>
          </a:prstGeom>
          <a:ln w="28575">
            <a:solidFill>
              <a:srgbClr val="BBFF02"/>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07DC9E9B-427D-4380-A664-23D44F013FE8}"/>
              </a:ext>
            </a:extLst>
          </p:cNvPr>
          <p:cNvCxnSpPr>
            <a:cxnSpLocks/>
          </p:cNvCxnSpPr>
          <p:nvPr/>
        </p:nvCxnSpPr>
        <p:spPr>
          <a:xfrm flipV="1">
            <a:off x="-84151" y="7812742"/>
            <a:ext cx="18367468" cy="20169"/>
          </a:xfrm>
          <a:prstGeom prst="straightConnector1">
            <a:avLst/>
          </a:prstGeom>
          <a:ln w="28575">
            <a:solidFill>
              <a:srgbClr val="BBFF0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725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p:cNvSpPr>
            <a:spLocks noGrp="1"/>
          </p:cNvSpPr>
          <p:nvPr>
            <p:ph type="title"/>
          </p:nvPr>
        </p:nvSpPr>
        <p:spPr>
          <a:xfrm>
            <a:off x="1644286" y="6961684"/>
            <a:ext cx="13557478" cy="1440161"/>
          </a:xfrm>
        </p:spPr>
        <p:txBody>
          <a:bodyPr anchor="b">
            <a:normAutofit/>
          </a:bodyPr>
          <a:lstStyle/>
          <a:p>
            <a:pPr>
              <a:lnSpc>
                <a:spcPct val="90000"/>
              </a:lnSpc>
            </a:pPr>
            <a:r>
              <a:rPr lang="en-US" altLang="ja-JP" sz="4500"/>
              <a:t>VISITOR SEGMENTS AT </a:t>
            </a:r>
            <a:r>
              <a:rPr lang="en-US" altLang="ja-JP" sz="4500">
                <a:solidFill>
                  <a:srgbClr val="BBFF02"/>
                </a:solidFill>
              </a:rPr>
              <a:t>M</a:t>
            </a:r>
            <a:r>
              <a:rPr lang="en-US" altLang="ja-JP" sz="4500"/>
              <a:t>USEUMS </a:t>
            </a:r>
            <a:r>
              <a:rPr lang="en-US" altLang="ja-JP" sz="4500">
                <a:solidFill>
                  <a:srgbClr val="BBFF02"/>
                </a:solidFill>
              </a:rPr>
              <a:t>V</a:t>
            </a:r>
            <a:r>
              <a:rPr lang="en-US" altLang="ja-JP" sz="4500"/>
              <a:t>ICTORIA</a:t>
            </a:r>
          </a:p>
        </p:txBody>
      </p:sp>
      <p:pic>
        <p:nvPicPr>
          <p:cNvPr id="3" name="Picture 3" descr="Logo&#10;&#10;Description automatically generated">
            <a:extLst>
              <a:ext uri="{FF2B5EF4-FFF2-40B4-BE49-F238E27FC236}">
                <a16:creationId xmlns:a16="http://schemas.microsoft.com/office/drawing/2014/main" id="{44CBBC76-06BD-44C2-838D-9487302F38C4}"/>
              </a:ext>
            </a:extLst>
          </p:cNvPr>
          <p:cNvPicPr>
            <a:picLocks noChangeAspect="1"/>
          </p:cNvPicPr>
          <p:nvPr/>
        </p:nvPicPr>
        <p:blipFill rotWithShape="1">
          <a:blip r:embed="rId3"/>
          <a:srcRect r="28777" b="19403"/>
          <a:stretch/>
        </p:blipFill>
        <p:spPr>
          <a:xfrm>
            <a:off x="4358818" y="811342"/>
            <a:ext cx="9556522" cy="5233160"/>
          </a:xfrm>
          <a:prstGeom prst="rect">
            <a:avLst/>
          </a:prstGeom>
        </p:spPr>
      </p:pic>
      <p:sp>
        <p:nvSpPr>
          <p:cNvPr id="4" name="テキスト プレースホルダー 11">
            <a:extLst>
              <a:ext uri="{FF2B5EF4-FFF2-40B4-BE49-F238E27FC236}">
                <a16:creationId xmlns:a16="http://schemas.microsoft.com/office/drawing/2014/main" id="{DFE2B7C9-B247-44CA-9920-51FDA0E00AAD}"/>
              </a:ext>
            </a:extLst>
          </p:cNvPr>
          <p:cNvSpPr txBox="1">
            <a:spLocks/>
          </p:cNvSpPr>
          <p:nvPr/>
        </p:nvSpPr>
        <p:spPr>
          <a:xfrm>
            <a:off x="1426826" y="8853427"/>
            <a:ext cx="16201800" cy="1224136"/>
          </a:xfrm>
          <a:prstGeom prst="rect">
            <a:avLst/>
          </a:prstGeom>
        </p:spPr>
        <p:txBody>
          <a:bodyPr vert="horz" lIns="163275" tIns="81638" rIns="163275" bIns="81638" rtlCol="0" anchor="t">
            <a:normAutofit/>
          </a:bodyPr>
          <a:lstStyle>
            <a:lvl1pPr marL="0" indent="0" algn="l" defTabSz="1632753" rtl="0" eaLnBrk="1" latinLnBrk="0" hangingPunct="1">
              <a:spcBef>
                <a:spcPct val="20000"/>
              </a:spcBef>
              <a:buFont typeface="Arial" panose="020B0604020202020204" pitchFamily="34" charset="0"/>
              <a:buNone/>
              <a:defRPr kumimoji="1" sz="2400" kern="1200">
                <a:solidFill>
                  <a:schemeClr val="tx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pPr>
              <a:spcAft>
                <a:spcPts val="600"/>
              </a:spcAft>
            </a:pPr>
            <a:r>
              <a:rPr lang="ja-JP" altLang="en-US">
                <a:solidFill>
                  <a:srgbClr val="FFFFFF"/>
                </a:solidFill>
              </a:rPr>
              <a:t>What are Musuems Victoria's segments? </a:t>
            </a:r>
          </a:p>
        </p:txBody>
      </p:sp>
    </p:spTree>
    <p:extLst>
      <p:ext uri="{BB962C8B-B14F-4D97-AF65-F5344CB8AC3E}">
        <p14:creationId xmlns:p14="http://schemas.microsoft.com/office/powerpoint/2010/main" val="724571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p:cNvSpPr>
            <a:spLocks noGrp="1"/>
          </p:cNvSpPr>
          <p:nvPr>
            <p:ph type="title"/>
          </p:nvPr>
        </p:nvSpPr>
        <p:spPr/>
        <p:txBody>
          <a:bodyPr/>
          <a:lstStyle/>
          <a:p>
            <a:r>
              <a:rPr lang="en-US">
                <a:solidFill>
                  <a:srgbClr val="BBFF02"/>
                </a:solidFill>
                <a:ea typeface="+mj-lt"/>
                <a:cs typeface="+mj-lt"/>
              </a:rPr>
              <a:t>M</a:t>
            </a:r>
            <a:r>
              <a:rPr lang="en-US">
                <a:ea typeface="+mj-lt"/>
                <a:cs typeface="+mj-lt"/>
              </a:rPr>
              <a:t>otivational </a:t>
            </a:r>
            <a:r>
              <a:rPr lang="en-US">
                <a:solidFill>
                  <a:srgbClr val="BBFF02"/>
                </a:solidFill>
                <a:ea typeface="+mj-lt"/>
                <a:cs typeface="+mj-lt"/>
              </a:rPr>
              <a:t>S</a:t>
            </a:r>
            <a:r>
              <a:rPr lang="en-US">
                <a:ea typeface="+mj-lt"/>
                <a:cs typeface="+mj-lt"/>
              </a:rPr>
              <a:t>egments</a:t>
            </a:r>
            <a:endParaRPr lang="en-US" altLang="ja-JP"/>
          </a:p>
        </p:txBody>
      </p:sp>
      <p:sp>
        <p:nvSpPr>
          <p:cNvPr id="4" name="スライド番号プレースホルダー 3"/>
          <p:cNvSpPr>
            <a:spLocks noGrp="1"/>
          </p:cNvSpPr>
          <p:nvPr>
            <p:ph type="sldNum" sz="quarter" idx="11"/>
          </p:nvPr>
        </p:nvSpPr>
        <p:spPr/>
        <p:txBody>
          <a:bodyPr/>
          <a:lstStyle/>
          <a:p>
            <a:fld id="{27CB87ED-CE54-4A81-84E3-F65697A29D35}" type="slidenum">
              <a:rPr lang="ja-JP" altLang="en-US" smtClean="0"/>
              <a:pPr/>
              <a:t>7</a:t>
            </a:fld>
            <a:endParaRPr lang="ja-JP" altLang="en-US"/>
          </a:p>
        </p:txBody>
      </p:sp>
      <p:sp>
        <p:nvSpPr>
          <p:cNvPr id="16" name="テキスト プレースホルダー 15"/>
          <p:cNvSpPr>
            <a:spLocks noGrp="1"/>
          </p:cNvSpPr>
          <p:nvPr>
            <p:ph type="body" sz="quarter" idx="13"/>
          </p:nvPr>
        </p:nvSpPr>
        <p:spPr>
          <a:xfrm>
            <a:off x="10518814" y="5217813"/>
            <a:ext cx="7128792" cy="864096"/>
          </a:xfrm>
        </p:spPr>
        <p:txBody>
          <a:bodyPr>
            <a:normAutofit/>
          </a:bodyPr>
          <a:lstStyle/>
          <a:p>
            <a:r>
              <a:rPr lang="en-US" sz="4000">
                <a:solidFill>
                  <a:schemeClr val="tx1"/>
                </a:solidFill>
                <a:ea typeface="+mn-lt"/>
                <a:cs typeface="+mn-lt"/>
              </a:rPr>
              <a:t>Curious</a:t>
            </a:r>
            <a:endParaRPr lang="en-US" sz="4000">
              <a:solidFill>
                <a:schemeClr val="tx1"/>
              </a:solidFill>
            </a:endParaRPr>
          </a:p>
        </p:txBody>
      </p:sp>
      <p:sp>
        <p:nvSpPr>
          <p:cNvPr id="18" name="テキスト プレースホルダー 17"/>
          <p:cNvSpPr>
            <a:spLocks noGrp="1"/>
          </p:cNvSpPr>
          <p:nvPr>
            <p:ph type="body" sz="quarter" idx="15"/>
          </p:nvPr>
        </p:nvSpPr>
        <p:spPr>
          <a:xfrm>
            <a:off x="2027271" y="7526810"/>
            <a:ext cx="7128792" cy="864096"/>
          </a:xfrm>
        </p:spPr>
        <p:txBody>
          <a:bodyPr>
            <a:normAutofit/>
          </a:bodyPr>
          <a:lstStyle/>
          <a:p>
            <a:r>
              <a:rPr lang="en-US" sz="4000">
                <a:solidFill>
                  <a:schemeClr val="tx1"/>
                </a:solidFill>
                <a:ea typeface="+mn-lt"/>
                <a:cs typeface="+mn-lt"/>
              </a:rPr>
              <a:t>Obligated</a:t>
            </a:r>
            <a:endParaRPr lang="en-US" sz="4000">
              <a:solidFill>
                <a:schemeClr val="tx1"/>
              </a:solidFill>
            </a:endParaRPr>
          </a:p>
        </p:txBody>
      </p:sp>
      <p:sp>
        <p:nvSpPr>
          <p:cNvPr id="20" name="テキスト プレースホルダー 19"/>
          <p:cNvSpPr>
            <a:spLocks noGrp="1"/>
          </p:cNvSpPr>
          <p:nvPr>
            <p:ph type="body" sz="quarter" idx="17"/>
          </p:nvPr>
        </p:nvSpPr>
        <p:spPr>
          <a:xfrm>
            <a:off x="10502379" y="7598792"/>
            <a:ext cx="7128792" cy="864096"/>
          </a:xfrm>
        </p:spPr>
        <p:txBody>
          <a:bodyPr>
            <a:normAutofit/>
          </a:bodyPr>
          <a:lstStyle/>
          <a:p>
            <a:r>
              <a:rPr lang="en-US" altLang="ja-JP" sz="4000">
                <a:solidFill>
                  <a:schemeClr val="tx1"/>
                </a:solidFill>
              </a:rPr>
              <a:t>Elite</a:t>
            </a:r>
          </a:p>
        </p:txBody>
      </p:sp>
      <p:sp>
        <p:nvSpPr>
          <p:cNvPr id="22" name="テキスト プレースホルダー 21"/>
          <p:cNvSpPr>
            <a:spLocks noGrp="1"/>
          </p:cNvSpPr>
          <p:nvPr>
            <p:ph type="body" sz="quarter" idx="19"/>
          </p:nvPr>
        </p:nvSpPr>
        <p:spPr>
          <a:xfrm>
            <a:off x="2098460" y="2919416"/>
            <a:ext cx="7128792" cy="864096"/>
          </a:xfrm>
        </p:spPr>
        <p:txBody>
          <a:bodyPr>
            <a:normAutofit/>
          </a:bodyPr>
          <a:lstStyle/>
          <a:p>
            <a:r>
              <a:rPr lang="en-US" sz="4000">
                <a:solidFill>
                  <a:schemeClr val="tx1"/>
                </a:solidFill>
                <a:ea typeface="+mn-lt"/>
                <a:cs typeface="+mn-lt"/>
              </a:rPr>
              <a:t>Easy Going</a:t>
            </a:r>
            <a:endParaRPr lang="en-US" altLang="ja-JP" sz="4000">
              <a:solidFill>
                <a:schemeClr val="tx1"/>
              </a:solidFill>
            </a:endParaRPr>
          </a:p>
        </p:txBody>
      </p:sp>
      <p:sp>
        <p:nvSpPr>
          <p:cNvPr id="24" name="テキスト プレースホルダー 23"/>
          <p:cNvSpPr>
            <a:spLocks noGrp="1"/>
          </p:cNvSpPr>
          <p:nvPr>
            <p:ph type="body" sz="quarter" idx="21"/>
          </p:nvPr>
        </p:nvSpPr>
        <p:spPr>
          <a:xfrm>
            <a:off x="2073991" y="5253787"/>
            <a:ext cx="7128792" cy="864096"/>
          </a:xfrm>
        </p:spPr>
        <p:txBody>
          <a:bodyPr>
            <a:normAutofit/>
          </a:bodyPr>
          <a:lstStyle/>
          <a:p>
            <a:r>
              <a:rPr lang="en-US" sz="4000">
                <a:solidFill>
                  <a:schemeClr val="tx1"/>
                </a:solidFill>
                <a:ea typeface="+mn-lt"/>
                <a:cs typeface="+mn-lt"/>
              </a:rPr>
              <a:t>Connected</a:t>
            </a:r>
            <a:endParaRPr lang="en-US" altLang="ja-JP" sz="4000">
              <a:solidFill>
                <a:schemeClr val="tx1"/>
              </a:solidFill>
            </a:endParaRPr>
          </a:p>
        </p:txBody>
      </p:sp>
      <p:sp>
        <p:nvSpPr>
          <p:cNvPr id="26" name="テキスト プレースホルダー 25"/>
          <p:cNvSpPr>
            <a:spLocks noGrp="1"/>
          </p:cNvSpPr>
          <p:nvPr>
            <p:ph type="body" sz="quarter" idx="23"/>
          </p:nvPr>
        </p:nvSpPr>
        <p:spPr>
          <a:xfrm>
            <a:off x="10529172" y="2903447"/>
            <a:ext cx="7128792" cy="864096"/>
          </a:xfrm>
        </p:spPr>
        <p:txBody>
          <a:bodyPr>
            <a:normAutofit/>
          </a:bodyPr>
          <a:lstStyle/>
          <a:p>
            <a:r>
              <a:rPr lang="en-US" altLang="ja-JP" sz="4000">
                <a:solidFill>
                  <a:schemeClr val="tx1"/>
                </a:solidFill>
                <a:ea typeface="+mn-lt"/>
                <a:cs typeface="+mn-lt"/>
              </a:rPr>
              <a:t>Informed</a:t>
            </a:r>
            <a:endParaRPr lang="en-US" altLang="ja-JP" sz="4000">
              <a:solidFill>
                <a:schemeClr val="tx1"/>
              </a:solidFill>
            </a:endParaRPr>
          </a:p>
        </p:txBody>
      </p:sp>
      <p:pic>
        <p:nvPicPr>
          <p:cNvPr id="3" name="Graphic 5" descr="Thought bubble outline">
            <a:extLst>
              <a:ext uri="{FF2B5EF4-FFF2-40B4-BE49-F238E27FC236}">
                <a16:creationId xmlns:a16="http://schemas.microsoft.com/office/drawing/2014/main" id="{2CB50F83-2CF7-413D-AA08-C5A812D7A7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17894" y="4854422"/>
            <a:ext cx="1880752" cy="1829888"/>
          </a:xfrm>
          <a:prstGeom prst="rect">
            <a:avLst/>
          </a:prstGeom>
        </p:spPr>
      </p:pic>
      <p:sp>
        <p:nvSpPr>
          <p:cNvPr id="5" name="TextBox 4">
            <a:extLst>
              <a:ext uri="{FF2B5EF4-FFF2-40B4-BE49-F238E27FC236}">
                <a16:creationId xmlns:a16="http://schemas.microsoft.com/office/drawing/2014/main" id="{FD2E8FB1-C967-4CFC-83FF-FC24A89760F1}"/>
              </a:ext>
            </a:extLst>
          </p:cNvPr>
          <p:cNvSpPr txBox="1"/>
          <p:nvPr/>
        </p:nvSpPr>
        <p:spPr>
          <a:xfrm>
            <a:off x="14518074" y="5284176"/>
            <a:ext cx="724864"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solidFill>
                  <a:srgbClr val="BBFF02"/>
                </a:solidFill>
              </a:rPr>
              <a:t>?</a:t>
            </a:r>
          </a:p>
        </p:txBody>
      </p:sp>
      <p:pic>
        <p:nvPicPr>
          <p:cNvPr id="7" name="Graphic 7" descr="Artificial Intelligence outline">
            <a:extLst>
              <a:ext uri="{FF2B5EF4-FFF2-40B4-BE49-F238E27FC236}">
                <a16:creationId xmlns:a16="http://schemas.microsoft.com/office/drawing/2014/main" id="{7782C33E-EBD1-4EAF-8056-A7E30C0FF6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29945" y="2536737"/>
            <a:ext cx="1775538" cy="1776876"/>
          </a:xfrm>
          <a:prstGeom prst="rect">
            <a:avLst/>
          </a:prstGeom>
        </p:spPr>
      </p:pic>
      <p:pic>
        <p:nvPicPr>
          <p:cNvPr id="8" name="Graphic 8" descr="Boardroom outline">
            <a:extLst>
              <a:ext uri="{FF2B5EF4-FFF2-40B4-BE49-F238E27FC236}">
                <a16:creationId xmlns:a16="http://schemas.microsoft.com/office/drawing/2014/main" id="{F69362E0-2BFB-456C-926A-2786C6F5BF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22361" y="2366061"/>
            <a:ext cx="1853886" cy="1839603"/>
          </a:xfrm>
          <a:prstGeom prst="rect">
            <a:avLst/>
          </a:prstGeom>
        </p:spPr>
      </p:pic>
      <p:pic>
        <p:nvPicPr>
          <p:cNvPr id="9" name="Graphic 9" descr="Champagne glasses outline">
            <a:extLst>
              <a:ext uri="{FF2B5EF4-FFF2-40B4-BE49-F238E27FC236}">
                <a16:creationId xmlns:a16="http://schemas.microsoft.com/office/drawing/2014/main" id="{70DA54DB-602E-4A98-94ED-12E452A33B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951955" y="7294808"/>
            <a:ext cx="1430808" cy="1463249"/>
          </a:xfrm>
          <a:prstGeom prst="rect">
            <a:avLst/>
          </a:prstGeom>
        </p:spPr>
      </p:pic>
      <p:pic>
        <p:nvPicPr>
          <p:cNvPr id="12" name="Graphic 12" descr="Connections outline">
            <a:extLst>
              <a:ext uri="{FF2B5EF4-FFF2-40B4-BE49-F238E27FC236}">
                <a16:creationId xmlns:a16="http://schemas.microsoft.com/office/drawing/2014/main" id="{43DB0DD7-40D6-4429-8CA9-F3C69DB92D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58335" y="4877058"/>
            <a:ext cx="1603172" cy="1620063"/>
          </a:xfrm>
          <a:prstGeom prst="rect">
            <a:avLst/>
          </a:prstGeom>
        </p:spPr>
      </p:pic>
      <p:pic>
        <p:nvPicPr>
          <p:cNvPr id="13" name="Graphic 14" descr="Family with girl outline">
            <a:extLst>
              <a:ext uri="{FF2B5EF4-FFF2-40B4-BE49-F238E27FC236}">
                <a16:creationId xmlns:a16="http://schemas.microsoft.com/office/drawing/2014/main" id="{7A0C7E29-8481-4A1A-B76C-BB17D0BFE65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51864" y="7151823"/>
            <a:ext cx="1587503" cy="1604381"/>
          </a:xfrm>
          <a:prstGeom prst="rect">
            <a:avLst/>
          </a:prstGeom>
        </p:spPr>
      </p:pic>
      <p:sp>
        <p:nvSpPr>
          <p:cNvPr id="2" name="Rectangle 1">
            <a:extLst>
              <a:ext uri="{FF2B5EF4-FFF2-40B4-BE49-F238E27FC236}">
                <a16:creationId xmlns:a16="http://schemas.microsoft.com/office/drawing/2014/main" id="{E121FDFB-8E78-4549-9297-941D5293B9F2}"/>
              </a:ext>
            </a:extLst>
          </p:cNvPr>
          <p:cNvSpPr/>
          <p:nvPr/>
        </p:nvSpPr>
        <p:spPr>
          <a:xfrm>
            <a:off x="16964929" y="9374622"/>
            <a:ext cx="910353" cy="910353"/>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19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1D1D2-7960-4773-9834-EB6708C61D8F}"/>
              </a:ext>
            </a:extLst>
          </p:cNvPr>
          <p:cNvSpPr>
            <a:spLocks noGrp="1"/>
          </p:cNvSpPr>
          <p:nvPr>
            <p:ph type="title"/>
          </p:nvPr>
        </p:nvSpPr>
        <p:spPr/>
        <p:txBody>
          <a:bodyPr/>
          <a:lstStyle/>
          <a:p>
            <a:r>
              <a:rPr lang="en-US">
                <a:solidFill>
                  <a:schemeClr val="accent1"/>
                </a:solidFill>
              </a:rPr>
              <a:t>M</a:t>
            </a:r>
            <a:r>
              <a:rPr lang="en-US"/>
              <a:t>otivational </a:t>
            </a:r>
            <a:r>
              <a:rPr lang="en-US">
                <a:solidFill>
                  <a:schemeClr val="accent1"/>
                </a:solidFill>
              </a:rPr>
              <a:t>S</a:t>
            </a:r>
            <a:r>
              <a:rPr lang="en-US"/>
              <a:t>egments</a:t>
            </a:r>
            <a:endParaRPr kumimoji="1" lang="en-US"/>
          </a:p>
        </p:txBody>
      </p:sp>
      <p:sp>
        <p:nvSpPr>
          <p:cNvPr id="4" name="Slide Number Placeholder 3">
            <a:extLst>
              <a:ext uri="{FF2B5EF4-FFF2-40B4-BE49-F238E27FC236}">
                <a16:creationId xmlns:a16="http://schemas.microsoft.com/office/drawing/2014/main" id="{63F99A91-1E7C-4EBF-8208-5B4155A057EE}"/>
              </a:ext>
            </a:extLst>
          </p:cNvPr>
          <p:cNvSpPr>
            <a:spLocks noGrp="1"/>
          </p:cNvSpPr>
          <p:nvPr>
            <p:ph type="sldNum" sz="quarter" idx="11"/>
          </p:nvPr>
        </p:nvSpPr>
        <p:spPr/>
        <p:txBody>
          <a:bodyPr/>
          <a:lstStyle/>
          <a:p>
            <a:fld id="{27CB87ED-CE54-4A81-84E3-F65697A29D35}" type="slidenum">
              <a:rPr lang="ja-JP" altLang="en-US" smtClean="0"/>
              <a:pPr/>
              <a:t>8</a:t>
            </a:fld>
            <a:endParaRPr lang="ja-JP" altLang="en-US"/>
          </a:p>
        </p:txBody>
      </p:sp>
      <p:sp>
        <p:nvSpPr>
          <p:cNvPr id="6" name="Oval 5">
            <a:extLst>
              <a:ext uri="{FF2B5EF4-FFF2-40B4-BE49-F238E27FC236}">
                <a16:creationId xmlns:a16="http://schemas.microsoft.com/office/drawing/2014/main" id="{8B147A36-73E0-4932-B93B-08F90CF9DB36}"/>
              </a:ext>
            </a:extLst>
          </p:cNvPr>
          <p:cNvSpPr/>
          <p:nvPr/>
        </p:nvSpPr>
        <p:spPr>
          <a:xfrm>
            <a:off x="5223024" y="2773167"/>
            <a:ext cx="6910977" cy="62725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0165884B-4760-4D2A-BD78-865B8FABF80D}"/>
              </a:ext>
            </a:extLst>
          </p:cNvPr>
          <p:cNvCxnSpPr/>
          <p:nvPr/>
        </p:nvCxnSpPr>
        <p:spPr>
          <a:xfrm>
            <a:off x="8703521" y="2241744"/>
            <a:ext cx="63366" cy="7511389"/>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50CDF5C-906D-400C-9BF8-53952D090188}"/>
              </a:ext>
            </a:extLst>
          </p:cNvPr>
          <p:cNvCxnSpPr>
            <a:cxnSpLocks/>
          </p:cNvCxnSpPr>
          <p:nvPr/>
        </p:nvCxnSpPr>
        <p:spPr>
          <a:xfrm>
            <a:off x="5529335" y="3574661"/>
            <a:ext cx="6503563" cy="4578971"/>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198EF29-4AD2-41B2-A040-64BD3C774892}"/>
              </a:ext>
            </a:extLst>
          </p:cNvPr>
          <p:cNvCxnSpPr>
            <a:cxnSpLocks/>
          </p:cNvCxnSpPr>
          <p:nvPr/>
        </p:nvCxnSpPr>
        <p:spPr>
          <a:xfrm flipH="1">
            <a:off x="5530128" y="3574662"/>
            <a:ext cx="6846921" cy="4437835"/>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CCC12F6A-D2A9-4C45-98D7-B9599D7DCD1B}"/>
              </a:ext>
            </a:extLst>
          </p:cNvPr>
          <p:cNvSpPr/>
          <p:nvPr/>
        </p:nvSpPr>
        <p:spPr>
          <a:xfrm>
            <a:off x="8472846" y="5579259"/>
            <a:ext cx="521024" cy="5183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978FA52-86FC-4142-821A-602BD4951016}"/>
              </a:ext>
            </a:extLst>
          </p:cNvPr>
          <p:cNvSpPr/>
          <p:nvPr/>
        </p:nvSpPr>
        <p:spPr>
          <a:xfrm>
            <a:off x="591386" y="2036142"/>
            <a:ext cx="392425" cy="407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4B88B56-2F31-47B3-BBE8-41972430B33C}"/>
              </a:ext>
            </a:extLst>
          </p:cNvPr>
          <p:cNvSpPr txBox="1"/>
          <p:nvPr/>
        </p:nvSpPr>
        <p:spPr>
          <a:xfrm>
            <a:off x="1333253" y="2015581"/>
            <a:ext cx="543836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t>= "</a:t>
            </a:r>
            <a:r>
              <a:rPr lang="en-US" sz="3000" i="1"/>
              <a:t>The Museum Effect</a:t>
            </a:r>
            <a:r>
              <a:rPr lang="en-US" sz="3000"/>
              <a:t>"</a:t>
            </a:r>
          </a:p>
        </p:txBody>
      </p:sp>
      <p:sp>
        <p:nvSpPr>
          <p:cNvPr id="14" name="TextBox 13">
            <a:extLst>
              <a:ext uri="{FF2B5EF4-FFF2-40B4-BE49-F238E27FC236}">
                <a16:creationId xmlns:a16="http://schemas.microsoft.com/office/drawing/2014/main" id="{EA184F09-7B0D-4728-9B21-F19833580BD5}"/>
              </a:ext>
            </a:extLst>
          </p:cNvPr>
          <p:cNvSpPr txBox="1"/>
          <p:nvPr/>
        </p:nvSpPr>
        <p:spPr>
          <a:xfrm>
            <a:off x="7129154" y="3723114"/>
            <a:ext cx="16463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solidFill>
                  <a:srgbClr val="9355C2"/>
                </a:solidFill>
              </a:rPr>
              <a:t>Elite</a:t>
            </a:r>
          </a:p>
        </p:txBody>
      </p:sp>
      <p:sp>
        <p:nvSpPr>
          <p:cNvPr id="15" name="TextBox 14">
            <a:extLst>
              <a:ext uri="{FF2B5EF4-FFF2-40B4-BE49-F238E27FC236}">
                <a16:creationId xmlns:a16="http://schemas.microsoft.com/office/drawing/2014/main" id="{68570F45-5149-4A83-9A5E-4A0E9698BA50}"/>
              </a:ext>
            </a:extLst>
          </p:cNvPr>
          <p:cNvSpPr txBox="1"/>
          <p:nvPr/>
        </p:nvSpPr>
        <p:spPr>
          <a:xfrm>
            <a:off x="8729300" y="3724855"/>
            <a:ext cx="27275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500" b="1">
                <a:solidFill>
                  <a:srgbClr val="E25446"/>
                </a:solidFill>
              </a:rPr>
              <a:t>Easy-going</a:t>
            </a:r>
          </a:p>
        </p:txBody>
      </p:sp>
      <p:sp>
        <p:nvSpPr>
          <p:cNvPr id="16" name="TextBox 15">
            <a:extLst>
              <a:ext uri="{FF2B5EF4-FFF2-40B4-BE49-F238E27FC236}">
                <a16:creationId xmlns:a16="http://schemas.microsoft.com/office/drawing/2014/main" id="{1DED3427-9796-4067-9301-0C9BA8D338BC}"/>
              </a:ext>
            </a:extLst>
          </p:cNvPr>
          <p:cNvSpPr txBox="1"/>
          <p:nvPr/>
        </p:nvSpPr>
        <p:spPr>
          <a:xfrm>
            <a:off x="11943415" y="7991940"/>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1"/>
              <a:t>Belonging</a:t>
            </a:r>
          </a:p>
        </p:txBody>
      </p:sp>
      <p:sp>
        <p:nvSpPr>
          <p:cNvPr id="17" name="TextBox 16">
            <a:extLst>
              <a:ext uri="{FF2B5EF4-FFF2-40B4-BE49-F238E27FC236}">
                <a16:creationId xmlns:a16="http://schemas.microsoft.com/office/drawing/2014/main" id="{8E1EAB45-1EB6-47B9-B1B3-5ABE0106D0DD}"/>
              </a:ext>
            </a:extLst>
          </p:cNvPr>
          <p:cNvSpPr txBox="1"/>
          <p:nvPr/>
        </p:nvSpPr>
        <p:spPr>
          <a:xfrm>
            <a:off x="7996526" y="9530460"/>
            <a:ext cx="203806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1"/>
              <a:t>Absorb</a:t>
            </a:r>
          </a:p>
        </p:txBody>
      </p:sp>
      <p:sp>
        <p:nvSpPr>
          <p:cNvPr id="18" name="TextBox 17">
            <a:extLst>
              <a:ext uri="{FF2B5EF4-FFF2-40B4-BE49-F238E27FC236}">
                <a16:creationId xmlns:a16="http://schemas.microsoft.com/office/drawing/2014/main" id="{0581364F-712B-473F-B27E-8C6CC0FFE637}"/>
              </a:ext>
            </a:extLst>
          </p:cNvPr>
          <p:cNvSpPr txBox="1"/>
          <p:nvPr/>
        </p:nvSpPr>
        <p:spPr>
          <a:xfrm>
            <a:off x="8775419" y="7507558"/>
            <a:ext cx="23044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solidFill>
                  <a:srgbClr val="FFFF73"/>
                </a:solidFill>
              </a:rPr>
              <a:t>Obligated</a:t>
            </a:r>
          </a:p>
        </p:txBody>
      </p:sp>
      <p:sp>
        <p:nvSpPr>
          <p:cNvPr id="19" name="TextBox 18">
            <a:extLst>
              <a:ext uri="{FF2B5EF4-FFF2-40B4-BE49-F238E27FC236}">
                <a16:creationId xmlns:a16="http://schemas.microsoft.com/office/drawing/2014/main" id="{459CF9F0-6745-4D39-9BEF-F7AEF5241B78}"/>
              </a:ext>
            </a:extLst>
          </p:cNvPr>
          <p:cNvSpPr txBox="1"/>
          <p:nvPr/>
        </p:nvSpPr>
        <p:spPr>
          <a:xfrm>
            <a:off x="7647315" y="1830891"/>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1"/>
              <a:t>Stimulate</a:t>
            </a:r>
          </a:p>
        </p:txBody>
      </p:sp>
      <p:sp>
        <p:nvSpPr>
          <p:cNvPr id="20" name="TextBox 19">
            <a:extLst>
              <a:ext uri="{FF2B5EF4-FFF2-40B4-BE49-F238E27FC236}">
                <a16:creationId xmlns:a16="http://schemas.microsoft.com/office/drawing/2014/main" id="{D8C10991-5265-4527-90E6-2E6BBE91BE3A}"/>
              </a:ext>
            </a:extLst>
          </p:cNvPr>
          <p:cNvSpPr txBox="1"/>
          <p:nvPr/>
        </p:nvSpPr>
        <p:spPr>
          <a:xfrm>
            <a:off x="5829749" y="5594427"/>
            <a:ext cx="21164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solidFill>
                  <a:schemeClr val="accent3">
                    <a:lumMod val="40000"/>
                    <a:lumOff val="60000"/>
                  </a:schemeClr>
                </a:solidFill>
              </a:rPr>
              <a:t>Curious</a:t>
            </a:r>
          </a:p>
        </p:txBody>
      </p:sp>
      <p:sp>
        <p:nvSpPr>
          <p:cNvPr id="21" name="TextBox 20">
            <a:extLst>
              <a:ext uri="{FF2B5EF4-FFF2-40B4-BE49-F238E27FC236}">
                <a16:creationId xmlns:a16="http://schemas.microsoft.com/office/drawing/2014/main" id="{A527F399-337F-49D7-9D41-1EFDB6048F94}"/>
              </a:ext>
            </a:extLst>
          </p:cNvPr>
          <p:cNvSpPr txBox="1"/>
          <p:nvPr/>
        </p:nvSpPr>
        <p:spPr>
          <a:xfrm>
            <a:off x="3777138" y="7899593"/>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t>Personal Growth</a:t>
            </a:r>
          </a:p>
        </p:txBody>
      </p:sp>
      <p:sp>
        <p:nvSpPr>
          <p:cNvPr id="22" name="TextBox 21">
            <a:extLst>
              <a:ext uri="{FF2B5EF4-FFF2-40B4-BE49-F238E27FC236}">
                <a16:creationId xmlns:a16="http://schemas.microsoft.com/office/drawing/2014/main" id="{182E5547-18E3-496F-B63B-45D23DAF2714}"/>
              </a:ext>
            </a:extLst>
          </p:cNvPr>
          <p:cNvSpPr txBox="1"/>
          <p:nvPr/>
        </p:nvSpPr>
        <p:spPr>
          <a:xfrm>
            <a:off x="12270163" y="3148128"/>
            <a:ext cx="307226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1"/>
              <a:t>Entertainment</a:t>
            </a:r>
          </a:p>
        </p:txBody>
      </p:sp>
      <p:sp>
        <p:nvSpPr>
          <p:cNvPr id="23" name="TextBox 22">
            <a:extLst>
              <a:ext uri="{FF2B5EF4-FFF2-40B4-BE49-F238E27FC236}">
                <a16:creationId xmlns:a16="http://schemas.microsoft.com/office/drawing/2014/main" id="{70B2F85F-E1CF-4E78-BEB1-B19B40FE8D0E}"/>
              </a:ext>
            </a:extLst>
          </p:cNvPr>
          <p:cNvSpPr txBox="1"/>
          <p:nvPr/>
        </p:nvSpPr>
        <p:spPr>
          <a:xfrm>
            <a:off x="9277378" y="557874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solidFill>
                  <a:schemeClr val="accent6"/>
                </a:solidFill>
              </a:rPr>
              <a:t>Connected</a:t>
            </a:r>
          </a:p>
        </p:txBody>
      </p:sp>
      <p:sp>
        <p:nvSpPr>
          <p:cNvPr id="24" name="TextBox 23">
            <a:extLst>
              <a:ext uri="{FF2B5EF4-FFF2-40B4-BE49-F238E27FC236}">
                <a16:creationId xmlns:a16="http://schemas.microsoft.com/office/drawing/2014/main" id="{A111B401-8CF3-4FB4-A9F4-61EE572428DB}"/>
              </a:ext>
            </a:extLst>
          </p:cNvPr>
          <p:cNvSpPr txBox="1"/>
          <p:nvPr/>
        </p:nvSpPr>
        <p:spPr>
          <a:xfrm>
            <a:off x="6488297" y="7444832"/>
            <a:ext cx="22887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solidFill>
                  <a:schemeClr val="accent2"/>
                </a:solidFill>
              </a:rPr>
              <a:t>Informed</a:t>
            </a:r>
          </a:p>
        </p:txBody>
      </p:sp>
      <p:sp>
        <p:nvSpPr>
          <p:cNvPr id="25" name="TextBox 24">
            <a:extLst>
              <a:ext uri="{FF2B5EF4-FFF2-40B4-BE49-F238E27FC236}">
                <a16:creationId xmlns:a16="http://schemas.microsoft.com/office/drawing/2014/main" id="{BE948393-4BBC-4907-AA23-9CAB1664A580}"/>
              </a:ext>
            </a:extLst>
          </p:cNvPr>
          <p:cNvSpPr txBox="1"/>
          <p:nvPr/>
        </p:nvSpPr>
        <p:spPr>
          <a:xfrm>
            <a:off x="3323146" y="3163811"/>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1"/>
              <a:t>Expressive</a:t>
            </a:r>
          </a:p>
        </p:txBody>
      </p:sp>
      <p:sp>
        <p:nvSpPr>
          <p:cNvPr id="27" name="TextBox 26">
            <a:extLst>
              <a:ext uri="{FF2B5EF4-FFF2-40B4-BE49-F238E27FC236}">
                <a16:creationId xmlns:a16="http://schemas.microsoft.com/office/drawing/2014/main" id="{95AD573A-C453-4A21-A089-ADB65A991193}"/>
              </a:ext>
            </a:extLst>
          </p:cNvPr>
          <p:cNvSpPr txBox="1"/>
          <p:nvPr/>
        </p:nvSpPr>
        <p:spPr>
          <a:xfrm>
            <a:off x="683807" y="5604099"/>
            <a:ext cx="36520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BFF02"/>
                </a:solidFill>
              </a:rPr>
              <a:t>Independent</a:t>
            </a:r>
          </a:p>
        </p:txBody>
      </p:sp>
      <p:sp>
        <p:nvSpPr>
          <p:cNvPr id="28" name="TextBox 27">
            <a:extLst>
              <a:ext uri="{FF2B5EF4-FFF2-40B4-BE49-F238E27FC236}">
                <a16:creationId xmlns:a16="http://schemas.microsoft.com/office/drawing/2014/main" id="{0284C1AF-1663-4388-BD76-C4A70C3C972F}"/>
              </a:ext>
            </a:extLst>
          </p:cNvPr>
          <p:cNvSpPr txBox="1"/>
          <p:nvPr/>
        </p:nvSpPr>
        <p:spPr>
          <a:xfrm>
            <a:off x="15166014" y="5575522"/>
            <a:ext cx="19048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BBFF02"/>
                </a:solidFill>
              </a:rPr>
              <a:t>Social</a:t>
            </a:r>
          </a:p>
        </p:txBody>
      </p:sp>
      <p:sp>
        <p:nvSpPr>
          <p:cNvPr id="3" name="Rectangle 2">
            <a:extLst>
              <a:ext uri="{FF2B5EF4-FFF2-40B4-BE49-F238E27FC236}">
                <a16:creationId xmlns:a16="http://schemas.microsoft.com/office/drawing/2014/main" id="{9A062C53-9695-4774-A7A5-D536224A7FAE}"/>
              </a:ext>
            </a:extLst>
          </p:cNvPr>
          <p:cNvSpPr/>
          <p:nvPr/>
        </p:nvSpPr>
        <p:spPr>
          <a:xfrm>
            <a:off x="16880362" y="9380944"/>
            <a:ext cx="910353" cy="910353"/>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1382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p:cNvSpPr>
            <a:spLocks noGrp="1"/>
          </p:cNvSpPr>
          <p:nvPr>
            <p:ph type="title"/>
          </p:nvPr>
        </p:nvSpPr>
        <p:spPr>
          <a:xfrm>
            <a:off x="1313354" y="562203"/>
            <a:ext cx="6192688" cy="2016224"/>
          </a:xfrm>
        </p:spPr>
        <p:txBody>
          <a:bodyPr/>
          <a:lstStyle/>
          <a:p>
            <a:r>
              <a:rPr lang="ja-JP" altLang="en-US">
                <a:solidFill>
                  <a:srgbClr val="BBFF02"/>
                </a:solidFill>
              </a:rPr>
              <a:t>P</a:t>
            </a:r>
            <a:r>
              <a:rPr lang="ja-JP" altLang="en-US"/>
              <a:t>re-2020</a:t>
            </a:r>
          </a:p>
        </p:txBody>
      </p:sp>
      <p:sp>
        <p:nvSpPr>
          <p:cNvPr id="12" name="テキスト プレースホルダー 11"/>
          <p:cNvSpPr>
            <a:spLocks noGrp="1"/>
          </p:cNvSpPr>
          <p:nvPr>
            <p:ph type="body" sz="quarter" idx="14"/>
          </p:nvPr>
        </p:nvSpPr>
        <p:spPr/>
        <p:txBody>
          <a:bodyPr/>
          <a:lstStyle/>
          <a:p>
            <a:r>
              <a:rPr lang="ja-JP" altLang="en-US">
                <a:solidFill>
                  <a:srgbClr val="FFFFFF"/>
                </a:solidFill>
              </a:rPr>
              <a:t>2003</a:t>
            </a:r>
            <a:endParaRPr kumimoji="1" lang="ja-JP" altLang="en-US"/>
          </a:p>
        </p:txBody>
      </p:sp>
      <p:sp>
        <p:nvSpPr>
          <p:cNvPr id="13" name="テキスト プレースホルダー 12"/>
          <p:cNvSpPr>
            <a:spLocks noGrp="1"/>
          </p:cNvSpPr>
          <p:nvPr>
            <p:ph type="body" sz="quarter" idx="15"/>
          </p:nvPr>
        </p:nvSpPr>
        <p:spPr>
          <a:xfrm>
            <a:off x="9402439" y="1459387"/>
            <a:ext cx="8280920" cy="1656184"/>
          </a:xfrm>
        </p:spPr>
        <p:txBody>
          <a:bodyPr vert="horz" lIns="163275" tIns="81638" rIns="163275" bIns="81638" rtlCol="0" anchor="t">
            <a:noAutofit/>
          </a:bodyPr>
          <a:lstStyle/>
          <a:p>
            <a:endParaRPr lang="en-US" sz="4400">
              <a:solidFill>
                <a:srgbClr val="FFFFFF"/>
              </a:solidFill>
              <a:ea typeface="+mn-lt"/>
              <a:cs typeface="+mn-lt"/>
            </a:endParaRPr>
          </a:p>
          <a:p>
            <a:pPr marL="457200" indent="-457200">
              <a:buChar char="•"/>
            </a:pPr>
            <a:r>
              <a:rPr lang="en-US" sz="4400">
                <a:solidFill>
                  <a:schemeClr val="tx2"/>
                </a:solidFill>
              </a:rPr>
              <a:t>Col</a:t>
            </a:r>
            <a:r>
              <a:rPr lang="en-US" sz="4400">
                <a:solidFill>
                  <a:srgbClr val="FFFFFF"/>
                </a:solidFill>
              </a:rPr>
              <a:t>mar Brunton conducts initial study</a:t>
            </a:r>
          </a:p>
          <a:p>
            <a:endParaRPr lang="ja-JP" altLang="en-US" sz="4400"/>
          </a:p>
        </p:txBody>
      </p:sp>
      <p:sp>
        <p:nvSpPr>
          <p:cNvPr id="14" name="テキスト プレースホルダー 13"/>
          <p:cNvSpPr>
            <a:spLocks noGrp="1"/>
          </p:cNvSpPr>
          <p:nvPr>
            <p:ph type="body" sz="quarter" idx="16"/>
          </p:nvPr>
        </p:nvSpPr>
        <p:spPr/>
        <p:txBody>
          <a:bodyPr/>
          <a:lstStyle/>
          <a:p>
            <a:r>
              <a:rPr lang="en-US" altLang="ja-JP">
                <a:solidFill>
                  <a:srgbClr val="FFFFFF"/>
                </a:solidFill>
              </a:rPr>
              <a:t>2013</a:t>
            </a:r>
            <a:endParaRPr kumimoji="1" lang="ja-JP" altLang="en-US"/>
          </a:p>
        </p:txBody>
      </p:sp>
      <p:sp>
        <p:nvSpPr>
          <p:cNvPr id="15" name="テキスト プレースホルダー 14"/>
          <p:cNvSpPr>
            <a:spLocks noGrp="1"/>
          </p:cNvSpPr>
          <p:nvPr>
            <p:ph type="body" sz="quarter" idx="17"/>
          </p:nvPr>
        </p:nvSpPr>
        <p:spPr>
          <a:xfrm>
            <a:off x="623215" y="4575902"/>
            <a:ext cx="8280920" cy="1656184"/>
          </a:xfrm>
        </p:spPr>
        <p:txBody>
          <a:bodyPr vert="horz" lIns="163275" tIns="81638" rIns="163275" bIns="81638" rtlCol="0" anchor="t">
            <a:noAutofit/>
          </a:bodyPr>
          <a:lstStyle/>
          <a:p>
            <a:pPr marL="457200" indent="-457200">
              <a:buChar char="•"/>
            </a:pPr>
            <a:endParaRPr lang="en-US" sz="4400">
              <a:solidFill>
                <a:srgbClr val="FFFFFF"/>
              </a:solidFill>
              <a:ea typeface="+mn-lt"/>
              <a:cs typeface="+mn-lt"/>
            </a:endParaRPr>
          </a:p>
          <a:p>
            <a:pPr marL="457200" indent="-457200">
              <a:buChar char="•"/>
            </a:pPr>
            <a:r>
              <a:rPr lang="en-US" sz="4400">
                <a:solidFill>
                  <a:srgbClr val="FFFFFF"/>
                </a:solidFill>
                <a:ea typeface="+mn-lt"/>
                <a:cs typeface="+mn-lt"/>
              </a:rPr>
              <a:t>Colmar Brunton study is </a:t>
            </a:r>
            <a:endParaRPr lang="en-US" altLang="ja-JP" sz="4400">
              <a:solidFill>
                <a:srgbClr val="FFFFFF">
                  <a:alpha val="90000"/>
                </a:srgbClr>
              </a:solidFill>
              <a:ea typeface="+mn-lt"/>
              <a:cs typeface="+mn-lt"/>
            </a:endParaRPr>
          </a:p>
          <a:p>
            <a:r>
              <a:rPr lang="en-US" sz="4400">
                <a:solidFill>
                  <a:srgbClr val="FFFFFF"/>
                </a:solidFill>
                <a:ea typeface="+mn-lt"/>
                <a:cs typeface="+mn-lt"/>
              </a:rPr>
              <a:t>re-evaluated</a:t>
            </a:r>
            <a:endParaRPr lang="en-US" altLang="ja-JP" sz="4400">
              <a:solidFill>
                <a:srgbClr val="FFFFFF">
                  <a:alpha val="90000"/>
                </a:srgbClr>
              </a:solidFill>
            </a:endParaRPr>
          </a:p>
        </p:txBody>
      </p:sp>
      <p:sp>
        <p:nvSpPr>
          <p:cNvPr id="16" name="テキスト プレースホルダー 15"/>
          <p:cNvSpPr>
            <a:spLocks noGrp="1"/>
          </p:cNvSpPr>
          <p:nvPr>
            <p:ph type="body" sz="quarter" idx="18"/>
          </p:nvPr>
        </p:nvSpPr>
        <p:spPr>
          <a:xfrm>
            <a:off x="9523407" y="6721823"/>
            <a:ext cx="4176464" cy="1296144"/>
          </a:xfrm>
        </p:spPr>
        <p:txBody>
          <a:bodyPr/>
          <a:lstStyle/>
          <a:p>
            <a:r>
              <a:rPr lang="en-US" altLang="ja-JP">
                <a:solidFill>
                  <a:srgbClr val="FFFFFF"/>
                </a:solidFill>
              </a:rPr>
              <a:t>2016</a:t>
            </a:r>
            <a:endParaRPr kumimoji="1" lang="ja-JP" altLang="en-US"/>
          </a:p>
        </p:txBody>
      </p:sp>
      <p:sp>
        <p:nvSpPr>
          <p:cNvPr id="17" name="テキスト プレースホルダー 16"/>
          <p:cNvSpPr>
            <a:spLocks noGrp="1"/>
          </p:cNvSpPr>
          <p:nvPr>
            <p:ph type="body" sz="quarter" idx="19"/>
          </p:nvPr>
        </p:nvSpPr>
        <p:spPr>
          <a:xfrm>
            <a:off x="9521207" y="7363189"/>
            <a:ext cx="8690317" cy="1671356"/>
          </a:xfrm>
        </p:spPr>
        <p:txBody>
          <a:bodyPr vert="horz" lIns="163275" tIns="81638" rIns="163275" bIns="81638" rtlCol="0" anchor="t">
            <a:noAutofit/>
          </a:bodyPr>
          <a:lstStyle/>
          <a:p>
            <a:pPr marL="457200" indent="-457200">
              <a:buChar char="•"/>
            </a:pPr>
            <a:endParaRPr lang="en-US" sz="4400">
              <a:solidFill>
                <a:srgbClr val="FFFFFF"/>
              </a:solidFill>
              <a:ea typeface="+mn-lt"/>
              <a:cs typeface="+mn-lt"/>
            </a:endParaRPr>
          </a:p>
          <a:p>
            <a:pPr marL="457200" indent="-457200">
              <a:buChar char="•"/>
            </a:pPr>
            <a:r>
              <a:rPr lang="en-US" sz="4400">
                <a:solidFill>
                  <a:srgbClr val="FFFFFF"/>
                </a:solidFill>
                <a:ea typeface="+mn-lt"/>
                <a:cs typeface="+mn-lt"/>
              </a:rPr>
              <a:t>Previous WPI project is completed</a:t>
            </a:r>
            <a:endParaRPr lang="en-US" sz="4400">
              <a:solidFill>
                <a:srgbClr val="FFFFFF">
                  <a:alpha val="90000"/>
                </a:srgbClr>
              </a:solidFill>
            </a:endParaRPr>
          </a:p>
          <a:p>
            <a:endParaRPr lang="ja-JP" altLang="en-US" sz="4400"/>
          </a:p>
        </p:txBody>
      </p:sp>
      <p:pic>
        <p:nvPicPr>
          <p:cNvPr id="2" name="Picture 2" descr="A picture containing graphical user interface&#10;&#10;Description automatically generated">
            <a:extLst>
              <a:ext uri="{FF2B5EF4-FFF2-40B4-BE49-F238E27FC236}">
                <a16:creationId xmlns:a16="http://schemas.microsoft.com/office/drawing/2014/main" id="{31CD54D6-5248-4549-9700-32E3A6F362BF}"/>
              </a:ext>
            </a:extLst>
          </p:cNvPr>
          <p:cNvPicPr>
            <a:picLocks noChangeAspect="1"/>
          </p:cNvPicPr>
          <p:nvPr/>
        </p:nvPicPr>
        <p:blipFill>
          <a:blip r:embed="rId3"/>
          <a:stretch>
            <a:fillRect/>
          </a:stretch>
        </p:blipFill>
        <p:spPr>
          <a:xfrm>
            <a:off x="10052001" y="1881203"/>
            <a:ext cx="6198789" cy="5966484"/>
          </a:xfrm>
          <a:prstGeom prst="rect">
            <a:avLst/>
          </a:prstGeom>
        </p:spPr>
      </p:pic>
      <p:sp>
        <p:nvSpPr>
          <p:cNvPr id="3" name="Oval 2">
            <a:extLst>
              <a:ext uri="{FF2B5EF4-FFF2-40B4-BE49-F238E27FC236}">
                <a16:creationId xmlns:a16="http://schemas.microsoft.com/office/drawing/2014/main" id="{C3AD8D96-DA7F-47C9-A879-6E917735051A}"/>
              </a:ext>
            </a:extLst>
          </p:cNvPr>
          <p:cNvSpPr/>
          <p:nvPr/>
        </p:nvSpPr>
        <p:spPr>
          <a:xfrm>
            <a:off x="8919167" y="9304145"/>
            <a:ext cx="490075" cy="484094"/>
          </a:xfrm>
          <a:prstGeom prst="ellipse">
            <a:avLst/>
          </a:prstGeom>
          <a:solidFill>
            <a:srgbClr val="BBFF02"/>
          </a:solidFill>
          <a:ln>
            <a:solidFill>
              <a:srgbClr val="BBFF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テキスト プレースホルダー 13">
            <a:extLst>
              <a:ext uri="{FF2B5EF4-FFF2-40B4-BE49-F238E27FC236}">
                <a16:creationId xmlns:a16="http://schemas.microsoft.com/office/drawing/2014/main" id="{6D1CCC8C-E59A-43A2-AFF8-FCEA53C3ECD9}"/>
              </a:ext>
            </a:extLst>
          </p:cNvPr>
          <p:cNvSpPr txBox="1">
            <a:spLocks/>
          </p:cNvSpPr>
          <p:nvPr/>
        </p:nvSpPr>
        <p:spPr>
          <a:xfrm>
            <a:off x="5133349" y="8697778"/>
            <a:ext cx="3800395" cy="857065"/>
          </a:xfrm>
          <a:prstGeom prst="rect">
            <a:avLst/>
          </a:prstGeom>
        </p:spPr>
        <p:txBody>
          <a:bodyPr vert="horz" lIns="163275" tIns="81638" rIns="163275" bIns="81638" rtlCol="0" anchor="ctr">
            <a:noAutofit/>
          </a:bodyPr>
          <a:lstStyle>
            <a:lvl1pPr marL="0" indent="0" algn="r" defTabSz="1632753" rtl="0" eaLnBrk="1" latinLnBrk="0" hangingPunct="1">
              <a:lnSpc>
                <a:spcPct val="100000"/>
              </a:lnSpc>
              <a:spcBef>
                <a:spcPts val="0"/>
              </a:spcBef>
              <a:buFont typeface="Arial" panose="020B0604020202020204" pitchFamily="34" charset="0"/>
              <a:buNone/>
              <a:defRPr kumimoji="1" sz="8000" kern="1200" baseline="0">
                <a:solidFill>
                  <a:schemeClr val="tx1">
                    <a:alpha val="90000"/>
                  </a:schemeClr>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a:solidFill>
                  <a:srgbClr val="FFFFFF"/>
                </a:solidFill>
              </a:rPr>
              <a:t>2021</a:t>
            </a:r>
            <a:endParaRPr lang="ja-JP" altLang="en-US"/>
          </a:p>
        </p:txBody>
      </p:sp>
      <p:sp>
        <p:nvSpPr>
          <p:cNvPr id="5" name="テキスト プレースホルダー 16">
            <a:extLst>
              <a:ext uri="{FF2B5EF4-FFF2-40B4-BE49-F238E27FC236}">
                <a16:creationId xmlns:a16="http://schemas.microsoft.com/office/drawing/2014/main" id="{AC319E65-BB26-4EB0-AB84-3E0EB05059F4}"/>
              </a:ext>
            </a:extLst>
          </p:cNvPr>
          <p:cNvSpPr txBox="1">
            <a:spLocks/>
          </p:cNvSpPr>
          <p:nvPr/>
        </p:nvSpPr>
        <p:spPr>
          <a:xfrm>
            <a:off x="3371432" y="8799935"/>
            <a:ext cx="6311073" cy="1515053"/>
          </a:xfrm>
          <a:prstGeom prst="rect">
            <a:avLst/>
          </a:prstGeom>
        </p:spPr>
        <p:txBody>
          <a:bodyPr vert="horz" lIns="163275" tIns="81638" rIns="163275" bIns="81638" rtlCol="0" anchor="t">
            <a:noAutofit/>
          </a:bodyPr>
          <a:lstStyle>
            <a:lvl1pPr marL="0" indent="0" algn="l" defTabSz="1632753" rtl="0" eaLnBrk="1" latinLnBrk="0" hangingPunct="1">
              <a:lnSpc>
                <a:spcPct val="100000"/>
              </a:lnSpc>
              <a:spcBef>
                <a:spcPts val="0"/>
              </a:spcBef>
              <a:buFont typeface="Arial" panose="020B0604020202020204" pitchFamily="34" charset="0"/>
              <a:buNone/>
              <a:defRPr kumimoji="1" sz="2800" kern="1200" baseline="0">
                <a:solidFill>
                  <a:schemeClr val="tx1">
                    <a:alpha val="90000"/>
                  </a:schemeClr>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pPr marL="457200" indent="-457200">
              <a:buFont typeface="Arial" panose="020B0604020202020204" pitchFamily="34" charset="0"/>
              <a:buChar char="•"/>
            </a:pPr>
            <a:endParaRPr lang="en-US" sz="4400">
              <a:solidFill>
                <a:srgbClr val="FFFFFF"/>
              </a:solidFill>
              <a:ea typeface="+mn-lt"/>
              <a:cs typeface="+mn-lt"/>
            </a:endParaRPr>
          </a:p>
          <a:p>
            <a:pPr marL="457200" indent="-457200">
              <a:buFont typeface="Arial" panose="020B0604020202020204" pitchFamily="34" charset="0"/>
              <a:buChar char="•"/>
            </a:pPr>
            <a:r>
              <a:rPr lang="en-US" sz="3500">
                <a:solidFill>
                  <a:schemeClr val="accent1"/>
                </a:solidFill>
                <a:ea typeface="+mn-lt"/>
                <a:cs typeface="+mn-lt"/>
              </a:rPr>
              <a:t>Our project is completed</a:t>
            </a:r>
            <a:endParaRPr lang="en-US" sz="3500">
              <a:solidFill>
                <a:schemeClr val="accent1"/>
              </a:solidFill>
            </a:endParaRPr>
          </a:p>
          <a:p>
            <a:endParaRPr lang="ja-JP" altLang="en-US" sz="4400"/>
          </a:p>
        </p:txBody>
      </p:sp>
    </p:spTree>
    <p:extLst>
      <p:ext uri="{BB962C8B-B14F-4D97-AF65-F5344CB8AC3E}">
        <p14:creationId xmlns:p14="http://schemas.microsoft.com/office/powerpoint/2010/main" val="188831895"/>
      </p:ext>
    </p:extLst>
  </p:cSld>
  <p:clrMapOvr>
    <a:masterClrMapping/>
  </p:clrMapOvr>
</p:sld>
</file>

<file path=ppt/theme/theme1.xml><?xml version="1.0" encoding="utf-8"?>
<a:theme xmlns:a="http://schemas.openxmlformats.org/drawingml/2006/main" name="Title">
  <a:themeElements>
    <a:clrScheme name="ユーザー定義 2">
      <a:dk1>
        <a:srgbClr val="FFFFFF"/>
      </a:dk1>
      <a:lt1>
        <a:srgbClr val="000000"/>
      </a:lt1>
      <a:dk2>
        <a:srgbClr val="FFFFFF"/>
      </a:dk2>
      <a:lt2>
        <a:srgbClr val="EEECE1"/>
      </a:lt2>
      <a:accent1>
        <a:srgbClr val="BBFF02"/>
      </a:accent1>
      <a:accent2>
        <a:srgbClr val="02FFB5"/>
      </a:accent2>
      <a:accent3>
        <a:srgbClr val="00CCFF"/>
      </a:accent3>
      <a:accent4>
        <a:srgbClr val="FF99FF"/>
      </a:accent4>
      <a:accent5>
        <a:srgbClr val="4BACC6"/>
      </a:accent5>
      <a:accent6>
        <a:srgbClr val="F79646"/>
      </a:accent6>
      <a:hlink>
        <a:srgbClr val="BBFF02"/>
      </a:hlink>
      <a:folHlink>
        <a:srgbClr val="8CC000"/>
      </a:folHlink>
    </a:clrScheme>
    <a:fontScheme name="Scheat">
      <a:majorFont>
        <a:latin typeface="Crimson Text"/>
        <a:ea typeface="Spica Neue"/>
        <a:cs typeface=""/>
      </a:majorFont>
      <a:minorFont>
        <a:latin typeface="Crimson Text"/>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a:themeElements>
    <a:clrScheme name="ユーザー定義 2">
      <a:dk1>
        <a:srgbClr val="FFFFFF"/>
      </a:dk1>
      <a:lt1>
        <a:srgbClr val="000000"/>
      </a:lt1>
      <a:dk2>
        <a:srgbClr val="FFFFFF"/>
      </a:dk2>
      <a:lt2>
        <a:srgbClr val="EEECE1"/>
      </a:lt2>
      <a:accent1>
        <a:srgbClr val="BBFF02"/>
      </a:accent1>
      <a:accent2>
        <a:srgbClr val="02FFB5"/>
      </a:accent2>
      <a:accent3>
        <a:srgbClr val="00CCFF"/>
      </a:accent3>
      <a:accent4>
        <a:srgbClr val="FF99FF"/>
      </a:accent4>
      <a:accent5>
        <a:srgbClr val="4BACC6"/>
      </a:accent5>
      <a:accent6>
        <a:srgbClr val="F79646"/>
      </a:accent6>
      <a:hlink>
        <a:srgbClr val="BBFF02"/>
      </a:hlink>
      <a:folHlink>
        <a:srgbClr val="8CC000"/>
      </a:folHlink>
    </a:clrScheme>
    <a:fontScheme name="Scheat">
      <a:majorFont>
        <a:latin typeface="Crimson Text"/>
        <a:ea typeface="Spica Neue"/>
        <a:cs typeface=""/>
      </a:majorFont>
      <a:minorFont>
        <a:latin typeface="Crimson Text"/>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7C2D7DA28E4041B6A7A0BDF497E88B" ma:contentTypeVersion="11" ma:contentTypeDescription="Create a new document." ma:contentTypeScope="" ma:versionID="e49c76d9a7347888248019c4a7c4a6c7">
  <xsd:schema xmlns:xsd="http://www.w3.org/2001/XMLSchema" xmlns:xs="http://www.w3.org/2001/XMLSchema" xmlns:p="http://schemas.microsoft.com/office/2006/metadata/properties" xmlns:ns3="d7186fe4-49aa-4e1d-ab17-9e2ac446a68f" xmlns:ns4="4c05dffc-2138-45e1-a49a-5c7c267e2aeb" targetNamespace="http://schemas.microsoft.com/office/2006/metadata/properties" ma:root="true" ma:fieldsID="c14f3e2c03049d9fc78dbadefdb62bb8" ns3:_="" ns4:_="">
    <xsd:import namespace="d7186fe4-49aa-4e1d-ab17-9e2ac446a68f"/>
    <xsd:import namespace="4c05dffc-2138-45e1-a49a-5c7c267e2aeb"/>
    <xsd:element name="properties">
      <xsd:complexType>
        <xsd:sequence>
          <xsd:element name="documentManagement">
            <xsd:complexType>
              <xsd:all>
                <xsd:element ref="ns3:MediaServiceMetadata" minOccurs="0"/>
                <xsd:element ref="ns3:MediaServiceFastMetadata"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186fe4-49aa-4e1d-ab17-9e2ac446a6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05dffc-2138-45e1-a49a-5c7c267e2ae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29300C-1032-479D-A5DA-5CC977D561EB}">
  <ds:schemaRefs>
    <ds:schemaRef ds:uri="http://schemas.microsoft.com/sharepoint/v3/contenttype/forms"/>
  </ds:schemaRefs>
</ds:datastoreItem>
</file>

<file path=customXml/itemProps2.xml><?xml version="1.0" encoding="utf-8"?>
<ds:datastoreItem xmlns:ds="http://schemas.openxmlformats.org/officeDocument/2006/customXml" ds:itemID="{729B204E-EF74-44B6-B2E4-D98C53BAA1D8}">
  <ds:schemaRefs>
    <ds:schemaRef ds:uri="4c05dffc-2138-45e1-a49a-5c7c267e2aeb"/>
    <ds:schemaRef ds:uri="d7186fe4-49aa-4e1d-ab17-9e2ac446a68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8B3CB39-EC9C-4379-94C4-7AB20A130A4B}">
  <ds:schemaRefs>
    <ds:schemaRef ds:uri="4c05dffc-2138-45e1-a49a-5c7c267e2aeb"/>
    <ds:schemaRef ds:uri="d7186fe4-49aa-4e1d-ab17-9e2ac446a6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35</Slides>
  <Notes>35</Notes>
  <HiddenSlides>0</HiddenSlide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Title</vt:lpstr>
      <vt:lpstr>Contents</vt:lpstr>
      <vt:lpstr> Improving Visitor Engagement </vt:lpstr>
      <vt:lpstr>Where is Everyone?</vt:lpstr>
      <vt:lpstr>Purpose of Project </vt:lpstr>
      <vt:lpstr>Purpose of Project </vt:lpstr>
      <vt:lpstr>Project Goal</vt:lpstr>
      <vt:lpstr>VISITOR SEGMENTS AT MUSEUMS VICTORIA</vt:lpstr>
      <vt:lpstr>Motivational Segments</vt:lpstr>
      <vt:lpstr>Motivational Segments</vt:lpstr>
      <vt:lpstr>Pre-2020</vt:lpstr>
      <vt:lpstr>Objectives</vt:lpstr>
      <vt:lpstr>DATA ANALYSIS </vt:lpstr>
      <vt:lpstr>PowerPoint Presentation</vt:lpstr>
      <vt:lpstr>PowerPoint Presentation</vt:lpstr>
      <vt:lpstr>PowerPoint Presentation</vt:lpstr>
      <vt:lpstr>PowerPoint Presentation</vt:lpstr>
      <vt:lpstr>Museum 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Interviews</vt:lpstr>
      <vt:lpstr>Infographics</vt:lpstr>
      <vt:lpstr>PowerPoint Presentation</vt:lpstr>
      <vt:lpstr>PowerPoint Presentation</vt:lpstr>
      <vt:lpstr>PowerPoint Presentation</vt:lpstr>
      <vt:lpstr>PowerPoint Presentation</vt:lpstr>
      <vt:lpstr>PowerPoint Presentation</vt:lpstr>
      <vt:lpstr>PowerPoint Presentation</vt:lpstr>
      <vt:lpstr>Training Modules</vt:lpstr>
      <vt:lpstr>Conclusion</vt:lpstr>
      <vt:lpstr>Thank You!</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Scheat</dc:title>
  <dc:creator>Jun</dc:creator>
  <cp:revision>17</cp:revision>
  <dcterms:created xsi:type="dcterms:W3CDTF">2015-02-26T15:14:38Z</dcterms:created>
  <dcterms:modified xsi:type="dcterms:W3CDTF">2021-03-17T18:14:26Z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0x010100877C2D7DA28E4041B6A7A0BDF497E88B</vt:lpwstr>
  </property>
</Properties>
</file>