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Lst>
  <p:sldSz cy="5143500" cx="9144000"/>
  <p:notesSz cx="6858000" cy="9144000"/>
  <p:embeddedFontLst>
    <p:embeddedFont>
      <p:font typeface="Oxygen"/>
      <p:regular r:id="rId32"/>
      <p:bold r:id="rId33"/>
    </p:embeddedFont>
    <p:embeddedFont>
      <p:font typeface="Pontano Sans"/>
      <p:regular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Oxygen-bold.fntdata"/><Relationship Id="rId10" Type="http://schemas.openxmlformats.org/officeDocument/2006/relationships/slide" Target="slides/slide6.xml"/><Relationship Id="rId32" Type="http://schemas.openxmlformats.org/officeDocument/2006/relationships/font" Target="fonts/Oxygen-regular.fntdata"/><Relationship Id="rId13" Type="http://schemas.openxmlformats.org/officeDocument/2006/relationships/slide" Target="slides/slide9.xml"/><Relationship Id="rId12" Type="http://schemas.openxmlformats.org/officeDocument/2006/relationships/slide" Target="slides/slide8.xml"/><Relationship Id="rId34" Type="http://schemas.openxmlformats.org/officeDocument/2006/relationships/font" Target="fonts/PontanoSans-regular.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tangata.co.nz/comment-and-analysis/no-pro-maori-line-on-water-rights/" TargetMode="External"/><Relationship Id="rId3" Type="http://schemas.openxmlformats.org/officeDocument/2006/relationships/hyperlink" Target="https://www.stuff.co.nz/environment/109701626/water-pollution-the-number-one-concern-for-new-zealanders-in-new-poll"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1172c75123e_2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1172c75123e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are a group of students from Worcester Polytechnic Institute in </a:t>
            </a:r>
            <a:r>
              <a:rPr lang="en"/>
              <a:t>Massachusetts United States</a:t>
            </a:r>
            <a:r>
              <a:rPr lang="en"/>
              <a:t>, working in collaboration with the greater wellington regional council to address Wellingtons current water crisis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By assessing innovative freshwater management solutions from our community and </a:t>
            </a:r>
            <a:r>
              <a:rPr lang="en"/>
              <a:t>around</a:t>
            </a:r>
            <a:r>
              <a:rPr lang="en"/>
              <a:t> the world</a:t>
            </a:r>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1172c75123e_2_29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1172c75123e_2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1172c75123e_2_22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1172c75123e_2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One discovery we made is that water quality management is actually a “wicked problem.” This term is used to describe a problem that does not have a direct solution and instead has complexities that transcend the abilities of traditional problem-solving. We identified some of the factors that categorize water quality management as a “wicked problem” and organized them into the diagram that you see here. We were used to studying “tame” problems within science and engineering, in which a specific methodology can be utilized to produce a concrete answer. Due to the complexity of water management, we are not able to provide recommendations which address all of the factors shown in our chart but, our suggestions help address parts of the whole.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1172c75123e_3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1172c75123e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1172c75123e_3_1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1172c75123e_3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chemeClr val="dk1"/>
                </a:solidFill>
                <a:latin typeface="Times New Roman"/>
                <a:ea typeface="Times New Roman"/>
                <a:cs typeface="Times New Roman"/>
                <a:sym typeface="Times New Roman"/>
              </a:rPr>
              <a:t>Watershed/Catchment:</a:t>
            </a:r>
            <a:r>
              <a:rPr lang="en"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200">
                <a:solidFill>
                  <a:schemeClr val="dk1"/>
                </a:solidFill>
                <a:latin typeface="Times New Roman"/>
                <a:ea typeface="Times New Roman"/>
                <a:cs typeface="Times New Roman"/>
                <a:sym typeface="Times New Roman"/>
              </a:rPr>
              <a:t>A regulation that we came across in our research is the Massachusetts Water Resources Authority - Watershed Protection Act which dictates regulations based on primary and secondary zones.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200">
                <a:solidFill>
                  <a:schemeClr val="dk1"/>
                </a:solidFill>
                <a:latin typeface="Times New Roman"/>
                <a:ea typeface="Times New Roman"/>
                <a:cs typeface="Times New Roman"/>
                <a:sym typeface="Times New Roman"/>
              </a:rPr>
              <a:t>In the top picture you can see the designated primary zones to prevent changes to the landscape and use of pollutants in the area, and also secondary zones which only regulate pollutants.</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200">
                <a:solidFill>
                  <a:schemeClr val="dk1"/>
                </a:solidFill>
                <a:latin typeface="Times New Roman"/>
                <a:ea typeface="Times New Roman"/>
                <a:cs typeface="Times New Roman"/>
                <a:sym typeface="Times New Roman"/>
              </a:rPr>
              <a:t>Below that we see how while this Massachusetts neighborhood grew from 1995 to 2005, developers kept their distance from the water.</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200">
                <a:solidFill>
                  <a:schemeClr val="dk1"/>
                </a:solidFill>
                <a:latin typeface="Times New Roman"/>
                <a:ea typeface="Times New Roman"/>
                <a:cs typeface="Times New Roman"/>
                <a:sym typeface="Times New Roman"/>
              </a:rPr>
              <a:t>Department of Conservation and Recreation - Land Acquisition Program enforces land alteration restrictions and watershed protection by acquiring land to preserve the natural conditions surrounding the reservoirs.</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200">
                <a:solidFill>
                  <a:schemeClr val="dk1"/>
                </a:solidFill>
                <a:latin typeface="Times New Roman"/>
                <a:ea typeface="Times New Roman"/>
                <a:cs typeface="Times New Roman"/>
                <a:sym typeface="Times New Roman"/>
              </a:rPr>
              <a:t>While it could be hard to gain authority over land to apply specific zoning restrictions, these ideas can be implemented through reserve and development contributions in New Zealand.</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200">
                <a:solidFill>
                  <a:schemeClr val="dk1"/>
                </a:solidFill>
                <a:latin typeface="Times New Roman"/>
                <a:ea typeface="Times New Roman"/>
                <a:cs typeface="Times New Roman"/>
                <a:sym typeface="Times New Roman"/>
              </a:rPr>
              <a:t>A reserve contribution would come from private companies and individuals who either donate land or money to purchase land.</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200">
                <a:solidFill>
                  <a:schemeClr val="dk1"/>
                </a:solidFill>
                <a:latin typeface="Times New Roman"/>
                <a:ea typeface="Times New Roman"/>
                <a:cs typeface="Times New Roman"/>
                <a:sym typeface="Times New Roman"/>
              </a:rPr>
              <a:t>Nonetheless, it is important for New Zealand to start with what they already control so that newly acquired land will have a strong precedent to follow.</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200">
                <a:solidFill>
                  <a:schemeClr val="dk1"/>
                </a:solidFill>
                <a:latin typeface="Times New Roman"/>
                <a:ea typeface="Times New Roman"/>
                <a:cs typeface="Times New Roman"/>
                <a:sym typeface="Times New Roman"/>
              </a:rPr>
              <a:t>On the other hand, helpful development contributions would come in the form of funding or actual products to enhance water quality.</a:t>
            </a: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1172c75123e_3_4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1172c75123e_3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200">
                <a:solidFill>
                  <a:schemeClr val="dk1"/>
                </a:solidFill>
                <a:latin typeface="Times New Roman"/>
                <a:ea typeface="Times New Roman"/>
                <a:cs typeface="Times New Roman"/>
                <a:sym typeface="Times New Roman"/>
              </a:rPr>
              <a:t>Low Impact Developments</a:t>
            </a:r>
            <a:r>
              <a:rPr lang="en" sz="1200">
                <a:solidFill>
                  <a:schemeClr val="dk1"/>
                </a:solidFill>
                <a:latin typeface="Times New Roman"/>
                <a:ea typeface="Times New Roman"/>
                <a:cs typeface="Times New Roman"/>
                <a:sym typeface="Times New Roman"/>
              </a:rPr>
              <a:t>:</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Grass filtration strips and permeable pavement are low impact developments in use already but not as much as the GWRC would like to see.</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Filter strips are implemented on low-angle slopes and are designed to filter out sediment and other pollutants from stormwater and overflow. They are space efficient as they provide needed landscape to parking lots and roadway areas.</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Permeable pavements allow for rain and stormwater to filter into the pavement and store it where it falls. They are better used in parking lots so the pavement can be preserved better than if it was driven on all the time.</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200">
                <a:solidFill>
                  <a:schemeClr val="dk1"/>
                </a:solidFill>
                <a:latin typeface="Times New Roman"/>
                <a:ea typeface="Times New Roman"/>
                <a:cs typeface="Times New Roman"/>
                <a:sym typeface="Times New Roman"/>
              </a:rPr>
              <a:t>Although there are some requirements already in place for green infrastructure areas, they are often ignored. There needs to be stricter attention to the requirements already in place if new requirements are to be of any effect.</a:t>
            </a:r>
            <a:endParaRPr b="1"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1172c75123e_1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1172c75123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now we’re going to talk a bit about </a:t>
            </a:r>
            <a:r>
              <a:rPr lang="en"/>
              <a:t>community</a:t>
            </a:r>
            <a:r>
              <a:rPr lang="en"/>
              <a:t> solutions and ways to work with the public to improve water quality.</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1172c75123e_4_2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1172c75123e_4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Building of that, we felt this quote from one of our interviewees, Alastair Smaill summed up the situation in New </a:t>
            </a:r>
            <a:r>
              <a:rPr lang="en"/>
              <a:t>Zealand</a:t>
            </a:r>
            <a:r>
              <a:rPr lang="en"/>
              <a:t> and the importance of public education nicely (READ QUOTE). The quote </a:t>
            </a:r>
            <a:r>
              <a:rPr lang="en"/>
              <a:t>demonstrates</a:t>
            </a:r>
            <a:r>
              <a:rPr lang="en"/>
              <a:t> really well the </a:t>
            </a:r>
            <a:r>
              <a:rPr lang="en"/>
              <a:t>potential</a:t>
            </a:r>
            <a:r>
              <a:rPr lang="en"/>
              <a:t> </a:t>
            </a:r>
            <a:r>
              <a:rPr lang="en"/>
              <a:t>affect</a:t>
            </a:r>
            <a:r>
              <a:rPr lang="en"/>
              <a:t> that educating the public can have on water quality improvement.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1172c75123e_4_1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1172c75123e_4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of the first groups we encountered through our interviews was the Friends of Waiwhetu stream. We talked to their secretary Grant Webby (right there!) about the </a:t>
            </a:r>
            <a:r>
              <a:rPr lang="en"/>
              <a:t>impotence</a:t>
            </a:r>
            <a:r>
              <a:rPr lang="en"/>
              <a:t> of water quality, and in the process found out a lot more about community involvement. Friends of </a:t>
            </a:r>
            <a:r>
              <a:rPr lang="en"/>
              <a:t>waiwhetu</a:t>
            </a:r>
            <a:r>
              <a:rPr lang="en"/>
              <a:t> stream works on the local waiwhetu stream, gathering volunteers to perform data collection on the stream. They also work to improve the conditions of the stream by cleaning </a:t>
            </a:r>
            <a:r>
              <a:rPr lang="en"/>
              <a:t>pollutants</a:t>
            </a:r>
            <a:r>
              <a:rPr lang="en"/>
              <a:t> and weeds from the water as well as planting native vegetation on the banks of the river to prevent sedimentation and to clean polluted runoff. Groups like this one are a great way of engaging the community and lowering the barrier of entry to help create </a:t>
            </a:r>
            <a:r>
              <a:rPr lang="en"/>
              <a:t>opportunities</a:t>
            </a:r>
            <a:r>
              <a:rPr lang="en"/>
              <a:t> to improve water quality, which is why it is our recommendation to support this group and sponsor more organizations like this one.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1172cfe0fb2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1172cfe0fb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Another area of </a:t>
            </a:r>
            <a:r>
              <a:rPr lang="en"/>
              <a:t>community outreach is education resources. There are many good sources that already exist from the GWRC and Wellington Water, but they are buried on expansive web pages that make them very difficult to find. Additionally, although the internet allows for more widespread communication, lacking physical resources also makes it more difficult to share it with the public compared with posters and signs in the public. For this reason, we recommend that the GWRC leverages social media and both online and physical advertisements to create more opportunities for the public to engage with water quality education.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1176fefeb11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1176fefeb1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final community solution we found was </a:t>
            </a:r>
            <a:r>
              <a:rPr lang="en"/>
              <a:t>community</a:t>
            </a:r>
            <a:r>
              <a:rPr lang="en"/>
              <a:t> retrofit kits. The Massachusetts water resources authority, a local water provider here in massachusetts provides a free low flow showerhead, faucet aerator and dye tablets to detect silent toilet leaks and an installation guide to its members. In 2021, they provided around 7,000 kits for installation. We think a program like this is fantastic for similar reasons to the </a:t>
            </a:r>
            <a:r>
              <a:rPr lang="en"/>
              <a:t>artificial</a:t>
            </a:r>
            <a:r>
              <a:rPr lang="en"/>
              <a:t> wetlands. It allows for people to engage with water conservations </a:t>
            </a:r>
            <a:r>
              <a:rPr lang="en"/>
              <a:t>solutions</a:t>
            </a:r>
            <a:r>
              <a:rPr lang="en"/>
              <a:t>, learning about what they can do to lower their water use and why they need to take action in the first place. One potential difficulty that may be present in implementing such a solution is that many people already have commonplace water conservation tools in their home such as faucet aerators. This presents a need to create a degree of customization to kits provided to specific homes, adding a few layers of complexity to the process to avoid providing tools to homes that have no need for them. Regardless, we still think that this solution is important to consider, leading to our recommendation to consider implementing a similar system in Wellington.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1172c75123e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1172c75123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a:t>
            </a:r>
            <a:r>
              <a:rPr lang="en"/>
              <a:t>e will be discussing the </a:t>
            </a:r>
            <a:r>
              <a:rPr b="1" lang="en"/>
              <a:t>culmination of our roudghly 5 month project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we’ll aim to keep the presentation to  a </a:t>
            </a:r>
            <a:r>
              <a:rPr b="1" lang="en"/>
              <a:t>max of 15 minutes</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
              <a:t>This includes the </a:t>
            </a:r>
            <a:r>
              <a:rPr b="1" lang="en"/>
              <a:t>project history</a:t>
            </a:r>
            <a:r>
              <a:rPr lang="en"/>
              <a:t>, so some background of the water crisis and our sponsors current work</a:t>
            </a:r>
            <a:endParaRPr/>
          </a:p>
          <a:p>
            <a:pPr indent="457200" lvl="0" marL="457200" rtl="0" algn="l">
              <a:spcBef>
                <a:spcPts val="0"/>
              </a:spcBef>
              <a:spcAft>
                <a:spcPts val="0"/>
              </a:spcAft>
              <a:buNone/>
            </a:pPr>
            <a:r>
              <a:rPr lang="en"/>
              <a:t>Our groups methods of conducting this project</a:t>
            </a:r>
            <a:endParaRPr/>
          </a:p>
          <a:p>
            <a:pPr indent="457200" lvl="0" marL="457200" rtl="0" algn="l">
              <a:spcBef>
                <a:spcPts val="0"/>
              </a:spcBef>
              <a:spcAft>
                <a:spcPts val="0"/>
              </a:spcAft>
              <a:buNone/>
            </a:pPr>
            <a:r>
              <a:rPr lang="en"/>
              <a:t>And the results of our research and </a:t>
            </a:r>
            <a:r>
              <a:rPr lang="en"/>
              <a:t>recommended</a:t>
            </a:r>
            <a:r>
              <a:rPr lang="en"/>
              <a:t> future directions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at the very end we will have a 5 minute Q&amp;A.</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1172c75123e_0_97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1172c75123e_0_9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11666136fe7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11666136fe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the</a:t>
            </a:r>
            <a:r>
              <a:rPr b="1" lang="en"/>
              <a:t> discussion of Disaster Prevention</a:t>
            </a:r>
            <a:r>
              <a:rPr lang="en"/>
              <a:t>, science shows us that climate </a:t>
            </a:r>
            <a:r>
              <a:rPr lang="en"/>
              <a:t>change</a:t>
            </a:r>
            <a:r>
              <a:rPr lang="en"/>
              <a:t> is real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Approach in Wellington of</a:t>
            </a:r>
            <a:r>
              <a:rPr b="1" lang="en"/>
              <a:t> taking </a:t>
            </a:r>
            <a:r>
              <a:rPr b="1" lang="en"/>
              <a:t>preventative action is </a:t>
            </a:r>
            <a:r>
              <a:rPr b="1" lang="en"/>
              <a:t>lacking</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dk1"/>
                </a:solidFill>
              </a:rPr>
              <a:t>Though Wellington is beginning to recognize the importance of </a:t>
            </a:r>
            <a:r>
              <a:rPr b="1" lang="en">
                <a:solidFill>
                  <a:schemeClr val="dk1"/>
                </a:solidFill>
              </a:rPr>
              <a:t>stormwater Low Impact Developments</a:t>
            </a:r>
            <a:r>
              <a:rPr lang="en">
                <a:solidFill>
                  <a:schemeClr val="dk1"/>
                </a:solidFill>
              </a:rPr>
              <a:t> and more predictive methods such as stormwater and flood hazard mapping</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We found there </a:t>
            </a:r>
            <a:r>
              <a:rPr lang="en"/>
              <a:t>aren't</a:t>
            </a:r>
            <a:r>
              <a:rPr lang="en"/>
              <a:t> many </a:t>
            </a:r>
            <a:r>
              <a:rPr b="1" lang="en"/>
              <a:t>physical solutions implemented</a:t>
            </a:r>
            <a:r>
              <a:rPr lang="en"/>
              <a:t> in their community to face those problems head 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understand many agencies </a:t>
            </a:r>
            <a:r>
              <a:rPr b="1" lang="en"/>
              <a:t>see the science and understand it</a:t>
            </a:r>
            <a:r>
              <a:rPr lang="en"/>
              <a:t> but implementing more solutions is not top of mind</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117549a7802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117549a780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Massachusetts Water Resource Authority</a:t>
            </a:r>
            <a:endParaRPr b="1">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Consistently follow</a:t>
            </a:r>
            <a:r>
              <a:rPr lang="en">
                <a:solidFill>
                  <a:schemeClr val="dk1"/>
                </a:solidFill>
              </a:rPr>
              <a:t> climate change </a:t>
            </a:r>
            <a:r>
              <a:rPr lang="en">
                <a:solidFill>
                  <a:schemeClr val="dk1"/>
                </a:solidFill>
              </a:rPr>
              <a:t>science</a:t>
            </a:r>
            <a:endParaRPr>
              <a:solidFill>
                <a:schemeClr val="dk1"/>
              </a:solidFill>
            </a:endParaRPr>
          </a:p>
          <a:p>
            <a:pPr indent="0" lvl="0" marL="0" rtl="0" algn="l">
              <a:spcBef>
                <a:spcPts val="0"/>
              </a:spcBef>
              <a:spcAft>
                <a:spcPts val="0"/>
              </a:spcAft>
              <a:buNone/>
            </a:pPr>
            <a:r>
              <a:rPr lang="en">
                <a:solidFill>
                  <a:schemeClr val="dk1"/>
                </a:solidFill>
              </a:rPr>
              <a:t>U</a:t>
            </a:r>
            <a:r>
              <a:rPr lang="en">
                <a:solidFill>
                  <a:schemeClr val="dk1"/>
                </a:solidFill>
              </a:rPr>
              <a:t>nderstand the impacts on </a:t>
            </a:r>
            <a:r>
              <a:rPr b="1" lang="en">
                <a:solidFill>
                  <a:schemeClr val="dk1"/>
                </a:solidFill>
              </a:rPr>
              <a:t>operations and facilities.</a:t>
            </a:r>
            <a:endParaRPr b="1">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Require all </a:t>
            </a:r>
            <a:r>
              <a:rPr lang="en">
                <a:solidFill>
                  <a:schemeClr val="dk1"/>
                </a:solidFill>
              </a:rPr>
              <a:t>coastal</a:t>
            </a:r>
            <a:r>
              <a:rPr lang="en">
                <a:solidFill>
                  <a:schemeClr val="dk1"/>
                </a:solidFill>
              </a:rPr>
              <a:t> and near </a:t>
            </a:r>
            <a:r>
              <a:rPr lang="en">
                <a:solidFill>
                  <a:schemeClr val="dk1"/>
                </a:solidFill>
              </a:rPr>
              <a:t>coastal facilities to be </a:t>
            </a:r>
            <a:r>
              <a:rPr b="1" lang="en">
                <a:solidFill>
                  <a:schemeClr val="dk1"/>
                </a:solidFill>
              </a:rPr>
              <a:t>evaluated for climate change and rising sea levels</a:t>
            </a:r>
            <a:endParaRPr b="1">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These evaluations follow the </a:t>
            </a:r>
            <a:r>
              <a:rPr b="1" lang="en">
                <a:solidFill>
                  <a:schemeClr val="dk1"/>
                </a:solidFill>
              </a:rPr>
              <a:t>100 year flood elevation</a:t>
            </a:r>
            <a:r>
              <a:rPr lang="en">
                <a:solidFill>
                  <a:schemeClr val="dk1"/>
                </a:solidFill>
              </a:rPr>
              <a:t> by the Federal Emergency Management Agency (FEMA) which demonstrates flood levels and hurricane categories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MWRA applies those in </a:t>
            </a:r>
            <a:r>
              <a:rPr b="1" lang="en">
                <a:solidFill>
                  <a:schemeClr val="dk1"/>
                </a:solidFill>
              </a:rPr>
              <a:t>project designs</a:t>
            </a:r>
            <a:r>
              <a:rPr lang="en">
                <a:solidFill>
                  <a:schemeClr val="dk1"/>
                </a:solidFill>
              </a:rPr>
              <a:t> and </a:t>
            </a:r>
            <a:r>
              <a:rPr b="1" lang="en">
                <a:solidFill>
                  <a:schemeClr val="dk1"/>
                </a:solidFill>
              </a:rPr>
              <a:t>renovations</a:t>
            </a:r>
            <a:endParaRPr b="1">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And this is seen in the Chelsea Headworks Facility which has been renovated to </a:t>
            </a:r>
            <a:r>
              <a:rPr b="1" lang="en">
                <a:solidFill>
                  <a:schemeClr val="dk1"/>
                </a:solidFill>
              </a:rPr>
              <a:t>reinforce elevated foundations</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rPr lang="en">
                <a:solidFill>
                  <a:schemeClr val="dk1"/>
                </a:solidFill>
              </a:rPr>
              <a:t>The renovations are more long term solutions that can take over years to complete but the </a:t>
            </a:r>
            <a:r>
              <a:rPr b="1" lang="en">
                <a:solidFill>
                  <a:schemeClr val="dk1"/>
                </a:solidFill>
              </a:rPr>
              <a:t>facility evaluations can happen NOW</a:t>
            </a:r>
            <a:endParaRPr b="1">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117549a7802_0_2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117549a7802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Effective implementations</a:t>
            </a:r>
            <a:endParaRPr b="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D</a:t>
            </a:r>
            <a:r>
              <a:rPr lang="en">
                <a:solidFill>
                  <a:schemeClr val="dk1"/>
                </a:solidFill>
              </a:rPr>
              <a:t>oorway stop logs and raised equipment structures in all coastal and near coastal facilities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Also incorporating </a:t>
            </a:r>
            <a:r>
              <a:rPr b="1" lang="en">
                <a:solidFill>
                  <a:schemeClr val="dk1"/>
                </a:solidFill>
              </a:rPr>
              <a:t>Low Impact Developments</a:t>
            </a:r>
            <a:r>
              <a:rPr lang="en">
                <a:solidFill>
                  <a:schemeClr val="dk1"/>
                </a:solidFill>
              </a:rPr>
              <a:t> in communities around facilities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Helps with those floods and sea levels</a:t>
            </a:r>
            <a:endParaRPr>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11666136fe7_1_7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11666136fe7_1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Superstorm Sandy being a storm </a:t>
            </a:r>
            <a:r>
              <a:rPr lang="en"/>
              <a:t>disaster</a:t>
            </a:r>
            <a:r>
              <a:rPr lang="en"/>
              <a:t> that tore </a:t>
            </a:r>
            <a:r>
              <a:rPr lang="en"/>
              <a:t>apart</a:t>
            </a:r>
            <a:r>
              <a:rPr lang="en"/>
              <a:t> communities around the East C</a:t>
            </a:r>
            <a:r>
              <a:rPr lang="en"/>
              <a:t>oast and Caribbean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As an agency, MWRA see the </a:t>
            </a:r>
            <a:r>
              <a:rPr b="1" lang="en"/>
              <a:t>importance in preventing destructive disasters</a:t>
            </a:r>
            <a:endParaRPr b="1"/>
          </a:p>
          <a:p>
            <a:pPr indent="0" lvl="0" marL="0" rtl="0" algn="l">
              <a:spcBef>
                <a:spcPts val="0"/>
              </a:spcBef>
              <a:spcAft>
                <a:spcPts val="0"/>
              </a:spcAft>
              <a:buNone/>
            </a:pPr>
            <a:r>
              <a:t/>
            </a:r>
            <a:endParaRPr b="1"/>
          </a:p>
          <a:p>
            <a:pPr indent="0" lvl="0" marL="0" rtl="0" algn="l">
              <a:spcBef>
                <a:spcPts val="0"/>
              </a:spcBef>
              <a:spcAft>
                <a:spcPts val="0"/>
              </a:spcAft>
              <a:buNone/>
            </a:pPr>
            <a:r>
              <a:rPr lang="en"/>
              <a:t>Take the appropriate measures of implementing solutions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It is recognized that if such a </a:t>
            </a:r>
            <a:r>
              <a:rPr b="1" lang="en"/>
              <a:t>disaster occurs, the community can rely on the MWRA</a:t>
            </a:r>
            <a:r>
              <a:rPr lang="en"/>
              <a:t> to continue catering their water quality needs to those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think that is something important for the GWRC to be recognized throughout their communities in a similar way as well</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11666136fe7_1_4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11666136fe7_1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document the GWRC presented to us to review had long-term solutions which is great but much of that focus is off in the future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are </a:t>
            </a:r>
            <a:r>
              <a:rPr lang="en"/>
              <a:t>recommending</a:t>
            </a:r>
            <a:r>
              <a:rPr lang="en"/>
              <a:t> to educate </a:t>
            </a:r>
            <a:r>
              <a:rPr b="1" lang="en"/>
              <a:t>communities, agencies, and funders involved</a:t>
            </a:r>
            <a:r>
              <a:rPr lang="en"/>
              <a:t> in development and implementation</a:t>
            </a:r>
            <a:endParaRPr/>
          </a:p>
          <a:p>
            <a:pPr indent="0" lvl="0" marL="0" rtl="0" algn="l">
              <a:spcBef>
                <a:spcPts val="0"/>
              </a:spcBef>
              <a:spcAft>
                <a:spcPts val="0"/>
              </a:spcAft>
              <a:buNone/>
            </a:pPr>
            <a:r>
              <a:rPr lang="en"/>
              <a:t>About the science and </a:t>
            </a:r>
            <a:r>
              <a:rPr lang="en"/>
              <a:t>importance</a:t>
            </a:r>
            <a:r>
              <a:rPr lang="en"/>
              <a:t> of climate change.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that </a:t>
            </a:r>
            <a:r>
              <a:rPr lang="en"/>
              <a:t>education</a:t>
            </a:r>
            <a:r>
              <a:rPr lang="en"/>
              <a:t> can help in addressing more easier to implement prevention strategies</a:t>
            </a:r>
            <a:r>
              <a:rPr lang="en">
                <a:solidFill>
                  <a:schemeClr val="dk1"/>
                </a:solidFill>
              </a:rPr>
              <a:t>. So there will be less fear of new costs these </a:t>
            </a:r>
            <a:r>
              <a:rPr lang="en">
                <a:solidFill>
                  <a:schemeClr val="dk1"/>
                </a:solidFill>
              </a:rPr>
              <a:t>innovations</a:t>
            </a:r>
            <a:r>
              <a:rPr lang="en">
                <a:solidFill>
                  <a:schemeClr val="dk1"/>
                </a:solidFill>
              </a:rPr>
              <a:t> may bring.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t>E</a:t>
            </a:r>
            <a:r>
              <a:rPr lang="en">
                <a:solidFill>
                  <a:schemeClr val="dk1"/>
                </a:solidFill>
              </a:rPr>
              <a:t>specially while those in Wellington are experiencing more frequent and more impactful cyclones these recommendations can be beneficial</a:t>
            </a:r>
            <a:endParaRPr>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11666136fe7_1_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11666136fe7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Lastly, we would like to thank all those who took part in the </a:t>
            </a:r>
            <a:r>
              <a:rPr lang="en"/>
              <a:t>project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Our sponsors Tim, Pat, and Ross, as well as other New Zealand Contacts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contacts we had in Massachusetts,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the advisors we’ve had here at WPI, notably Professor’s Lessing and Telliel</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11666136fe7_0_1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11666136fe7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1172c75123e_0_15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1172c75123e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1172c75123e_0_27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1172c75123e_0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16A3E0"/>
                </a:solidFill>
                <a:uFill>
                  <a:noFill/>
                </a:uFill>
                <a:hlinkClick r:id="rId2">
                  <a:extLst>
                    <a:ext uri="{A12FA001-AC4F-418D-AE19-62706E023703}">
                      <ahyp:hlinkClr val="tx"/>
                    </a:ext>
                  </a:extLst>
                </a:hlinkClick>
              </a:rPr>
              <a:t>https://e-tangata.co.nz/comment-and-analysis/no-pro-maori-line-on-water-rights/</a:t>
            </a:r>
            <a:endParaRPr sz="1000">
              <a:solidFill>
                <a:srgbClr val="16A3E0"/>
              </a:solidFill>
            </a:endParaRPr>
          </a:p>
          <a:p>
            <a:pPr indent="0" lvl="0" marL="0" rtl="0" algn="l">
              <a:spcBef>
                <a:spcPts val="0"/>
              </a:spcBef>
              <a:spcAft>
                <a:spcPts val="0"/>
              </a:spcAft>
              <a:buNone/>
            </a:pPr>
            <a:r>
              <a:rPr lang="en" sz="1000">
                <a:solidFill>
                  <a:srgbClr val="16A3E0"/>
                </a:solidFill>
                <a:uFill>
                  <a:noFill/>
                </a:uFill>
                <a:hlinkClick r:id="rId3">
                  <a:extLst>
                    <a:ext uri="{A12FA001-AC4F-418D-AE19-62706E023703}">
                      <ahyp:hlinkClr val="tx"/>
                    </a:ext>
                  </a:extLst>
                </a:hlinkClick>
              </a:rPr>
              <a:t>https://www.stuff.co.nz/environment/109701626/water-pollution-the-number-one-concern-for-new-zealanders-in-new-poll</a:t>
            </a:r>
            <a:r>
              <a:rPr lang="en" sz="1000">
                <a:solidFill>
                  <a:srgbClr val="16A3E0"/>
                </a:solidFill>
              </a:rPr>
              <a:t> </a:t>
            </a:r>
            <a:endParaRPr sz="1000">
              <a:solidFill>
                <a:srgbClr val="16A3E0"/>
              </a:solidFill>
            </a:endParaRPr>
          </a:p>
          <a:p>
            <a:pPr indent="0" lvl="0" marL="0" rtl="0" algn="l">
              <a:spcBef>
                <a:spcPts val="0"/>
              </a:spcBef>
              <a:spcAft>
                <a:spcPts val="0"/>
              </a:spcAft>
              <a:buNone/>
            </a:pPr>
            <a:r>
              <a:t/>
            </a:r>
            <a:endParaRPr sz="1000">
              <a:solidFill>
                <a:srgbClr val="16A3E0"/>
              </a:solidFill>
            </a:endParaRPr>
          </a:p>
          <a:p>
            <a:pPr indent="0" lvl="0" marL="0" rtl="0" algn="l">
              <a:lnSpc>
                <a:spcPct val="115000"/>
              </a:lnSpc>
              <a:spcBef>
                <a:spcPts val="0"/>
              </a:spcBef>
              <a:spcAft>
                <a:spcPts val="0"/>
              </a:spcAft>
              <a:buNone/>
            </a:pPr>
            <a:r>
              <a:rPr lang="en" sz="1200">
                <a:solidFill>
                  <a:schemeClr val="dk1"/>
                </a:solidFill>
                <a:latin typeface="Times New Roman"/>
                <a:ea typeface="Times New Roman"/>
                <a:cs typeface="Times New Roman"/>
                <a:sym typeface="Times New Roman"/>
              </a:rPr>
              <a:t>The history of our project goes back to the Maori who were the first settlers of New Zealand. They hold to their principle of Te mana o te wai, which emphasizes the importance of water to them.</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200">
                <a:solidFill>
                  <a:schemeClr val="dk1"/>
                </a:solidFill>
                <a:latin typeface="Times New Roman"/>
                <a:ea typeface="Times New Roman"/>
                <a:cs typeface="Times New Roman"/>
                <a:sym typeface="Times New Roman"/>
              </a:rPr>
              <a:t>These roots were however stripped away after colonization, resulting in a decrease in freshwater sources.</a:t>
            </a: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1172c75123e_0_39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1172c75123e_0_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a:t>
            </a:r>
            <a:r>
              <a:rPr i="1" lang="en"/>
              <a:t>hi)</a:t>
            </a:r>
            <a:r>
              <a:rPr lang="en"/>
              <a:t>-two-a-te Wong-a-new-ah a-Tara</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We have been working with the Greater Wellington Regional Council to help them advocate for Maori values.</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They have developed an 100 year plan along with specific recommendations to get New Zealand back on track.</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1172c75123e_0_64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1172c75123e_0_6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1172c75123e_0_52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1172c75123e_0_5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latin typeface="Times New Roman"/>
                <a:ea typeface="Times New Roman"/>
                <a:cs typeface="Times New Roman"/>
                <a:sym typeface="Times New Roman"/>
              </a:rPr>
              <a:t>Our main project goal was to support and assist the Greater Wellington Regional Council with freshwater quality, quantity, and flow solutions in the Wellington area.</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1172c75123e_2_17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1172c75123e_2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latin typeface="Times New Roman"/>
                <a:ea typeface="Times New Roman"/>
                <a:cs typeface="Times New Roman"/>
                <a:sym typeface="Times New Roman"/>
              </a:rPr>
              <a:t>Here you can see the three objectives we identified to help us achieve our goal. Objective 1 was understanding the areas of critical need, which we did by completing interviews with water quality experts in New Zealand, as well as looking at the recommendation documents. For objective 2, we identified innovative freshwater management best practices both locally and globally. We interviewed local experts in Massachusetts, specifically members of the Massachusetts Water Resource Authority (MWRA) and the Metropolitan Area Planning Council (MAPC). We also did supplemental research on case studies. Objective 3 was aimed at gathering feedback about the feasibility of implementation of global practices we had identified in Objective 2. In this objective, we completed a second set of interviews with the Wellington experts from objective 1.</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1172c75123e_2_37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1172c75123e_2_3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latin typeface="Times New Roman"/>
                <a:ea typeface="Times New Roman"/>
                <a:cs typeface="Times New Roman"/>
                <a:sym typeface="Times New Roman"/>
              </a:rPr>
              <a:t>We focused our efforts for Objective 2 on </a:t>
            </a:r>
            <a:r>
              <a:rPr lang="en" sz="1200">
                <a:solidFill>
                  <a:schemeClr val="dk1"/>
                </a:solidFill>
                <a:latin typeface="Times New Roman"/>
                <a:ea typeface="Times New Roman"/>
                <a:cs typeface="Times New Roman"/>
                <a:sym typeface="Times New Roman"/>
              </a:rPr>
              <a:t>Massachusetts </a:t>
            </a:r>
            <a:r>
              <a:rPr lang="en" sz="1200">
                <a:solidFill>
                  <a:schemeClr val="dk1"/>
                </a:solidFill>
                <a:latin typeface="Times New Roman"/>
                <a:ea typeface="Times New Roman"/>
                <a:cs typeface="Times New Roman"/>
                <a:sym typeface="Times New Roman"/>
              </a:rPr>
              <a:t>due to its successes in improving water quality, most notably the success of cleaning Boston Harbor. This was a case study of interest because of the way it went from being called the “Harbor of Shame” to being a beautiful seaport that attracts locals and tourists alike. The decline in the water quality of Boston Harbor was greatly due to colonization and rapid urbanization, factors that also affected Wellington water. The MWRA was formed in response to the poor water quality in the harbor. About $5 billion were invested into the Boston Harbor Project, which was completed within 10 years.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9" name="Shape 9"/>
        <p:cNvGrpSpPr/>
        <p:nvPr/>
      </p:nvGrpSpPr>
      <p:grpSpPr>
        <a:xfrm>
          <a:off x="0" y="0"/>
          <a:ext cx="0" cy="0"/>
          <a:chOff x="0" y="0"/>
          <a:chExt cx="0" cy="0"/>
        </a:xfrm>
      </p:grpSpPr>
      <p:sp>
        <p:nvSpPr>
          <p:cNvPr id="10" name="Google Shape;10;p2"/>
          <p:cNvSpPr/>
          <p:nvPr/>
        </p:nvSpPr>
        <p:spPr>
          <a:xfrm rot="10800000">
            <a:off x="4511857" y="-125"/>
            <a:ext cx="4632300" cy="5143500"/>
          </a:xfrm>
          <a:prstGeom prst="rect">
            <a:avLst/>
          </a:prstGeom>
          <a:gradFill>
            <a:gsLst>
              <a:gs pos="0">
                <a:srgbClr val="364072"/>
              </a:gs>
              <a:gs pos="100000">
                <a:srgbClr val="0E0F18"/>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flipH="1" rot="10800000">
            <a:off x="3558544" y="-125"/>
            <a:ext cx="953312" cy="5143625"/>
            <a:chOff x="1962000" y="-125"/>
            <a:chExt cx="953312" cy="5143625"/>
          </a:xfrm>
        </p:grpSpPr>
        <p:sp>
          <p:nvSpPr>
            <p:cNvPr id="12" name="Google Shape;12;p2"/>
            <p:cNvSpPr/>
            <p:nvPr/>
          </p:nvSpPr>
          <p:spPr>
            <a:xfrm flipH="1" rot="10800000">
              <a:off x="2469212" y="0"/>
              <a:ext cx="446100" cy="5143500"/>
            </a:xfrm>
            <a:prstGeom prst="rect">
              <a:avLst/>
            </a:prstGeom>
            <a:gradFill>
              <a:gsLst>
                <a:gs pos="0">
                  <a:srgbClr val="3177EE"/>
                </a:gs>
                <a:gs pos="100000">
                  <a:srgbClr val="113D8A"/>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flipH="1">
              <a:off x="2291597" y="-125"/>
              <a:ext cx="184200" cy="5143500"/>
            </a:xfrm>
            <a:prstGeom prst="rect">
              <a:avLst/>
            </a:prstGeom>
            <a:gradFill>
              <a:gsLst>
                <a:gs pos="0">
                  <a:srgbClr val="75DDFF"/>
                </a:gs>
                <a:gs pos="100000">
                  <a:srgbClr val="09B1E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flipH="1" rot="10800000">
              <a:off x="2207413" y="0"/>
              <a:ext cx="90600" cy="5143500"/>
            </a:xfrm>
            <a:prstGeom prst="rect">
              <a:avLst/>
            </a:prstGeom>
            <a:gradFill>
              <a:gsLst>
                <a:gs pos="0">
                  <a:srgbClr val="C6F18D"/>
                </a:gs>
                <a:gs pos="100000">
                  <a:srgbClr val="8AD824"/>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flipH="1">
              <a:off x="1962000" y="0"/>
              <a:ext cx="247800" cy="5143500"/>
            </a:xfrm>
            <a:prstGeom prst="rect">
              <a:avLst/>
            </a:prstGeom>
            <a:gradFill>
              <a:gsLst>
                <a:gs pos="0">
                  <a:srgbClr val="1077D2"/>
                </a:gs>
                <a:gs pos="100000">
                  <a:srgbClr val="093153"/>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 name="Google Shape;16;p2"/>
          <p:cNvSpPr txBox="1"/>
          <p:nvPr>
            <p:ph type="ctrTitle"/>
          </p:nvPr>
        </p:nvSpPr>
        <p:spPr>
          <a:xfrm>
            <a:off x="4965100" y="1991825"/>
            <a:ext cx="3704400" cy="1159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7" name="Shape 97"/>
        <p:cNvGrpSpPr/>
        <p:nvPr/>
      </p:nvGrpSpPr>
      <p:grpSpPr>
        <a:xfrm>
          <a:off x="0" y="0"/>
          <a:ext cx="0" cy="0"/>
          <a:chOff x="0" y="0"/>
          <a:chExt cx="0" cy="0"/>
        </a:xfrm>
      </p:grpSpPr>
      <p:sp>
        <p:nvSpPr>
          <p:cNvPr id="98" name="Google Shape;98;p11"/>
          <p:cNvSpPr txBox="1"/>
          <p:nvPr>
            <p:ph idx="1" type="body"/>
          </p:nvPr>
        </p:nvSpPr>
        <p:spPr>
          <a:xfrm>
            <a:off x="363175" y="4253900"/>
            <a:ext cx="7239300" cy="519600"/>
          </a:xfrm>
          <a:prstGeom prst="rect">
            <a:avLst/>
          </a:prstGeom>
        </p:spPr>
        <p:txBody>
          <a:bodyPr anchorCtr="0" anchor="t" bIns="91425" lIns="91425" spcFirstLastPara="1" rIns="91425" wrap="square" tIns="91425">
            <a:noAutofit/>
          </a:bodyPr>
          <a:lstStyle>
            <a:lvl1pPr indent="-228600" lvl="0" marL="457200">
              <a:spcBef>
                <a:spcPts val="360"/>
              </a:spcBef>
              <a:spcAft>
                <a:spcPts val="0"/>
              </a:spcAft>
              <a:buSzPts val="1800"/>
              <a:buNone/>
              <a:defRPr sz="1800"/>
            </a:lvl1pPr>
          </a:lstStyle>
          <a:p/>
        </p:txBody>
      </p:sp>
      <p:sp>
        <p:nvSpPr>
          <p:cNvPr id="99" name="Google Shape;99;p11"/>
          <p:cNvSpPr/>
          <p:nvPr/>
        </p:nvSpPr>
        <p:spPr>
          <a:xfrm>
            <a:off x="8697912" y="-125"/>
            <a:ext cx="446100" cy="5143500"/>
          </a:xfrm>
          <a:prstGeom prst="rect">
            <a:avLst/>
          </a:prstGeom>
          <a:gradFill>
            <a:gsLst>
              <a:gs pos="0">
                <a:srgbClr val="3177EE"/>
              </a:gs>
              <a:gs pos="100000">
                <a:srgbClr val="113D8A"/>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1"/>
          <p:cNvSpPr/>
          <p:nvPr/>
        </p:nvSpPr>
        <p:spPr>
          <a:xfrm rot="10800000">
            <a:off x="8520297" y="0"/>
            <a:ext cx="184200" cy="5143500"/>
          </a:xfrm>
          <a:prstGeom prst="rect">
            <a:avLst/>
          </a:prstGeom>
          <a:gradFill>
            <a:gsLst>
              <a:gs pos="0">
                <a:srgbClr val="75DDFF"/>
              </a:gs>
              <a:gs pos="100000">
                <a:srgbClr val="09B1E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1"/>
          <p:cNvSpPr/>
          <p:nvPr/>
        </p:nvSpPr>
        <p:spPr>
          <a:xfrm>
            <a:off x="8436113" y="-125"/>
            <a:ext cx="90600" cy="5143500"/>
          </a:xfrm>
          <a:prstGeom prst="rect">
            <a:avLst/>
          </a:prstGeom>
          <a:gradFill>
            <a:gsLst>
              <a:gs pos="0">
                <a:srgbClr val="C6F18D"/>
              </a:gs>
              <a:gs pos="100000">
                <a:srgbClr val="8AD824"/>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1"/>
          <p:cNvSpPr/>
          <p:nvPr/>
        </p:nvSpPr>
        <p:spPr>
          <a:xfrm rot="10800000">
            <a:off x="8190700" y="-125"/>
            <a:ext cx="247800" cy="5143500"/>
          </a:xfrm>
          <a:prstGeom prst="rect">
            <a:avLst/>
          </a:prstGeom>
          <a:gradFill>
            <a:gsLst>
              <a:gs pos="0">
                <a:srgbClr val="1077D2"/>
              </a:gs>
              <a:gs pos="100000">
                <a:srgbClr val="093153"/>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1"/>
          <p:cNvSpPr txBox="1"/>
          <p:nvPr>
            <p:ph idx="12" type="sldNum"/>
          </p:nvPr>
        </p:nvSpPr>
        <p:spPr>
          <a:xfrm>
            <a:off x="7565809"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4" name="Shape 104"/>
        <p:cNvGrpSpPr/>
        <p:nvPr/>
      </p:nvGrpSpPr>
      <p:grpSpPr>
        <a:xfrm>
          <a:off x="0" y="0"/>
          <a:ext cx="0" cy="0"/>
          <a:chOff x="0" y="0"/>
          <a:chExt cx="0" cy="0"/>
        </a:xfrm>
      </p:grpSpPr>
      <p:sp>
        <p:nvSpPr>
          <p:cNvPr id="105" name="Google Shape;105;p12"/>
          <p:cNvSpPr/>
          <p:nvPr/>
        </p:nvSpPr>
        <p:spPr>
          <a:xfrm>
            <a:off x="8697912" y="-125"/>
            <a:ext cx="446100" cy="5143500"/>
          </a:xfrm>
          <a:prstGeom prst="rect">
            <a:avLst/>
          </a:prstGeom>
          <a:gradFill>
            <a:gsLst>
              <a:gs pos="0">
                <a:srgbClr val="3177EE"/>
              </a:gs>
              <a:gs pos="100000">
                <a:srgbClr val="113D8A"/>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2"/>
          <p:cNvSpPr/>
          <p:nvPr/>
        </p:nvSpPr>
        <p:spPr>
          <a:xfrm rot="10800000">
            <a:off x="8520297" y="0"/>
            <a:ext cx="184200" cy="5143500"/>
          </a:xfrm>
          <a:prstGeom prst="rect">
            <a:avLst/>
          </a:prstGeom>
          <a:gradFill>
            <a:gsLst>
              <a:gs pos="0">
                <a:srgbClr val="75DDFF"/>
              </a:gs>
              <a:gs pos="100000">
                <a:srgbClr val="09B1E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2"/>
          <p:cNvSpPr/>
          <p:nvPr/>
        </p:nvSpPr>
        <p:spPr>
          <a:xfrm>
            <a:off x="8436113" y="-125"/>
            <a:ext cx="90600" cy="5143500"/>
          </a:xfrm>
          <a:prstGeom prst="rect">
            <a:avLst/>
          </a:prstGeom>
          <a:gradFill>
            <a:gsLst>
              <a:gs pos="0">
                <a:srgbClr val="C6F18D"/>
              </a:gs>
              <a:gs pos="100000">
                <a:srgbClr val="8AD824"/>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2"/>
          <p:cNvSpPr/>
          <p:nvPr/>
        </p:nvSpPr>
        <p:spPr>
          <a:xfrm rot="10800000">
            <a:off x="8190700" y="-125"/>
            <a:ext cx="247800" cy="5143500"/>
          </a:xfrm>
          <a:prstGeom prst="rect">
            <a:avLst/>
          </a:prstGeom>
          <a:gradFill>
            <a:gsLst>
              <a:gs pos="0">
                <a:srgbClr val="1077D2"/>
              </a:gs>
              <a:gs pos="100000">
                <a:srgbClr val="093153"/>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2"/>
          <p:cNvSpPr txBox="1"/>
          <p:nvPr>
            <p:ph idx="12" type="sldNum"/>
          </p:nvPr>
        </p:nvSpPr>
        <p:spPr>
          <a:xfrm>
            <a:off x="7565809"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p:cSld name="BLANK_1">
    <p:spTree>
      <p:nvGrpSpPr>
        <p:cNvPr id="110" name="Shape 110"/>
        <p:cNvGrpSpPr/>
        <p:nvPr/>
      </p:nvGrpSpPr>
      <p:grpSpPr>
        <a:xfrm>
          <a:off x="0" y="0"/>
          <a:ext cx="0" cy="0"/>
          <a:chOff x="0" y="0"/>
          <a:chExt cx="0" cy="0"/>
        </a:xfrm>
      </p:grpSpPr>
      <p:sp>
        <p:nvSpPr>
          <p:cNvPr id="111" name="Google Shape;111;p13"/>
          <p:cNvSpPr/>
          <p:nvPr/>
        </p:nvSpPr>
        <p:spPr>
          <a:xfrm rot="10800000">
            <a:off x="-7161" y="0"/>
            <a:ext cx="9144000" cy="5143500"/>
          </a:xfrm>
          <a:prstGeom prst="rect">
            <a:avLst/>
          </a:prstGeom>
          <a:gradFill>
            <a:gsLst>
              <a:gs pos="0">
                <a:srgbClr val="364072"/>
              </a:gs>
              <a:gs pos="100000">
                <a:srgbClr val="0E0F18"/>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3"/>
          <p:cNvSpPr/>
          <p:nvPr/>
        </p:nvSpPr>
        <p:spPr>
          <a:xfrm>
            <a:off x="8697912" y="-125"/>
            <a:ext cx="446100" cy="5143500"/>
          </a:xfrm>
          <a:prstGeom prst="rect">
            <a:avLst/>
          </a:prstGeom>
          <a:gradFill>
            <a:gsLst>
              <a:gs pos="0">
                <a:srgbClr val="3177EE"/>
              </a:gs>
              <a:gs pos="100000">
                <a:srgbClr val="113D8A"/>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3"/>
          <p:cNvSpPr/>
          <p:nvPr/>
        </p:nvSpPr>
        <p:spPr>
          <a:xfrm rot="10800000">
            <a:off x="8520297" y="0"/>
            <a:ext cx="184200" cy="5143500"/>
          </a:xfrm>
          <a:prstGeom prst="rect">
            <a:avLst/>
          </a:prstGeom>
          <a:gradFill>
            <a:gsLst>
              <a:gs pos="0">
                <a:srgbClr val="75DDFF"/>
              </a:gs>
              <a:gs pos="100000">
                <a:srgbClr val="09B1E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3"/>
          <p:cNvSpPr/>
          <p:nvPr/>
        </p:nvSpPr>
        <p:spPr>
          <a:xfrm>
            <a:off x="8436113" y="-125"/>
            <a:ext cx="90600" cy="5143500"/>
          </a:xfrm>
          <a:prstGeom prst="rect">
            <a:avLst/>
          </a:prstGeom>
          <a:gradFill>
            <a:gsLst>
              <a:gs pos="0">
                <a:srgbClr val="C6F18D"/>
              </a:gs>
              <a:gs pos="100000">
                <a:srgbClr val="8AD824"/>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3"/>
          <p:cNvSpPr/>
          <p:nvPr/>
        </p:nvSpPr>
        <p:spPr>
          <a:xfrm rot="10800000">
            <a:off x="8190700" y="-125"/>
            <a:ext cx="247800" cy="5143500"/>
          </a:xfrm>
          <a:prstGeom prst="rect">
            <a:avLst/>
          </a:prstGeom>
          <a:gradFill>
            <a:gsLst>
              <a:gs pos="0">
                <a:srgbClr val="1077D2"/>
              </a:gs>
              <a:gs pos="100000">
                <a:srgbClr val="093153"/>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3"/>
          <p:cNvSpPr txBox="1"/>
          <p:nvPr>
            <p:ph idx="12" type="sldNum"/>
          </p:nvPr>
        </p:nvSpPr>
        <p:spPr>
          <a:xfrm>
            <a:off x="7565809"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17" name="Shape 17"/>
        <p:cNvGrpSpPr/>
        <p:nvPr/>
      </p:nvGrpSpPr>
      <p:grpSpPr>
        <a:xfrm>
          <a:off x="0" y="0"/>
          <a:ext cx="0" cy="0"/>
          <a:chOff x="0" y="0"/>
          <a:chExt cx="0" cy="0"/>
        </a:xfrm>
      </p:grpSpPr>
      <p:sp>
        <p:nvSpPr>
          <p:cNvPr id="18" name="Google Shape;18;p3"/>
          <p:cNvSpPr/>
          <p:nvPr/>
        </p:nvSpPr>
        <p:spPr>
          <a:xfrm>
            <a:off x="2469212" y="-125"/>
            <a:ext cx="446100" cy="5143500"/>
          </a:xfrm>
          <a:prstGeom prst="rect">
            <a:avLst/>
          </a:prstGeom>
          <a:gradFill>
            <a:gsLst>
              <a:gs pos="0">
                <a:srgbClr val="3177EE"/>
              </a:gs>
              <a:gs pos="100000">
                <a:srgbClr val="113D8A"/>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p:nvPr/>
        </p:nvSpPr>
        <p:spPr>
          <a:xfrm rot="10800000">
            <a:off x="2291597" y="0"/>
            <a:ext cx="184200" cy="5143500"/>
          </a:xfrm>
          <a:prstGeom prst="rect">
            <a:avLst/>
          </a:prstGeom>
          <a:gradFill>
            <a:gsLst>
              <a:gs pos="0">
                <a:srgbClr val="75DDFF"/>
              </a:gs>
              <a:gs pos="100000">
                <a:srgbClr val="09B1E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a:off x="2207413" y="-125"/>
            <a:ext cx="90600" cy="5143500"/>
          </a:xfrm>
          <a:prstGeom prst="rect">
            <a:avLst/>
          </a:prstGeom>
          <a:gradFill>
            <a:gsLst>
              <a:gs pos="0">
                <a:srgbClr val="C6F18D"/>
              </a:gs>
              <a:gs pos="100000">
                <a:srgbClr val="8AD824"/>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
          <p:cNvSpPr/>
          <p:nvPr/>
        </p:nvSpPr>
        <p:spPr>
          <a:xfrm rot="10800000">
            <a:off x="1962000" y="-125"/>
            <a:ext cx="247800" cy="5143500"/>
          </a:xfrm>
          <a:prstGeom prst="rect">
            <a:avLst/>
          </a:prstGeom>
          <a:gradFill>
            <a:gsLst>
              <a:gs pos="0">
                <a:srgbClr val="1077D2"/>
              </a:gs>
              <a:gs pos="100000">
                <a:srgbClr val="093153"/>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rot="10800000">
            <a:off x="2908100" y="-125"/>
            <a:ext cx="6243000" cy="5143500"/>
          </a:xfrm>
          <a:prstGeom prst="rect">
            <a:avLst/>
          </a:prstGeom>
          <a:gradFill>
            <a:gsLst>
              <a:gs pos="0">
                <a:srgbClr val="364072"/>
              </a:gs>
              <a:gs pos="100000">
                <a:srgbClr val="0E0F18"/>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txBox="1"/>
          <p:nvPr>
            <p:ph type="ctrTitle"/>
          </p:nvPr>
        </p:nvSpPr>
        <p:spPr>
          <a:xfrm>
            <a:off x="3451475" y="2045250"/>
            <a:ext cx="5154300" cy="6909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lt1"/>
              </a:buClr>
              <a:buSzPts val="3600"/>
              <a:buNone/>
              <a:defRPr b="0" sz="3600">
                <a:solidFill>
                  <a:schemeClr val="lt1"/>
                </a:solidFill>
              </a:defRPr>
            </a:lvl1pPr>
            <a:lvl2pPr lvl="1" rtl="0">
              <a:spcBef>
                <a:spcPts val="0"/>
              </a:spcBef>
              <a:spcAft>
                <a:spcPts val="0"/>
              </a:spcAft>
              <a:buClr>
                <a:schemeClr val="lt1"/>
              </a:buClr>
              <a:buSzPts val="3600"/>
              <a:buNone/>
              <a:defRPr b="0" sz="3600">
                <a:solidFill>
                  <a:schemeClr val="lt1"/>
                </a:solidFill>
              </a:defRPr>
            </a:lvl2pPr>
            <a:lvl3pPr lvl="2" rtl="0">
              <a:spcBef>
                <a:spcPts val="0"/>
              </a:spcBef>
              <a:spcAft>
                <a:spcPts val="0"/>
              </a:spcAft>
              <a:buClr>
                <a:schemeClr val="lt1"/>
              </a:buClr>
              <a:buSzPts val="3600"/>
              <a:buNone/>
              <a:defRPr b="0" sz="3600">
                <a:solidFill>
                  <a:schemeClr val="lt1"/>
                </a:solidFill>
              </a:defRPr>
            </a:lvl3pPr>
            <a:lvl4pPr lvl="3" rtl="0">
              <a:spcBef>
                <a:spcPts val="0"/>
              </a:spcBef>
              <a:spcAft>
                <a:spcPts val="0"/>
              </a:spcAft>
              <a:buClr>
                <a:schemeClr val="lt1"/>
              </a:buClr>
              <a:buSzPts val="3600"/>
              <a:buNone/>
              <a:defRPr b="0" sz="3600">
                <a:solidFill>
                  <a:schemeClr val="lt1"/>
                </a:solidFill>
              </a:defRPr>
            </a:lvl4pPr>
            <a:lvl5pPr lvl="4" rtl="0">
              <a:spcBef>
                <a:spcPts val="0"/>
              </a:spcBef>
              <a:spcAft>
                <a:spcPts val="0"/>
              </a:spcAft>
              <a:buClr>
                <a:schemeClr val="lt1"/>
              </a:buClr>
              <a:buSzPts val="3600"/>
              <a:buNone/>
              <a:defRPr b="0" sz="3600">
                <a:solidFill>
                  <a:schemeClr val="lt1"/>
                </a:solidFill>
              </a:defRPr>
            </a:lvl5pPr>
            <a:lvl6pPr lvl="5" rtl="0">
              <a:spcBef>
                <a:spcPts val="0"/>
              </a:spcBef>
              <a:spcAft>
                <a:spcPts val="0"/>
              </a:spcAft>
              <a:buClr>
                <a:schemeClr val="lt1"/>
              </a:buClr>
              <a:buSzPts val="3600"/>
              <a:buNone/>
              <a:defRPr b="0" sz="3600">
                <a:solidFill>
                  <a:schemeClr val="lt1"/>
                </a:solidFill>
              </a:defRPr>
            </a:lvl6pPr>
            <a:lvl7pPr lvl="6" rtl="0">
              <a:spcBef>
                <a:spcPts val="0"/>
              </a:spcBef>
              <a:spcAft>
                <a:spcPts val="0"/>
              </a:spcAft>
              <a:buClr>
                <a:schemeClr val="lt1"/>
              </a:buClr>
              <a:buSzPts val="3600"/>
              <a:buNone/>
              <a:defRPr b="0" sz="3600">
                <a:solidFill>
                  <a:schemeClr val="lt1"/>
                </a:solidFill>
              </a:defRPr>
            </a:lvl7pPr>
            <a:lvl8pPr lvl="7" rtl="0">
              <a:spcBef>
                <a:spcPts val="0"/>
              </a:spcBef>
              <a:spcAft>
                <a:spcPts val="0"/>
              </a:spcAft>
              <a:buClr>
                <a:schemeClr val="lt1"/>
              </a:buClr>
              <a:buSzPts val="3600"/>
              <a:buNone/>
              <a:defRPr b="0" sz="3600">
                <a:solidFill>
                  <a:schemeClr val="lt1"/>
                </a:solidFill>
              </a:defRPr>
            </a:lvl8pPr>
            <a:lvl9pPr lvl="8" rtl="0">
              <a:spcBef>
                <a:spcPts val="0"/>
              </a:spcBef>
              <a:spcAft>
                <a:spcPts val="0"/>
              </a:spcAft>
              <a:buClr>
                <a:schemeClr val="lt1"/>
              </a:buClr>
              <a:buSzPts val="3600"/>
              <a:buNone/>
              <a:defRPr b="0" sz="3600">
                <a:solidFill>
                  <a:schemeClr val="lt1"/>
                </a:solidFill>
              </a:defRPr>
            </a:lvl9pPr>
          </a:lstStyle>
          <a:p/>
        </p:txBody>
      </p:sp>
      <p:sp>
        <p:nvSpPr>
          <p:cNvPr id="24" name="Google Shape;24;p3"/>
          <p:cNvSpPr txBox="1"/>
          <p:nvPr>
            <p:ph idx="1" type="subTitle"/>
          </p:nvPr>
        </p:nvSpPr>
        <p:spPr>
          <a:xfrm>
            <a:off x="3451475" y="2680575"/>
            <a:ext cx="5154300" cy="4323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solidFill>
                  <a:schemeClr val="accent3"/>
                </a:solidFill>
              </a:defRPr>
            </a:lvl1pPr>
            <a:lvl2pPr lvl="1" rtl="0">
              <a:spcBef>
                <a:spcPts val="0"/>
              </a:spcBef>
              <a:spcAft>
                <a:spcPts val="0"/>
              </a:spcAft>
              <a:buSzPts val="1400"/>
              <a:buNone/>
              <a:defRPr sz="1400">
                <a:solidFill>
                  <a:schemeClr val="accent3"/>
                </a:solidFill>
              </a:defRPr>
            </a:lvl2pPr>
            <a:lvl3pPr lvl="2" rtl="0">
              <a:spcBef>
                <a:spcPts val="0"/>
              </a:spcBef>
              <a:spcAft>
                <a:spcPts val="0"/>
              </a:spcAft>
              <a:buSzPts val="1400"/>
              <a:buNone/>
              <a:defRPr sz="1400">
                <a:solidFill>
                  <a:schemeClr val="accent3"/>
                </a:solidFill>
              </a:defRPr>
            </a:lvl3pPr>
            <a:lvl4pPr lvl="3" rtl="0">
              <a:spcBef>
                <a:spcPts val="0"/>
              </a:spcBef>
              <a:spcAft>
                <a:spcPts val="0"/>
              </a:spcAft>
              <a:buClr>
                <a:schemeClr val="accent3"/>
              </a:buClr>
              <a:buSzPts val="1400"/>
              <a:buNone/>
              <a:defRPr sz="1400">
                <a:solidFill>
                  <a:schemeClr val="accent3"/>
                </a:solidFill>
              </a:defRPr>
            </a:lvl4pPr>
            <a:lvl5pPr lvl="4" rtl="0">
              <a:spcBef>
                <a:spcPts val="0"/>
              </a:spcBef>
              <a:spcAft>
                <a:spcPts val="0"/>
              </a:spcAft>
              <a:buClr>
                <a:schemeClr val="accent3"/>
              </a:buClr>
              <a:buSzPts val="1400"/>
              <a:buNone/>
              <a:defRPr sz="1400">
                <a:solidFill>
                  <a:schemeClr val="accent3"/>
                </a:solidFill>
              </a:defRPr>
            </a:lvl5pPr>
            <a:lvl6pPr lvl="5" rtl="0">
              <a:spcBef>
                <a:spcPts val="0"/>
              </a:spcBef>
              <a:spcAft>
                <a:spcPts val="0"/>
              </a:spcAft>
              <a:buClr>
                <a:schemeClr val="accent3"/>
              </a:buClr>
              <a:buSzPts val="1400"/>
              <a:buNone/>
              <a:defRPr sz="1400">
                <a:solidFill>
                  <a:schemeClr val="accent3"/>
                </a:solidFill>
              </a:defRPr>
            </a:lvl6pPr>
            <a:lvl7pPr lvl="6" rtl="0">
              <a:spcBef>
                <a:spcPts val="0"/>
              </a:spcBef>
              <a:spcAft>
                <a:spcPts val="0"/>
              </a:spcAft>
              <a:buClr>
                <a:schemeClr val="accent3"/>
              </a:buClr>
              <a:buSzPts val="1400"/>
              <a:buNone/>
              <a:defRPr sz="1400">
                <a:solidFill>
                  <a:schemeClr val="accent3"/>
                </a:solidFill>
              </a:defRPr>
            </a:lvl7pPr>
            <a:lvl8pPr lvl="7" rtl="0">
              <a:spcBef>
                <a:spcPts val="0"/>
              </a:spcBef>
              <a:spcAft>
                <a:spcPts val="0"/>
              </a:spcAft>
              <a:buClr>
                <a:schemeClr val="accent3"/>
              </a:buClr>
              <a:buSzPts val="1400"/>
              <a:buNone/>
              <a:defRPr sz="1400">
                <a:solidFill>
                  <a:schemeClr val="accent3"/>
                </a:solidFill>
              </a:defRPr>
            </a:lvl8pPr>
            <a:lvl9pPr lvl="8" rtl="0">
              <a:spcBef>
                <a:spcPts val="0"/>
              </a:spcBef>
              <a:spcAft>
                <a:spcPts val="0"/>
              </a:spcAft>
              <a:buClr>
                <a:schemeClr val="accent3"/>
              </a:buClr>
              <a:buSzPts val="1400"/>
              <a:buNone/>
              <a:defRPr sz="1400">
                <a:solidFill>
                  <a:schemeClr val="accent3"/>
                </a:solidFill>
              </a:defRPr>
            </a:lvl9pPr>
          </a:lstStyle>
          <a:p/>
        </p:txBody>
      </p:sp>
      <p:sp>
        <p:nvSpPr>
          <p:cNvPr id="25" name="Google Shape;25;p3"/>
          <p:cNvSpPr txBox="1"/>
          <p:nvPr>
            <p:ph idx="12" type="sldNum"/>
          </p:nvPr>
        </p:nvSpPr>
        <p:spPr>
          <a:xfrm>
            <a:off x="8529584" y="4749851"/>
            <a:ext cx="548700" cy="393600"/>
          </a:xfrm>
          <a:prstGeom prst="rect">
            <a:avLst/>
          </a:prstGeom>
        </p:spPr>
        <p:txBody>
          <a:bodyPr anchorCtr="0" anchor="ctr" bIns="91425" lIns="91425" spcFirstLastPara="1" rIns="91425" wrap="square" tIns="91425">
            <a:noAutofit/>
          </a:bodyPr>
          <a:lstStyle>
            <a:lvl1pPr lvl="0" rtl="0">
              <a:buNone/>
              <a:defRPr>
                <a:latin typeface="Droid Serif"/>
                <a:ea typeface="Droid Serif"/>
                <a:cs typeface="Droid Serif"/>
                <a:sym typeface="Droid Serif"/>
              </a:defRPr>
            </a:lvl1pPr>
            <a:lvl2pPr lvl="1" rtl="0">
              <a:buNone/>
              <a:defRPr>
                <a:latin typeface="Droid Serif"/>
                <a:ea typeface="Droid Serif"/>
                <a:cs typeface="Droid Serif"/>
                <a:sym typeface="Droid Serif"/>
              </a:defRPr>
            </a:lvl2pPr>
            <a:lvl3pPr lvl="2" rtl="0">
              <a:buNone/>
              <a:defRPr>
                <a:latin typeface="Droid Serif"/>
                <a:ea typeface="Droid Serif"/>
                <a:cs typeface="Droid Serif"/>
                <a:sym typeface="Droid Serif"/>
              </a:defRPr>
            </a:lvl3pPr>
            <a:lvl4pPr lvl="3" rtl="0">
              <a:buNone/>
              <a:defRPr>
                <a:latin typeface="Droid Serif"/>
                <a:ea typeface="Droid Serif"/>
                <a:cs typeface="Droid Serif"/>
                <a:sym typeface="Droid Serif"/>
              </a:defRPr>
            </a:lvl4pPr>
            <a:lvl5pPr lvl="4" rtl="0">
              <a:buNone/>
              <a:defRPr>
                <a:latin typeface="Droid Serif"/>
                <a:ea typeface="Droid Serif"/>
                <a:cs typeface="Droid Serif"/>
                <a:sym typeface="Droid Serif"/>
              </a:defRPr>
            </a:lvl5pPr>
            <a:lvl6pPr lvl="5" rtl="0">
              <a:buNone/>
              <a:defRPr>
                <a:latin typeface="Droid Serif"/>
                <a:ea typeface="Droid Serif"/>
                <a:cs typeface="Droid Serif"/>
                <a:sym typeface="Droid Serif"/>
              </a:defRPr>
            </a:lvl6pPr>
            <a:lvl7pPr lvl="6" rtl="0">
              <a:buNone/>
              <a:defRPr>
                <a:latin typeface="Droid Serif"/>
                <a:ea typeface="Droid Serif"/>
                <a:cs typeface="Droid Serif"/>
                <a:sym typeface="Droid Serif"/>
              </a:defRPr>
            </a:lvl7pPr>
            <a:lvl8pPr lvl="7" rtl="0">
              <a:buNone/>
              <a:defRPr>
                <a:latin typeface="Droid Serif"/>
                <a:ea typeface="Droid Serif"/>
                <a:cs typeface="Droid Serif"/>
                <a:sym typeface="Droid Serif"/>
              </a:defRPr>
            </a:lvl8pPr>
            <a:lvl9pPr lvl="8" rtl="0">
              <a:buNone/>
              <a:defRPr>
                <a:latin typeface="Droid Serif"/>
                <a:ea typeface="Droid Serif"/>
                <a:cs typeface="Droid Serif"/>
                <a:sym typeface="Droid Serif"/>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26" name="Shape 26"/>
        <p:cNvGrpSpPr/>
        <p:nvPr/>
      </p:nvGrpSpPr>
      <p:grpSpPr>
        <a:xfrm>
          <a:off x="0" y="0"/>
          <a:ext cx="0" cy="0"/>
          <a:chOff x="0" y="0"/>
          <a:chExt cx="0" cy="0"/>
        </a:xfrm>
      </p:grpSpPr>
      <p:sp>
        <p:nvSpPr>
          <p:cNvPr id="27" name="Google Shape;27;p4"/>
          <p:cNvSpPr/>
          <p:nvPr/>
        </p:nvSpPr>
        <p:spPr>
          <a:xfrm rot="-5400000">
            <a:off x="200" y="877900"/>
            <a:ext cx="658200" cy="659100"/>
          </a:xfrm>
          <a:prstGeom prst="rect">
            <a:avLst/>
          </a:prstGeom>
          <a:gradFill>
            <a:gsLst>
              <a:gs pos="0">
                <a:srgbClr val="75DDFF"/>
              </a:gs>
              <a:gs pos="100000">
                <a:srgbClr val="09B1E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4"/>
          <p:cNvSpPr/>
          <p:nvPr/>
        </p:nvSpPr>
        <p:spPr>
          <a:xfrm>
            <a:off x="6738387" y="-125"/>
            <a:ext cx="446100" cy="5143500"/>
          </a:xfrm>
          <a:prstGeom prst="rect">
            <a:avLst/>
          </a:prstGeom>
          <a:gradFill>
            <a:gsLst>
              <a:gs pos="0">
                <a:srgbClr val="3177EE"/>
              </a:gs>
              <a:gs pos="100000">
                <a:srgbClr val="113D8A"/>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4"/>
          <p:cNvSpPr/>
          <p:nvPr/>
        </p:nvSpPr>
        <p:spPr>
          <a:xfrm rot="10800000">
            <a:off x="6560772" y="0"/>
            <a:ext cx="184200" cy="5143500"/>
          </a:xfrm>
          <a:prstGeom prst="rect">
            <a:avLst/>
          </a:prstGeom>
          <a:gradFill>
            <a:gsLst>
              <a:gs pos="0">
                <a:srgbClr val="75DDFF"/>
              </a:gs>
              <a:gs pos="100000">
                <a:srgbClr val="09B1E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4"/>
          <p:cNvSpPr/>
          <p:nvPr/>
        </p:nvSpPr>
        <p:spPr>
          <a:xfrm>
            <a:off x="6476588" y="-125"/>
            <a:ext cx="90600" cy="5143500"/>
          </a:xfrm>
          <a:prstGeom prst="rect">
            <a:avLst/>
          </a:prstGeom>
          <a:gradFill>
            <a:gsLst>
              <a:gs pos="0">
                <a:srgbClr val="C6F18D"/>
              </a:gs>
              <a:gs pos="100000">
                <a:srgbClr val="8AD824"/>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4"/>
          <p:cNvSpPr/>
          <p:nvPr/>
        </p:nvSpPr>
        <p:spPr>
          <a:xfrm rot="10800000">
            <a:off x="6231175" y="-125"/>
            <a:ext cx="247800" cy="5143500"/>
          </a:xfrm>
          <a:prstGeom prst="rect">
            <a:avLst/>
          </a:prstGeom>
          <a:gradFill>
            <a:gsLst>
              <a:gs pos="0">
                <a:srgbClr val="1077D2"/>
              </a:gs>
              <a:gs pos="100000">
                <a:srgbClr val="093153"/>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4"/>
          <p:cNvSpPr/>
          <p:nvPr/>
        </p:nvSpPr>
        <p:spPr>
          <a:xfrm rot="10800000">
            <a:off x="7182000" y="-125"/>
            <a:ext cx="1962000" cy="5143500"/>
          </a:xfrm>
          <a:prstGeom prst="rect">
            <a:avLst/>
          </a:prstGeom>
          <a:gradFill>
            <a:gsLst>
              <a:gs pos="0">
                <a:srgbClr val="364072"/>
              </a:gs>
              <a:gs pos="100000">
                <a:srgbClr val="0E0F18"/>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4"/>
          <p:cNvSpPr txBox="1"/>
          <p:nvPr>
            <p:ph idx="1" type="body"/>
          </p:nvPr>
        </p:nvSpPr>
        <p:spPr>
          <a:xfrm>
            <a:off x="985175" y="766700"/>
            <a:ext cx="4486200" cy="3730800"/>
          </a:xfrm>
          <a:prstGeom prst="rect">
            <a:avLst/>
          </a:prstGeom>
        </p:spPr>
        <p:txBody>
          <a:bodyPr anchorCtr="0" anchor="t" bIns="91425" lIns="91425" spcFirstLastPara="1" rIns="91425" wrap="square" tIns="91425">
            <a:noAutofit/>
          </a:bodyPr>
          <a:lstStyle>
            <a:lvl1pPr indent="-419100" lvl="0" marL="457200" rtl="0">
              <a:spcBef>
                <a:spcPts val="600"/>
              </a:spcBef>
              <a:spcAft>
                <a:spcPts val="0"/>
              </a:spcAft>
              <a:buSzPts val="3000"/>
              <a:buFont typeface="Droid Serif"/>
              <a:buChar char="➝"/>
              <a:defRPr i="1" sz="3000">
                <a:latin typeface="Droid Serif"/>
                <a:ea typeface="Droid Serif"/>
                <a:cs typeface="Droid Serif"/>
                <a:sym typeface="Droid Serif"/>
              </a:defRPr>
            </a:lvl1pPr>
            <a:lvl2pPr indent="-419100" lvl="1" marL="914400" rtl="0">
              <a:spcBef>
                <a:spcPts val="0"/>
              </a:spcBef>
              <a:spcAft>
                <a:spcPts val="0"/>
              </a:spcAft>
              <a:buSzPts val="3000"/>
              <a:buFont typeface="Droid Serif"/>
              <a:buChar char="⇾"/>
              <a:defRPr i="1" sz="3000">
                <a:latin typeface="Droid Serif"/>
                <a:ea typeface="Droid Serif"/>
                <a:cs typeface="Droid Serif"/>
                <a:sym typeface="Droid Serif"/>
              </a:defRPr>
            </a:lvl2pPr>
            <a:lvl3pPr indent="-419100" lvl="2" marL="1371600" rtl="0">
              <a:spcBef>
                <a:spcPts val="0"/>
              </a:spcBef>
              <a:spcAft>
                <a:spcPts val="0"/>
              </a:spcAft>
              <a:buSzPts val="3000"/>
              <a:buFont typeface="Droid Serif"/>
              <a:buChar char="￫"/>
              <a:defRPr i="1" sz="3000">
                <a:latin typeface="Droid Serif"/>
                <a:ea typeface="Droid Serif"/>
                <a:cs typeface="Droid Serif"/>
                <a:sym typeface="Droid Serif"/>
              </a:defRPr>
            </a:lvl3pPr>
            <a:lvl4pPr indent="-419100" lvl="3" marL="1828800" rtl="0">
              <a:spcBef>
                <a:spcPts val="0"/>
              </a:spcBef>
              <a:spcAft>
                <a:spcPts val="0"/>
              </a:spcAft>
              <a:buSzPts val="3000"/>
              <a:buFont typeface="Droid Serif"/>
              <a:buChar char="￫"/>
              <a:defRPr i="1" sz="3000">
                <a:latin typeface="Droid Serif"/>
                <a:ea typeface="Droid Serif"/>
                <a:cs typeface="Droid Serif"/>
                <a:sym typeface="Droid Serif"/>
              </a:defRPr>
            </a:lvl4pPr>
            <a:lvl5pPr indent="-419100" lvl="4" marL="2286000" rtl="0">
              <a:spcBef>
                <a:spcPts val="0"/>
              </a:spcBef>
              <a:spcAft>
                <a:spcPts val="0"/>
              </a:spcAft>
              <a:buSzPts val="3000"/>
              <a:buFont typeface="Droid Serif"/>
              <a:buChar char="￫"/>
              <a:defRPr i="1" sz="3000">
                <a:latin typeface="Droid Serif"/>
                <a:ea typeface="Droid Serif"/>
                <a:cs typeface="Droid Serif"/>
                <a:sym typeface="Droid Serif"/>
              </a:defRPr>
            </a:lvl5pPr>
            <a:lvl6pPr indent="-419100" lvl="5" marL="2743200" rtl="0">
              <a:spcBef>
                <a:spcPts val="0"/>
              </a:spcBef>
              <a:spcAft>
                <a:spcPts val="0"/>
              </a:spcAft>
              <a:buSzPts val="3000"/>
              <a:buFont typeface="Droid Serif"/>
              <a:buChar char="￫"/>
              <a:defRPr i="1" sz="3000">
                <a:latin typeface="Droid Serif"/>
                <a:ea typeface="Droid Serif"/>
                <a:cs typeface="Droid Serif"/>
                <a:sym typeface="Droid Serif"/>
              </a:defRPr>
            </a:lvl6pPr>
            <a:lvl7pPr indent="-419100" lvl="6" marL="3200400" rtl="0">
              <a:spcBef>
                <a:spcPts val="0"/>
              </a:spcBef>
              <a:spcAft>
                <a:spcPts val="0"/>
              </a:spcAft>
              <a:buSzPts val="3000"/>
              <a:buFont typeface="Droid Serif"/>
              <a:buChar char="￫"/>
              <a:defRPr i="1" sz="3000">
                <a:latin typeface="Droid Serif"/>
                <a:ea typeface="Droid Serif"/>
                <a:cs typeface="Droid Serif"/>
                <a:sym typeface="Droid Serif"/>
              </a:defRPr>
            </a:lvl7pPr>
            <a:lvl8pPr indent="-419100" lvl="7" marL="3657600" rtl="0">
              <a:spcBef>
                <a:spcPts val="0"/>
              </a:spcBef>
              <a:spcAft>
                <a:spcPts val="0"/>
              </a:spcAft>
              <a:buSzPts val="3000"/>
              <a:buFont typeface="Droid Serif"/>
              <a:buChar char="￫"/>
              <a:defRPr i="1" sz="3000">
                <a:latin typeface="Droid Serif"/>
                <a:ea typeface="Droid Serif"/>
                <a:cs typeface="Droid Serif"/>
                <a:sym typeface="Droid Serif"/>
              </a:defRPr>
            </a:lvl8pPr>
            <a:lvl9pPr indent="-419100" lvl="8" marL="4114800">
              <a:spcBef>
                <a:spcPts val="0"/>
              </a:spcBef>
              <a:spcAft>
                <a:spcPts val="0"/>
              </a:spcAft>
              <a:buSzPts val="3000"/>
              <a:buFont typeface="Droid Serif"/>
              <a:buChar char="￫"/>
              <a:defRPr i="1" sz="3000">
                <a:latin typeface="Droid Serif"/>
                <a:ea typeface="Droid Serif"/>
                <a:cs typeface="Droid Serif"/>
                <a:sym typeface="Droid Serif"/>
              </a:defRPr>
            </a:lvl9pPr>
          </a:lstStyle>
          <a:p/>
        </p:txBody>
      </p:sp>
      <p:sp>
        <p:nvSpPr>
          <p:cNvPr id="34" name="Google Shape;34;p4"/>
          <p:cNvSpPr txBox="1"/>
          <p:nvPr/>
        </p:nvSpPr>
        <p:spPr>
          <a:xfrm>
            <a:off x="0" y="785283"/>
            <a:ext cx="659100" cy="65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7200">
                <a:solidFill>
                  <a:srgbClr val="FFFFFF"/>
                </a:solidFill>
                <a:latin typeface="Pontano Sans"/>
                <a:ea typeface="Pontano Sans"/>
                <a:cs typeface="Pontano Sans"/>
                <a:sym typeface="Pontano Sans"/>
              </a:rPr>
              <a:t>“</a:t>
            </a:r>
            <a:endParaRPr b="1" sz="7200">
              <a:solidFill>
                <a:srgbClr val="FFFFFF"/>
              </a:solidFill>
              <a:latin typeface="Pontano Sans"/>
              <a:ea typeface="Pontano Sans"/>
              <a:cs typeface="Pontano Sans"/>
              <a:sym typeface="Pontano Sans"/>
            </a:endParaRPr>
          </a:p>
        </p:txBody>
      </p:sp>
      <p:sp>
        <p:nvSpPr>
          <p:cNvPr id="35" name="Google Shape;35;p4"/>
          <p:cNvSpPr txBox="1"/>
          <p:nvPr>
            <p:ph idx="12" type="sldNum"/>
          </p:nvPr>
        </p:nvSpPr>
        <p:spPr>
          <a:xfrm>
            <a:off x="5606284" y="4749851"/>
            <a:ext cx="548700" cy="393600"/>
          </a:xfrm>
          <a:prstGeom prst="rect">
            <a:avLst/>
          </a:prstGeom>
        </p:spPr>
        <p:txBody>
          <a:bodyPr anchorCtr="0" anchor="ctr" bIns="91425" lIns="91425" spcFirstLastPara="1" rIns="91425" wrap="square" tIns="91425">
            <a:noAutofit/>
          </a:bodyPr>
          <a:lstStyle>
            <a:lvl1pPr lvl="0">
              <a:buNone/>
              <a:defRPr>
                <a:latin typeface="Droid Serif"/>
                <a:ea typeface="Droid Serif"/>
                <a:cs typeface="Droid Serif"/>
                <a:sym typeface="Droid Serif"/>
              </a:defRPr>
            </a:lvl1pPr>
            <a:lvl2pPr lvl="1">
              <a:buNone/>
              <a:defRPr>
                <a:latin typeface="Droid Serif"/>
                <a:ea typeface="Droid Serif"/>
                <a:cs typeface="Droid Serif"/>
                <a:sym typeface="Droid Serif"/>
              </a:defRPr>
            </a:lvl2pPr>
            <a:lvl3pPr lvl="2">
              <a:buNone/>
              <a:defRPr>
                <a:latin typeface="Droid Serif"/>
                <a:ea typeface="Droid Serif"/>
                <a:cs typeface="Droid Serif"/>
                <a:sym typeface="Droid Serif"/>
              </a:defRPr>
            </a:lvl3pPr>
            <a:lvl4pPr lvl="3">
              <a:buNone/>
              <a:defRPr>
                <a:latin typeface="Droid Serif"/>
                <a:ea typeface="Droid Serif"/>
                <a:cs typeface="Droid Serif"/>
                <a:sym typeface="Droid Serif"/>
              </a:defRPr>
            </a:lvl4pPr>
            <a:lvl5pPr lvl="4">
              <a:buNone/>
              <a:defRPr>
                <a:latin typeface="Droid Serif"/>
                <a:ea typeface="Droid Serif"/>
                <a:cs typeface="Droid Serif"/>
                <a:sym typeface="Droid Serif"/>
              </a:defRPr>
            </a:lvl5pPr>
            <a:lvl6pPr lvl="5">
              <a:buNone/>
              <a:defRPr>
                <a:latin typeface="Droid Serif"/>
                <a:ea typeface="Droid Serif"/>
                <a:cs typeface="Droid Serif"/>
                <a:sym typeface="Droid Serif"/>
              </a:defRPr>
            </a:lvl6pPr>
            <a:lvl7pPr lvl="6">
              <a:buNone/>
              <a:defRPr>
                <a:latin typeface="Droid Serif"/>
                <a:ea typeface="Droid Serif"/>
                <a:cs typeface="Droid Serif"/>
                <a:sym typeface="Droid Serif"/>
              </a:defRPr>
            </a:lvl7pPr>
            <a:lvl8pPr lvl="7">
              <a:buNone/>
              <a:defRPr>
                <a:latin typeface="Droid Serif"/>
                <a:ea typeface="Droid Serif"/>
                <a:cs typeface="Droid Serif"/>
                <a:sym typeface="Droid Serif"/>
              </a:defRPr>
            </a:lvl8pPr>
            <a:lvl9pPr lvl="8">
              <a:buNone/>
              <a:defRPr>
                <a:latin typeface="Droid Serif"/>
                <a:ea typeface="Droid Serif"/>
                <a:cs typeface="Droid Serif"/>
                <a:sym typeface="Droid Serif"/>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36" name="Shape 36"/>
        <p:cNvGrpSpPr/>
        <p:nvPr/>
      </p:nvGrpSpPr>
      <p:grpSpPr>
        <a:xfrm>
          <a:off x="0" y="0"/>
          <a:ext cx="0" cy="0"/>
          <a:chOff x="0" y="0"/>
          <a:chExt cx="0" cy="0"/>
        </a:xfrm>
      </p:grpSpPr>
      <p:sp>
        <p:nvSpPr>
          <p:cNvPr id="37" name="Google Shape;37;p5"/>
          <p:cNvSpPr/>
          <p:nvPr/>
        </p:nvSpPr>
        <p:spPr>
          <a:xfrm rot="-5400000">
            <a:off x="-100" y="878175"/>
            <a:ext cx="269100" cy="269400"/>
          </a:xfrm>
          <a:prstGeom prst="rect">
            <a:avLst/>
          </a:prstGeom>
          <a:gradFill>
            <a:gsLst>
              <a:gs pos="0">
                <a:srgbClr val="75DDFF"/>
              </a:gs>
              <a:gs pos="100000">
                <a:srgbClr val="09B1E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5"/>
          <p:cNvSpPr/>
          <p:nvPr/>
        </p:nvSpPr>
        <p:spPr>
          <a:xfrm>
            <a:off x="6738387" y="-125"/>
            <a:ext cx="446100" cy="5143500"/>
          </a:xfrm>
          <a:prstGeom prst="rect">
            <a:avLst/>
          </a:prstGeom>
          <a:gradFill>
            <a:gsLst>
              <a:gs pos="0">
                <a:srgbClr val="3177EE"/>
              </a:gs>
              <a:gs pos="100000">
                <a:srgbClr val="113D8A"/>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5"/>
          <p:cNvSpPr/>
          <p:nvPr/>
        </p:nvSpPr>
        <p:spPr>
          <a:xfrm rot="10800000">
            <a:off x="6560772" y="0"/>
            <a:ext cx="184200" cy="5143500"/>
          </a:xfrm>
          <a:prstGeom prst="rect">
            <a:avLst/>
          </a:prstGeom>
          <a:gradFill>
            <a:gsLst>
              <a:gs pos="0">
                <a:srgbClr val="75DDFF"/>
              </a:gs>
              <a:gs pos="100000">
                <a:srgbClr val="09B1E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5"/>
          <p:cNvSpPr/>
          <p:nvPr/>
        </p:nvSpPr>
        <p:spPr>
          <a:xfrm>
            <a:off x="6476588" y="-125"/>
            <a:ext cx="90600" cy="5143500"/>
          </a:xfrm>
          <a:prstGeom prst="rect">
            <a:avLst/>
          </a:prstGeom>
          <a:gradFill>
            <a:gsLst>
              <a:gs pos="0">
                <a:srgbClr val="C6F18D"/>
              </a:gs>
              <a:gs pos="100000">
                <a:srgbClr val="8AD824"/>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5"/>
          <p:cNvSpPr/>
          <p:nvPr/>
        </p:nvSpPr>
        <p:spPr>
          <a:xfrm rot="10800000">
            <a:off x="6231175" y="-125"/>
            <a:ext cx="247800" cy="5143500"/>
          </a:xfrm>
          <a:prstGeom prst="rect">
            <a:avLst/>
          </a:prstGeom>
          <a:gradFill>
            <a:gsLst>
              <a:gs pos="0">
                <a:srgbClr val="1077D2"/>
              </a:gs>
              <a:gs pos="100000">
                <a:srgbClr val="093153"/>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5"/>
          <p:cNvSpPr/>
          <p:nvPr/>
        </p:nvSpPr>
        <p:spPr>
          <a:xfrm rot="10800000">
            <a:off x="7182000" y="-125"/>
            <a:ext cx="1962000" cy="5143500"/>
          </a:xfrm>
          <a:prstGeom prst="rect">
            <a:avLst/>
          </a:prstGeom>
          <a:gradFill>
            <a:gsLst>
              <a:gs pos="0">
                <a:srgbClr val="364072"/>
              </a:gs>
              <a:gs pos="100000">
                <a:srgbClr val="0E0F18"/>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5"/>
          <p:cNvSpPr txBox="1"/>
          <p:nvPr>
            <p:ph type="title"/>
          </p:nvPr>
        </p:nvSpPr>
        <p:spPr>
          <a:xfrm>
            <a:off x="457200" y="563300"/>
            <a:ext cx="5301300" cy="727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4" name="Google Shape;44;p5"/>
          <p:cNvSpPr txBox="1"/>
          <p:nvPr>
            <p:ph idx="1" type="body"/>
          </p:nvPr>
        </p:nvSpPr>
        <p:spPr>
          <a:xfrm>
            <a:off x="457200" y="1406944"/>
            <a:ext cx="5301300" cy="3161400"/>
          </a:xfrm>
          <a:prstGeom prst="rect">
            <a:avLst/>
          </a:prstGeom>
        </p:spPr>
        <p:txBody>
          <a:bodyPr anchorCtr="0" anchor="t" bIns="91425" lIns="91425" spcFirstLastPara="1" rIns="91425" wrap="square" tIns="91425">
            <a:noAutofit/>
          </a:bodyPr>
          <a:lstStyle>
            <a:lvl1pPr indent="-342900" lvl="0" marL="457200">
              <a:spcBef>
                <a:spcPts val="600"/>
              </a:spcBef>
              <a:spcAft>
                <a:spcPts val="0"/>
              </a:spcAft>
              <a:buSzPts val="1800"/>
              <a:buChar char="➝"/>
              <a:defRPr/>
            </a:lvl1pPr>
            <a:lvl2pPr indent="-342900" lvl="1" marL="914400">
              <a:spcBef>
                <a:spcPts val="0"/>
              </a:spcBef>
              <a:spcAft>
                <a:spcPts val="0"/>
              </a:spcAft>
              <a:buSzPts val="1800"/>
              <a:buChar char="⇾"/>
              <a:defRPr/>
            </a:lvl2pPr>
            <a:lvl3pPr indent="-342900" lvl="2" marL="1371600">
              <a:spcBef>
                <a:spcPts val="0"/>
              </a:spcBef>
              <a:spcAft>
                <a:spcPts val="0"/>
              </a:spcAft>
              <a:buSzPts val="1800"/>
              <a:buChar char="￫"/>
              <a:defRPr/>
            </a:lvl3pPr>
            <a:lvl4pPr indent="-342900" lvl="3" marL="1828800">
              <a:spcBef>
                <a:spcPts val="0"/>
              </a:spcBef>
              <a:spcAft>
                <a:spcPts val="0"/>
              </a:spcAft>
              <a:buSzPts val="1800"/>
              <a:buChar char="￫"/>
              <a:defRPr/>
            </a:lvl4pPr>
            <a:lvl5pPr indent="-342900" lvl="4" marL="2286000">
              <a:spcBef>
                <a:spcPts val="0"/>
              </a:spcBef>
              <a:spcAft>
                <a:spcPts val="0"/>
              </a:spcAft>
              <a:buSzPts val="1800"/>
              <a:buChar char="￫"/>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sp>
        <p:nvSpPr>
          <p:cNvPr id="45" name="Google Shape;45;p5"/>
          <p:cNvSpPr txBox="1"/>
          <p:nvPr>
            <p:ph idx="12" type="sldNum"/>
          </p:nvPr>
        </p:nvSpPr>
        <p:spPr>
          <a:xfrm>
            <a:off x="5606284"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46" name="Shape 46"/>
        <p:cNvGrpSpPr/>
        <p:nvPr/>
      </p:nvGrpSpPr>
      <p:grpSpPr>
        <a:xfrm>
          <a:off x="0" y="0"/>
          <a:ext cx="0" cy="0"/>
          <a:chOff x="0" y="0"/>
          <a:chExt cx="0" cy="0"/>
        </a:xfrm>
      </p:grpSpPr>
      <p:sp>
        <p:nvSpPr>
          <p:cNvPr id="47" name="Google Shape;47;p6"/>
          <p:cNvSpPr/>
          <p:nvPr/>
        </p:nvSpPr>
        <p:spPr>
          <a:xfrm rot="-5400000">
            <a:off x="-100" y="878175"/>
            <a:ext cx="269100" cy="269400"/>
          </a:xfrm>
          <a:prstGeom prst="rect">
            <a:avLst/>
          </a:prstGeom>
          <a:gradFill>
            <a:gsLst>
              <a:gs pos="0">
                <a:srgbClr val="75DDFF"/>
              </a:gs>
              <a:gs pos="100000">
                <a:srgbClr val="09B1E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6"/>
          <p:cNvSpPr/>
          <p:nvPr/>
        </p:nvSpPr>
        <p:spPr>
          <a:xfrm>
            <a:off x="6738387" y="-125"/>
            <a:ext cx="446100" cy="5143500"/>
          </a:xfrm>
          <a:prstGeom prst="rect">
            <a:avLst/>
          </a:prstGeom>
          <a:gradFill>
            <a:gsLst>
              <a:gs pos="0">
                <a:srgbClr val="3177EE"/>
              </a:gs>
              <a:gs pos="100000">
                <a:srgbClr val="113D8A"/>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6"/>
          <p:cNvSpPr/>
          <p:nvPr/>
        </p:nvSpPr>
        <p:spPr>
          <a:xfrm rot="10800000">
            <a:off x="6560772" y="0"/>
            <a:ext cx="184200" cy="5143500"/>
          </a:xfrm>
          <a:prstGeom prst="rect">
            <a:avLst/>
          </a:prstGeom>
          <a:gradFill>
            <a:gsLst>
              <a:gs pos="0">
                <a:srgbClr val="75DDFF"/>
              </a:gs>
              <a:gs pos="100000">
                <a:srgbClr val="09B1E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6"/>
          <p:cNvSpPr/>
          <p:nvPr/>
        </p:nvSpPr>
        <p:spPr>
          <a:xfrm>
            <a:off x="6476588" y="-125"/>
            <a:ext cx="90600" cy="5143500"/>
          </a:xfrm>
          <a:prstGeom prst="rect">
            <a:avLst/>
          </a:prstGeom>
          <a:gradFill>
            <a:gsLst>
              <a:gs pos="0">
                <a:srgbClr val="C6F18D"/>
              </a:gs>
              <a:gs pos="100000">
                <a:srgbClr val="8AD824"/>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6"/>
          <p:cNvSpPr/>
          <p:nvPr/>
        </p:nvSpPr>
        <p:spPr>
          <a:xfrm rot="10800000">
            <a:off x="6231175" y="-125"/>
            <a:ext cx="247800" cy="5143500"/>
          </a:xfrm>
          <a:prstGeom prst="rect">
            <a:avLst/>
          </a:prstGeom>
          <a:gradFill>
            <a:gsLst>
              <a:gs pos="0">
                <a:srgbClr val="1077D2"/>
              </a:gs>
              <a:gs pos="100000">
                <a:srgbClr val="093153"/>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6"/>
          <p:cNvSpPr/>
          <p:nvPr/>
        </p:nvSpPr>
        <p:spPr>
          <a:xfrm rot="10800000">
            <a:off x="7182000" y="-125"/>
            <a:ext cx="1962000" cy="5143500"/>
          </a:xfrm>
          <a:prstGeom prst="rect">
            <a:avLst/>
          </a:prstGeom>
          <a:gradFill>
            <a:gsLst>
              <a:gs pos="0">
                <a:srgbClr val="364072"/>
              </a:gs>
              <a:gs pos="100000">
                <a:srgbClr val="0E0F18"/>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6"/>
          <p:cNvSpPr txBox="1"/>
          <p:nvPr>
            <p:ph type="title"/>
          </p:nvPr>
        </p:nvSpPr>
        <p:spPr>
          <a:xfrm>
            <a:off x="457200" y="563300"/>
            <a:ext cx="5301300" cy="727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4" name="Google Shape;54;p6"/>
          <p:cNvSpPr txBox="1"/>
          <p:nvPr>
            <p:ph idx="1" type="body"/>
          </p:nvPr>
        </p:nvSpPr>
        <p:spPr>
          <a:xfrm>
            <a:off x="457200" y="1409500"/>
            <a:ext cx="2573100" cy="3334200"/>
          </a:xfrm>
          <a:prstGeom prst="rect">
            <a:avLst/>
          </a:prstGeom>
        </p:spPr>
        <p:txBody>
          <a:bodyPr anchorCtr="0" anchor="t" bIns="91425" lIns="91425" spcFirstLastPara="1" rIns="91425" wrap="square" tIns="91425">
            <a:noAutofit/>
          </a:bodyPr>
          <a:lstStyle>
            <a:lvl1pPr indent="-330200" lvl="0" marL="457200">
              <a:spcBef>
                <a:spcPts val="600"/>
              </a:spcBef>
              <a:spcAft>
                <a:spcPts val="0"/>
              </a:spcAft>
              <a:buSzPts val="1600"/>
              <a:buChar char="➝"/>
              <a:defRPr sz="16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55" name="Google Shape;55;p6"/>
          <p:cNvSpPr txBox="1"/>
          <p:nvPr>
            <p:ph idx="2" type="body"/>
          </p:nvPr>
        </p:nvSpPr>
        <p:spPr>
          <a:xfrm>
            <a:off x="3185326" y="1409500"/>
            <a:ext cx="2573100" cy="3334200"/>
          </a:xfrm>
          <a:prstGeom prst="rect">
            <a:avLst/>
          </a:prstGeom>
        </p:spPr>
        <p:txBody>
          <a:bodyPr anchorCtr="0" anchor="t" bIns="91425" lIns="91425" spcFirstLastPara="1" rIns="91425" wrap="square" tIns="91425">
            <a:noAutofit/>
          </a:bodyPr>
          <a:lstStyle>
            <a:lvl1pPr indent="-330200" lvl="0" marL="457200">
              <a:spcBef>
                <a:spcPts val="600"/>
              </a:spcBef>
              <a:spcAft>
                <a:spcPts val="0"/>
              </a:spcAft>
              <a:buSzPts val="1600"/>
              <a:buChar char="➝"/>
              <a:defRPr sz="16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56" name="Google Shape;56;p6"/>
          <p:cNvSpPr txBox="1"/>
          <p:nvPr>
            <p:ph idx="12" type="sldNum"/>
          </p:nvPr>
        </p:nvSpPr>
        <p:spPr>
          <a:xfrm>
            <a:off x="5606284"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57" name="Shape 57"/>
        <p:cNvGrpSpPr/>
        <p:nvPr/>
      </p:nvGrpSpPr>
      <p:grpSpPr>
        <a:xfrm>
          <a:off x="0" y="0"/>
          <a:ext cx="0" cy="0"/>
          <a:chOff x="0" y="0"/>
          <a:chExt cx="0" cy="0"/>
        </a:xfrm>
      </p:grpSpPr>
      <p:sp>
        <p:nvSpPr>
          <p:cNvPr id="58" name="Google Shape;58;p7"/>
          <p:cNvSpPr/>
          <p:nvPr/>
        </p:nvSpPr>
        <p:spPr>
          <a:xfrm rot="-5400000">
            <a:off x="-100" y="878175"/>
            <a:ext cx="269100" cy="269400"/>
          </a:xfrm>
          <a:prstGeom prst="rect">
            <a:avLst/>
          </a:prstGeom>
          <a:gradFill>
            <a:gsLst>
              <a:gs pos="0">
                <a:srgbClr val="75DDFF"/>
              </a:gs>
              <a:gs pos="100000">
                <a:srgbClr val="09B1E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7"/>
          <p:cNvSpPr/>
          <p:nvPr/>
        </p:nvSpPr>
        <p:spPr>
          <a:xfrm>
            <a:off x="6738387" y="-125"/>
            <a:ext cx="446100" cy="5143500"/>
          </a:xfrm>
          <a:prstGeom prst="rect">
            <a:avLst/>
          </a:prstGeom>
          <a:gradFill>
            <a:gsLst>
              <a:gs pos="0">
                <a:srgbClr val="3177EE"/>
              </a:gs>
              <a:gs pos="100000">
                <a:srgbClr val="113D8A"/>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7"/>
          <p:cNvSpPr/>
          <p:nvPr/>
        </p:nvSpPr>
        <p:spPr>
          <a:xfrm rot="10800000">
            <a:off x="6560772" y="0"/>
            <a:ext cx="184200" cy="5143500"/>
          </a:xfrm>
          <a:prstGeom prst="rect">
            <a:avLst/>
          </a:prstGeom>
          <a:gradFill>
            <a:gsLst>
              <a:gs pos="0">
                <a:srgbClr val="75DDFF"/>
              </a:gs>
              <a:gs pos="100000">
                <a:srgbClr val="09B1E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7"/>
          <p:cNvSpPr/>
          <p:nvPr/>
        </p:nvSpPr>
        <p:spPr>
          <a:xfrm>
            <a:off x="6476588" y="-125"/>
            <a:ext cx="90600" cy="5143500"/>
          </a:xfrm>
          <a:prstGeom prst="rect">
            <a:avLst/>
          </a:prstGeom>
          <a:gradFill>
            <a:gsLst>
              <a:gs pos="0">
                <a:srgbClr val="C6F18D"/>
              </a:gs>
              <a:gs pos="100000">
                <a:srgbClr val="8AD824"/>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7"/>
          <p:cNvSpPr/>
          <p:nvPr/>
        </p:nvSpPr>
        <p:spPr>
          <a:xfrm rot="10800000">
            <a:off x="6231175" y="-125"/>
            <a:ext cx="247800" cy="5143500"/>
          </a:xfrm>
          <a:prstGeom prst="rect">
            <a:avLst/>
          </a:prstGeom>
          <a:gradFill>
            <a:gsLst>
              <a:gs pos="0">
                <a:srgbClr val="1077D2"/>
              </a:gs>
              <a:gs pos="100000">
                <a:srgbClr val="093153"/>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7"/>
          <p:cNvSpPr/>
          <p:nvPr/>
        </p:nvSpPr>
        <p:spPr>
          <a:xfrm rot="10800000">
            <a:off x="7182000" y="0"/>
            <a:ext cx="1962000" cy="5143500"/>
          </a:xfrm>
          <a:prstGeom prst="rect">
            <a:avLst/>
          </a:prstGeom>
          <a:gradFill>
            <a:gsLst>
              <a:gs pos="0">
                <a:srgbClr val="364072"/>
              </a:gs>
              <a:gs pos="100000">
                <a:srgbClr val="0E0F18"/>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7"/>
          <p:cNvSpPr txBox="1"/>
          <p:nvPr>
            <p:ph type="title"/>
          </p:nvPr>
        </p:nvSpPr>
        <p:spPr>
          <a:xfrm>
            <a:off x="457200" y="563300"/>
            <a:ext cx="5301300" cy="727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5" name="Google Shape;65;p7"/>
          <p:cNvSpPr txBox="1"/>
          <p:nvPr>
            <p:ph idx="1" type="body"/>
          </p:nvPr>
        </p:nvSpPr>
        <p:spPr>
          <a:xfrm>
            <a:off x="457200" y="1409500"/>
            <a:ext cx="1708800" cy="33627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66" name="Google Shape;66;p7"/>
          <p:cNvSpPr txBox="1"/>
          <p:nvPr>
            <p:ph idx="2" type="body"/>
          </p:nvPr>
        </p:nvSpPr>
        <p:spPr>
          <a:xfrm>
            <a:off x="2253487" y="1409500"/>
            <a:ext cx="1708800" cy="33627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67" name="Google Shape;67;p7"/>
          <p:cNvSpPr txBox="1"/>
          <p:nvPr>
            <p:ph idx="3" type="body"/>
          </p:nvPr>
        </p:nvSpPr>
        <p:spPr>
          <a:xfrm>
            <a:off x="4049775" y="1409500"/>
            <a:ext cx="1708800" cy="33627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68" name="Google Shape;68;p7"/>
          <p:cNvSpPr txBox="1"/>
          <p:nvPr>
            <p:ph idx="12" type="sldNum"/>
          </p:nvPr>
        </p:nvSpPr>
        <p:spPr>
          <a:xfrm>
            <a:off x="5606284"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9" name="Shape 69"/>
        <p:cNvGrpSpPr/>
        <p:nvPr/>
      </p:nvGrpSpPr>
      <p:grpSpPr>
        <a:xfrm>
          <a:off x="0" y="0"/>
          <a:ext cx="0" cy="0"/>
          <a:chOff x="0" y="0"/>
          <a:chExt cx="0" cy="0"/>
        </a:xfrm>
      </p:grpSpPr>
      <p:sp>
        <p:nvSpPr>
          <p:cNvPr id="70" name="Google Shape;70;p8"/>
          <p:cNvSpPr/>
          <p:nvPr/>
        </p:nvSpPr>
        <p:spPr>
          <a:xfrm rot="-5400000">
            <a:off x="-100" y="878175"/>
            <a:ext cx="269100" cy="269400"/>
          </a:xfrm>
          <a:prstGeom prst="rect">
            <a:avLst/>
          </a:prstGeom>
          <a:gradFill>
            <a:gsLst>
              <a:gs pos="0">
                <a:srgbClr val="75DDFF"/>
              </a:gs>
              <a:gs pos="100000">
                <a:srgbClr val="09B1E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8"/>
          <p:cNvSpPr/>
          <p:nvPr/>
        </p:nvSpPr>
        <p:spPr>
          <a:xfrm>
            <a:off x="6738387" y="-125"/>
            <a:ext cx="446100" cy="5143500"/>
          </a:xfrm>
          <a:prstGeom prst="rect">
            <a:avLst/>
          </a:prstGeom>
          <a:gradFill>
            <a:gsLst>
              <a:gs pos="0">
                <a:srgbClr val="3177EE"/>
              </a:gs>
              <a:gs pos="100000">
                <a:srgbClr val="113D8A"/>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8"/>
          <p:cNvSpPr/>
          <p:nvPr/>
        </p:nvSpPr>
        <p:spPr>
          <a:xfrm rot="10800000">
            <a:off x="6560772" y="0"/>
            <a:ext cx="184200" cy="5143500"/>
          </a:xfrm>
          <a:prstGeom prst="rect">
            <a:avLst/>
          </a:prstGeom>
          <a:gradFill>
            <a:gsLst>
              <a:gs pos="0">
                <a:srgbClr val="75DDFF"/>
              </a:gs>
              <a:gs pos="100000">
                <a:srgbClr val="09B1E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8"/>
          <p:cNvSpPr/>
          <p:nvPr/>
        </p:nvSpPr>
        <p:spPr>
          <a:xfrm>
            <a:off x="6476588" y="-125"/>
            <a:ext cx="90600" cy="5143500"/>
          </a:xfrm>
          <a:prstGeom prst="rect">
            <a:avLst/>
          </a:prstGeom>
          <a:gradFill>
            <a:gsLst>
              <a:gs pos="0">
                <a:srgbClr val="C6F18D"/>
              </a:gs>
              <a:gs pos="100000">
                <a:srgbClr val="8AD824"/>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8"/>
          <p:cNvSpPr/>
          <p:nvPr/>
        </p:nvSpPr>
        <p:spPr>
          <a:xfrm rot="10800000">
            <a:off x="6231175" y="-125"/>
            <a:ext cx="247800" cy="5143500"/>
          </a:xfrm>
          <a:prstGeom prst="rect">
            <a:avLst/>
          </a:prstGeom>
          <a:gradFill>
            <a:gsLst>
              <a:gs pos="0">
                <a:srgbClr val="1077D2"/>
              </a:gs>
              <a:gs pos="100000">
                <a:srgbClr val="093153"/>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8"/>
          <p:cNvSpPr/>
          <p:nvPr/>
        </p:nvSpPr>
        <p:spPr>
          <a:xfrm rot="10800000">
            <a:off x="7182000" y="0"/>
            <a:ext cx="1962000" cy="5143500"/>
          </a:xfrm>
          <a:prstGeom prst="rect">
            <a:avLst/>
          </a:prstGeom>
          <a:gradFill>
            <a:gsLst>
              <a:gs pos="0">
                <a:srgbClr val="364072"/>
              </a:gs>
              <a:gs pos="100000">
                <a:srgbClr val="0E0F18"/>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8"/>
          <p:cNvSpPr txBox="1"/>
          <p:nvPr>
            <p:ph type="title"/>
          </p:nvPr>
        </p:nvSpPr>
        <p:spPr>
          <a:xfrm>
            <a:off x="457200" y="563300"/>
            <a:ext cx="5301300" cy="727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7" name="Google Shape;77;p8"/>
          <p:cNvSpPr txBox="1"/>
          <p:nvPr>
            <p:ph idx="12" type="sldNum"/>
          </p:nvPr>
        </p:nvSpPr>
        <p:spPr>
          <a:xfrm>
            <a:off x="5606284"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compact">
  <p:cSld name="TITLE_ONLY_2">
    <p:spTree>
      <p:nvGrpSpPr>
        <p:cNvPr id="78" name="Shape 78"/>
        <p:cNvGrpSpPr/>
        <p:nvPr/>
      </p:nvGrpSpPr>
      <p:grpSpPr>
        <a:xfrm>
          <a:off x="0" y="0"/>
          <a:ext cx="0" cy="0"/>
          <a:chOff x="0" y="0"/>
          <a:chExt cx="0" cy="0"/>
        </a:xfrm>
      </p:grpSpPr>
      <p:sp>
        <p:nvSpPr>
          <p:cNvPr id="79" name="Google Shape;79;p9"/>
          <p:cNvSpPr/>
          <p:nvPr/>
        </p:nvSpPr>
        <p:spPr>
          <a:xfrm>
            <a:off x="8697912" y="-125"/>
            <a:ext cx="446100" cy="5143500"/>
          </a:xfrm>
          <a:prstGeom prst="rect">
            <a:avLst/>
          </a:prstGeom>
          <a:gradFill>
            <a:gsLst>
              <a:gs pos="0">
                <a:srgbClr val="3177EE"/>
              </a:gs>
              <a:gs pos="100000">
                <a:srgbClr val="113D8A"/>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9"/>
          <p:cNvSpPr/>
          <p:nvPr/>
        </p:nvSpPr>
        <p:spPr>
          <a:xfrm rot="10800000">
            <a:off x="8520297" y="0"/>
            <a:ext cx="184200" cy="5143500"/>
          </a:xfrm>
          <a:prstGeom prst="rect">
            <a:avLst/>
          </a:prstGeom>
          <a:gradFill>
            <a:gsLst>
              <a:gs pos="0">
                <a:srgbClr val="75DDFF"/>
              </a:gs>
              <a:gs pos="100000">
                <a:srgbClr val="09B1E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9"/>
          <p:cNvSpPr/>
          <p:nvPr/>
        </p:nvSpPr>
        <p:spPr>
          <a:xfrm>
            <a:off x="8436113" y="-125"/>
            <a:ext cx="90600" cy="5143500"/>
          </a:xfrm>
          <a:prstGeom prst="rect">
            <a:avLst/>
          </a:prstGeom>
          <a:gradFill>
            <a:gsLst>
              <a:gs pos="0">
                <a:srgbClr val="C6F18D"/>
              </a:gs>
              <a:gs pos="100000">
                <a:srgbClr val="8AD824"/>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9"/>
          <p:cNvSpPr/>
          <p:nvPr/>
        </p:nvSpPr>
        <p:spPr>
          <a:xfrm rot="10800000">
            <a:off x="8190700" y="-125"/>
            <a:ext cx="247800" cy="5143500"/>
          </a:xfrm>
          <a:prstGeom prst="rect">
            <a:avLst/>
          </a:prstGeom>
          <a:gradFill>
            <a:gsLst>
              <a:gs pos="0">
                <a:srgbClr val="1077D2"/>
              </a:gs>
              <a:gs pos="100000">
                <a:srgbClr val="093153"/>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9"/>
          <p:cNvSpPr/>
          <p:nvPr/>
        </p:nvSpPr>
        <p:spPr>
          <a:xfrm rot="-5400000">
            <a:off x="-100" y="878175"/>
            <a:ext cx="269100" cy="269400"/>
          </a:xfrm>
          <a:prstGeom prst="rect">
            <a:avLst/>
          </a:prstGeom>
          <a:gradFill>
            <a:gsLst>
              <a:gs pos="0">
                <a:srgbClr val="75DDFF"/>
              </a:gs>
              <a:gs pos="100000">
                <a:srgbClr val="09B1E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9"/>
          <p:cNvSpPr txBox="1"/>
          <p:nvPr>
            <p:ph type="title"/>
          </p:nvPr>
        </p:nvSpPr>
        <p:spPr>
          <a:xfrm>
            <a:off x="457200" y="563300"/>
            <a:ext cx="5301300" cy="727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85" name="Google Shape;85;p9"/>
          <p:cNvSpPr txBox="1"/>
          <p:nvPr>
            <p:ph idx="12" type="sldNum"/>
          </p:nvPr>
        </p:nvSpPr>
        <p:spPr>
          <a:xfrm>
            <a:off x="7565809"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image">
  <p:cSld name="TITLE_ONLY_1">
    <p:spTree>
      <p:nvGrpSpPr>
        <p:cNvPr id="86" name="Shape 86"/>
        <p:cNvGrpSpPr/>
        <p:nvPr/>
      </p:nvGrpSpPr>
      <p:grpSpPr>
        <a:xfrm>
          <a:off x="0" y="0"/>
          <a:ext cx="0" cy="0"/>
          <a:chOff x="0" y="0"/>
          <a:chExt cx="0" cy="0"/>
        </a:xfrm>
      </p:grpSpPr>
      <p:sp>
        <p:nvSpPr>
          <p:cNvPr id="87" name="Google Shape;87;p10"/>
          <p:cNvSpPr/>
          <p:nvPr/>
        </p:nvSpPr>
        <p:spPr>
          <a:xfrm rot="10800000">
            <a:off x="4511857" y="-125"/>
            <a:ext cx="4632300" cy="5143500"/>
          </a:xfrm>
          <a:prstGeom prst="rect">
            <a:avLst/>
          </a:prstGeom>
          <a:gradFill>
            <a:gsLst>
              <a:gs pos="0">
                <a:srgbClr val="364072"/>
              </a:gs>
              <a:gs pos="100000">
                <a:srgbClr val="0E0F18"/>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8" name="Google Shape;88;p10"/>
          <p:cNvGrpSpPr/>
          <p:nvPr/>
        </p:nvGrpSpPr>
        <p:grpSpPr>
          <a:xfrm flipH="1" rot="10800000">
            <a:off x="4095344" y="-125"/>
            <a:ext cx="953312" cy="5143625"/>
            <a:chOff x="1962000" y="-125"/>
            <a:chExt cx="953312" cy="5143625"/>
          </a:xfrm>
        </p:grpSpPr>
        <p:sp>
          <p:nvSpPr>
            <p:cNvPr id="89" name="Google Shape;89;p10"/>
            <p:cNvSpPr/>
            <p:nvPr/>
          </p:nvSpPr>
          <p:spPr>
            <a:xfrm flipH="1" rot="10800000">
              <a:off x="2469212" y="0"/>
              <a:ext cx="446100" cy="5143500"/>
            </a:xfrm>
            <a:prstGeom prst="rect">
              <a:avLst/>
            </a:prstGeom>
            <a:gradFill>
              <a:gsLst>
                <a:gs pos="0">
                  <a:srgbClr val="3177EE"/>
                </a:gs>
                <a:gs pos="100000">
                  <a:srgbClr val="113D8A"/>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0"/>
            <p:cNvSpPr/>
            <p:nvPr/>
          </p:nvSpPr>
          <p:spPr>
            <a:xfrm flipH="1">
              <a:off x="2291597" y="-125"/>
              <a:ext cx="184200" cy="5143500"/>
            </a:xfrm>
            <a:prstGeom prst="rect">
              <a:avLst/>
            </a:prstGeom>
            <a:gradFill>
              <a:gsLst>
                <a:gs pos="0">
                  <a:srgbClr val="75DDFF"/>
                </a:gs>
                <a:gs pos="100000">
                  <a:srgbClr val="09B1E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0"/>
            <p:cNvSpPr/>
            <p:nvPr/>
          </p:nvSpPr>
          <p:spPr>
            <a:xfrm flipH="1" rot="10800000">
              <a:off x="2207413" y="0"/>
              <a:ext cx="90600" cy="5143500"/>
            </a:xfrm>
            <a:prstGeom prst="rect">
              <a:avLst/>
            </a:prstGeom>
            <a:gradFill>
              <a:gsLst>
                <a:gs pos="0">
                  <a:srgbClr val="C6F18D"/>
                </a:gs>
                <a:gs pos="100000">
                  <a:srgbClr val="8AD824"/>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0"/>
            <p:cNvSpPr/>
            <p:nvPr/>
          </p:nvSpPr>
          <p:spPr>
            <a:xfrm flipH="1">
              <a:off x="1962000" y="0"/>
              <a:ext cx="247800" cy="5143500"/>
            </a:xfrm>
            <a:prstGeom prst="rect">
              <a:avLst/>
            </a:prstGeom>
            <a:gradFill>
              <a:gsLst>
                <a:gs pos="0">
                  <a:srgbClr val="1077D2"/>
                </a:gs>
                <a:gs pos="100000">
                  <a:srgbClr val="093153"/>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3" name="Google Shape;93;p10"/>
          <p:cNvSpPr/>
          <p:nvPr/>
        </p:nvSpPr>
        <p:spPr>
          <a:xfrm rot="-5400000">
            <a:off x="-100" y="878175"/>
            <a:ext cx="269100" cy="269400"/>
          </a:xfrm>
          <a:prstGeom prst="rect">
            <a:avLst/>
          </a:prstGeom>
          <a:gradFill>
            <a:gsLst>
              <a:gs pos="0">
                <a:srgbClr val="75DDFF"/>
              </a:gs>
              <a:gs pos="100000">
                <a:srgbClr val="09B1E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0"/>
          <p:cNvSpPr txBox="1"/>
          <p:nvPr>
            <p:ph type="title"/>
          </p:nvPr>
        </p:nvSpPr>
        <p:spPr>
          <a:xfrm>
            <a:off x="457200" y="751550"/>
            <a:ext cx="3142200" cy="7278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5" name="Google Shape;95;p10"/>
          <p:cNvSpPr txBox="1"/>
          <p:nvPr>
            <p:ph idx="12" type="sldNum"/>
          </p:nvPr>
        </p:nvSpPr>
        <p:spPr>
          <a:xfrm>
            <a:off x="8443059"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96" name="Google Shape;96;p10"/>
          <p:cNvSpPr txBox="1"/>
          <p:nvPr>
            <p:ph idx="1" type="body"/>
          </p:nvPr>
        </p:nvSpPr>
        <p:spPr>
          <a:xfrm>
            <a:off x="457200" y="1725427"/>
            <a:ext cx="3142200" cy="26502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a:lvl1pPr>
            <a:lvl2pPr indent="-342900" lvl="1" marL="914400" rtl="0">
              <a:spcBef>
                <a:spcPts val="0"/>
              </a:spcBef>
              <a:spcAft>
                <a:spcPts val="0"/>
              </a:spcAft>
              <a:buSzPts val="18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563300"/>
            <a:ext cx="5301300" cy="7278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Clr>
                <a:schemeClr val="dk1"/>
              </a:buClr>
              <a:buSzPts val="2400"/>
              <a:buFont typeface="Droid Serif"/>
              <a:buNone/>
              <a:defRPr b="1" sz="2400">
                <a:solidFill>
                  <a:schemeClr val="dk1"/>
                </a:solidFill>
                <a:latin typeface="Droid Serif"/>
                <a:ea typeface="Droid Serif"/>
                <a:cs typeface="Droid Serif"/>
                <a:sym typeface="Droid Serif"/>
              </a:defRPr>
            </a:lvl1pPr>
            <a:lvl2pPr lvl="1">
              <a:spcBef>
                <a:spcPts val="0"/>
              </a:spcBef>
              <a:spcAft>
                <a:spcPts val="0"/>
              </a:spcAft>
              <a:buClr>
                <a:schemeClr val="dk1"/>
              </a:buClr>
              <a:buSzPts val="2400"/>
              <a:buFont typeface="Droid Serif"/>
              <a:buNone/>
              <a:defRPr b="1" sz="2400">
                <a:solidFill>
                  <a:schemeClr val="dk1"/>
                </a:solidFill>
                <a:latin typeface="Droid Serif"/>
                <a:ea typeface="Droid Serif"/>
                <a:cs typeface="Droid Serif"/>
                <a:sym typeface="Droid Serif"/>
              </a:defRPr>
            </a:lvl2pPr>
            <a:lvl3pPr lvl="2">
              <a:spcBef>
                <a:spcPts val="0"/>
              </a:spcBef>
              <a:spcAft>
                <a:spcPts val="0"/>
              </a:spcAft>
              <a:buClr>
                <a:schemeClr val="dk1"/>
              </a:buClr>
              <a:buSzPts val="2400"/>
              <a:buFont typeface="Droid Serif"/>
              <a:buNone/>
              <a:defRPr b="1" sz="2400">
                <a:solidFill>
                  <a:schemeClr val="dk1"/>
                </a:solidFill>
                <a:latin typeface="Droid Serif"/>
                <a:ea typeface="Droid Serif"/>
                <a:cs typeface="Droid Serif"/>
                <a:sym typeface="Droid Serif"/>
              </a:defRPr>
            </a:lvl3pPr>
            <a:lvl4pPr lvl="3">
              <a:spcBef>
                <a:spcPts val="0"/>
              </a:spcBef>
              <a:spcAft>
                <a:spcPts val="0"/>
              </a:spcAft>
              <a:buClr>
                <a:schemeClr val="dk1"/>
              </a:buClr>
              <a:buSzPts val="2400"/>
              <a:buFont typeface="Droid Serif"/>
              <a:buNone/>
              <a:defRPr b="1" sz="2400">
                <a:solidFill>
                  <a:schemeClr val="dk1"/>
                </a:solidFill>
                <a:latin typeface="Droid Serif"/>
                <a:ea typeface="Droid Serif"/>
                <a:cs typeface="Droid Serif"/>
                <a:sym typeface="Droid Serif"/>
              </a:defRPr>
            </a:lvl4pPr>
            <a:lvl5pPr lvl="4">
              <a:spcBef>
                <a:spcPts val="0"/>
              </a:spcBef>
              <a:spcAft>
                <a:spcPts val="0"/>
              </a:spcAft>
              <a:buClr>
                <a:schemeClr val="dk1"/>
              </a:buClr>
              <a:buSzPts val="2400"/>
              <a:buFont typeface="Droid Serif"/>
              <a:buNone/>
              <a:defRPr b="1" sz="2400">
                <a:solidFill>
                  <a:schemeClr val="dk1"/>
                </a:solidFill>
                <a:latin typeface="Droid Serif"/>
                <a:ea typeface="Droid Serif"/>
                <a:cs typeface="Droid Serif"/>
                <a:sym typeface="Droid Serif"/>
              </a:defRPr>
            </a:lvl5pPr>
            <a:lvl6pPr lvl="5">
              <a:spcBef>
                <a:spcPts val="0"/>
              </a:spcBef>
              <a:spcAft>
                <a:spcPts val="0"/>
              </a:spcAft>
              <a:buClr>
                <a:schemeClr val="dk1"/>
              </a:buClr>
              <a:buSzPts val="2400"/>
              <a:buFont typeface="Droid Serif"/>
              <a:buNone/>
              <a:defRPr b="1" sz="2400">
                <a:solidFill>
                  <a:schemeClr val="dk1"/>
                </a:solidFill>
                <a:latin typeface="Droid Serif"/>
                <a:ea typeface="Droid Serif"/>
                <a:cs typeface="Droid Serif"/>
                <a:sym typeface="Droid Serif"/>
              </a:defRPr>
            </a:lvl6pPr>
            <a:lvl7pPr lvl="6">
              <a:spcBef>
                <a:spcPts val="0"/>
              </a:spcBef>
              <a:spcAft>
                <a:spcPts val="0"/>
              </a:spcAft>
              <a:buClr>
                <a:schemeClr val="dk1"/>
              </a:buClr>
              <a:buSzPts val="2400"/>
              <a:buFont typeface="Droid Serif"/>
              <a:buNone/>
              <a:defRPr b="1" sz="2400">
                <a:solidFill>
                  <a:schemeClr val="dk1"/>
                </a:solidFill>
                <a:latin typeface="Droid Serif"/>
                <a:ea typeface="Droid Serif"/>
                <a:cs typeface="Droid Serif"/>
                <a:sym typeface="Droid Serif"/>
              </a:defRPr>
            </a:lvl7pPr>
            <a:lvl8pPr lvl="7">
              <a:spcBef>
                <a:spcPts val="0"/>
              </a:spcBef>
              <a:spcAft>
                <a:spcPts val="0"/>
              </a:spcAft>
              <a:buClr>
                <a:schemeClr val="dk1"/>
              </a:buClr>
              <a:buSzPts val="2400"/>
              <a:buFont typeface="Droid Serif"/>
              <a:buNone/>
              <a:defRPr b="1" sz="2400">
                <a:solidFill>
                  <a:schemeClr val="dk1"/>
                </a:solidFill>
                <a:latin typeface="Droid Serif"/>
                <a:ea typeface="Droid Serif"/>
                <a:cs typeface="Droid Serif"/>
                <a:sym typeface="Droid Serif"/>
              </a:defRPr>
            </a:lvl8pPr>
            <a:lvl9pPr lvl="8">
              <a:spcBef>
                <a:spcPts val="0"/>
              </a:spcBef>
              <a:spcAft>
                <a:spcPts val="0"/>
              </a:spcAft>
              <a:buClr>
                <a:schemeClr val="dk1"/>
              </a:buClr>
              <a:buSzPts val="2400"/>
              <a:buFont typeface="Droid Serif"/>
              <a:buNone/>
              <a:defRPr b="1" sz="2400">
                <a:solidFill>
                  <a:schemeClr val="dk1"/>
                </a:solidFill>
                <a:latin typeface="Droid Serif"/>
                <a:ea typeface="Droid Serif"/>
                <a:cs typeface="Droid Serif"/>
                <a:sym typeface="Droid Serif"/>
              </a:defRPr>
            </a:lvl9pPr>
          </a:lstStyle>
          <a:p/>
        </p:txBody>
      </p:sp>
      <p:sp>
        <p:nvSpPr>
          <p:cNvPr id="7" name="Google Shape;7;p1"/>
          <p:cNvSpPr txBox="1"/>
          <p:nvPr>
            <p:ph idx="1" type="body"/>
          </p:nvPr>
        </p:nvSpPr>
        <p:spPr>
          <a:xfrm>
            <a:off x="457200" y="1406944"/>
            <a:ext cx="5301300" cy="3161400"/>
          </a:xfrm>
          <a:prstGeom prst="rect">
            <a:avLst/>
          </a:prstGeom>
          <a:noFill/>
          <a:ln>
            <a:noFill/>
          </a:ln>
        </p:spPr>
        <p:txBody>
          <a:bodyPr anchorCtr="0" anchor="t" bIns="91425" lIns="91425" spcFirstLastPara="1" rIns="91425" wrap="square" tIns="91425">
            <a:noAutofit/>
          </a:bodyPr>
          <a:lstStyle>
            <a:lvl1pPr indent="-342900" lvl="0" marL="457200">
              <a:spcBef>
                <a:spcPts val="600"/>
              </a:spcBef>
              <a:spcAft>
                <a:spcPts val="0"/>
              </a:spcAft>
              <a:buClr>
                <a:schemeClr val="accent3"/>
              </a:buClr>
              <a:buSzPts val="1800"/>
              <a:buFont typeface="Pontano Sans"/>
              <a:buChar char="➝"/>
              <a:defRPr sz="1800">
                <a:solidFill>
                  <a:schemeClr val="dk1"/>
                </a:solidFill>
                <a:latin typeface="Pontano Sans"/>
                <a:ea typeface="Pontano Sans"/>
                <a:cs typeface="Pontano Sans"/>
                <a:sym typeface="Pontano Sans"/>
              </a:defRPr>
            </a:lvl1pPr>
            <a:lvl2pPr indent="-342900" lvl="1" marL="914400">
              <a:spcBef>
                <a:spcPts val="0"/>
              </a:spcBef>
              <a:spcAft>
                <a:spcPts val="0"/>
              </a:spcAft>
              <a:buClr>
                <a:schemeClr val="accent3"/>
              </a:buClr>
              <a:buSzPts val="1800"/>
              <a:buFont typeface="Pontano Sans"/>
              <a:buChar char="⇾"/>
              <a:defRPr sz="1800">
                <a:solidFill>
                  <a:schemeClr val="dk1"/>
                </a:solidFill>
                <a:latin typeface="Pontano Sans"/>
                <a:ea typeface="Pontano Sans"/>
                <a:cs typeface="Pontano Sans"/>
                <a:sym typeface="Pontano Sans"/>
              </a:defRPr>
            </a:lvl2pPr>
            <a:lvl3pPr indent="-342900" lvl="2" marL="1371600">
              <a:spcBef>
                <a:spcPts val="0"/>
              </a:spcBef>
              <a:spcAft>
                <a:spcPts val="0"/>
              </a:spcAft>
              <a:buClr>
                <a:schemeClr val="accent3"/>
              </a:buClr>
              <a:buSzPts val="1800"/>
              <a:buFont typeface="Pontano Sans"/>
              <a:buChar char="￫"/>
              <a:defRPr sz="1800">
                <a:solidFill>
                  <a:schemeClr val="dk1"/>
                </a:solidFill>
                <a:latin typeface="Pontano Sans"/>
                <a:ea typeface="Pontano Sans"/>
                <a:cs typeface="Pontano Sans"/>
                <a:sym typeface="Pontano Sans"/>
              </a:defRPr>
            </a:lvl3pPr>
            <a:lvl4pPr indent="-342900" lvl="3" marL="1828800">
              <a:spcBef>
                <a:spcPts val="0"/>
              </a:spcBef>
              <a:spcAft>
                <a:spcPts val="0"/>
              </a:spcAft>
              <a:buClr>
                <a:schemeClr val="dk1"/>
              </a:buClr>
              <a:buSzPts val="1800"/>
              <a:buFont typeface="Pontano Sans"/>
              <a:buChar char="￫"/>
              <a:defRPr sz="1800">
                <a:solidFill>
                  <a:schemeClr val="dk1"/>
                </a:solidFill>
                <a:latin typeface="Pontano Sans"/>
                <a:ea typeface="Pontano Sans"/>
                <a:cs typeface="Pontano Sans"/>
                <a:sym typeface="Pontano Sans"/>
              </a:defRPr>
            </a:lvl4pPr>
            <a:lvl5pPr indent="-342900" lvl="4" marL="2286000">
              <a:spcBef>
                <a:spcPts val="0"/>
              </a:spcBef>
              <a:spcAft>
                <a:spcPts val="0"/>
              </a:spcAft>
              <a:buClr>
                <a:schemeClr val="dk1"/>
              </a:buClr>
              <a:buSzPts val="1800"/>
              <a:buFont typeface="Pontano Sans"/>
              <a:buChar char="￫"/>
              <a:defRPr sz="1800">
                <a:solidFill>
                  <a:schemeClr val="dk1"/>
                </a:solidFill>
                <a:latin typeface="Pontano Sans"/>
                <a:ea typeface="Pontano Sans"/>
                <a:cs typeface="Pontano Sans"/>
                <a:sym typeface="Pontano Sans"/>
              </a:defRPr>
            </a:lvl5pPr>
            <a:lvl6pPr indent="-342900" lvl="5" marL="2743200">
              <a:spcBef>
                <a:spcPts val="0"/>
              </a:spcBef>
              <a:spcAft>
                <a:spcPts val="0"/>
              </a:spcAft>
              <a:buClr>
                <a:schemeClr val="dk1"/>
              </a:buClr>
              <a:buSzPts val="1800"/>
              <a:buFont typeface="Pontano Sans"/>
              <a:buChar char="￫"/>
              <a:defRPr sz="1800">
                <a:solidFill>
                  <a:schemeClr val="dk1"/>
                </a:solidFill>
                <a:latin typeface="Pontano Sans"/>
                <a:ea typeface="Pontano Sans"/>
                <a:cs typeface="Pontano Sans"/>
                <a:sym typeface="Pontano Sans"/>
              </a:defRPr>
            </a:lvl6pPr>
            <a:lvl7pPr indent="-342900" lvl="6" marL="3200400">
              <a:spcBef>
                <a:spcPts val="0"/>
              </a:spcBef>
              <a:spcAft>
                <a:spcPts val="0"/>
              </a:spcAft>
              <a:buClr>
                <a:schemeClr val="dk1"/>
              </a:buClr>
              <a:buSzPts val="1800"/>
              <a:buFont typeface="Pontano Sans"/>
              <a:buChar char="￫"/>
              <a:defRPr sz="1800">
                <a:solidFill>
                  <a:schemeClr val="dk1"/>
                </a:solidFill>
                <a:latin typeface="Pontano Sans"/>
                <a:ea typeface="Pontano Sans"/>
                <a:cs typeface="Pontano Sans"/>
                <a:sym typeface="Pontano Sans"/>
              </a:defRPr>
            </a:lvl7pPr>
            <a:lvl8pPr indent="-342900" lvl="7" marL="3657600">
              <a:spcBef>
                <a:spcPts val="0"/>
              </a:spcBef>
              <a:spcAft>
                <a:spcPts val="0"/>
              </a:spcAft>
              <a:buClr>
                <a:schemeClr val="dk1"/>
              </a:buClr>
              <a:buSzPts val="1800"/>
              <a:buFont typeface="Pontano Sans"/>
              <a:buChar char="￫"/>
              <a:defRPr sz="1800">
                <a:solidFill>
                  <a:schemeClr val="dk1"/>
                </a:solidFill>
                <a:latin typeface="Pontano Sans"/>
                <a:ea typeface="Pontano Sans"/>
                <a:cs typeface="Pontano Sans"/>
                <a:sym typeface="Pontano Sans"/>
              </a:defRPr>
            </a:lvl8pPr>
            <a:lvl9pPr indent="-342900" lvl="8" marL="4114800">
              <a:spcBef>
                <a:spcPts val="0"/>
              </a:spcBef>
              <a:spcAft>
                <a:spcPts val="0"/>
              </a:spcAft>
              <a:buClr>
                <a:schemeClr val="dk1"/>
              </a:buClr>
              <a:buSzPts val="1800"/>
              <a:buFont typeface="Pontano Sans"/>
              <a:buChar char="￫"/>
              <a:defRPr sz="1800">
                <a:solidFill>
                  <a:schemeClr val="dk1"/>
                </a:solidFill>
                <a:latin typeface="Pontano Sans"/>
                <a:ea typeface="Pontano Sans"/>
                <a:cs typeface="Pontano Sans"/>
                <a:sym typeface="Pontano Sans"/>
              </a:defRPr>
            </a:lvl9pPr>
          </a:lstStyle>
          <a:p/>
        </p:txBody>
      </p:sp>
      <p:sp>
        <p:nvSpPr>
          <p:cNvPr id="8" name="Google Shape;8;p1"/>
          <p:cNvSpPr txBox="1"/>
          <p:nvPr>
            <p:ph idx="12" type="sldNum"/>
          </p:nvPr>
        </p:nvSpPr>
        <p:spPr>
          <a:xfrm>
            <a:off x="5606284" y="4749851"/>
            <a:ext cx="548700" cy="393600"/>
          </a:xfrm>
          <a:prstGeom prst="rect">
            <a:avLst/>
          </a:prstGeom>
          <a:noFill/>
          <a:ln>
            <a:noFill/>
          </a:ln>
        </p:spPr>
        <p:txBody>
          <a:bodyPr anchorCtr="0" anchor="ctr" bIns="91425" lIns="91425" spcFirstLastPara="1" rIns="91425" wrap="square" tIns="91425">
            <a:noAutofit/>
          </a:bodyPr>
          <a:lstStyle>
            <a:lvl1pPr lvl="0" algn="r">
              <a:buNone/>
              <a:defRPr sz="1200">
                <a:solidFill>
                  <a:schemeClr val="accent3"/>
                </a:solidFill>
                <a:latin typeface="Pontano Sans"/>
                <a:ea typeface="Pontano Sans"/>
                <a:cs typeface="Pontano Sans"/>
                <a:sym typeface="Pontano Sans"/>
              </a:defRPr>
            </a:lvl1pPr>
            <a:lvl2pPr lvl="1" algn="r">
              <a:buNone/>
              <a:defRPr sz="1200">
                <a:solidFill>
                  <a:schemeClr val="accent3"/>
                </a:solidFill>
                <a:latin typeface="Pontano Sans"/>
                <a:ea typeface="Pontano Sans"/>
                <a:cs typeface="Pontano Sans"/>
                <a:sym typeface="Pontano Sans"/>
              </a:defRPr>
            </a:lvl2pPr>
            <a:lvl3pPr lvl="2" algn="r">
              <a:buNone/>
              <a:defRPr sz="1200">
                <a:solidFill>
                  <a:schemeClr val="accent3"/>
                </a:solidFill>
                <a:latin typeface="Pontano Sans"/>
                <a:ea typeface="Pontano Sans"/>
                <a:cs typeface="Pontano Sans"/>
                <a:sym typeface="Pontano Sans"/>
              </a:defRPr>
            </a:lvl3pPr>
            <a:lvl4pPr lvl="3" algn="r">
              <a:buNone/>
              <a:defRPr sz="1200">
                <a:solidFill>
                  <a:schemeClr val="accent3"/>
                </a:solidFill>
                <a:latin typeface="Pontano Sans"/>
                <a:ea typeface="Pontano Sans"/>
                <a:cs typeface="Pontano Sans"/>
                <a:sym typeface="Pontano Sans"/>
              </a:defRPr>
            </a:lvl4pPr>
            <a:lvl5pPr lvl="4" algn="r">
              <a:buNone/>
              <a:defRPr sz="1200">
                <a:solidFill>
                  <a:schemeClr val="accent3"/>
                </a:solidFill>
                <a:latin typeface="Pontano Sans"/>
                <a:ea typeface="Pontano Sans"/>
                <a:cs typeface="Pontano Sans"/>
                <a:sym typeface="Pontano Sans"/>
              </a:defRPr>
            </a:lvl5pPr>
            <a:lvl6pPr lvl="5" algn="r">
              <a:buNone/>
              <a:defRPr sz="1200">
                <a:solidFill>
                  <a:schemeClr val="accent3"/>
                </a:solidFill>
                <a:latin typeface="Pontano Sans"/>
                <a:ea typeface="Pontano Sans"/>
                <a:cs typeface="Pontano Sans"/>
                <a:sym typeface="Pontano Sans"/>
              </a:defRPr>
            </a:lvl6pPr>
            <a:lvl7pPr lvl="6" algn="r">
              <a:buNone/>
              <a:defRPr sz="1200">
                <a:solidFill>
                  <a:schemeClr val="accent3"/>
                </a:solidFill>
                <a:latin typeface="Pontano Sans"/>
                <a:ea typeface="Pontano Sans"/>
                <a:cs typeface="Pontano Sans"/>
                <a:sym typeface="Pontano Sans"/>
              </a:defRPr>
            </a:lvl7pPr>
            <a:lvl8pPr lvl="7" algn="r">
              <a:buNone/>
              <a:defRPr sz="1200">
                <a:solidFill>
                  <a:schemeClr val="accent3"/>
                </a:solidFill>
                <a:latin typeface="Pontano Sans"/>
                <a:ea typeface="Pontano Sans"/>
                <a:cs typeface="Pontano Sans"/>
                <a:sym typeface="Pontano Sans"/>
              </a:defRPr>
            </a:lvl8pPr>
            <a:lvl9pPr lvl="8" algn="r">
              <a:buNone/>
              <a:defRPr sz="1200">
                <a:solidFill>
                  <a:schemeClr val="accent3"/>
                </a:solidFill>
                <a:latin typeface="Pontano Sans"/>
                <a:ea typeface="Pontano Sans"/>
                <a:cs typeface="Pontano Sans"/>
                <a:sym typeface="Pontano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jpg"/><Relationship Id="rId4" Type="http://schemas.openxmlformats.org/officeDocument/2006/relationships/image" Target="../media/image1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7.jpg"/><Relationship Id="rId4" Type="http://schemas.openxmlformats.org/officeDocument/2006/relationships/image" Target="../media/image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23.jp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9.jp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2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18.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23.jpg"/><Relationship Id="rId4" Type="http://schemas.openxmlformats.org/officeDocument/2006/relationships/image" Target="../media/image2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2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2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17.jp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6.jpg"/><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0" name="Shape 120"/>
        <p:cNvGrpSpPr/>
        <p:nvPr/>
      </p:nvGrpSpPr>
      <p:grpSpPr>
        <a:xfrm>
          <a:off x="0" y="0"/>
          <a:ext cx="0" cy="0"/>
          <a:chOff x="0" y="0"/>
          <a:chExt cx="0" cy="0"/>
        </a:xfrm>
      </p:grpSpPr>
      <p:sp>
        <p:nvSpPr>
          <p:cNvPr id="121" name="Google Shape;121;p14"/>
          <p:cNvSpPr txBox="1"/>
          <p:nvPr>
            <p:ph type="ctrTitle"/>
          </p:nvPr>
        </p:nvSpPr>
        <p:spPr>
          <a:xfrm>
            <a:off x="4965100" y="483150"/>
            <a:ext cx="3938700" cy="2211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500"/>
              <a:t>Assessing Innovative Freshwater Management Solutions</a:t>
            </a:r>
            <a:endParaRPr sz="2500"/>
          </a:p>
        </p:txBody>
      </p:sp>
      <p:sp>
        <p:nvSpPr>
          <p:cNvPr id="122" name="Google Shape;122;p14"/>
          <p:cNvSpPr txBox="1"/>
          <p:nvPr/>
        </p:nvSpPr>
        <p:spPr>
          <a:xfrm>
            <a:off x="4693350" y="3758700"/>
            <a:ext cx="1439400" cy="1674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200">
                <a:solidFill>
                  <a:schemeClr val="lt1"/>
                </a:solidFill>
                <a:latin typeface="Times New Roman"/>
                <a:ea typeface="Times New Roman"/>
                <a:cs typeface="Times New Roman"/>
                <a:sym typeface="Times New Roman"/>
              </a:rPr>
              <a:t>Authors</a:t>
            </a:r>
            <a:endParaRPr b="1" sz="1200">
              <a:solidFill>
                <a:schemeClr val="lt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200">
                <a:solidFill>
                  <a:schemeClr val="lt1"/>
                </a:solidFill>
                <a:latin typeface="Times New Roman"/>
                <a:ea typeface="Times New Roman"/>
                <a:cs typeface="Times New Roman"/>
                <a:sym typeface="Times New Roman"/>
              </a:rPr>
              <a:t>James Barrera</a:t>
            </a:r>
            <a:endParaRPr sz="1200">
              <a:solidFill>
                <a:schemeClr val="lt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200">
                <a:solidFill>
                  <a:schemeClr val="lt1"/>
                </a:solidFill>
                <a:latin typeface="Times New Roman"/>
                <a:ea typeface="Times New Roman"/>
                <a:cs typeface="Times New Roman"/>
                <a:sym typeface="Times New Roman"/>
              </a:rPr>
              <a:t>Reagan Brunelle</a:t>
            </a:r>
            <a:endParaRPr sz="1200">
              <a:solidFill>
                <a:schemeClr val="lt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200">
                <a:solidFill>
                  <a:schemeClr val="lt1"/>
                </a:solidFill>
                <a:latin typeface="Times New Roman"/>
                <a:ea typeface="Times New Roman"/>
                <a:cs typeface="Times New Roman"/>
                <a:sym typeface="Times New Roman"/>
              </a:rPr>
              <a:t>John Gabelmann</a:t>
            </a:r>
            <a:endParaRPr sz="1200">
              <a:solidFill>
                <a:schemeClr val="lt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200">
                <a:solidFill>
                  <a:schemeClr val="lt1"/>
                </a:solidFill>
                <a:latin typeface="Times New Roman"/>
                <a:ea typeface="Times New Roman"/>
                <a:cs typeface="Times New Roman"/>
                <a:sym typeface="Times New Roman"/>
              </a:rPr>
              <a:t>Michaela Mattson</a:t>
            </a:r>
            <a:endParaRPr sz="1200">
              <a:solidFill>
                <a:schemeClr val="lt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latin typeface="Times New Roman"/>
              <a:ea typeface="Times New Roman"/>
              <a:cs typeface="Times New Roman"/>
              <a:sym typeface="Times New Roman"/>
            </a:endParaRPr>
          </a:p>
          <a:p>
            <a:pPr indent="0" lvl="0" marL="0" rtl="0" algn="l">
              <a:spcBef>
                <a:spcPts val="0"/>
              </a:spcBef>
              <a:spcAft>
                <a:spcPts val="0"/>
              </a:spcAft>
              <a:buNone/>
            </a:pPr>
            <a:r>
              <a:t/>
            </a:r>
            <a:endParaRPr>
              <a:latin typeface="Pontano Sans"/>
              <a:ea typeface="Pontano Sans"/>
              <a:cs typeface="Pontano Sans"/>
              <a:sym typeface="Pontano Sans"/>
            </a:endParaRPr>
          </a:p>
        </p:txBody>
      </p:sp>
      <p:sp>
        <p:nvSpPr>
          <p:cNvPr id="123" name="Google Shape;123;p14"/>
          <p:cNvSpPr txBox="1"/>
          <p:nvPr/>
        </p:nvSpPr>
        <p:spPr>
          <a:xfrm>
            <a:off x="6351375" y="4116825"/>
            <a:ext cx="1439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ontano Sans"/>
              <a:ea typeface="Pontano Sans"/>
              <a:cs typeface="Pontano Sans"/>
              <a:sym typeface="Pontano Sans"/>
            </a:endParaRPr>
          </a:p>
        </p:txBody>
      </p:sp>
      <p:sp>
        <p:nvSpPr>
          <p:cNvPr id="124" name="Google Shape;124;p14"/>
          <p:cNvSpPr txBox="1"/>
          <p:nvPr/>
        </p:nvSpPr>
        <p:spPr>
          <a:xfrm>
            <a:off x="6214750" y="3758700"/>
            <a:ext cx="1439400" cy="1431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200">
                <a:solidFill>
                  <a:schemeClr val="lt1"/>
                </a:solidFill>
                <a:latin typeface="Times New Roman"/>
                <a:ea typeface="Times New Roman"/>
                <a:cs typeface="Times New Roman"/>
                <a:sym typeface="Times New Roman"/>
              </a:rPr>
              <a:t>Sponsors</a:t>
            </a:r>
            <a:endParaRPr b="1" sz="1200">
              <a:solidFill>
                <a:schemeClr val="lt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200">
                <a:solidFill>
                  <a:schemeClr val="lt1"/>
                </a:solidFill>
                <a:latin typeface="Times New Roman"/>
                <a:ea typeface="Times New Roman"/>
                <a:cs typeface="Times New Roman"/>
                <a:sym typeface="Times New Roman"/>
              </a:rPr>
              <a:t>Pat van Berkel</a:t>
            </a:r>
            <a:endParaRPr sz="1200">
              <a:solidFill>
                <a:schemeClr val="lt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200">
                <a:solidFill>
                  <a:schemeClr val="lt1"/>
                </a:solidFill>
                <a:latin typeface="Times New Roman"/>
                <a:ea typeface="Times New Roman"/>
                <a:cs typeface="Times New Roman"/>
                <a:sym typeface="Times New Roman"/>
              </a:rPr>
              <a:t>Tim Sharp</a:t>
            </a:r>
            <a:endParaRPr sz="1200">
              <a:solidFill>
                <a:schemeClr val="lt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200">
                <a:solidFill>
                  <a:schemeClr val="lt1"/>
                </a:solidFill>
                <a:latin typeface="Times New Roman"/>
                <a:ea typeface="Times New Roman"/>
                <a:cs typeface="Times New Roman"/>
                <a:sym typeface="Times New Roman"/>
              </a:rPr>
              <a:t>Ross Jackson</a:t>
            </a:r>
            <a:endParaRPr sz="1200">
              <a:solidFill>
                <a:schemeClr val="lt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200">
                <a:solidFill>
                  <a:schemeClr val="lt1"/>
                </a:solidFill>
                <a:latin typeface="Times New Roman"/>
                <a:ea typeface="Times New Roman"/>
                <a:cs typeface="Times New Roman"/>
                <a:sym typeface="Times New Roman"/>
              </a:rPr>
              <a:t>Greater Wellington Regional Council</a:t>
            </a:r>
            <a:endParaRPr>
              <a:solidFill>
                <a:schemeClr val="lt1"/>
              </a:solidFill>
              <a:latin typeface="Pontano Sans"/>
              <a:ea typeface="Pontano Sans"/>
              <a:cs typeface="Pontano Sans"/>
              <a:sym typeface="Pontano Sans"/>
            </a:endParaRPr>
          </a:p>
        </p:txBody>
      </p:sp>
      <p:sp>
        <p:nvSpPr>
          <p:cNvPr id="125" name="Google Shape;125;p14"/>
          <p:cNvSpPr txBox="1"/>
          <p:nvPr/>
        </p:nvSpPr>
        <p:spPr>
          <a:xfrm>
            <a:off x="7654150" y="3758700"/>
            <a:ext cx="1318500" cy="79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200">
                <a:solidFill>
                  <a:schemeClr val="lt1"/>
                </a:solidFill>
                <a:latin typeface="Times New Roman"/>
                <a:ea typeface="Times New Roman"/>
                <a:cs typeface="Times New Roman"/>
                <a:sym typeface="Times New Roman"/>
              </a:rPr>
              <a:t>Advisors</a:t>
            </a:r>
            <a:endParaRPr b="1" sz="1200">
              <a:solidFill>
                <a:schemeClr val="lt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200">
                <a:solidFill>
                  <a:schemeClr val="lt1"/>
                </a:solidFill>
                <a:latin typeface="Times New Roman"/>
                <a:ea typeface="Times New Roman"/>
                <a:cs typeface="Times New Roman"/>
                <a:sym typeface="Times New Roman"/>
              </a:rPr>
              <a:t>Yunus D. Telliel</a:t>
            </a:r>
            <a:endParaRPr sz="1200">
              <a:solidFill>
                <a:schemeClr val="lt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200">
                <a:solidFill>
                  <a:schemeClr val="lt1"/>
                </a:solidFill>
                <a:latin typeface="Times New Roman"/>
                <a:ea typeface="Times New Roman"/>
                <a:cs typeface="Times New Roman"/>
                <a:sym typeface="Times New Roman"/>
              </a:rPr>
              <a:t>Shana Lessing</a:t>
            </a:r>
            <a:endParaRPr>
              <a:solidFill>
                <a:schemeClr val="lt1"/>
              </a:solidFill>
              <a:latin typeface="Pontano Sans"/>
              <a:ea typeface="Pontano Sans"/>
              <a:cs typeface="Pontano Sans"/>
              <a:sym typeface="Pontano Sans"/>
            </a:endParaRPr>
          </a:p>
        </p:txBody>
      </p:sp>
      <p:sp>
        <p:nvSpPr>
          <p:cNvPr id="126" name="Google Shape;126;p14"/>
          <p:cNvSpPr/>
          <p:nvPr/>
        </p:nvSpPr>
        <p:spPr>
          <a:xfrm>
            <a:off x="5438530" y="2790007"/>
            <a:ext cx="392042" cy="392021"/>
          </a:xfrm>
          <a:custGeom>
            <a:rect b="b" l="l" r="r" t="t"/>
            <a:pathLst>
              <a:path extrusionOk="0" h="18757" w="18758">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4"/>
          <p:cNvSpPr txBox="1"/>
          <p:nvPr/>
        </p:nvSpPr>
        <p:spPr>
          <a:xfrm>
            <a:off x="5899150" y="2785913"/>
            <a:ext cx="2375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Droid Serif"/>
                <a:ea typeface="Droid Serif"/>
                <a:cs typeface="Droid Serif"/>
                <a:sym typeface="Droid Serif"/>
              </a:rPr>
              <a:t>Wellington, New Zealand</a:t>
            </a:r>
            <a:endParaRPr>
              <a:solidFill>
                <a:schemeClr val="lt1"/>
              </a:solidFill>
              <a:latin typeface="Droid Serif"/>
              <a:ea typeface="Droid Serif"/>
              <a:cs typeface="Droid Serif"/>
              <a:sym typeface="Droid Serif"/>
            </a:endParaRPr>
          </a:p>
        </p:txBody>
      </p:sp>
      <p:pic>
        <p:nvPicPr>
          <p:cNvPr id="128" name="Google Shape;128;p14"/>
          <p:cNvPicPr preferRelativeResize="0"/>
          <p:nvPr/>
        </p:nvPicPr>
        <p:blipFill rotWithShape="1">
          <a:blip r:embed="rId4">
            <a:alphaModFix/>
          </a:blip>
          <a:srcRect b="0" l="32322" r="21569" t="0"/>
          <a:stretch/>
        </p:blipFill>
        <p:spPr>
          <a:xfrm>
            <a:off x="0" y="0"/>
            <a:ext cx="3557425" cy="5143500"/>
          </a:xfrm>
          <a:prstGeom prst="rect">
            <a:avLst/>
          </a:prstGeom>
          <a:noFill/>
          <a:ln>
            <a:noFill/>
          </a:ln>
        </p:spPr>
      </p:pic>
      <p:sp>
        <p:nvSpPr>
          <p:cNvPr id="129" name="Google Shape;129;p14"/>
          <p:cNvSpPr txBox="1"/>
          <p:nvPr/>
        </p:nvSpPr>
        <p:spPr>
          <a:xfrm>
            <a:off x="0" y="4804800"/>
            <a:ext cx="2211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lt2"/>
                </a:solidFill>
                <a:highlight>
                  <a:schemeClr val="dk1"/>
                </a:highlight>
                <a:latin typeface="Pontano Sans"/>
                <a:ea typeface="Pontano Sans"/>
                <a:cs typeface="Pontano Sans"/>
                <a:sym typeface="Pontano Sans"/>
              </a:rPr>
              <a:t>Aidan, CC. (2010). </a:t>
            </a:r>
            <a:r>
              <a:rPr i="1" lang="en" sz="1000">
                <a:solidFill>
                  <a:schemeClr val="lt2"/>
                </a:solidFill>
                <a:highlight>
                  <a:schemeClr val="dk1"/>
                </a:highlight>
                <a:latin typeface="Pontano Sans"/>
                <a:ea typeface="Pontano Sans"/>
                <a:cs typeface="Pontano Sans"/>
                <a:sym typeface="Pontano Sans"/>
              </a:rPr>
              <a:t>Wellington at dawn</a:t>
            </a:r>
            <a:endParaRPr>
              <a:solidFill>
                <a:schemeClr val="lt2"/>
              </a:solidFill>
              <a:highlight>
                <a:schemeClr val="dk1"/>
              </a:high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4" name="Shape 274"/>
        <p:cNvGrpSpPr/>
        <p:nvPr/>
      </p:nvGrpSpPr>
      <p:grpSpPr>
        <a:xfrm>
          <a:off x="0" y="0"/>
          <a:ext cx="0" cy="0"/>
          <a:chOff x="0" y="0"/>
          <a:chExt cx="0" cy="0"/>
        </a:xfrm>
      </p:grpSpPr>
      <p:sp>
        <p:nvSpPr>
          <p:cNvPr id="275" name="Google Shape;275;p23"/>
          <p:cNvSpPr txBox="1"/>
          <p:nvPr>
            <p:ph type="ctrTitle"/>
          </p:nvPr>
        </p:nvSpPr>
        <p:spPr>
          <a:xfrm>
            <a:off x="3440550" y="1788859"/>
            <a:ext cx="5154300" cy="1189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Results and</a:t>
            </a:r>
            <a:endParaRPr/>
          </a:p>
          <a:p>
            <a:pPr indent="0" lvl="0" marL="0" rtl="0" algn="l">
              <a:spcBef>
                <a:spcPts val="0"/>
              </a:spcBef>
              <a:spcAft>
                <a:spcPts val="0"/>
              </a:spcAft>
              <a:buNone/>
            </a:pPr>
            <a:r>
              <a:rPr lang="en"/>
              <a:t>Future Directions</a:t>
            </a:r>
            <a:endParaRPr/>
          </a:p>
        </p:txBody>
      </p:sp>
      <p:sp>
        <p:nvSpPr>
          <p:cNvPr id="276" name="Google Shape;276;p23"/>
          <p:cNvSpPr txBox="1"/>
          <p:nvPr>
            <p:ph idx="1" type="subTitle"/>
          </p:nvPr>
        </p:nvSpPr>
        <p:spPr>
          <a:xfrm>
            <a:off x="3440550" y="2922338"/>
            <a:ext cx="5154300" cy="43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Discussing our findings and recommendations</a:t>
            </a:r>
            <a:endParaRPr/>
          </a:p>
        </p:txBody>
      </p:sp>
      <p:sp>
        <p:nvSpPr>
          <p:cNvPr id="277" name="Google Shape;277;p23"/>
          <p:cNvSpPr txBox="1"/>
          <p:nvPr>
            <p:ph idx="12" type="sldNum"/>
          </p:nvPr>
        </p:nvSpPr>
        <p:spPr>
          <a:xfrm>
            <a:off x="8529584"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pSp>
        <p:nvGrpSpPr>
          <p:cNvPr id="278" name="Google Shape;278;p23"/>
          <p:cNvGrpSpPr/>
          <p:nvPr/>
        </p:nvGrpSpPr>
        <p:grpSpPr>
          <a:xfrm>
            <a:off x="373104" y="1757964"/>
            <a:ext cx="1186296" cy="1265477"/>
            <a:chOff x="8770051" y="937343"/>
            <a:chExt cx="744273" cy="793950"/>
          </a:xfrm>
        </p:grpSpPr>
        <p:sp>
          <p:nvSpPr>
            <p:cNvPr id="279" name="Google Shape;279;p23"/>
            <p:cNvSpPr/>
            <p:nvPr/>
          </p:nvSpPr>
          <p:spPr>
            <a:xfrm>
              <a:off x="8968558" y="1402926"/>
              <a:ext cx="348361" cy="98539"/>
            </a:xfrm>
            <a:custGeom>
              <a:rect b="b" l="l" r="r" t="t"/>
              <a:pathLst>
                <a:path extrusionOk="0" h="492696" w="1741804">
                  <a:moveTo>
                    <a:pt x="1741805" y="0"/>
                  </a:moveTo>
                  <a:lnTo>
                    <a:pt x="0" y="0"/>
                  </a:lnTo>
                  <a:cubicBezTo>
                    <a:pt x="100902" y="166370"/>
                    <a:pt x="219266" y="316611"/>
                    <a:pt x="295529" y="492696"/>
                  </a:cubicBezTo>
                  <a:lnTo>
                    <a:pt x="1444625" y="492696"/>
                  </a:lnTo>
                  <a:cubicBezTo>
                    <a:pt x="1518222" y="307785"/>
                    <a:pt x="1639761" y="160655"/>
                    <a:pt x="1741805" y="0"/>
                  </a:cubicBezTo>
                  <a:close/>
                </a:path>
              </a:pathLst>
            </a:custGeom>
            <a:solidFill>
              <a:schemeClr val="accent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80" name="Google Shape;280;p23"/>
            <p:cNvSpPr/>
            <p:nvPr/>
          </p:nvSpPr>
          <p:spPr>
            <a:xfrm>
              <a:off x="8960465" y="1079360"/>
              <a:ext cx="362496" cy="102351"/>
            </a:xfrm>
            <a:custGeom>
              <a:rect b="b" l="l" r="r" t="t"/>
              <a:pathLst>
                <a:path extrusionOk="0" h="511754" w="1812480">
                  <a:moveTo>
                    <a:pt x="1812481" y="511755"/>
                  </a:moveTo>
                  <a:cubicBezTo>
                    <a:pt x="1623568" y="198445"/>
                    <a:pt x="1277493" y="-1453"/>
                    <a:pt x="899922" y="8"/>
                  </a:cubicBezTo>
                  <a:cubicBezTo>
                    <a:pt x="549593" y="1341"/>
                    <a:pt x="194628" y="214066"/>
                    <a:pt x="0" y="511755"/>
                  </a:cubicBezTo>
                  <a:lnTo>
                    <a:pt x="1812481" y="511755"/>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81" name="Google Shape;281;p23"/>
            <p:cNvSpPr/>
            <p:nvPr/>
          </p:nvSpPr>
          <p:spPr>
            <a:xfrm>
              <a:off x="8930121" y="1189758"/>
              <a:ext cx="422643" cy="98539"/>
            </a:xfrm>
            <a:custGeom>
              <a:rect b="b" l="l" r="r" t="t"/>
              <a:pathLst>
                <a:path extrusionOk="0" h="492696" w="2113216">
                  <a:moveTo>
                    <a:pt x="2113217" y="492696"/>
                  </a:moveTo>
                  <a:cubicBezTo>
                    <a:pt x="2110994" y="311595"/>
                    <a:pt x="2064639" y="144717"/>
                    <a:pt x="1985582" y="0"/>
                  </a:cubicBezTo>
                  <a:lnTo>
                    <a:pt x="127445" y="0"/>
                  </a:lnTo>
                  <a:cubicBezTo>
                    <a:pt x="47307" y="135065"/>
                    <a:pt x="0" y="285687"/>
                    <a:pt x="0" y="440944"/>
                  </a:cubicBezTo>
                  <a:cubicBezTo>
                    <a:pt x="0" y="458534"/>
                    <a:pt x="508" y="475742"/>
                    <a:pt x="1270" y="492696"/>
                  </a:cubicBezTo>
                  <a:lnTo>
                    <a:pt x="2113217" y="492696"/>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82" name="Google Shape;282;p23"/>
            <p:cNvSpPr/>
            <p:nvPr/>
          </p:nvSpPr>
          <p:spPr>
            <a:xfrm>
              <a:off x="8930847" y="1296342"/>
              <a:ext cx="421894" cy="98539"/>
            </a:xfrm>
            <a:custGeom>
              <a:rect b="b" l="l" r="r" t="t"/>
              <a:pathLst>
                <a:path extrusionOk="0" h="492696" w="2109469">
                  <a:moveTo>
                    <a:pt x="0" y="0"/>
                  </a:moveTo>
                  <a:cubicBezTo>
                    <a:pt x="16002" y="194564"/>
                    <a:pt x="82868" y="350457"/>
                    <a:pt x="165291" y="492696"/>
                  </a:cubicBezTo>
                  <a:lnTo>
                    <a:pt x="1953324" y="492696"/>
                  </a:lnTo>
                  <a:cubicBezTo>
                    <a:pt x="2038096" y="352425"/>
                    <a:pt x="2104454" y="199073"/>
                    <a:pt x="2109470" y="0"/>
                  </a:cubicBezTo>
                  <a:lnTo>
                    <a:pt x="0" y="0"/>
                  </a:lnTo>
                  <a:close/>
                </a:path>
              </a:pathLst>
            </a:custGeom>
            <a:solidFill>
              <a:schemeClr val="accent3"/>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83" name="Google Shape;283;p23"/>
            <p:cNvSpPr/>
            <p:nvPr/>
          </p:nvSpPr>
          <p:spPr>
            <a:xfrm>
              <a:off x="9031006" y="1509510"/>
              <a:ext cx="223837" cy="102349"/>
            </a:xfrm>
            <a:custGeom>
              <a:rect b="b" l="l" r="r" t="t"/>
              <a:pathLst>
                <a:path extrusionOk="0" h="511746" w="1119187">
                  <a:moveTo>
                    <a:pt x="0" y="0"/>
                  </a:moveTo>
                  <a:cubicBezTo>
                    <a:pt x="38989" y="100267"/>
                    <a:pt x="63690" y="209423"/>
                    <a:pt x="63690" y="334899"/>
                  </a:cubicBezTo>
                  <a:cubicBezTo>
                    <a:pt x="63690" y="432562"/>
                    <a:pt x="142875" y="511747"/>
                    <a:pt x="240538" y="511747"/>
                  </a:cubicBezTo>
                  <a:lnTo>
                    <a:pt x="889889" y="511747"/>
                  </a:lnTo>
                  <a:cubicBezTo>
                    <a:pt x="987552" y="511747"/>
                    <a:pt x="1066737" y="432562"/>
                    <a:pt x="1066737" y="334899"/>
                  </a:cubicBezTo>
                  <a:lnTo>
                    <a:pt x="1066737" y="311658"/>
                  </a:lnTo>
                  <a:cubicBezTo>
                    <a:pt x="1066737" y="194183"/>
                    <a:pt x="1086803" y="92265"/>
                    <a:pt x="1119188" y="0"/>
                  </a:cubicBezTo>
                  <a:lnTo>
                    <a:pt x="0" y="0"/>
                  </a:lnTo>
                  <a:close/>
                </a:path>
              </a:pathLst>
            </a:custGeom>
            <a:solidFill>
              <a:schemeClr val="accent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nvGrpSpPr>
            <p:cNvPr id="284" name="Google Shape;284;p23"/>
            <p:cNvGrpSpPr/>
            <p:nvPr/>
          </p:nvGrpSpPr>
          <p:grpSpPr>
            <a:xfrm>
              <a:off x="8770051" y="937343"/>
              <a:ext cx="744273" cy="793950"/>
              <a:chOff x="6565437" y="1588001"/>
              <a:chExt cx="744273" cy="793950"/>
            </a:xfrm>
          </p:grpSpPr>
          <p:sp>
            <p:nvSpPr>
              <p:cNvPr id="285" name="Google Shape;285;p23"/>
              <p:cNvSpPr/>
              <p:nvPr/>
            </p:nvSpPr>
            <p:spPr>
              <a:xfrm>
                <a:off x="7127411" y="1694452"/>
                <a:ext cx="76068" cy="75403"/>
              </a:xfrm>
              <a:custGeom>
                <a:rect b="b" l="l" r="r" t="t"/>
                <a:pathLst>
                  <a:path extrusionOk="0" h="132" w="133">
                    <a:moveTo>
                      <a:pt x="12" y="132"/>
                    </a:moveTo>
                    <a:cubicBezTo>
                      <a:pt x="9" y="132"/>
                      <a:pt x="6" y="131"/>
                      <a:pt x="4" y="128"/>
                    </a:cubicBezTo>
                    <a:cubicBezTo>
                      <a:pt x="0" y="124"/>
                      <a:pt x="0" y="118"/>
                      <a:pt x="4" y="114"/>
                    </a:cubicBezTo>
                    <a:cubicBezTo>
                      <a:pt x="113" y="4"/>
                      <a:pt x="113" y="4"/>
                      <a:pt x="113" y="4"/>
                    </a:cubicBezTo>
                    <a:cubicBezTo>
                      <a:pt x="118" y="0"/>
                      <a:pt x="124" y="0"/>
                      <a:pt x="128" y="4"/>
                    </a:cubicBezTo>
                    <a:cubicBezTo>
                      <a:pt x="133" y="8"/>
                      <a:pt x="133" y="15"/>
                      <a:pt x="128" y="19"/>
                    </a:cubicBezTo>
                    <a:cubicBezTo>
                      <a:pt x="19" y="128"/>
                      <a:pt x="19" y="128"/>
                      <a:pt x="19" y="128"/>
                    </a:cubicBezTo>
                    <a:cubicBezTo>
                      <a:pt x="17" y="131"/>
                      <a:pt x="14" y="132"/>
                      <a:pt x="12" y="132"/>
                    </a:cubicBezTo>
                    <a:close/>
                  </a:path>
                </a:pathLst>
              </a:custGeom>
              <a:solidFill>
                <a:schemeClr val="dk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286" name="Google Shape;286;p23"/>
              <p:cNvSpPr/>
              <p:nvPr/>
            </p:nvSpPr>
            <p:spPr>
              <a:xfrm>
                <a:off x="7209689" y="1954149"/>
                <a:ext cx="100020" cy="11976"/>
              </a:xfrm>
              <a:custGeom>
                <a:rect b="b" l="l" r="r" t="t"/>
                <a:pathLst>
                  <a:path extrusionOk="0" h="21" w="175">
                    <a:moveTo>
                      <a:pt x="165" y="21"/>
                    </a:moveTo>
                    <a:cubicBezTo>
                      <a:pt x="10" y="21"/>
                      <a:pt x="10" y="21"/>
                      <a:pt x="10" y="21"/>
                    </a:cubicBezTo>
                    <a:cubicBezTo>
                      <a:pt x="4" y="21"/>
                      <a:pt x="0" y="17"/>
                      <a:pt x="0" y="11"/>
                    </a:cubicBezTo>
                    <a:cubicBezTo>
                      <a:pt x="0" y="5"/>
                      <a:pt x="4" y="0"/>
                      <a:pt x="10" y="0"/>
                    </a:cubicBezTo>
                    <a:cubicBezTo>
                      <a:pt x="165" y="0"/>
                      <a:pt x="165" y="0"/>
                      <a:pt x="165" y="0"/>
                    </a:cubicBezTo>
                    <a:cubicBezTo>
                      <a:pt x="171" y="0"/>
                      <a:pt x="175" y="5"/>
                      <a:pt x="175" y="11"/>
                    </a:cubicBezTo>
                    <a:cubicBezTo>
                      <a:pt x="175" y="17"/>
                      <a:pt x="171" y="21"/>
                      <a:pt x="165" y="21"/>
                    </a:cubicBezTo>
                    <a:close/>
                  </a:path>
                </a:pathLst>
              </a:custGeom>
              <a:solidFill>
                <a:schemeClr val="dk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287" name="Google Shape;287;p23"/>
              <p:cNvSpPr/>
              <p:nvPr/>
            </p:nvSpPr>
            <p:spPr>
              <a:xfrm>
                <a:off x="7127411" y="2150197"/>
                <a:ext cx="76068" cy="75625"/>
              </a:xfrm>
              <a:custGeom>
                <a:rect b="b" l="l" r="r" t="t"/>
                <a:pathLst>
                  <a:path extrusionOk="0" h="132" w="133">
                    <a:moveTo>
                      <a:pt x="121" y="132"/>
                    </a:moveTo>
                    <a:cubicBezTo>
                      <a:pt x="119" y="132"/>
                      <a:pt x="116" y="131"/>
                      <a:pt x="114" y="129"/>
                    </a:cubicBezTo>
                    <a:cubicBezTo>
                      <a:pt x="5" y="19"/>
                      <a:pt x="5" y="19"/>
                      <a:pt x="5" y="19"/>
                    </a:cubicBezTo>
                    <a:cubicBezTo>
                      <a:pt x="0" y="15"/>
                      <a:pt x="0" y="8"/>
                      <a:pt x="5" y="4"/>
                    </a:cubicBezTo>
                    <a:cubicBezTo>
                      <a:pt x="9" y="0"/>
                      <a:pt x="15" y="0"/>
                      <a:pt x="20" y="4"/>
                    </a:cubicBezTo>
                    <a:cubicBezTo>
                      <a:pt x="129" y="114"/>
                      <a:pt x="129" y="114"/>
                      <a:pt x="129" y="114"/>
                    </a:cubicBezTo>
                    <a:cubicBezTo>
                      <a:pt x="133" y="118"/>
                      <a:pt x="133" y="124"/>
                      <a:pt x="129" y="129"/>
                    </a:cubicBezTo>
                    <a:cubicBezTo>
                      <a:pt x="127" y="131"/>
                      <a:pt x="124" y="132"/>
                      <a:pt x="121" y="132"/>
                    </a:cubicBezTo>
                    <a:close/>
                  </a:path>
                </a:pathLst>
              </a:custGeom>
              <a:solidFill>
                <a:schemeClr val="dk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288" name="Google Shape;288;p23"/>
              <p:cNvSpPr/>
              <p:nvPr/>
            </p:nvSpPr>
            <p:spPr>
              <a:xfrm>
                <a:off x="6671888" y="2150863"/>
                <a:ext cx="76068" cy="74960"/>
              </a:xfrm>
              <a:custGeom>
                <a:rect b="b" l="l" r="r" t="t"/>
                <a:pathLst>
                  <a:path extrusionOk="0" h="131" w="133">
                    <a:moveTo>
                      <a:pt x="12" y="131"/>
                    </a:moveTo>
                    <a:cubicBezTo>
                      <a:pt x="9" y="131"/>
                      <a:pt x="7" y="130"/>
                      <a:pt x="5" y="128"/>
                    </a:cubicBezTo>
                    <a:cubicBezTo>
                      <a:pt x="0" y="124"/>
                      <a:pt x="0" y="117"/>
                      <a:pt x="5" y="113"/>
                    </a:cubicBezTo>
                    <a:cubicBezTo>
                      <a:pt x="114" y="4"/>
                      <a:pt x="114" y="4"/>
                      <a:pt x="114" y="4"/>
                    </a:cubicBezTo>
                    <a:cubicBezTo>
                      <a:pt x="118" y="0"/>
                      <a:pt x="125" y="0"/>
                      <a:pt x="129" y="4"/>
                    </a:cubicBezTo>
                    <a:cubicBezTo>
                      <a:pt x="133" y="8"/>
                      <a:pt x="133" y="14"/>
                      <a:pt x="129" y="19"/>
                    </a:cubicBezTo>
                    <a:cubicBezTo>
                      <a:pt x="19" y="128"/>
                      <a:pt x="19" y="128"/>
                      <a:pt x="19" y="128"/>
                    </a:cubicBezTo>
                    <a:cubicBezTo>
                      <a:pt x="17" y="130"/>
                      <a:pt x="15" y="131"/>
                      <a:pt x="12" y="131"/>
                    </a:cubicBezTo>
                    <a:close/>
                  </a:path>
                </a:pathLst>
              </a:custGeom>
              <a:solidFill>
                <a:schemeClr val="dk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289" name="Google Shape;289;p23"/>
              <p:cNvSpPr/>
              <p:nvPr/>
            </p:nvSpPr>
            <p:spPr>
              <a:xfrm>
                <a:off x="6565437" y="1954593"/>
                <a:ext cx="100020" cy="11976"/>
              </a:xfrm>
              <a:custGeom>
                <a:rect b="b" l="l" r="r" t="t"/>
                <a:pathLst>
                  <a:path extrusionOk="0" h="21" w="175">
                    <a:moveTo>
                      <a:pt x="165" y="21"/>
                    </a:moveTo>
                    <a:cubicBezTo>
                      <a:pt x="10" y="21"/>
                      <a:pt x="10" y="21"/>
                      <a:pt x="10" y="21"/>
                    </a:cubicBezTo>
                    <a:cubicBezTo>
                      <a:pt x="4" y="21"/>
                      <a:pt x="0" y="16"/>
                      <a:pt x="0" y="10"/>
                    </a:cubicBezTo>
                    <a:cubicBezTo>
                      <a:pt x="0" y="5"/>
                      <a:pt x="4" y="0"/>
                      <a:pt x="10" y="0"/>
                    </a:cubicBezTo>
                    <a:cubicBezTo>
                      <a:pt x="165" y="0"/>
                      <a:pt x="165" y="0"/>
                      <a:pt x="165" y="0"/>
                    </a:cubicBezTo>
                    <a:cubicBezTo>
                      <a:pt x="171" y="0"/>
                      <a:pt x="175" y="5"/>
                      <a:pt x="175" y="10"/>
                    </a:cubicBezTo>
                    <a:cubicBezTo>
                      <a:pt x="175" y="16"/>
                      <a:pt x="171" y="21"/>
                      <a:pt x="165" y="21"/>
                    </a:cubicBezTo>
                    <a:close/>
                  </a:path>
                </a:pathLst>
              </a:custGeom>
              <a:solidFill>
                <a:schemeClr val="dk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290" name="Google Shape;290;p23"/>
              <p:cNvSpPr/>
              <p:nvPr/>
            </p:nvSpPr>
            <p:spPr>
              <a:xfrm>
                <a:off x="6671888" y="1694896"/>
                <a:ext cx="75403" cy="74960"/>
              </a:xfrm>
              <a:custGeom>
                <a:rect b="b" l="l" r="r" t="t"/>
                <a:pathLst>
                  <a:path extrusionOk="0" h="131" w="132">
                    <a:moveTo>
                      <a:pt x="121" y="131"/>
                    </a:moveTo>
                    <a:cubicBezTo>
                      <a:pt x="118" y="131"/>
                      <a:pt x="115" y="130"/>
                      <a:pt x="113" y="128"/>
                    </a:cubicBezTo>
                    <a:cubicBezTo>
                      <a:pt x="4" y="19"/>
                      <a:pt x="4" y="19"/>
                      <a:pt x="4" y="19"/>
                    </a:cubicBezTo>
                    <a:cubicBezTo>
                      <a:pt x="0" y="14"/>
                      <a:pt x="0" y="8"/>
                      <a:pt x="4" y="4"/>
                    </a:cubicBezTo>
                    <a:cubicBezTo>
                      <a:pt x="8" y="0"/>
                      <a:pt x="15" y="0"/>
                      <a:pt x="19" y="4"/>
                    </a:cubicBezTo>
                    <a:cubicBezTo>
                      <a:pt x="128" y="113"/>
                      <a:pt x="128" y="113"/>
                      <a:pt x="128" y="113"/>
                    </a:cubicBezTo>
                    <a:cubicBezTo>
                      <a:pt x="132" y="117"/>
                      <a:pt x="132" y="124"/>
                      <a:pt x="128" y="128"/>
                    </a:cubicBezTo>
                    <a:cubicBezTo>
                      <a:pt x="126" y="130"/>
                      <a:pt x="124" y="131"/>
                      <a:pt x="121" y="131"/>
                    </a:cubicBezTo>
                    <a:close/>
                  </a:path>
                </a:pathLst>
              </a:custGeom>
              <a:solidFill>
                <a:schemeClr val="dk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291" name="Google Shape;291;p23"/>
              <p:cNvSpPr/>
              <p:nvPr/>
            </p:nvSpPr>
            <p:spPr>
              <a:xfrm>
                <a:off x="6931363" y="1588001"/>
                <a:ext cx="11976" cy="100020"/>
              </a:xfrm>
              <a:custGeom>
                <a:rect b="b" l="l" r="r" t="t"/>
                <a:pathLst>
                  <a:path extrusionOk="0" h="175" w="21">
                    <a:moveTo>
                      <a:pt x="11" y="175"/>
                    </a:moveTo>
                    <a:cubicBezTo>
                      <a:pt x="5" y="175"/>
                      <a:pt x="0" y="171"/>
                      <a:pt x="0" y="165"/>
                    </a:cubicBezTo>
                    <a:cubicBezTo>
                      <a:pt x="0" y="10"/>
                      <a:pt x="0" y="10"/>
                      <a:pt x="0" y="10"/>
                    </a:cubicBezTo>
                    <a:cubicBezTo>
                      <a:pt x="0" y="4"/>
                      <a:pt x="5" y="0"/>
                      <a:pt x="11" y="0"/>
                    </a:cubicBezTo>
                    <a:cubicBezTo>
                      <a:pt x="17" y="0"/>
                      <a:pt x="21" y="4"/>
                      <a:pt x="21" y="10"/>
                    </a:cubicBezTo>
                    <a:cubicBezTo>
                      <a:pt x="21" y="165"/>
                      <a:pt x="21" y="165"/>
                      <a:pt x="21" y="165"/>
                    </a:cubicBezTo>
                    <a:cubicBezTo>
                      <a:pt x="21" y="171"/>
                      <a:pt x="17" y="175"/>
                      <a:pt x="11" y="175"/>
                    </a:cubicBezTo>
                    <a:close/>
                  </a:path>
                </a:pathLst>
              </a:custGeom>
              <a:solidFill>
                <a:schemeClr val="dk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292" name="Google Shape;292;p23"/>
              <p:cNvSpPr/>
              <p:nvPr/>
            </p:nvSpPr>
            <p:spPr>
              <a:xfrm>
                <a:off x="6847311" y="2280157"/>
                <a:ext cx="180080" cy="25726"/>
              </a:xfrm>
              <a:custGeom>
                <a:rect b="b" l="l" r="r" t="t"/>
                <a:pathLst>
                  <a:path extrusionOk="0" h="45" w="315">
                    <a:moveTo>
                      <a:pt x="0" y="23"/>
                    </a:moveTo>
                    <a:cubicBezTo>
                      <a:pt x="0" y="35"/>
                      <a:pt x="10" y="45"/>
                      <a:pt x="22" y="45"/>
                    </a:cubicBezTo>
                    <a:cubicBezTo>
                      <a:pt x="293" y="45"/>
                      <a:pt x="293" y="45"/>
                      <a:pt x="293" y="45"/>
                    </a:cubicBezTo>
                    <a:cubicBezTo>
                      <a:pt x="305" y="45"/>
                      <a:pt x="315" y="35"/>
                      <a:pt x="315" y="23"/>
                    </a:cubicBezTo>
                    <a:cubicBezTo>
                      <a:pt x="315" y="23"/>
                      <a:pt x="315" y="23"/>
                      <a:pt x="315" y="23"/>
                    </a:cubicBezTo>
                    <a:cubicBezTo>
                      <a:pt x="315" y="11"/>
                      <a:pt x="305" y="0"/>
                      <a:pt x="293" y="0"/>
                    </a:cubicBezTo>
                    <a:cubicBezTo>
                      <a:pt x="22" y="0"/>
                      <a:pt x="22" y="0"/>
                      <a:pt x="22" y="0"/>
                    </a:cubicBezTo>
                    <a:cubicBezTo>
                      <a:pt x="10" y="0"/>
                      <a:pt x="0" y="11"/>
                      <a:pt x="0" y="23"/>
                    </a:cubicBezTo>
                    <a:close/>
                  </a:path>
                </a:pathLst>
              </a:custGeom>
              <a:solidFill>
                <a:schemeClr val="dk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293" name="Google Shape;293;p23"/>
              <p:cNvSpPr/>
              <p:nvPr/>
            </p:nvSpPr>
            <p:spPr>
              <a:xfrm>
                <a:off x="6851968" y="2318524"/>
                <a:ext cx="170766" cy="25726"/>
              </a:xfrm>
              <a:custGeom>
                <a:rect b="b" l="l" r="r" t="t"/>
                <a:pathLst>
                  <a:path extrusionOk="0" h="45" w="299">
                    <a:moveTo>
                      <a:pt x="0" y="22"/>
                    </a:moveTo>
                    <a:cubicBezTo>
                      <a:pt x="0" y="35"/>
                      <a:pt x="10" y="45"/>
                      <a:pt x="23" y="45"/>
                    </a:cubicBezTo>
                    <a:cubicBezTo>
                      <a:pt x="277" y="45"/>
                      <a:pt x="277" y="45"/>
                      <a:pt x="277" y="45"/>
                    </a:cubicBezTo>
                    <a:cubicBezTo>
                      <a:pt x="289" y="45"/>
                      <a:pt x="299" y="35"/>
                      <a:pt x="299" y="22"/>
                    </a:cubicBezTo>
                    <a:cubicBezTo>
                      <a:pt x="299" y="22"/>
                      <a:pt x="299" y="22"/>
                      <a:pt x="299" y="22"/>
                    </a:cubicBezTo>
                    <a:cubicBezTo>
                      <a:pt x="299" y="10"/>
                      <a:pt x="289" y="0"/>
                      <a:pt x="277" y="0"/>
                    </a:cubicBezTo>
                    <a:cubicBezTo>
                      <a:pt x="23" y="0"/>
                      <a:pt x="23" y="0"/>
                      <a:pt x="23" y="0"/>
                    </a:cubicBezTo>
                    <a:cubicBezTo>
                      <a:pt x="10" y="0"/>
                      <a:pt x="0" y="10"/>
                      <a:pt x="0" y="22"/>
                    </a:cubicBezTo>
                    <a:close/>
                  </a:path>
                </a:pathLst>
              </a:custGeom>
              <a:solidFill>
                <a:schemeClr val="dk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294" name="Google Shape;294;p23"/>
              <p:cNvSpPr/>
              <p:nvPr/>
            </p:nvSpPr>
            <p:spPr>
              <a:xfrm>
                <a:off x="6876364" y="2356225"/>
                <a:ext cx="122419" cy="25726"/>
              </a:xfrm>
              <a:custGeom>
                <a:rect b="b" l="l" r="r" t="t"/>
                <a:pathLst>
                  <a:path extrusionOk="0" h="45" w="214">
                    <a:moveTo>
                      <a:pt x="0" y="23"/>
                    </a:moveTo>
                    <a:cubicBezTo>
                      <a:pt x="0" y="35"/>
                      <a:pt x="10" y="45"/>
                      <a:pt x="22" y="45"/>
                    </a:cubicBezTo>
                    <a:cubicBezTo>
                      <a:pt x="192" y="45"/>
                      <a:pt x="192" y="45"/>
                      <a:pt x="192" y="45"/>
                    </a:cubicBezTo>
                    <a:cubicBezTo>
                      <a:pt x="204" y="45"/>
                      <a:pt x="214" y="35"/>
                      <a:pt x="214" y="23"/>
                    </a:cubicBezTo>
                    <a:cubicBezTo>
                      <a:pt x="214" y="23"/>
                      <a:pt x="214" y="23"/>
                      <a:pt x="214" y="23"/>
                    </a:cubicBezTo>
                    <a:cubicBezTo>
                      <a:pt x="214" y="10"/>
                      <a:pt x="204" y="0"/>
                      <a:pt x="192" y="0"/>
                    </a:cubicBezTo>
                    <a:cubicBezTo>
                      <a:pt x="22" y="0"/>
                      <a:pt x="22" y="0"/>
                      <a:pt x="22" y="0"/>
                    </a:cubicBezTo>
                    <a:cubicBezTo>
                      <a:pt x="10" y="0"/>
                      <a:pt x="0" y="10"/>
                      <a:pt x="0" y="23"/>
                    </a:cubicBezTo>
                    <a:close/>
                  </a:path>
                </a:pathLst>
              </a:custGeom>
              <a:solidFill>
                <a:schemeClr val="dk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24"/>
          <p:cNvSpPr txBox="1"/>
          <p:nvPr>
            <p:ph idx="4294967295" type="body"/>
          </p:nvPr>
        </p:nvSpPr>
        <p:spPr>
          <a:xfrm>
            <a:off x="457200" y="1588450"/>
            <a:ext cx="2644200" cy="3161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solidFill>
                  <a:srgbClr val="000000"/>
                </a:solidFill>
              </a:rPr>
              <a:t>Water quality management is  “wicked problem”</a:t>
            </a:r>
            <a:endParaRPr>
              <a:solidFill>
                <a:srgbClr val="000000"/>
              </a:solidFill>
            </a:endParaRPr>
          </a:p>
          <a:p>
            <a:pPr indent="0" lvl="0" marL="457200" rtl="0" algn="l">
              <a:spcBef>
                <a:spcPts val="0"/>
              </a:spcBef>
              <a:spcAft>
                <a:spcPts val="0"/>
              </a:spcAft>
              <a:buNone/>
            </a:pPr>
            <a:r>
              <a:t/>
            </a:r>
            <a:endParaRPr>
              <a:solidFill>
                <a:srgbClr val="000000"/>
              </a:solidFill>
            </a:endParaRPr>
          </a:p>
          <a:p>
            <a:pPr indent="-342900" lvl="0" marL="457200" rtl="0" algn="l">
              <a:spcBef>
                <a:spcPts val="0"/>
              </a:spcBef>
              <a:spcAft>
                <a:spcPts val="0"/>
              </a:spcAft>
              <a:buSzPts val="1800"/>
              <a:buChar char="➝"/>
            </a:pPr>
            <a:r>
              <a:rPr lang="en">
                <a:solidFill>
                  <a:srgbClr val="000000"/>
                </a:solidFill>
              </a:rPr>
              <a:t>“Wicked” vs. “Tame” Problems</a:t>
            </a:r>
            <a:endParaRPr>
              <a:solidFill>
                <a:srgbClr val="000000"/>
              </a:solidFill>
            </a:endParaRPr>
          </a:p>
          <a:p>
            <a:pPr indent="0" lvl="0" marL="0" rtl="0" algn="l">
              <a:spcBef>
                <a:spcPts val="0"/>
              </a:spcBef>
              <a:spcAft>
                <a:spcPts val="0"/>
              </a:spcAft>
              <a:buNone/>
            </a:pPr>
            <a:r>
              <a:t/>
            </a:r>
            <a:endParaRPr>
              <a:solidFill>
                <a:srgbClr val="000000"/>
              </a:solidFill>
            </a:endParaRPr>
          </a:p>
          <a:p>
            <a:pPr indent="-342900" lvl="0" marL="457200" rtl="0" algn="l">
              <a:spcBef>
                <a:spcPts val="0"/>
              </a:spcBef>
              <a:spcAft>
                <a:spcPts val="0"/>
              </a:spcAft>
              <a:buSzPts val="1800"/>
              <a:buChar char="➝"/>
            </a:pPr>
            <a:r>
              <a:rPr lang="en">
                <a:solidFill>
                  <a:srgbClr val="000000"/>
                </a:solidFill>
              </a:rPr>
              <a:t>Reframing our solutions</a:t>
            </a:r>
            <a:endParaRPr/>
          </a:p>
        </p:txBody>
      </p:sp>
      <p:sp>
        <p:nvSpPr>
          <p:cNvPr id="300" name="Google Shape;300;p24"/>
          <p:cNvSpPr txBox="1"/>
          <p:nvPr>
            <p:ph idx="12" type="sldNum"/>
          </p:nvPr>
        </p:nvSpPr>
        <p:spPr>
          <a:xfrm>
            <a:off x="7565809"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pSp>
        <p:nvGrpSpPr>
          <p:cNvPr id="301" name="Google Shape;301;p24"/>
          <p:cNvGrpSpPr/>
          <p:nvPr/>
        </p:nvGrpSpPr>
        <p:grpSpPr>
          <a:xfrm>
            <a:off x="3631506" y="986412"/>
            <a:ext cx="4075244" cy="3860348"/>
            <a:chOff x="2564706" y="986412"/>
            <a:chExt cx="4075244" cy="3860348"/>
          </a:xfrm>
        </p:grpSpPr>
        <p:sp>
          <p:nvSpPr>
            <p:cNvPr id="302" name="Google Shape;302;p24"/>
            <p:cNvSpPr/>
            <p:nvPr/>
          </p:nvSpPr>
          <p:spPr>
            <a:xfrm>
              <a:off x="3776941" y="2121629"/>
              <a:ext cx="1590108" cy="1589913"/>
            </a:xfrm>
            <a:prstGeom prst="ellipse">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4"/>
            <p:cNvSpPr txBox="1"/>
            <p:nvPr/>
          </p:nvSpPr>
          <p:spPr>
            <a:xfrm>
              <a:off x="3832592" y="2349881"/>
              <a:ext cx="14787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rgbClr val="FFFFFF"/>
                  </a:solidFill>
                  <a:latin typeface="Times New Roman"/>
                  <a:ea typeface="Times New Roman"/>
                  <a:cs typeface="Times New Roman"/>
                  <a:sym typeface="Times New Roman"/>
                </a:rPr>
                <a:t>Water Quality Management</a:t>
              </a:r>
              <a:endParaRPr b="1" sz="1800">
                <a:solidFill>
                  <a:srgbClr val="FFFFFF"/>
                </a:solidFill>
                <a:latin typeface="Times New Roman"/>
                <a:ea typeface="Times New Roman"/>
                <a:cs typeface="Times New Roman"/>
                <a:sym typeface="Times New Roman"/>
              </a:endParaRPr>
            </a:p>
          </p:txBody>
        </p:sp>
        <p:sp>
          <p:nvSpPr>
            <p:cNvPr id="304" name="Google Shape;304;p24"/>
            <p:cNvSpPr/>
            <p:nvPr/>
          </p:nvSpPr>
          <p:spPr>
            <a:xfrm>
              <a:off x="4058875" y="986412"/>
              <a:ext cx="1026240" cy="1026114"/>
            </a:xfrm>
            <a:prstGeom prst="ellipse">
              <a:avLst/>
            </a:prstGeom>
            <a:solidFill>
              <a:srgbClr val="99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4"/>
            <p:cNvSpPr txBox="1"/>
            <p:nvPr/>
          </p:nvSpPr>
          <p:spPr>
            <a:xfrm>
              <a:off x="4119674" y="1197591"/>
              <a:ext cx="9045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rgbClr val="FFFFFF"/>
                  </a:solidFill>
                  <a:latin typeface="Times New Roman"/>
                  <a:ea typeface="Times New Roman"/>
                  <a:cs typeface="Times New Roman"/>
                  <a:sym typeface="Times New Roman"/>
                </a:rPr>
                <a:t>Project Funding</a:t>
              </a:r>
              <a:endParaRPr sz="1600">
                <a:solidFill>
                  <a:srgbClr val="FFFFFF"/>
                </a:solidFill>
                <a:latin typeface="Times New Roman"/>
                <a:ea typeface="Times New Roman"/>
                <a:cs typeface="Times New Roman"/>
                <a:sym typeface="Times New Roman"/>
              </a:endParaRPr>
            </a:p>
          </p:txBody>
        </p:sp>
        <p:sp>
          <p:nvSpPr>
            <p:cNvPr id="306" name="Google Shape;306;p24"/>
            <p:cNvSpPr/>
            <p:nvPr/>
          </p:nvSpPr>
          <p:spPr>
            <a:xfrm>
              <a:off x="4058875" y="3820646"/>
              <a:ext cx="1026240" cy="1026114"/>
            </a:xfrm>
            <a:prstGeom prst="ellipse">
              <a:avLst/>
            </a:prstGeom>
            <a:solidFill>
              <a:srgbClr val="99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4"/>
            <p:cNvSpPr txBox="1"/>
            <p:nvPr/>
          </p:nvSpPr>
          <p:spPr>
            <a:xfrm>
              <a:off x="4119674" y="4031825"/>
              <a:ext cx="9045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rgbClr val="FFFFFF"/>
                  </a:solidFill>
                  <a:latin typeface="Times New Roman"/>
                  <a:ea typeface="Times New Roman"/>
                  <a:cs typeface="Times New Roman"/>
                  <a:sym typeface="Times New Roman"/>
                </a:rPr>
                <a:t>Climate Change</a:t>
              </a:r>
              <a:endParaRPr sz="1600">
                <a:solidFill>
                  <a:srgbClr val="FFFFFF"/>
                </a:solidFill>
                <a:latin typeface="Times New Roman"/>
                <a:ea typeface="Times New Roman"/>
                <a:cs typeface="Times New Roman"/>
                <a:sym typeface="Times New Roman"/>
              </a:endParaRPr>
            </a:p>
          </p:txBody>
        </p:sp>
        <p:sp>
          <p:nvSpPr>
            <p:cNvPr id="308" name="Google Shape;308;p24"/>
            <p:cNvSpPr/>
            <p:nvPr/>
          </p:nvSpPr>
          <p:spPr>
            <a:xfrm>
              <a:off x="5553050" y="2403525"/>
              <a:ext cx="1086900" cy="1086600"/>
            </a:xfrm>
            <a:prstGeom prst="ellipse">
              <a:avLst/>
            </a:prstGeom>
            <a:solidFill>
              <a:srgbClr val="99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4"/>
            <p:cNvSpPr txBox="1"/>
            <p:nvPr/>
          </p:nvSpPr>
          <p:spPr>
            <a:xfrm>
              <a:off x="5553051" y="2524138"/>
              <a:ext cx="10869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rgbClr val="FFFFFF"/>
                  </a:solidFill>
                  <a:latin typeface="Times New Roman"/>
                  <a:ea typeface="Times New Roman"/>
                  <a:cs typeface="Times New Roman"/>
                  <a:sym typeface="Times New Roman"/>
                </a:rPr>
                <a:t>Rapid </a:t>
              </a:r>
              <a:endParaRPr sz="1300">
                <a:solidFill>
                  <a:srgbClr val="FFFFFF"/>
                </a:solidFill>
                <a:latin typeface="Times New Roman"/>
                <a:ea typeface="Times New Roman"/>
                <a:cs typeface="Times New Roman"/>
                <a:sym typeface="Times New Roman"/>
              </a:endParaRPr>
            </a:p>
            <a:p>
              <a:pPr indent="0" lvl="0" marL="0" rtl="0" algn="ctr">
                <a:spcBef>
                  <a:spcPts val="0"/>
                </a:spcBef>
                <a:spcAft>
                  <a:spcPts val="0"/>
                </a:spcAft>
                <a:buNone/>
              </a:pPr>
              <a:r>
                <a:rPr lang="en" sz="1300">
                  <a:solidFill>
                    <a:srgbClr val="FFFFFF"/>
                  </a:solidFill>
                  <a:latin typeface="Times New Roman"/>
                  <a:ea typeface="Times New Roman"/>
                  <a:cs typeface="Times New Roman"/>
                  <a:sym typeface="Times New Roman"/>
                </a:rPr>
                <a:t>Urban Development</a:t>
              </a:r>
              <a:endParaRPr sz="1300">
                <a:solidFill>
                  <a:srgbClr val="FFFFFF"/>
                </a:solidFill>
                <a:latin typeface="Times New Roman"/>
                <a:ea typeface="Times New Roman"/>
                <a:cs typeface="Times New Roman"/>
                <a:sym typeface="Times New Roman"/>
              </a:endParaRPr>
            </a:p>
          </p:txBody>
        </p:sp>
        <p:sp>
          <p:nvSpPr>
            <p:cNvPr id="310" name="Google Shape;310;p24"/>
            <p:cNvSpPr/>
            <p:nvPr/>
          </p:nvSpPr>
          <p:spPr>
            <a:xfrm>
              <a:off x="2564706" y="2403529"/>
              <a:ext cx="1026240" cy="1026114"/>
            </a:xfrm>
            <a:prstGeom prst="ellipse">
              <a:avLst/>
            </a:prstGeom>
            <a:solidFill>
              <a:srgbClr val="99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4"/>
            <p:cNvSpPr txBox="1"/>
            <p:nvPr/>
          </p:nvSpPr>
          <p:spPr>
            <a:xfrm>
              <a:off x="2625506" y="2558206"/>
              <a:ext cx="9045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rgbClr val="FFFFFF"/>
                  </a:solidFill>
                  <a:latin typeface="Times New Roman"/>
                  <a:ea typeface="Times New Roman"/>
                  <a:cs typeface="Times New Roman"/>
                  <a:sym typeface="Times New Roman"/>
                </a:rPr>
                <a:t>Agendas of Several Agencies</a:t>
              </a:r>
              <a:endParaRPr sz="1300">
                <a:solidFill>
                  <a:srgbClr val="FFFFFF"/>
                </a:solidFill>
                <a:latin typeface="Times New Roman"/>
                <a:ea typeface="Times New Roman"/>
                <a:cs typeface="Times New Roman"/>
                <a:sym typeface="Times New Roman"/>
              </a:endParaRPr>
            </a:p>
          </p:txBody>
        </p:sp>
        <p:sp>
          <p:nvSpPr>
            <p:cNvPr id="312" name="Google Shape;312;p24"/>
            <p:cNvSpPr/>
            <p:nvPr/>
          </p:nvSpPr>
          <p:spPr>
            <a:xfrm>
              <a:off x="5085115" y="1377415"/>
              <a:ext cx="1026240" cy="1026114"/>
            </a:xfrm>
            <a:prstGeom prst="ellipse">
              <a:avLst/>
            </a:prstGeom>
            <a:solidFill>
              <a:srgbClr val="99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4"/>
            <p:cNvSpPr txBox="1"/>
            <p:nvPr/>
          </p:nvSpPr>
          <p:spPr>
            <a:xfrm>
              <a:off x="5024325" y="1613850"/>
              <a:ext cx="1087039" cy="646408"/>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latin typeface="Times New Roman"/>
                  <a:ea typeface="Times New Roman"/>
                  <a:cs typeface="Times New Roman"/>
                  <a:sym typeface="Times New Roman"/>
                </a:rPr>
                <a:t>Government </a:t>
              </a:r>
              <a:r>
                <a:rPr lang="en" sz="1600">
                  <a:solidFill>
                    <a:srgbClr val="FFFFFF"/>
                  </a:solidFill>
                  <a:latin typeface="Times New Roman"/>
                  <a:ea typeface="Times New Roman"/>
                  <a:cs typeface="Times New Roman"/>
                  <a:sym typeface="Times New Roman"/>
                </a:rPr>
                <a:t>Policies</a:t>
              </a:r>
              <a:endParaRPr sz="1600">
                <a:solidFill>
                  <a:srgbClr val="FFFFFF"/>
                </a:solidFill>
                <a:latin typeface="Times New Roman"/>
                <a:ea typeface="Times New Roman"/>
                <a:cs typeface="Times New Roman"/>
                <a:sym typeface="Times New Roman"/>
              </a:endParaRPr>
            </a:p>
          </p:txBody>
        </p:sp>
        <p:sp>
          <p:nvSpPr>
            <p:cNvPr id="314" name="Google Shape;314;p24"/>
            <p:cNvSpPr/>
            <p:nvPr/>
          </p:nvSpPr>
          <p:spPr>
            <a:xfrm>
              <a:off x="5147385" y="3429643"/>
              <a:ext cx="1026240" cy="1026114"/>
            </a:xfrm>
            <a:prstGeom prst="ellipse">
              <a:avLst/>
            </a:prstGeom>
            <a:solidFill>
              <a:srgbClr val="99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4"/>
            <p:cNvSpPr txBox="1"/>
            <p:nvPr/>
          </p:nvSpPr>
          <p:spPr>
            <a:xfrm>
              <a:off x="5208185" y="3640823"/>
              <a:ext cx="9045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rgbClr val="FFFFFF"/>
                  </a:solidFill>
                  <a:latin typeface="Times New Roman"/>
                  <a:ea typeface="Times New Roman"/>
                  <a:cs typeface="Times New Roman"/>
                  <a:sym typeface="Times New Roman"/>
                </a:rPr>
                <a:t>Public Awareness</a:t>
              </a:r>
              <a:endParaRPr sz="1300">
                <a:solidFill>
                  <a:srgbClr val="FFFFFF"/>
                </a:solidFill>
                <a:latin typeface="Times New Roman"/>
                <a:ea typeface="Times New Roman"/>
                <a:cs typeface="Times New Roman"/>
                <a:sym typeface="Times New Roman"/>
              </a:endParaRPr>
            </a:p>
          </p:txBody>
        </p:sp>
        <p:sp>
          <p:nvSpPr>
            <p:cNvPr id="316" name="Google Shape;316;p24"/>
            <p:cNvSpPr/>
            <p:nvPr/>
          </p:nvSpPr>
          <p:spPr>
            <a:xfrm>
              <a:off x="3032635" y="3429643"/>
              <a:ext cx="1026240" cy="1026114"/>
            </a:xfrm>
            <a:prstGeom prst="ellipse">
              <a:avLst/>
            </a:prstGeom>
            <a:solidFill>
              <a:srgbClr val="99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4"/>
            <p:cNvSpPr txBox="1"/>
            <p:nvPr/>
          </p:nvSpPr>
          <p:spPr>
            <a:xfrm>
              <a:off x="3032635" y="3584320"/>
              <a:ext cx="10263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FFFFFF"/>
                  </a:solidFill>
                  <a:latin typeface="Times New Roman"/>
                  <a:ea typeface="Times New Roman"/>
                  <a:cs typeface="Times New Roman"/>
                  <a:sym typeface="Times New Roman"/>
                </a:rPr>
                <a:t>Existing Infrastructure</a:t>
              </a:r>
              <a:endParaRPr sz="1200">
                <a:solidFill>
                  <a:srgbClr val="FFFFFF"/>
                </a:solidFill>
                <a:latin typeface="Times New Roman"/>
                <a:ea typeface="Times New Roman"/>
                <a:cs typeface="Times New Roman"/>
                <a:sym typeface="Times New Roman"/>
              </a:endParaRPr>
            </a:p>
            <a:p>
              <a:pPr indent="0" lvl="0" marL="0" rtl="0" algn="ctr">
                <a:spcBef>
                  <a:spcPts val="0"/>
                </a:spcBef>
                <a:spcAft>
                  <a:spcPts val="0"/>
                </a:spcAft>
                <a:buNone/>
              </a:pPr>
              <a:r>
                <a:rPr lang="en" sz="1200">
                  <a:solidFill>
                    <a:srgbClr val="FFFFFF"/>
                  </a:solidFill>
                  <a:latin typeface="Times New Roman"/>
                  <a:ea typeface="Times New Roman"/>
                  <a:cs typeface="Times New Roman"/>
                  <a:sym typeface="Times New Roman"/>
                </a:rPr>
                <a:t>Failing</a:t>
              </a:r>
              <a:endParaRPr sz="1200">
                <a:solidFill>
                  <a:srgbClr val="FFFFFF"/>
                </a:solidFill>
                <a:latin typeface="Times New Roman"/>
                <a:ea typeface="Times New Roman"/>
                <a:cs typeface="Times New Roman"/>
                <a:sym typeface="Times New Roman"/>
              </a:endParaRPr>
            </a:p>
          </p:txBody>
        </p:sp>
        <p:sp>
          <p:nvSpPr>
            <p:cNvPr id="318" name="Google Shape;318;p24"/>
            <p:cNvSpPr/>
            <p:nvPr/>
          </p:nvSpPr>
          <p:spPr>
            <a:xfrm>
              <a:off x="3032635" y="1377415"/>
              <a:ext cx="1026240" cy="1026114"/>
            </a:xfrm>
            <a:prstGeom prst="ellipse">
              <a:avLst/>
            </a:prstGeom>
            <a:solidFill>
              <a:srgbClr val="99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4"/>
            <p:cNvSpPr txBox="1"/>
            <p:nvPr/>
          </p:nvSpPr>
          <p:spPr>
            <a:xfrm>
              <a:off x="3063049" y="1597975"/>
              <a:ext cx="9654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rgbClr val="FFFFFF"/>
                  </a:solidFill>
                  <a:latin typeface="Times New Roman"/>
                  <a:ea typeface="Times New Roman"/>
                  <a:cs typeface="Times New Roman"/>
                  <a:sym typeface="Times New Roman"/>
                </a:rPr>
                <a:t>Habitat</a:t>
              </a:r>
              <a:endParaRPr sz="1300">
                <a:solidFill>
                  <a:srgbClr val="FFFFFF"/>
                </a:solidFill>
                <a:latin typeface="Times New Roman"/>
                <a:ea typeface="Times New Roman"/>
                <a:cs typeface="Times New Roman"/>
                <a:sym typeface="Times New Roman"/>
              </a:endParaRPr>
            </a:p>
            <a:p>
              <a:pPr indent="0" lvl="0" marL="0" rtl="0" algn="ctr">
                <a:spcBef>
                  <a:spcPts val="0"/>
                </a:spcBef>
                <a:spcAft>
                  <a:spcPts val="0"/>
                </a:spcAft>
                <a:buNone/>
              </a:pPr>
              <a:r>
                <a:rPr lang="en" sz="1300">
                  <a:solidFill>
                    <a:srgbClr val="FFFFFF"/>
                  </a:solidFill>
                  <a:latin typeface="Times New Roman"/>
                  <a:ea typeface="Times New Roman"/>
                  <a:cs typeface="Times New Roman"/>
                  <a:sym typeface="Times New Roman"/>
                </a:rPr>
                <a:t>Restoration</a:t>
              </a:r>
              <a:endParaRPr sz="1300">
                <a:solidFill>
                  <a:srgbClr val="FFFFFF"/>
                </a:solidFill>
                <a:latin typeface="Times New Roman"/>
                <a:ea typeface="Times New Roman"/>
                <a:cs typeface="Times New Roman"/>
                <a:sym typeface="Times New Roman"/>
              </a:endParaRPr>
            </a:p>
          </p:txBody>
        </p:sp>
      </p:grpSp>
      <p:sp>
        <p:nvSpPr>
          <p:cNvPr id="320" name="Google Shape;320;p24"/>
          <p:cNvSpPr txBox="1"/>
          <p:nvPr>
            <p:ph type="title"/>
          </p:nvPr>
        </p:nvSpPr>
        <p:spPr>
          <a:xfrm>
            <a:off x="457200" y="715700"/>
            <a:ext cx="5301300" cy="727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Reflections on </a:t>
            </a:r>
            <a:r>
              <a:rPr lang="en"/>
              <a:t>Recommendations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25"/>
          <p:cNvSpPr txBox="1"/>
          <p:nvPr>
            <p:ph type="ctrTitle"/>
          </p:nvPr>
        </p:nvSpPr>
        <p:spPr>
          <a:xfrm>
            <a:off x="3433050" y="1762325"/>
            <a:ext cx="5154300" cy="1186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Regulations and Developments</a:t>
            </a:r>
            <a:endParaRPr/>
          </a:p>
        </p:txBody>
      </p:sp>
      <p:sp>
        <p:nvSpPr>
          <p:cNvPr id="326" name="Google Shape;326;p25"/>
          <p:cNvSpPr txBox="1"/>
          <p:nvPr>
            <p:ph idx="12" type="sldNum"/>
          </p:nvPr>
        </p:nvSpPr>
        <p:spPr>
          <a:xfrm>
            <a:off x="8529584"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27" name="Google Shape;327;p25"/>
          <p:cNvPicPr preferRelativeResize="0"/>
          <p:nvPr/>
        </p:nvPicPr>
        <p:blipFill rotWithShape="1">
          <a:blip r:embed="rId3">
            <a:alphaModFix/>
          </a:blip>
          <a:srcRect b="0" l="23836" r="50794" t="0"/>
          <a:stretch/>
        </p:blipFill>
        <p:spPr>
          <a:xfrm>
            <a:off x="0" y="0"/>
            <a:ext cx="2001951" cy="5143449"/>
          </a:xfrm>
          <a:prstGeom prst="rect">
            <a:avLst/>
          </a:prstGeom>
          <a:noFill/>
          <a:ln>
            <a:noFill/>
          </a:ln>
        </p:spPr>
      </p:pic>
      <p:sp>
        <p:nvSpPr>
          <p:cNvPr id="328" name="Google Shape;328;p25"/>
          <p:cNvSpPr txBox="1"/>
          <p:nvPr/>
        </p:nvSpPr>
        <p:spPr>
          <a:xfrm>
            <a:off x="-1" y="0"/>
            <a:ext cx="20019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latin typeface="Pontano Sans"/>
                <a:ea typeface="Pontano Sans"/>
                <a:cs typeface="Pontano Sans"/>
                <a:sym typeface="Pontano Sans"/>
              </a:rPr>
              <a:t>https://www.westend61.de/en/imageView/CAVF83301/curly-haired-child-walking-on-log-near-ocean-in-new-zealand</a:t>
            </a:r>
            <a:endParaRPr sz="700">
              <a:latin typeface="Pontano Sans"/>
              <a:ea typeface="Pontano Sans"/>
              <a:cs typeface="Pontano Sans"/>
              <a:sym typeface="Pontano Sans"/>
            </a:endParaRPr>
          </a:p>
        </p:txBody>
      </p:sp>
      <p:sp>
        <p:nvSpPr>
          <p:cNvPr id="329" name="Google Shape;329;p25"/>
          <p:cNvSpPr txBox="1"/>
          <p:nvPr>
            <p:ph idx="1" type="subTitle"/>
          </p:nvPr>
        </p:nvSpPr>
        <p:spPr>
          <a:xfrm>
            <a:off x="3433050" y="2948813"/>
            <a:ext cx="5154300" cy="43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Directing growth in a maintainable way</a:t>
            </a:r>
            <a:endParaRPr/>
          </a:p>
        </p:txBody>
      </p:sp>
      <p:pic>
        <p:nvPicPr>
          <p:cNvPr id="330" name="Google Shape;330;p25"/>
          <p:cNvPicPr preferRelativeResize="0"/>
          <p:nvPr/>
        </p:nvPicPr>
        <p:blipFill rotWithShape="1">
          <a:blip r:embed="rId4">
            <a:alphaModFix/>
          </a:blip>
          <a:srcRect b="0" l="31441" r="45205" t="0"/>
          <a:stretch/>
        </p:blipFill>
        <p:spPr>
          <a:xfrm>
            <a:off x="0" y="0"/>
            <a:ext cx="2001900" cy="5143500"/>
          </a:xfrm>
          <a:prstGeom prst="rect">
            <a:avLst/>
          </a:prstGeom>
          <a:noFill/>
          <a:ln>
            <a:noFill/>
          </a:ln>
        </p:spPr>
      </p:pic>
      <p:sp>
        <p:nvSpPr>
          <p:cNvPr id="331" name="Google Shape;331;p25"/>
          <p:cNvSpPr txBox="1"/>
          <p:nvPr/>
        </p:nvSpPr>
        <p:spPr>
          <a:xfrm>
            <a:off x="0" y="4700350"/>
            <a:ext cx="2001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accent4"/>
                </a:solidFill>
                <a:highlight>
                  <a:schemeClr val="lt2"/>
                </a:highlight>
                <a:latin typeface="Pontano Sans"/>
                <a:ea typeface="Pontano Sans"/>
                <a:cs typeface="Pontano Sans"/>
                <a:sym typeface="Pontano Sans"/>
              </a:rPr>
              <a:t>Lurgio, J. </a:t>
            </a:r>
            <a:r>
              <a:rPr lang="en" sz="1000">
                <a:solidFill>
                  <a:schemeClr val="accent4"/>
                </a:solidFill>
                <a:highlight>
                  <a:schemeClr val="lt2"/>
                </a:highlight>
                <a:latin typeface="Pontano Sans"/>
                <a:ea typeface="Pontano Sans"/>
                <a:cs typeface="Pontano Sans"/>
                <a:sym typeface="Pontano Sans"/>
              </a:rPr>
              <a:t>(2019). </a:t>
            </a:r>
            <a:r>
              <a:rPr i="1" lang="en" sz="1000">
                <a:solidFill>
                  <a:schemeClr val="accent4"/>
                </a:solidFill>
                <a:highlight>
                  <a:schemeClr val="lt2"/>
                </a:highlight>
                <a:latin typeface="Pontano Sans"/>
                <a:ea typeface="Pontano Sans"/>
                <a:cs typeface="Pontano Sans"/>
                <a:sym typeface="Pontano Sans"/>
              </a:rPr>
              <a:t>Saving the Whanganui</a:t>
            </a:r>
            <a:endParaRPr i="1" sz="1000">
              <a:solidFill>
                <a:schemeClr val="accent4"/>
              </a:solidFill>
              <a:highlight>
                <a:schemeClr val="lt2"/>
              </a:highlight>
              <a:latin typeface="Pontano Sans"/>
              <a:ea typeface="Pontano Sans"/>
              <a:cs typeface="Pontano Sans"/>
              <a:sym typeface="Pontano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26"/>
          <p:cNvSpPr txBox="1"/>
          <p:nvPr>
            <p:ph type="title"/>
          </p:nvPr>
        </p:nvSpPr>
        <p:spPr>
          <a:xfrm>
            <a:off x="372425" y="751550"/>
            <a:ext cx="3637200" cy="72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Watershed/Catchment Protection</a:t>
            </a:r>
            <a:endParaRPr/>
          </a:p>
        </p:txBody>
      </p:sp>
      <p:sp>
        <p:nvSpPr>
          <p:cNvPr id="337" name="Google Shape;337;p26"/>
          <p:cNvSpPr txBox="1"/>
          <p:nvPr>
            <p:ph idx="1" type="body"/>
          </p:nvPr>
        </p:nvSpPr>
        <p:spPr>
          <a:xfrm>
            <a:off x="457200" y="1725427"/>
            <a:ext cx="3142200" cy="26502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a:t>MWRA Watershed Protection Act</a:t>
            </a:r>
            <a:endParaRPr/>
          </a:p>
          <a:p>
            <a:pPr indent="-342900" lvl="0" marL="457200" rtl="0" algn="l">
              <a:spcBef>
                <a:spcPts val="600"/>
              </a:spcBef>
              <a:spcAft>
                <a:spcPts val="0"/>
              </a:spcAft>
              <a:buSzPts val="1800"/>
              <a:buChar char="➝"/>
            </a:pPr>
            <a:r>
              <a:rPr lang="en"/>
              <a:t>Primary zones protect the entire landscape</a:t>
            </a:r>
            <a:endParaRPr/>
          </a:p>
          <a:p>
            <a:pPr indent="-342900" lvl="0" marL="457200" rtl="0" algn="l">
              <a:spcBef>
                <a:spcPts val="0"/>
              </a:spcBef>
              <a:spcAft>
                <a:spcPts val="0"/>
              </a:spcAft>
              <a:buSzPts val="1800"/>
              <a:buChar char="➝"/>
            </a:pPr>
            <a:r>
              <a:rPr lang="en"/>
              <a:t>Secondary zones only regulate pollutants</a:t>
            </a:r>
            <a:endParaRPr/>
          </a:p>
          <a:p>
            <a:pPr indent="0" lvl="0" marL="0" rtl="0" algn="l">
              <a:spcBef>
                <a:spcPts val="600"/>
              </a:spcBef>
              <a:spcAft>
                <a:spcPts val="0"/>
              </a:spcAft>
              <a:buNone/>
            </a:pPr>
            <a:r>
              <a:rPr lang="en"/>
              <a:t>DCR Watershed Land </a:t>
            </a:r>
            <a:r>
              <a:rPr lang="en"/>
              <a:t>Acquisition</a:t>
            </a:r>
            <a:endParaRPr/>
          </a:p>
          <a:p>
            <a:pPr indent="-342900" lvl="0" marL="457200" rtl="0" algn="l">
              <a:spcBef>
                <a:spcPts val="600"/>
              </a:spcBef>
              <a:spcAft>
                <a:spcPts val="0"/>
              </a:spcAft>
              <a:buSzPts val="1800"/>
              <a:buChar char="➝"/>
            </a:pPr>
            <a:r>
              <a:rPr lang="en"/>
              <a:t>Reserve and development contributions</a:t>
            </a:r>
            <a:endParaRPr/>
          </a:p>
        </p:txBody>
      </p:sp>
      <p:sp>
        <p:nvSpPr>
          <p:cNvPr id="338" name="Google Shape;338;p26"/>
          <p:cNvSpPr txBox="1"/>
          <p:nvPr>
            <p:ph idx="12" type="sldNum"/>
          </p:nvPr>
        </p:nvSpPr>
        <p:spPr>
          <a:xfrm>
            <a:off x="8443059"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39" name="Google Shape;339;p26"/>
          <p:cNvPicPr preferRelativeResize="0"/>
          <p:nvPr/>
        </p:nvPicPr>
        <p:blipFill>
          <a:blip r:embed="rId3">
            <a:alphaModFix/>
          </a:blip>
          <a:stretch>
            <a:fillRect/>
          </a:stretch>
        </p:blipFill>
        <p:spPr>
          <a:xfrm>
            <a:off x="5695063" y="162625"/>
            <a:ext cx="2796725" cy="2796725"/>
          </a:xfrm>
          <a:prstGeom prst="rect">
            <a:avLst/>
          </a:prstGeom>
          <a:noFill/>
          <a:ln>
            <a:noFill/>
          </a:ln>
        </p:spPr>
      </p:pic>
      <p:pic>
        <p:nvPicPr>
          <p:cNvPr id="340" name="Google Shape;340;p26"/>
          <p:cNvPicPr preferRelativeResize="0"/>
          <p:nvPr/>
        </p:nvPicPr>
        <p:blipFill rotWithShape="1">
          <a:blip r:embed="rId4">
            <a:alphaModFix/>
          </a:blip>
          <a:srcRect b="0" l="0" r="0" t="22293"/>
          <a:stretch/>
        </p:blipFill>
        <p:spPr>
          <a:xfrm>
            <a:off x="5042850" y="3111743"/>
            <a:ext cx="4101150" cy="1680432"/>
          </a:xfrm>
          <a:prstGeom prst="rect">
            <a:avLst/>
          </a:prstGeom>
          <a:noFill/>
          <a:ln>
            <a:noFill/>
          </a:ln>
        </p:spPr>
      </p:pic>
      <p:sp>
        <p:nvSpPr>
          <p:cNvPr id="341" name="Google Shape;341;p26"/>
          <p:cNvSpPr txBox="1"/>
          <p:nvPr/>
        </p:nvSpPr>
        <p:spPr>
          <a:xfrm>
            <a:off x="5280525" y="4746550"/>
            <a:ext cx="3404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Pontano Sans"/>
                <a:ea typeface="Pontano Sans"/>
                <a:cs typeface="Pontano Sans"/>
                <a:sym typeface="Pontano Sans"/>
              </a:rPr>
              <a:t>1995			2000			2005</a:t>
            </a:r>
            <a:endParaRPr>
              <a:solidFill>
                <a:schemeClr val="lt1"/>
              </a:solidFill>
              <a:latin typeface="Pontano Sans"/>
              <a:ea typeface="Pontano Sans"/>
              <a:cs typeface="Pontano Sans"/>
              <a:sym typeface="Pontano Sans"/>
            </a:endParaRPr>
          </a:p>
        </p:txBody>
      </p:sp>
      <p:sp>
        <p:nvSpPr>
          <p:cNvPr id="342" name="Google Shape;342;p26"/>
          <p:cNvSpPr txBox="1"/>
          <p:nvPr/>
        </p:nvSpPr>
        <p:spPr>
          <a:xfrm>
            <a:off x="6034200" y="2697575"/>
            <a:ext cx="2652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accent4"/>
                </a:solidFill>
                <a:highlight>
                  <a:schemeClr val="lt2"/>
                </a:highlight>
                <a:latin typeface="Pontano Sans"/>
                <a:ea typeface="Pontano Sans"/>
                <a:cs typeface="Pontano Sans"/>
                <a:sym typeface="Pontano Sans"/>
              </a:rPr>
              <a:t>(Zimmerman, n.d. </a:t>
            </a:r>
            <a:r>
              <a:rPr i="1" lang="en" sz="1000">
                <a:solidFill>
                  <a:schemeClr val="accent4"/>
                </a:solidFill>
                <a:highlight>
                  <a:schemeClr val="lt2"/>
                </a:highlight>
                <a:latin typeface="Pontano Sans"/>
                <a:ea typeface="Pontano Sans"/>
                <a:cs typeface="Pontano Sans"/>
                <a:sym typeface="Pontano Sans"/>
              </a:rPr>
              <a:t>Watershed Protection Act</a:t>
            </a:r>
            <a:r>
              <a:rPr lang="en" sz="1000">
                <a:solidFill>
                  <a:schemeClr val="accent4"/>
                </a:solidFill>
                <a:highlight>
                  <a:schemeClr val="lt2"/>
                </a:highlight>
                <a:latin typeface="Pontano Sans"/>
                <a:ea typeface="Pontano Sans"/>
                <a:cs typeface="Pontano Sans"/>
                <a:sym typeface="Pontano Sans"/>
              </a:rPr>
              <a:t>)</a:t>
            </a:r>
            <a:endParaRPr i="1" sz="1000">
              <a:solidFill>
                <a:schemeClr val="accent4"/>
              </a:solidFill>
              <a:highlight>
                <a:schemeClr val="lt2"/>
              </a:highlight>
              <a:latin typeface="Pontano Sans"/>
              <a:ea typeface="Pontano Sans"/>
              <a:cs typeface="Pontano Sans"/>
              <a:sym typeface="Pontano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27"/>
          <p:cNvSpPr txBox="1"/>
          <p:nvPr>
            <p:ph type="title"/>
          </p:nvPr>
        </p:nvSpPr>
        <p:spPr>
          <a:xfrm>
            <a:off x="457200" y="563300"/>
            <a:ext cx="5301300" cy="727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Low Impact Developments</a:t>
            </a:r>
            <a:endParaRPr/>
          </a:p>
        </p:txBody>
      </p:sp>
      <p:sp>
        <p:nvSpPr>
          <p:cNvPr id="348" name="Google Shape;348;p27"/>
          <p:cNvSpPr txBox="1"/>
          <p:nvPr>
            <p:ph idx="12" type="sldNum"/>
          </p:nvPr>
        </p:nvSpPr>
        <p:spPr>
          <a:xfrm>
            <a:off x="7565809"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49" name="Google Shape;349;p27"/>
          <p:cNvPicPr preferRelativeResize="0"/>
          <p:nvPr/>
        </p:nvPicPr>
        <p:blipFill rotWithShape="1">
          <a:blip r:embed="rId3">
            <a:alphaModFix/>
          </a:blip>
          <a:srcRect b="7258" l="0" r="0" t="11553"/>
          <a:stretch/>
        </p:blipFill>
        <p:spPr>
          <a:xfrm>
            <a:off x="4664255" y="2560300"/>
            <a:ext cx="3387395" cy="2068700"/>
          </a:xfrm>
          <a:prstGeom prst="rect">
            <a:avLst/>
          </a:prstGeom>
          <a:noFill/>
          <a:ln>
            <a:noFill/>
          </a:ln>
        </p:spPr>
      </p:pic>
      <p:pic>
        <p:nvPicPr>
          <p:cNvPr id="350" name="Google Shape;350;p27"/>
          <p:cNvPicPr preferRelativeResize="0"/>
          <p:nvPr/>
        </p:nvPicPr>
        <p:blipFill rotWithShape="1">
          <a:blip r:embed="rId4">
            <a:alphaModFix/>
          </a:blip>
          <a:srcRect b="38276" l="4075" r="29434" t="19651"/>
          <a:stretch/>
        </p:blipFill>
        <p:spPr>
          <a:xfrm>
            <a:off x="220277" y="2560300"/>
            <a:ext cx="4321525" cy="2068700"/>
          </a:xfrm>
          <a:prstGeom prst="rect">
            <a:avLst/>
          </a:prstGeom>
          <a:noFill/>
          <a:ln>
            <a:noFill/>
          </a:ln>
        </p:spPr>
      </p:pic>
      <p:sp>
        <p:nvSpPr>
          <p:cNvPr id="351" name="Google Shape;351;p27"/>
          <p:cNvSpPr txBox="1"/>
          <p:nvPr/>
        </p:nvSpPr>
        <p:spPr>
          <a:xfrm>
            <a:off x="639375" y="1466175"/>
            <a:ext cx="32853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500">
                <a:solidFill>
                  <a:schemeClr val="dk1"/>
                </a:solidFill>
                <a:latin typeface="Pontano Sans"/>
                <a:ea typeface="Pontano Sans"/>
                <a:cs typeface="Pontano Sans"/>
                <a:sym typeface="Pontano Sans"/>
              </a:rPr>
              <a:t>Grass Filtration Strips</a:t>
            </a:r>
            <a:endParaRPr sz="2500">
              <a:solidFill>
                <a:schemeClr val="dk1"/>
              </a:solidFill>
              <a:latin typeface="Pontano Sans"/>
              <a:ea typeface="Pontano Sans"/>
              <a:cs typeface="Pontano Sans"/>
              <a:sym typeface="Pontano Sans"/>
            </a:endParaRPr>
          </a:p>
        </p:txBody>
      </p:sp>
      <p:sp>
        <p:nvSpPr>
          <p:cNvPr id="352" name="Google Shape;352;p27"/>
          <p:cNvSpPr txBox="1"/>
          <p:nvPr/>
        </p:nvSpPr>
        <p:spPr>
          <a:xfrm>
            <a:off x="4715300" y="1466175"/>
            <a:ext cx="32853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500">
                <a:solidFill>
                  <a:schemeClr val="dk1"/>
                </a:solidFill>
                <a:latin typeface="Pontano Sans"/>
                <a:ea typeface="Pontano Sans"/>
                <a:cs typeface="Pontano Sans"/>
                <a:sym typeface="Pontano Sans"/>
              </a:rPr>
              <a:t>Permeable Pavement</a:t>
            </a:r>
            <a:endParaRPr sz="2500">
              <a:solidFill>
                <a:schemeClr val="dk1"/>
              </a:solidFill>
              <a:latin typeface="Pontano Sans"/>
              <a:ea typeface="Pontano Sans"/>
              <a:cs typeface="Pontano Sans"/>
              <a:sym typeface="Pontano Sans"/>
            </a:endParaRPr>
          </a:p>
        </p:txBody>
      </p:sp>
      <p:sp>
        <p:nvSpPr>
          <p:cNvPr id="353" name="Google Shape;353;p27"/>
          <p:cNvSpPr/>
          <p:nvPr/>
        </p:nvSpPr>
        <p:spPr>
          <a:xfrm rot="5400000">
            <a:off x="2004850" y="2118149"/>
            <a:ext cx="448800" cy="327300"/>
          </a:xfrm>
          <a:prstGeom prst="homePlate">
            <a:avLst>
              <a:gd fmla="val 32030" name="adj"/>
            </a:avLst>
          </a:prstGeom>
          <a:solidFill>
            <a:schemeClr val="accent4"/>
          </a:solidFill>
          <a:ln>
            <a:noFill/>
          </a:ln>
          <a:effectLst>
            <a:outerShdw blurRad="28575" rotWithShape="0" algn="bl" dist="9525">
              <a:srgbClr val="000000">
                <a:alpha val="20000"/>
              </a:srgbClr>
            </a:outerShdw>
          </a:effectLst>
        </p:spPr>
        <p:txBody>
          <a:bodyPr anchorCtr="0" anchor="ctr" bIns="0" lIns="274300" spcFirstLastPara="1" rIns="0" wrap="square" tIns="0">
            <a:noAutofit/>
          </a:bodyPr>
          <a:lstStyle/>
          <a:p>
            <a:pPr indent="0" lvl="0" marL="0" marR="0" rtl="0" algn="l">
              <a:lnSpc>
                <a:spcPct val="100000"/>
              </a:lnSpc>
              <a:spcBef>
                <a:spcPts val="0"/>
              </a:spcBef>
              <a:spcAft>
                <a:spcPts val="0"/>
              </a:spcAft>
              <a:buNone/>
            </a:pPr>
            <a:r>
              <a:t/>
            </a:r>
            <a:endParaRPr sz="1000">
              <a:solidFill>
                <a:schemeClr val="lt1"/>
              </a:solidFill>
              <a:latin typeface="Pontano Sans"/>
              <a:ea typeface="Pontano Sans"/>
              <a:cs typeface="Pontano Sans"/>
              <a:sym typeface="Pontano Sans"/>
            </a:endParaRPr>
          </a:p>
        </p:txBody>
      </p:sp>
      <p:sp>
        <p:nvSpPr>
          <p:cNvPr id="354" name="Google Shape;354;p27"/>
          <p:cNvSpPr/>
          <p:nvPr/>
        </p:nvSpPr>
        <p:spPr>
          <a:xfrm rot="5400000">
            <a:off x="6133550" y="2118149"/>
            <a:ext cx="448800" cy="327300"/>
          </a:xfrm>
          <a:prstGeom prst="homePlate">
            <a:avLst>
              <a:gd fmla="val 32030" name="adj"/>
            </a:avLst>
          </a:prstGeom>
          <a:solidFill>
            <a:schemeClr val="accent4"/>
          </a:solidFill>
          <a:ln>
            <a:noFill/>
          </a:ln>
          <a:effectLst>
            <a:outerShdw blurRad="28575" rotWithShape="0" algn="bl" dist="9525">
              <a:srgbClr val="000000">
                <a:alpha val="20000"/>
              </a:srgbClr>
            </a:outerShdw>
          </a:effectLst>
        </p:spPr>
        <p:txBody>
          <a:bodyPr anchorCtr="0" anchor="ctr" bIns="0" lIns="274300" spcFirstLastPara="1" rIns="0" wrap="square" tIns="0">
            <a:noAutofit/>
          </a:bodyPr>
          <a:lstStyle/>
          <a:p>
            <a:pPr indent="0" lvl="0" marL="0" marR="0" rtl="0" algn="l">
              <a:lnSpc>
                <a:spcPct val="100000"/>
              </a:lnSpc>
              <a:spcBef>
                <a:spcPts val="0"/>
              </a:spcBef>
              <a:spcAft>
                <a:spcPts val="0"/>
              </a:spcAft>
              <a:buNone/>
            </a:pPr>
            <a:r>
              <a:t/>
            </a:r>
            <a:endParaRPr sz="1000">
              <a:solidFill>
                <a:schemeClr val="lt1"/>
              </a:solidFill>
              <a:latin typeface="Pontano Sans"/>
              <a:ea typeface="Pontano Sans"/>
              <a:cs typeface="Pontano Sans"/>
              <a:sym typeface="Pontano Sans"/>
            </a:endParaRPr>
          </a:p>
        </p:txBody>
      </p:sp>
      <p:sp>
        <p:nvSpPr>
          <p:cNvPr id="355" name="Google Shape;355;p27"/>
          <p:cNvSpPr txBox="1"/>
          <p:nvPr/>
        </p:nvSpPr>
        <p:spPr>
          <a:xfrm>
            <a:off x="0" y="4777300"/>
            <a:ext cx="2814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accent4"/>
                </a:solidFill>
                <a:latin typeface="Pontano Sans"/>
                <a:ea typeface="Pontano Sans"/>
                <a:cs typeface="Pontano Sans"/>
                <a:sym typeface="Pontano Sans"/>
              </a:rPr>
              <a:t>MAPC. (n.d.) </a:t>
            </a:r>
            <a:r>
              <a:rPr i="1" lang="en" sz="1000">
                <a:solidFill>
                  <a:schemeClr val="accent4"/>
                </a:solidFill>
                <a:latin typeface="Pontano Sans"/>
                <a:ea typeface="Pontano Sans"/>
                <a:cs typeface="Pontano Sans"/>
                <a:sym typeface="Pontano Sans"/>
              </a:rPr>
              <a:t>Low Impact Development Toolkit</a:t>
            </a:r>
            <a:endParaRPr i="1" sz="1000">
              <a:solidFill>
                <a:schemeClr val="accent4"/>
              </a:solidFill>
              <a:latin typeface="Pontano Sans"/>
              <a:ea typeface="Pontano Sans"/>
              <a:cs typeface="Pontano Sans"/>
              <a:sym typeface="Pontano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28"/>
          <p:cNvSpPr txBox="1"/>
          <p:nvPr>
            <p:ph type="ctrTitle"/>
          </p:nvPr>
        </p:nvSpPr>
        <p:spPr>
          <a:xfrm>
            <a:off x="3451475" y="2045250"/>
            <a:ext cx="5154300" cy="690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Community Solutions</a:t>
            </a:r>
            <a:endParaRPr/>
          </a:p>
        </p:txBody>
      </p:sp>
      <p:sp>
        <p:nvSpPr>
          <p:cNvPr id="361" name="Google Shape;361;p28"/>
          <p:cNvSpPr txBox="1"/>
          <p:nvPr>
            <p:ph idx="12" type="sldNum"/>
          </p:nvPr>
        </p:nvSpPr>
        <p:spPr>
          <a:xfrm>
            <a:off x="8529584"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62" name="Google Shape;362;p28"/>
          <p:cNvPicPr preferRelativeResize="0"/>
          <p:nvPr/>
        </p:nvPicPr>
        <p:blipFill rotWithShape="1">
          <a:blip r:embed="rId3">
            <a:alphaModFix/>
          </a:blip>
          <a:srcRect b="0" l="23836" r="50794" t="0"/>
          <a:stretch/>
        </p:blipFill>
        <p:spPr>
          <a:xfrm>
            <a:off x="0" y="0"/>
            <a:ext cx="2001951" cy="5143449"/>
          </a:xfrm>
          <a:prstGeom prst="rect">
            <a:avLst/>
          </a:prstGeom>
          <a:noFill/>
          <a:ln>
            <a:noFill/>
          </a:ln>
        </p:spPr>
      </p:pic>
      <p:sp>
        <p:nvSpPr>
          <p:cNvPr id="363" name="Google Shape;363;p28"/>
          <p:cNvSpPr txBox="1"/>
          <p:nvPr>
            <p:ph idx="1" type="subTitle"/>
          </p:nvPr>
        </p:nvSpPr>
        <p:spPr>
          <a:xfrm>
            <a:off x="3451475" y="2736138"/>
            <a:ext cx="5154300" cy="43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Working with the public to improve water quality</a:t>
            </a:r>
            <a:endParaRPr/>
          </a:p>
        </p:txBody>
      </p:sp>
      <p:sp>
        <p:nvSpPr>
          <p:cNvPr id="364" name="Google Shape;364;p28"/>
          <p:cNvSpPr txBox="1"/>
          <p:nvPr/>
        </p:nvSpPr>
        <p:spPr>
          <a:xfrm>
            <a:off x="25" y="4777300"/>
            <a:ext cx="2001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accent4"/>
                </a:solidFill>
                <a:highlight>
                  <a:schemeClr val="lt2"/>
                </a:highlight>
                <a:latin typeface="Pontano Sans"/>
                <a:ea typeface="Pontano Sans"/>
                <a:cs typeface="Pontano Sans"/>
                <a:sym typeface="Pontano Sans"/>
              </a:rPr>
              <a:t>Westend61. </a:t>
            </a:r>
            <a:r>
              <a:rPr lang="en" sz="1000">
                <a:solidFill>
                  <a:schemeClr val="accent4"/>
                </a:solidFill>
                <a:highlight>
                  <a:schemeClr val="lt2"/>
                </a:highlight>
                <a:latin typeface="Pontano Sans"/>
                <a:ea typeface="Pontano Sans"/>
                <a:cs typeface="Pontano Sans"/>
                <a:sym typeface="Pontano Sans"/>
              </a:rPr>
              <a:t>(2018)</a:t>
            </a:r>
            <a:endParaRPr i="1" sz="1000">
              <a:solidFill>
                <a:schemeClr val="accent4"/>
              </a:solidFill>
              <a:highlight>
                <a:schemeClr val="lt2"/>
              </a:highlight>
              <a:latin typeface="Pontano Sans"/>
              <a:ea typeface="Pontano Sans"/>
              <a:cs typeface="Pontano Sans"/>
              <a:sym typeface="Pontano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29"/>
          <p:cNvSpPr txBox="1"/>
          <p:nvPr>
            <p:ph idx="1" type="body"/>
          </p:nvPr>
        </p:nvSpPr>
        <p:spPr>
          <a:xfrm>
            <a:off x="985175" y="766700"/>
            <a:ext cx="4486200" cy="3730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2600"/>
              <a:t>“There's a huge issue with people even knowing that water quality is bad and how that might affect them, both in terms of their health and in terms of what they might have to pay in the future to improve it”</a:t>
            </a:r>
            <a:endParaRPr sz="2600"/>
          </a:p>
          <a:p>
            <a:pPr indent="0" lvl="0" marL="0" rtl="0" algn="l">
              <a:spcBef>
                <a:spcPts val="600"/>
              </a:spcBef>
              <a:spcAft>
                <a:spcPts val="0"/>
              </a:spcAft>
              <a:buNone/>
            </a:pPr>
            <a:r>
              <a:rPr lang="en" sz="2600"/>
              <a:t>				</a:t>
            </a:r>
            <a:r>
              <a:rPr lang="en" sz="2600">
                <a:solidFill>
                  <a:schemeClr val="accent2"/>
                </a:solidFill>
              </a:rPr>
              <a:t>-Alastair Smaill</a:t>
            </a:r>
            <a:endParaRPr sz="2600">
              <a:solidFill>
                <a:schemeClr val="accent2"/>
              </a:solidFill>
            </a:endParaRPr>
          </a:p>
        </p:txBody>
      </p:sp>
      <p:sp>
        <p:nvSpPr>
          <p:cNvPr id="370" name="Google Shape;370;p29"/>
          <p:cNvSpPr txBox="1"/>
          <p:nvPr>
            <p:ph idx="12" type="sldNum"/>
          </p:nvPr>
        </p:nvSpPr>
        <p:spPr>
          <a:xfrm>
            <a:off x="5606284"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71" name="Google Shape;371;p29"/>
          <p:cNvPicPr preferRelativeResize="0"/>
          <p:nvPr/>
        </p:nvPicPr>
        <p:blipFill rotWithShape="1">
          <a:blip r:embed="rId3">
            <a:alphaModFix/>
          </a:blip>
          <a:srcRect b="0" l="28578" r="43114" t="0"/>
          <a:stretch/>
        </p:blipFill>
        <p:spPr>
          <a:xfrm>
            <a:off x="6745075" y="-50"/>
            <a:ext cx="2398925" cy="5143500"/>
          </a:xfrm>
          <a:prstGeom prst="rect">
            <a:avLst/>
          </a:prstGeom>
          <a:noFill/>
          <a:ln>
            <a:noFill/>
          </a:ln>
        </p:spPr>
      </p:pic>
      <p:sp>
        <p:nvSpPr>
          <p:cNvPr id="372" name="Google Shape;372;p29"/>
          <p:cNvSpPr txBox="1"/>
          <p:nvPr/>
        </p:nvSpPr>
        <p:spPr>
          <a:xfrm>
            <a:off x="6745075" y="4804800"/>
            <a:ext cx="2253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accent4"/>
                </a:solidFill>
                <a:highlight>
                  <a:schemeClr val="lt2"/>
                </a:highlight>
                <a:latin typeface="Pontano Sans"/>
                <a:ea typeface="Pontano Sans"/>
                <a:cs typeface="Pontano Sans"/>
                <a:sym typeface="Pontano Sans"/>
              </a:rPr>
              <a:t>Denchak, M. (2018). </a:t>
            </a:r>
            <a:r>
              <a:rPr i="1" lang="en" sz="1000">
                <a:solidFill>
                  <a:schemeClr val="accent4"/>
                </a:solidFill>
                <a:highlight>
                  <a:schemeClr val="lt2"/>
                </a:highlight>
                <a:latin typeface="Pontano Sans"/>
                <a:ea typeface="Pontano Sans"/>
                <a:cs typeface="Pontano Sans"/>
                <a:sym typeface="Pontano Sans"/>
              </a:rPr>
              <a:t>Water Pollution</a:t>
            </a:r>
            <a:endParaRPr i="1" sz="1000">
              <a:solidFill>
                <a:schemeClr val="accent4"/>
              </a:solidFill>
              <a:highlight>
                <a:schemeClr val="lt2"/>
              </a:highlight>
              <a:latin typeface="Pontano Sans"/>
              <a:ea typeface="Pontano Sans"/>
              <a:cs typeface="Pontano Sans"/>
              <a:sym typeface="Pontano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pic>
        <p:nvPicPr>
          <p:cNvPr descr="photo-1453872787409-dc25a2913da0" id="377" name="Google Shape;377;p30"/>
          <p:cNvPicPr preferRelativeResize="0"/>
          <p:nvPr/>
        </p:nvPicPr>
        <p:blipFill rotWithShape="1">
          <a:blip r:embed="rId3">
            <a:alphaModFix/>
          </a:blip>
          <a:srcRect b="0" l="26172" r="28920" t="0"/>
          <a:stretch/>
        </p:blipFill>
        <p:spPr>
          <a:xfrm>
            <a:off x="5038825" y="0"/>
            <a:ext cx="4105174" cy="5143501"/>
          </a:xfrm>
          <a:prstGeom prst="rect">
            <a:avLst/>
          </a:prstGeom>
          <a:noFill/>
          <a:ln>
            <a:noFill/>
          </a:ln>
        </p:spPr>
      </p:pic>
      <p:sp>
        <p:nvSpPr>
          <p:cNvPr id="378" name="Google Shape;378;p30"/>
          <p:cNvSpPr txBox="1"/>
          <p:nvPr>
            <p:ph type="title"/>
          </p:nvPr>
        </p:nvSpPr>
        <p:spPr>
          <a:xfrm>
            <a:off x="457200" y="679675"/>
            <a:ext cx="3142200" cy="72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Friends of </a:t>
            </a:r>
            <a:r>
              <a:rPr lang="en"/>
              <a:t>Waiwhet</a:t>
            </a:r>
            <a:r>
              <a:rPr lang="en" sz="2700"/>
              <a:t>ū</a:t>
            </a:r>
            <a:r>
              <a:rPr lang="en"/>
              <a:t> </a:t>
            </a:r>
            <a:r>
              <a:rPr lang="en"/>
              <a:t>Stream</a:t>
            </a:r>
            <a:endParaRPr/>
          </a:p>
        </p:txBody>
      </p:sp>
      <p:sp>
        <p:nvSpPr>
          <p:cNvPr id="379" name="Google Shape;379;p30"/>
          <p:cNvSpPr txBox="1"/>
          <p:nvPr>
            <p:ph idx="1" type="body"/>
          </p:nvPr>
        </p:nvSpPr>
        <p:spPr>
          <a:xfrm>
            <a:off x="457200" y="1725427"/>
            <a:ext cx="3142200" cy="2650200"/>
          </a:xfrm>
          <a:prstGeom prst="rect">
            <a:avLst/>
          </a:prstGeom>
        </p:spPr>
        <p:txBody>
          <a:bodyPr anchorCtr="0" anchor="t" bIns="91425" lIns="91425" spcFirstLastPara="1" rIns="91425" wrap="square" tIns="91425">
            <a:noAutofit/>
          </a:bodyPr>
          <a:lstStyle/>
          <a:p>
            <a:pPr indent="-342900" lvl="0" marL="457200" rtl="0" algn="l">
              <a:spcBef>
                <a:spcPts val="600"/>
              </a:spcBef>
              <a:spcAft>
                <a:spcPts val="0"/>
              </a:spcAft>
              <a:buSzPts val="1800"/>
              <a:buChar char="➝"/>
            </a:pPr>
            <a:r>
              <a:rPr lang="en"/>
              <a:t>Volunteer organization</a:t>
            </a:r>
            <a:endParaRPr/>
          </a:p>
          <a:p>
            <a:pPr indent="-342900" lvl="0" marL="457200" rtl="0" algn="l">
              <a:spcBef>
                <a:spcPts val="0"/>
              </a:spcBef>
              <a:spcAft>
                <a:spcPts val="0"/>
              </a:spcAft>
              <a:buSzPts val="1800"/>
              <a:buChar char="➝"/>
            </a:pPr>
            <a:r>
              <a:rPr lang="en"/>
              <a:t>Takes care of </a:t>
            </a:r>
            <a:r>
              <a:rPr lang="en"/>
              <a:t>Waiwhetū  S</a:t>
            </a:r>
            <a:r>
              <a:rPr lang="en"/>
              <a:t>tream</a:t>
            </a:r>
            <a:endParaRPr/>
          </a:p>
          <a:p>
            <a:pPr indent="-342900" lvl="0" marL="457200" rtl="0" algn="l">
              <a:spcBef>
                <a:spcPts val="0"/>
              </a:spcBef>
              <a:spcAft>
                <a:spcPts val="0"/>
              </a:spcAft>
              <a:buSzPts val="1800"/>
              <a:buChar char="➝"/>
            </a:pPr>
            <a:r>
              <a:rPr lang="en"/>
              <a:t>Important part of engaging community</a:t>
            </a:r>
            <a:endParaRPr/>
          </a:p>
          <a:p>
            <a:pPr indent="-342900" lvl="0" marL="457200" rtl="0" algn="l">
              <a:spcBef>
                <a:spcPts val="0"/>
              </a:spcBef>
              <a:spcAft>
                <a:spcPts val="0"/>
              </a:spcAft>
              <a:buSzPts val="1800"/>
              <a:buChar char="➝"/>
            </a:pPr>
            <a:r>
              <a:rPr b="1" lang="en"/>
              <a:t>Recommendation: support and sponsor this group and similar ones</a:t>
            </a:r>
            <a:endParaRPr b="1"/>
          </a:p>
        </p:txBody>
      </p:sp>
      <p:sp>
        <p:nvSpPr>
          <p:cNvPr id="380" name="Google Shape;380;p30"/>
          <p:cNvSpPr txBox="1"/>
          <p:nvPr>
            <p:ph idx="12" type="sldNum"/>
          </p:nvPr>
        </p:nvSpPr>
        <p:spPr>
          <a:xfrm>
            <a:off x="8443059"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81" name="Google Shape;381;p30"/>
          <p:cNvPicPr preferRelativeResize="0"/>
          <p:nvPr/>
        </p:nvPicPr>
        <p:blipFill rotWithShape="1">
          <a:blip r:embed="rId4">
            <a:alphaModFix/>
          </a:blip>
          <a:srcRect b="-607" l="12292" r="27949" t="-597"/>
          <a:stretch/>
        </p:blipFill>
        <p:spPr>
          <a:xfrm>
            <a:off x="4607025" y="-30862"/>
            <a:ext cx="4610498" cy="5205225"/>
          </a:xfrm>
          <a:prstGeom prst="rect">
            <a:avLst/>
          </a:prstGeom>
          <a:noFill/>
          <a:ln>
            <a:noFill/>
          </a:ln>
        </p:spPr>
      </p:pic>
      <p:sp>
        <p:nvSpPr>
          <p:cNvPr id="382" name="Google Shape;382;p30"/>
          <p:cNvSpPr txBox="1"/>
          <p:nvPr>
            <p:ph idx="12" type="sldNum"/>
          </p:nvPr>
        </p:nvSpPr>
        <p:spPr>
          <a:xfrm>
            <a:off x="3553259"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83" name="Google Shape;383;p30"/>
          <p:cNvSpPr txBox="1"/>
          <p:nvPr/>
        </p:nvSpPr>
        <p:spPr>
          <a:xfrm>
            <a:off x="4607025" y="4835675"/>
            <a:ext cx="2672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accent4"/>
                </a:solidFill>
                <a:highlight>
                  <a:schemeClr val="lt2"/>
                </a:highlight>
                <a:latin typeface="Pontano Sans"/>
                <a:ea typeface="Pontano Sans"/>
                <a:cs typeface="Pontano Sans"/>
                <a:sym typeface="Pontano Sans"/>
              </a:rPr>
              <a:t>Boyack, N (2016), </a:t>
            </a:r>
            <a:r>
              <a:rPr i="1" lang="en" sz="1000">
                <a:solidFill>
                  <a:schemeClr val="accent4"/>
                </a:solidFill>
                <a:highlight>
                  <a:schemeClr val="lt2"/>
                </a:highlight>
                <a:latin typeface="Pontano Sans"/>
                <a:ea typeface="Pontano Sans"/>
                <a:cs typeface="Pontano Sans"/>
                <a:sym typeface="Pontano Sans"/>
              </a:rPr>
              <a:t>Friends of Waiwhetu Stream</a:t>
            </a:r>
            <a:endParaRPr i="1" sz="1000">
              <a:solidFill>
                <a:schemeClr val="accent4"/>
              </a:solidFill>
              <a:highlight>
                <a:schemeClr val="lt2"/>
              </a:highlight>
              <a:latin typeface="Pontano Sans"/>
              <a:ea typeface="Pontano Sans"/>
              <a:cs typeface="Pontano Sans"/>
              <a:sym typeface="Pontano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31"/>
          <p:cNvSpPr txBox="1"/>
          <p:nvPr>
            <p:ph type="title"/>
          </p:nvPr>
        </p:nvSpPr>
        <p:spPr>
          <a:xfrm>
            <a:off x="457200" y="563300"/>
            <a:ext cx="5301300" cy="727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700"/>
              <a:t>Online Resources</a:t>
            </a:r>
            <a:endParaRPr sz="2700"/>
          </a:p>
        </p:txBody>
      </p:sp>
      <p:sp>
        <p:nvSpPr>
          <p:cNvPr id="389" name="Google Shape;389;p31"/>
          <p:cNvSpPr txBox="1"/>
          <p:nvPr>
            <p:ph idx="1" type="body"/>
          </p:nvPr>
        </p:nvSpPr>
        <p:spPr>
          <a:xfrm>
            <a:off x="457200" y="1694419"/>
            <a:ext cx="5301300" cy="3161400"/>
          </a:xfrm>
          <a:prstGeom prst="rect">
            <a:avLst/>
          </a:prstGeom>
        </p:spPr>
        <p:txBody>
          <a:bodyPr anchorCtr="0" anchor="t" bIns="91425" lIns="91425" spcFirstLastPara="1" rIns="91425" wrap="square" tIns="91425">
            <a:noAutofit/>
          </a:bodyPr>
          <a:lstStyle/>
          <a:p>
            <a:pPr indent="-374650" lvl="0" marL="457200" rtl="0" algn="l">
              <a:spcBef>
                <a:spcPts val="600"/>
              </a:spcBef>
              <a:spcAft>
                <a:spcPts val="0"/>
              </a:spcAft>
              <a:buSzPts val="2300"/>
              <a:buChar char="➝"/>
            </a:pPr>
            <a:r>
              <a:rPr lang="en" sz="2300"/>
              <a:t>Good </a:t>
            </a:r>
            <a:r>
              <a:rPr lang="en" sz="2300"/>
              <a:t>resources</a:t>
            </a:r>
            <a:r>
              <a:rPr lang="en" sz="2300"/>
              <a:t> created already</a:t>
            </a:r>
            <a:endParaRPr sz="2300"/>
          </a:p>
          <a:p>
            <a:pPr indent="-374650" lvl="0" marL="457200" rtl="0" algn="l">
              <a:spcBef>
                <a:spcPts val="0"/>
              </a:spcBef>
              <a:spcAft>
                <a:spcPts val="0"/>
              </a:spcAft>
              <a:buSzPts val="2300"/>
              <a:buChar char="➝"/>
            </a:pPr>
            <a:r>
              <a:rPr lang="en" sz="2300"/>
              <a:t>Hard to find or share with the public</a:t>
            </a:r>
            <a:endParaRPr sz="2300"/>
          </a:p>
          <a:p>
            <a:pPr indent="-374650" lvl="0" marL="457200" rtl="0" algn="l">
              <a:spcBef>
                <a:spcPts val="0"/>
              </a:spcBef>
              <a:spcAft>
                <a:spcPts val="0"/>
              </a:spcAft>
              <a:buSzPts val="2300"/>
              <a:buChar char="➝"/>
            </a:pPr>
            <a:r>
              <a:rPr b="1" lang="en" sz="2300"/>
              <a:t>Recommendation: Leverage social media and online advertising to improve community education and interaction with these webpages</a:t>
            </a:r>
            <a:endParaRPr sz="2300"/>
          </a:p>
          <a:p>
            <a:pPr indent="0" lvl="0" marL="0" rtl="0" algn="l">
              <a:spcBef>
                <a:spcPts val="600"/>
              </a:spcBef>
              <a:spcAft>
                <a:spcPts val="0"/>
              </a:spcAft>
              <a:buNone/>
            </a:pPr>
            <a:r>
              <a:t/>
            </a:r>
            <a:endParaRPr/>
          </a:p>
          <a:p>
            <a:pPr indent="0" lvl="0" marL="0" rtl="0" algn="l">
              <a:spcBef>
                <a:spcPts val="600"/>
              </a:spcBef>
              <a:spcAft>
                <a:spcPts val="0"/>
              </a:spcAft>
              <a:buNone/>
            </a:pPr>
            <a:r>
              <a:t/>
            </a:r>
            <a:endParaRPr/>
          </a:p>
        </p:txBody>
      </p:sp>
      <p:sp>
        <p:nvSpPr>
          <p:cNvPr id="390" name="Google Shape;390;p31"/>
          <p:cNvSpPr txBox="1"/>
          <p:nvPr>
            <p:ph idx="12" type="sldNum"/>
          </p:nvPr>
        </p:nvSpPr>
        <p:spPr>
          <a:xfrm>
            <a:off x="5606284"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descr="photo-1485113304677-256fd24bb0ae" id="391" name="Google Shape;391;p31"/>
          <p:cNvPicPr preferRelativeResize="0"/>
          <p:nvPr/>
        </p:nvPicPr>
        <p:blipFill rotWithShape="1">
          <a:blip r:embed="rId3">
            <a:alphaModFix/>
          </a:blip>
          <a:srcRect b="0" l="49857" r="24546" t="0"/>
          <a:stretch/>
        </p:blipFill>
        <p:spPr>
          <a:xfrm>
            <a:off x="7169200" y="0"/>
            <a:ext cx="1974799" cy="5143500"/>
          </a:xfrm>
          <a:prstGeom prst="rect">
            <a:avLst/>
          </a:prstGeom>
          <a:noFill/>
          <a:ln>
            <a:noFill/>
          </a:ln>
        </p:spPr>
      </p:pic>
      <p:pic>
        <p:nvPicPr>
          <p:cNvPr id="392" name="Google Shape;392;p31"/>
          <p:cNvPicPr preferRelativeResize="0"/>
          <p:nvPr/>
        </p:nvPicPr>
        <p:blipFill rotWithShape="1">
          <a:blip r:embed="rId4">
            <a:alphaModFix/>
          </a:blip>
          <a:srcRect b="0" l="33397" r="43542" t="0"/>
          <a:stretch/>
        </p:blipFill>
        <p:spPr>
          <a:xfrm>
            <a:off x="7169200" y="0"/>
            <a:ext cx="1974799" cy="5143500"/>
          </a:xfrm>
          <a:prstGeom prst="rect">
            <a:avLst/>
          </a:prstGeom>
          <a:noFill/>
          <a:ln>
            <a:noFill/>
          </a:ln>
        </p:spPr>
      </p:pic>
      <p:sp>
        <p:nvSpPr>
          <p:cNvPr id="393" name="Google Shape;393;p31"/>
          <p:cNvSpPr txBox="1"/>
          <p:nvPr/>
        </p:nvSpPr>
        <p:spPr>
          <a:xfrm>
            <a:off x="7169200" y="4700350"/>
            <a:ext cx="1870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accent4"/>
                </a:solidFill>
                <a:highlight>
                  <a:schemeClr val="lt2"/>
                </a:highlight>
                <a:latin typeface="Pontano Sans"/>
                <a:ea typeface="Pontano Sans"/>
                <a:cs typeface="Pontano Sans"/>
                <a:sym typeface="Pontano Sans"/>
              </a:rPr>
              <a:t>Collin, T. (2017)</a:t>
            </a:r>
            <a:r>
              <a:rPr i="1" lang="en" sz="1000">
                <a:solidFill>
                  <a:schemeClr val="accent4"/>
                </a:solidFill>
                <a:highlight>
                  <a:schemeClr val="lt2"/>
                </a:highlight>
                <a:latin typeface="Pontano Sans"/>
                <a:ea typeface="Pontano Sans"/>
                <a:cs typeface="Pontano Sans"/>
                <a:sym typeface="Pontano Sans"/>
              </a:rPr>
              <a:t> You Private Web History</a:t>
            </a:r>
            <a:endParaRPr i="1" sz="1000">
              <a:solidFill>
                <a:schemeClr val="accent4"/>
              </a:solidFill>
              <a:highlight>
                <a:schemeClr val="lt2"/>
              </a:highlight>
              <a:latin typeface="Pontano Sans"/>
              <a:ea typeface="Pontano Sans"/>
              <a:cs typeface="Pontano Sans"/>
              <a:sym typeface="Pontano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pic>
        <p:nvPicPr>
          <p:cNvPr id="398" name="Google Shape;398;p32"/>
          <p:cNvPicPr preferRelativeResize="0"/>
          <p:nvPr/>
        </p:nvPicPr>
        <p:blipFill rotWithShape="1">
          <a:blip r:embed="rId3">
            <a:alphaModFix/>
          </a:blip>
          <a:srcRect b="0" l="34022" r="31225" t="0"/>
          <a:stretch/>
        </p:blipFill>
        <p:spPr>
          <a:xfrm>
            <a:off x="6760676" y="0"/>
            <a:ext cx="2383325" cy="5143500"/>
          </a:xfrm>
          <a:prstGeom prst="rect">
            <a:avLst/>
          </a:prstGeom>
          <a:noFill/>
          <a:ln>
            <a:noFill/>
          </a:ln>
        </p:spPr>
      </p:pic>
      <p:sp>
        <p:nvSpPr>
          <p:cNvPr id="399" name="Google Shape;399;p32"/>
          <p:cNvSpPr txBox="1"/>
          <p:nvPr>
            <p:ph type="title"/>
          </p:nvPr>
        </p:nvSpPr>
        <p:spPr>
          <a:xfrm>
            <a:off x="457200" y="563300"/>
            <a:ext cx="5301300" cy="727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Community Retrofit Kits</a:t>
            </a:r>
            <a:endParaRPr/>
          </a:p>
        </p:txBody>
      </p:sp>
      <p:sp>
        <p:nvSpPr>
          <p:cNvPr id="400" name="Google Shape;400;p32"/>
          <p:cNvSpPr txBox="1"/>
          <p:nvPr>
            <p:ph idx="1" type="body"/>
          </p:nvPr>
        </p:nvSpPr>
        <p:spPr>
          <a:xfrm>
            <a:off x="457200" y="1406944"/>
            <a:ext cx="5301300" cy="3161400"/>
          </a:xfrm>
          <a:prstGeom prst="rect">
            <a:avLst/>
          </a:prstGeom>
        </p:spPr>
        <p:txBody>
          <a:bodyPr anchorCtr="0" anchor="t" bIns="91425" lIns="91425" spcFirstLastPara="1" rIns="91425" wrap="square" tIns="91425">
            <a:noAutofit/>
          </a:bodyPr>
          <a:lstStyle/>
          <a:p>
            <a:pPr indent="-342900" lvl="0" marL="457200" rtl="0" algn="l">
              <a:spcBef>
                <a:spcPts val="600"/>
              </a:spcBef>
              <a:spcAft>
                <a:spcPts val="0"/>
              </a:spcAft>
              <a:buSzPts val="1800"/>
              <a:buChar char="➝"/>
            </a:pPr>
            <a:r>
              <a:rPr lang="en"/>
              <a:t>MWRA:</a:t>
            </a:r>
            <a:r>
              <a:rPr b="1" lang="en"/>
              <a:t> FREE </a:t>
            </a:r>
            <a:r>
              <a:rPr lang="en"/>
              <a:t>kits including a </a:t>
            </a:r>
            <a:r>
              <a:rPr lang="en"/>
              <a:t>low flow showerhead, faucet aerator, dye tablets for toilet leaks and an installation guide</a:t>
            </a:r>
            <a:endParaRPr/>
          </a:p>
          <a:p>
            <a:pPr indent="-342900" lvl="0" marL="457200" rtl="0" algn="l">
              <a:spcBef>
                <a:spcPts val="0"/>
              </a:spcBef>
              <a:spcAft>
                <a:spcPts val="0"/>
              </a:spcAft>
              <a:buSzPts val="1800"/>
              <a:buChar char="➝"/>
            </a:pPr>
            <a:r>
              <a:rPr lang="en"/>
              <a:t>Informs and Educates </a:t>
            </a:r>
            <a:endParaRPr/>
          </a:p>
          <a:p>
            <a:pPr indent="-342900" lvl="0" marL="457200" rtl="0" algn="l">
              <a:spcBef>
                <a:spcPts val="0"/>
              </a:spcBef>
              <a:spcAft>
                <a:spcPts val="0"/>
              </a:spcAft>
              <a:buSzPts val="1800"/>
              <a:buChar char="➝"/>
            </a:pPr>
            <a:r>
              <a:rPr lang="en"/>
              <a:t>Decreasing</a:t>
            </a:r>
            <a:r>
              <a:rPr lang="en"/>
              <a:t> water use in homes</a:t>
            </a:r>
            <a:endParaRPr/>
          </a:p>
          <a:p>
            <a:pPr indent="-342900" lvl="0" marL="457200" rtl="0" algn="l">
              <a:spcBef>
                <a:spcPts val="0"/>
              </a:spcBef>
              <a:spcAft>
                <a:spcPts val="0"/>
              </a:spcAft>
              <a:buSzPts val="1800"/>
              <a:buChar char="➝"/>
            </a:pPr>
            <a:r>
              <a:rPr lang="en"/>
              <a:t>Drawback: Many people in Wellington have some but not all of the parts, creates need to customize kits</a:t>
            </a:r>
            <a:endParaRPr/>
          </a:p>
          <a:p>
            <a:pPr indent="-342900" lvl="0" marL="457200" rtl="0" algn="l">
              <a:spcBef>
                <a:spcPts val="0"/>
              </a:spcBef>
              <a:spcAft>
                <a:spcPts val="0"/>
              </a:spcAft>
              <a:buSzPts val="1800"/>
              <a:buChar char="➝"/>
            </a:pPr>
            <a:r>
              <a:rPr b="1" lang="en"/>
              <a:t>Recommendation: Consider implementing a similar system in Wellington</a:t>
            </a:r>
            <a:endParaRPr/>
          </a:p>
          <a:p>
            <a:pPr indent="0" lvl="0" marL="0" rtl="0" algn="l">
              <a:spcBef>
                <a:spcPts val="600"/>
              </a:spcBef>
              <a:spcAft>
                <a:spcPts val="0"/>
              </a:spcAft>
              <a:buNone/>
            </a:pPr>
            <a:r>
              <a:t/>
            </a:r>
            <a:endParaRPr/>
          </a:p>
        </p:txBody>
      </p:sp>
      <p:sp>
        <p:nvSpPr>
          <p:cNvPr id="401" name="Google Shape;401;p32"/>
          <p:cNvSpPr txBox="1"/>
          <p:nvPr>
            <p:ph idx="12" type="sldNum"/>
          </p:nvPr>
        </p:nvSpPr>
        <p:spPr>
          <a:xfrm>
            <a:off x="5606284"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02" name="Google Shape;402;p32"/>
          <p:cNvSpPr txBox="1"/>
          <p:nvPr/>
        </p:nvSpPr>
        <p:spPr>
          <a:xfrm>
            <a:off x="6760675" y="4777300"/>
            <a:ext cx="217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accent4"/>
                </a:solidFill>
                <a:highlight>
                  <a:schemeClr val="lt2"/>
                </a:highlight>
                <a:latin typeface="Pontano Sans"/>
                <a:ea typeface="Pontano Sans"/>
                <a:cs typeface="Pontano Sans"/>
                <a:sym typeface="Pontano Sans"/>
              </a:rPr>
              <a:t>(n.d.) </a:t>
            </a:r>
            <a:r>
              <a:rPr i="1" lang="en" sz="1000">
                <a:solidFill>
                  <a:schemeClr val="accent4"/>
                </a:solidFill>
                <a:highlight>
                  <a:schemeClr val="lt2"/>
                </a:highlight>
                <a:latin typeface="Pontano Sans"/>
                <a:ea typeface="Pontano Sans"/>
                <a:cs typeface="Pontano Sans"/>
                <a:sym typeface="Pontano Sans"/>
              </a:rPr>
              <a:t>Low-Flow Showerhead Benefits</a:t>
            </a:r>
            <a:endParaRPr i="1" sz="1000">
              <a:solidFill>
                <a:schemeClr val="accent4"/>
              </a:solidFill>
              <a:highlight>
                <a:schemeClr val="lt2"/>
              </a:highlight>
              <a:latin typeface="Pontano Sans"/>
              <a:ea typeface="Pontano Sans"/>
              <a:cs typeface="Pontano Sans"/>
              <a:sym typeface="Pontano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5"/>
          <p:cNvSpPr txBox="1"/>
          <p:nvPr>
            <p:ph idx="12" type="sldNum"/>
          </p:nvPr>
        </p:nvSpPr>
        <p:spPr>
          <a:xfrm>
            <a:off x="7550909" y="4257876"/>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pSp>
        <p:nvGrpSpPr>
          <p:cNvPr id="135" name="Google Shape;135;p15"/>
          <p:cNvGrpSpPr/>
          <p:nvPr/>
        </p:nvGrpSpPr>
        <p:grpSpPr>
          <a:xfrm>
            <a:off x="1143863" y="1227283"/>
            <a:ext cx="782553" cy="1168992"/>
            <a:chOff x="11033597" y="1011159"/>
            <a:chExt cx="482075" cy="720133"/>
          </a:xfrm>
        </p:grpSpPr>
        <p:sp>
          <p:nvSpPr>
            <p:cNvPr id="136" name="Google Shape;136;p15"/>
            <p:cNvSpPr/>
            <p:nvPr/>
          </p:nvSpPr>
          <p:spPr>
            <a:xfrm>
              <a:off x="11033597" y="1414369"/>
              <a:ext cx="482075" cy="151349"/>
            </a:xfrm>
            <a:custGeom>
              <a:rect b="b" l="l" r="r" t="t"/>
              <a:pathLst>
                <a:path extrusionOk="0" h="227" w="724">
                  <a:moveTo>
                    <a:pt x="0" y="112"/>
                  </a:moveTo>
                  <a:cubicBezTo>
                    <a:pt x="0" y="149"/>
                    <a:pt x="5" y="185"/>
                    <a:pt x="16" y="219"/>
                  </a:cubicBezTo>
                  <a:cubicBezTo>
                    <a:pt x="17" y="224"/>
                    <a:pt x="22" y="227"/>
                    <a:pt x="27" y="227"/>
                  </a:cubicBezTo>
                  <a:cubicBezTo>
                    <a:pt x="697" y="227"/>
                    <a:pt x="697" y="227"/>
                    <a:pt x="697" y="227"/>
                  </a:cubicBezTo>
                  <a:cubicBezTo>
                    <a:pt x="702" y="227"/>
                    <a:pt x="707" y="224"/>
                    <a:pt x="708" y="219"/>
                  </a:cubicBezTo>
                  <a:cubicBezTo>
                    <a:pt x="719" y="185"/>
                    <a:pt x="724" y="149"/>
                    <a:pt x="724" y="112"/>
                  </a:cubicBezTo>
                  <a:cubicBezTo>
                    <a:pt x="724" y="76"/>
                    <a:pt x="719" y="41"/>
                    <a:pt x="709" y="8"/>
                  </a:cubicBezTo>
                  <a:cubicBezTo>
                    <a:pt x="708" y="3"/>
                    <a:pt x="703" y="0"/>
                    <a:pt x="698" y="0"/>
                  </a:cubicBezTo>
                  <a:cubicBezTo>
                    <a:pt x="26" y="0"/>
                    <a:pt x="26" y="0"/>
                    <a:pt x="26" y="0"/>
                  </a:cubicBezTo>
                  <a:cubicBezTo>
                    <a:pt x="21" y="0"/>
                    <a:pt x="16" y="3"/>
                    <a:pt x="15" y="8"/>
                  </a:cubicBezTo>
                  <a:cubicBezTo>
                    <a:pt x="5" y="41"/>
                    <a:pt x="0" y="76"/>
                    <a:pt x="0" y="112"/>
                  </a:cubicBezTo>
                  <a:close/>
                </a:path>
              </a:pathLst>
            </a:custGeom>
            <a:solidFill>
              <a:schemeClr val="accent3"/>
            </a:solidFill>
            <a:ln>
              <a:noFill/>
            </a:ln>
            <a:effectLst>
              <a:outerShdw blurRad="114300" rotWithShape="0" algn="bl" dir="4860000" dist="57150">
                <a:srgbClr val="000000">
                  <a:alpha val="26000"/>
                </a:srgbClr>
              </a:outerShdw>
            </a:effectLst>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a:solidFill>
                  <a:schemeClr val="dk1"/>
                </a:solidFill>
                <a:latin typeface="Calibri"/>
                <a:ea typeface="Calibri"/>
                <a:cs typeface="Calibri"/>
                <a:sym typeface="Calibri"/>
              </a:endParaRPr>
            </a:p>
          </p:txBody>
        </p:sp>
        <p:sp>
          <p:nvSpPr>
            <p:cNvPr id="137" name="Google Shape;137;p15"/>
            <p:cNvSpPr/>
            <p:nvPr/>
          </p:nvSpPr>
          <p:spPr>
            <a:xfrm>
              <a:off x="11142821" y="1011159"/>
              <a:ext cx="263627" cy="229006"/>
            </a:xfrm>
            <a:custGeom>
              <a:rect b="b" l="l" r="r" t="t"/>
              <a:pathLst>
                <a:path extrusionOk="0" h="343" w="396">
                  <a:moveTo>
                    <a:pt x="357" y="266"/>
                  </a:moveTo>
                  <a:cubicBezTo>
                    <a:pt x="208" y="7"/>
                    <a:pt x="208" y="7"/>
                    <a:pt x="208" y="7"/>
                  </a:cubicBezTo>
                  <a:cubicBezTo>
                    <a:pt x="203" y="0"/>
                    <a:pt x="193" y="0"/>
                    <a:pt x="188" y="7"/>
                  </a:cubicBezTo>
                  <a:cubicBezTo>
                    <a:pt x="39" y="266"/>
                    <a:pt x="39" y="266"/>
                    <a:pt x="39" y="266"/>
                  </a:cubicBezTo>
                  <a:cubicBezTo>
                    <a:pt x="4" y="326"/>
                    <a:pt x="4" y="326"/>
                    <a:pt x="4" y="326"/>
                  </a:cubicBezTo>
                  <a:cubicBezTo>
                    <a:pt x="0" y="334"/>
                    <a:pt x="5" y="343"/>
                    <a:pt x="14" y="343"/>
                  </a:cubicBezTo>
                  <a:cubicBezTo>
                    <a:pt x="382" y="343"/>
                    <a:pt x="382" y="343"/>
                    <a:pt x="382" y="343"/>
                  </a:cubicBezTo>
                  <a:cubicBezTo>
                    <a:pt x="391" y="343"/>
                    <a:pt x="396" y="334"/>
                    <a:pt x="392" y="326"/>
                  </a:cubicBezTo>
                  <a:lnTo>
                    <a:pt x="357" y="266"/>
                  </a:lnTo>
                  <a:close/>
                </a:path>
              </a:pathLst>
            </a:custGeom>
            <a:solidFill>
              <a:schemeClr val="accent1"/>
            </a:solidFill>
            <a:ln>
              <a:noFill/>
            </a:ln>
            <a:effectLst>
              <a:outerShdw blurRad="114300" rotWithShape="0" algn="bl" dir="4860000" dist="57150">
                <a:srgbClr val="000000">
                  <a:alpha val="26000"/>
                </a:srgbClr>
              </a:outerShdw>
            </a:effectLst>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a:solidFill>
                  <a:schemeClr val="dk1"/>
                </a:solidFill>
                <a:latin typeface="Calibri"/>
                <a:ea typeface="Calibri"/>
                <a:cs typeface="Calibri"/>
                <a:sym typeface="Calibri"/>
              </a:endParaRPr>
            </a:p>
          </p:txBody>
        </p:sp>
        <p:sp>
          <p:nvSpPr>
            <p:cNvPr id="138" name="Google Shape;138;p15"/>
            <p:cNvSpPr/>
            <p:nvPr/>
          </p:nvSpPr>
          <p:spPr>
            <a:xfrm>
              <a:off x="11052228" y="1576445"/>
              <a:ext cx="444813" cy="154847"/>
            </a:xfrm>
            <a:custGeom>
              <a:rect b="b" l="l" r="r" t="t"/>
              <a:pathLst>
                <a:path extrusionOk="0" h="232" w="668">
                  <a:moveTo>
                    <a:pt x="334" y="232"/>
                  </a:moveTo>
                  <a:cubicBezTo>
                    <a:pt x="482" y="232"/>
                    <a:pt x="609" y="143"/>
                    <a:pt x="665" y="17"/>
                  </a:cubicBezTo>
                  <a:cubicBezTo>
                    <a:pt x="668" y="9"/>
                    <a:pt x="663" y="0"/>
                    <a:pt x="655" y="0"/>
                  </a:cubicBezTo>
                  <a:cubicBezTo>
                    <a:pt x="13" y="0"/>
                    <a:pt x="13" y="0"/>
                    <a:pt x="13" y="0"/>
                  </a:cubicBezTo>
                  <a:cubicBezTo>
                    <a:pt x="5" y="0"/>
                    <a:pt x="0" y="9"/>
                    <a:pt x="3" y="17"/>
                  </a:cubicBezTo>
                  <a:cubicBezTo>
                    <a:pt x="59" y="143"/>
                    <a:pt x="186" y="232"/>
                    <a:pt x="334" y="232"/>
                  </a:cubicBezTo>
                  <a:close/>
                </a:path>
              </a:pathLst>
            </a:custGeom>
            <a:solidFill>
              <a:schemeClr val="accent4"/>
            </a:solidFill>
            <a:ln>
              <a:noFill/>
            </a:ln>
            <a:effectLst>
              <a:outerShdw blurRad="114300" rotWithShape="0" algn="bl" dir="4860000" dist="57150">
                <a:srgbClr val="000000">
                  <a:alpha val="26000"/>
                </a:srgbClr>
              </a:outerShdw>
            </a:effectLst>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a:solidFill>
                  <a:schemeClr val="dk1"/>
                </a:solidFill>
                <a:latin typeface="Calibri"/>
                <a:ea typeface="Calibri"/>
                <a:cs typeface="Calibri"/>
                <a:sym typeface="Calibri"/>
              </a:endParaRPr>
            </a:p>
          </p:txBody>
        </p:sp>
        <p:sp>
          <p:nvSpPr>
            <p:cNvPr id="139" name="Google Shape;139;p15"/>
            <p:cNvSpPr/>
            <p:nvPr/>
          </p:nvSpPr>
          <p:spPr>
            <a:xfrm>
              <a:off x="11051762" y="1251592"/>
              <a:ext cx="446676" cy="151349"/>
            </a:xfrm>
            <a:custGeom>
              <a:rect b="b" l="l" r="r" t="t"/>
              <a:pathLst>
                <a:path extrusionOk="0" h="227" w="671">
                  <a:moveTo>
                    <a:pt x="654" y="183"/>
                  </a:moveTo>
                  <a:cubicBezTo>
                    <a:pt x="653" y="182"/>
                    <a:pt x="653" y="182"/>
                    <a:pt x="653" y="182"/>
                  </a:cubicBezTo>
                  <a:cubicBezTo>
                    <a:pt x="552" y="5"/>
                    <a:pt x="552" y="5"/>
                    <a:pt x="552" y="5"/>
                  </a:cubicBezTo>
                  <a:cubicBezTo>
                    <a:pt x="550" y="2"/>
                    <a:pt x="546" y="0"/>
                    <a:pt x="542" y="0"/>
                  </a:cubicBezTo>
                  <a:cubicBezTo>
                    <a:pt x="128" y="0"/>
                    <a:pt x="128" y="0"/>
                    <a:pt x="128" y="0"/>
                  </a:cubicBezTo>
                  <a:cubicBezTo>
                    <a:pt x="124" y="0"/>
                    <a:pt x="120" y="2"/>
                    <a:pt x="118" y="5"/>
                  </a:cubicBezTo>
                  <a:cubicBezTo>
                    <a:pt x="17" y="182"/>
                    <a:pt x="17" y="182"/>
                    <a:pt x="17" y="182"/>
                  </a:cubicBezTo>
                  <a:cubicBezTo>
                    <a:pt x="16" y="185"/>
                    <a:pt x="16" y="185"/>
                    <a:pt x="16" y="185"/>
                  </a:cubicBezTo>
                  <a:cubicBezTo>
                    <a:pt x="11" y="194"/>
                    <a:pt x="7" y="202"/>
                    <a:pt x="3" y="211"/>
                  </a:cubicBezTo>
                  <a:cubicBezTo>
                    <a:pt x="0" y="219"/>
                    <a:pt x="5" y="227"/>
                    <a:pt x="13" y="227"/>
                  </a:cubicBezTo>
                  <a:cubicBezTo>
                    <a:pt x="657" y="227"/>
                    <a:pt x="657" y="227"/>
                    <a:pt x="657" y="227"/>
                  </a:cubicBezTo>
                  <a:cubicBezTo>
                    <a:pt x="665" y="227"/>
                    <a:pt x="671" y="219"/>
                    <a:pt x="667" y="211"/>
                  </a:cubicBezTo>
                  <a:cubicBezTo>
                    <a:pt x="663" y="202"/>
                    <a:pt x="659" y="193"/>
                    <a:pt x="654" y="183"/>
                  </a:cubicBezTo>
                  <a:close/>
                </a:path>
              </a:pathLst>
            </a:custGeom>
            <a:solidFill>
              <a:schemeClr val="accent2"/>
            </a:solidFill>
            <a:ln>
              <a:noFill/>
            </a:ln>
            <a:effectLst>
              <a:outerShdw blurRad="114300" rotWithShape="0" algn="bl" dir="4860000" dist="57150">
                <a:srgbClr val="000000">
                  <a:alpha val="26000"/>
                </a:srgbClr>
              </a:outerShdw>
            </a:effectLst>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a:solidFill>
                  <a:schemeClr val="dk1"/>
                </a:solidFill>
                <a:latin typeface="Calibri"/>
                <a:ea typeface="Calibri"/>
                <a:cs typeface="Calibri"/>
                <a:sym typeface="Calibri"/>
              </a:endParaRPr>
            </a:p>
          </p:txBody>
        </p:sp>
      </p:grpSp>
      <p:sp>
        <p:nvSpPr>
          <p:cNvPr id="140" name="Google Shape;140;p15"/>
          <p:cNvSpPr txBox="1"/>
          <p:nvPr/>
        </p:nvSpPr>
        <p:spPr>
          <a:xfrm>
            <a:off x="850689" y="2538200"/>
            <a:ext cx="13689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500">
                <a:solidFill>
                  <a:schemeClr val="dk1"/>
                </a:solidFill>
                <a:latin typeface="Pontano Sans"/>
                <a:ea typeface="Pontano Sans"/>
                <a:cs typeface="Pontano Sans"/>
                <a:sym typeface="Pontano Sans"/>
              </a:rPr>
              <a:t>Project History</a:t>
            </a:r>
            <a:endParaRPr sz="2500">
              <a:solidFill>
                <a:schemeClr val="dk1"/>
              </a:solidFill>
              <a:latin typeface="Pontano Sans"/>
              <a:ea typeface="Pontano Sans"/>
              <a:cs typeface="Pontano Sans"/>
              <a:sym typeface="Pontano Sans"/>
            </a:endParaRPr>
          </a:p>
        </p:txBody>
      </p:sp>
      <p:sp>
        <p:nvSpPr>
          <p:cNvPr id="141" name="Google Shape;141;p15"/>
          <p:cNvSpPr txBox="1"/>
          <p:nvPr/>
        </p:nvSpPr>
        <p:spPr>
          <a:xfrm>
            <a:off x="5758502" y="2487825"/>
            <a:ext cx="1655400" cy="1339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500">
                <a:solidFill>
                  <a:schemeClr val="dk1"/>
                </a:solidFill>
                <a:latin typeface="Pontano Sans"/>
                <a:ea typeface="Pontano Sans"/>
                <a:cs typeface="Pontano Sans"/>
                <a:sym typeface="Pontano Sans"/>
              </a:rPr>
              <a:t>Results + Future Directions</a:t>
            </a:r>
            <a:endParaRPr sz="2500">
              <a:solidFill>
                <a:schemeClr val="dk1"/>
              </a:solidFill>
              <a:latin typeface="Pontano Sans"/>
              <a:ea typeface="Pontano Sans"/>
              <a:cs typeface="Pontano Sans"/>
              <a:sym typeface="Pontano Sans"/>
            </a:endParaRPr>
          </a:p>
        </p:txBody>
      </p:sp>
      <p:sp>
        <p:nvSpPr>
          <p:cNvPr id="142" name="Google Shape;142;p15"/>
          <p:cNvSpPr txBox="1"/>
          <p:nvPr/>
        </p:nvSpPr>
        <p:spPr>
          <a:xfrm>
            <a:off x="2658425" y="4369725"/>
            <a:ext cx="27672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solidFill>
                  <a:schemeClr val="dk1"/>
                </a:solidFill>
                <a:latin typeface="Pontano Sans"/>
                <a:ea typeface="Pontano Sans"/>
                <a:cs typeface="Pontano Sans"/>
                <a:sym typeface="Pontano Sans"/>
              </a:rPr>
              <a:t>~ Q&amp;A at the end ~</a:t>
            </a:r>
            <a:endParaRPr sz="2500">
              <a:solidFill>
                <a:schemeClr val="dk1"/>
              </a:solidFill>
              <a:latin typeface="Pontano Sans"/>
              <a:ea typeface="Pontano Sans"/>
              <a:cs typeface="Pontano Sans"/>
              <a:sym typeface="Pontano Sans"/>
            </a:endParaRPr>
          </a:p>
        </p:txBody>
      </p:sp>
      <p:grpSp>
        <p:nvGrpSpPr>
          <p:cNvPr id="143" name="Google Shape;143;p15"/>
          <p:cNvGrpSpPr/>
          <p:nvPr/>
        </p:nvGrpSpPr>
        <p:grpSpPr>
          <a:xfrm>
            <a:off x="6011267" y="1227270"/>
            <a:ext cx="1109022" cy="1109356"/>
            <a:chOff x="3706812" y="1035050"/>
            <a:chExt cx="4792662" cy="4787899"/>
          </a:xfrm>
        </p:grpSpPr>
        <p:sp>
          <p:nvSpPr>
            <p:cNvPr id="144" name="Google Shape;144;p15"/>
            <p:cNvSpPr/>
            <p:nvPr/>
          </p:nvSpPr>
          <p:spPr>
            <a:xfrm>
              <a:off x="5913437" y="4054475"/>
              <a:ext cx="2273299" cy="1746250"/>
            </a:xfrm>
            <a:custGeom>
              <a:rect b="b" l="l" r="r" t="t"/>
              <a:pathLst>
                <a:path extrusionOk="0" h="397" w="517">
                  <a:moveTo>
                    <a:pt x="517" y="117"/>
                  </a:moveTo>
                  <a:cubicBezTo>
                    <a:pt x="368" y="128"/>
                    <a:pt x="368" y="128"/>
                    <a:pt x="368" y="128"/>
                  </a:cubicBezTo>
                  <a:cubicBezTo>
                    <a:pt x="284" y="0"/>
                    <a:pt x="284" y="0"/>
                    <a:pt x="284" y="0"/>
                  </a:cubicBezTo>
                  <a:cubicBezTo>
                    <a:pt x="239" y="77"/>
                    <a:pt x="158" y="129"/>
                    <a:pt x="68" y="137"/>
                  </a:cubicBezTo>
                  <a:cubicBezTo>
                    <a:pt x="0" y="273"/>
                    <a:pt x="0" y="273"/>
                    <a:pt x="0" y="273"/>
                  </a:cubicBezTo>
                  <a:cubicBezTo>
                    <a:pt x="83" y="397"/>
                    <a:pt x="83" y="397"/>
                    <a:pt x="83" y="397"/>
                  </a:cubicBezTo>
                  <a:cubicBezTo>
                    <a:pt x="265" y="383"/>
                    <a:pt x="429" y="277"/>
                    <a:pt x="517" y="117"/>
                  </a:cubicBezTo>
                  <a:close/>
                </a:path>
              </a:pathLst>
            </a:custGeom>
            <a:solidFill>
              <a:schemeClr val="accent4"/>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145" name="Google Shape;145;p15"/>
            <p:cNvSpPr/>
            <p:nvPr/>
          </p:nvSpPr>
          <p:spPr>
            <a:xfrm>
              <a:off x="4137025" y="4141787"/>
              <a:ext cx="2019301" cy="1681162"/>
            </a:xfrm>
            <a:custGeom>
              <a:rect b="b" l="l" r="r" t="t"/>
              <a:pathLst>
                <a:path extrusionOk="0" h="382" w="459">
                  <a:moveTo>
                    <a:pt x="459" y="378"/>
                  </a:moveTo>
                  <a:cubicBezTo>
                    <a:pt x="376" y="254"/>
                    <a:pt x="376" y="254"/>
                    <a:pt x="376" y="254"/>
                  </a:cubicBezTo>
                  <a:cubicBezTo>
                    <a:pt x="445" y="118"/>
                    <a:pt x="445" y="118"/>
                    <a:pt x="445" y="118"/>
                  </a:cubicBezTo>
                  <a:cubicBezTo>
                    <a:pt x="355" y="117"/>
                    <a:pt x="270" y="73"/>
                    <a:pt x="218" y="0"/>
                  </a:cubicBezTo>
                  <a:cubicBezTo>
                    <a:pt x="66" y="8"/>
                    <a:pt x="66" y="8"/>
                    <a:pt x="66" y="8"/>
                  </a:cubicBezTo>
                  <a:cubicBezTo>
                    <a:pt x="0" y="143"/>
                    <a:pt x="0" y="143"/>
                    <a:pt x="0" y="143"/>
                  </a:cubicBezTo>
                  <a:cubicBezTo>
                    <a:pt x="104" y="294"/>
                    <a:pt x="277" y="382"/>
                    <a:pt x="459" y="378"/>
                  </a:cubicBezTo>
                  <a:close/>
                </a:path>
              </a:pathLst>
            </a:custGeom>
            <a:solidFill>
              <a:schemeClr val="accent5"/>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146" name="Google Shape;146;p15"/>
            <p:cNvSpPr/>
            <p:nvPr/>
          </p:nvSpPr>
          <p:spPr>
            <a:xfrm>
              <a:off x="4014787" y="1057275"/>
              <a:ext cx="2276475" cy="1747837"/>
            </a:xfrm>
            <a:custGeom>
              <a:rect b="b" l="l" r="r" t="t"/>
              <a:pathLst>
                <a:path extrusionOk="0" h="397" w="518">
                  <a:moveTo>
                    <a:pt x="233" y="397"/>
                  </a:moveTo>
                  <a:cubicBezTo>
                    <a:pt x="279" y="320"/>
                    <a:pt x="359" y="268"/>
                    <a:pt x="449" y="260"/>
                  </a:cubicBezTo>
                  <a:cubicBezTo>
                    <a:pt x="518" y="125"/>
                    <a:pt x="518" y="125"/>
                    <a:pt x="518" y="125"/>
                  </a:cubicBezTo>
                  <a:cubicBezTo>
                    <a:pt x="434" y="0"/>
                    <a:pt x="434" y="0"/>
                    <a:pt x="434" y="0"/>
                  </a:cubicBezTo>
                  <a:cubicBezTo>
                    <a:pt x="252" y="14"/>
                    <a:pt x="88" y="120"/>
                    <a:pt x="0" y="280"/>
                  </a:cubicBezTo>
                  <a:cubicBezTo>
                    <a:pt x="149" y="270"/>
                    <a:pt x="149" y="270"/>
                    <a:pt x="149" y="270"/>
                  </a:cubicBezTo>
                  <a:lnTo>
                    <a:pt x="233" y="397"/>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147" name="Google Shape;147;p15"/>
            <p:cNvSpPr/>
            <p:nvPr/>
          </p:nvSpPr>
          <p:spPr>
            <a:xfrm>
              <a:off x="3706812" y="2355850"/>
              <a:ext cx="1323975" cy="2309812"/>
            </a:xfrm>
            <a:custGeom>
              <a:rect b="b" l="l" r="r" t="t"/>
              <a:pathLst>
                <a:path extrusionOk="0" h="525" w="301">
                  <a:moveTo>
                    <a:pt x="58" y="10"/>
                  </a:moveTo>
                  <a:cubicBezTo>
                    <a:pt x="18" y="93"/>
                    <a:pt x="0" y="186"/>
                    <a:pt x="5" y="278"/>
                  </a:cubicBezTo>
                  <a:cubicBezTo>
                    <a:pt x="11" y="366"/>
                    <a:pt x="38" y="451"/>
                    <a:pt x="83" y="525"/>
                  </a:cubicBezTo>
                  <a:cubicBezTo>
                    <a:pt x="149" y="391"/>
                    <a:pt x="149" y="391"/>
                    <a:pt x="149" y="391"/>
                  </a:cubicBezTo>
                  <a:cubicBezTo>
                    <a:pt x="301" y="382"/>
                    <a:pt x="301" y="382"/>
                    <a:pt x="301" y="382"/>
                  </a:cubicBezTo>
                  <a:cubicBezTo>
                    <a:pt x="280" y="346"/>
                    <a:pt x="268" y="304"/>
                    <a:pt x="265" y="262"/>
                  </a:cubicBezTo>
                  <a:cubicBezTo>
                    <a:pt x="262" y="215"/>
                    <a:pt x="271" y="169"/>
                    <a:pt x="290" y="127"/>
                  </a:cubicBezTo>
                  <a:cubicBezTo>
                    <a:pt x="207" y="0"/>
                    <a:pt x="207" y="0"/>
                    <a:pt x="207" y="0"/>
                  </a:cubicBezTo>
                  <a:lnTo>
                    <a:pt x="58" y="10"/>
                  </a:lnTo>
                  <a:close/>
                </a:path>
              </a:pathLst>
            </a:custGeom>
            <a:solidFill>
              <a:schemeClr val="accent6"/>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148" name="Google Shape;148;p15"/>
            <p:cNvSpPr/>
            <p:nvPr/>
          </p:nvSpPr>
          <p:spPr>
            <a:xfrm>
              <a:off x="7170737" y="2192337"/>
              <a:ext cx="1328737" cy="2314575"/>
            </a:xfrm>
            <a:custGeom>
              <a:rect b="b" l="l" r="r" t="t"/>
              <a:pathLst>
                <a:path extrusionOk="0" h="526" w="302">
                  <a:moveTo>
                    <a:pt x="244" y="515"/>
                  </a:moveTo>
                  <a:cubicBezTo>
                    <a:pt x="284" y="432"/>
                    <a:pt x="302" y="340"/>
                    <a:pt x="296" y="247"/>
                  </a:cubicBezTo>
                  <a:cubicBezTo>
                    <a:pt x="290" y="159"/>
                    <a:pt x="263" y="74"/>
                    <a:pt x="218" y="0"/>
                  </a:cubicBezTo>
                  <a:cubicBezTo>
                    <a:pt x="153" y="134"/>
                    <a:pt x="153" y="134"/>
                    <a:pt x="153" y="134"/>
                  </a:cubicBezTo>
                  <a:cubicBezTo>
                    <a:pt x="0" y="143"/>
                    <a:pt x="0" y="143"/>
                    <a:pt x="0" y="143"/>
                  </a:cubicBezTo>
                  <a:cubicBezTo>
                    <a:pt x="21" y="180"/>
                    <a:pt x="33" y="221"/>
                    <a:pt x="36" y="264"/>
                  </a:cubicBezTo>
                  <a:cubicBezTo>
                    <a:pt x="39" y="310"/>
                    <a:pt x="30" y="357"/>
                    <a:pt x="11" y="399"/>
                  </a:cubicBezTo>
                  <a:cubicBezTo>
                    <a:pt x="94" y="526"/>
                    <a:pt x="94" y="526"/>
                    <a:pt x="94" y="526"/>
                  </a:cubicBezTo>
                  <a:lnTo>
                    <a:pt x="244" y="515"/>
                  </a:lnTo>
                  <a:close/>
                </a:path>
              </a:pathLst>
            </a:custGeom>
            <a:solidFill>
              <a:schemeClr val="accent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149" name="Google Shape;149;p15"/>
            <p:cNvSpPr/>
            <p:nvPr/>
          </p:nvSpPr>
          <p:spPr>
            <a:xfrm>
              <a:off x="6045200" y="1035050"/>
              <a:ext cx="2019301" cy="1685925"/>
            </a:xfrm>
            <a:custGeom>
              <a:rect b="b" l="l" r="r" t="t"/>
              <a:pathLst>
                <a:path extrusionOk="0" h="383" w="459">
                  <a:moveTo>
                    <a:pt x="0" y="4"/>
                  </a:moveTo>
                  <a:cubicBezTo>
                    <a:pt x="83" y="128"/>
                    <a:pt x="83" y="128"/>
                    <a:pt x="83" y="128"/>
                  </a:cubicBezTo>
                  <a:cubicBezTo>
                    <a:pt x="15" y="264"/>
                    <a:pt x="15" y="264"/>
                    <a:pt x="15" y="264"/>
                  </a:cubicBezTo>
                  <a:cubicBezTo>
                    <a:pt x="104" y="265"/>
                    <a:pt x="189" y="309"/>
                    <a:pt x="241" y="383"/>
                  </a:cubicBezTo>
                  <a:cubicBezTo>
                    <a:pt x="393" y="374"/>
                    <a:pt x="393" y="374"/>
                    <a:pt x="393" y="374"/>
                  </a:cubicBezTo>
                  <a:cubicBezTo>
                    <a:pt x="459" y="239"/>
                    <a:pt x="459" y="239"/>
                    <a:pt x="459" y="239"/>
                  </a:cubicBezTo>
                  <a:cubicBezTo>
                    <a:pt x="356" y="89"/>
                    <a:pt x="182" y="0"/>
                    <a:pt x="0" y="4"/>
                  </a:cubicBezTo>
                  <a:close/>
                </a:path>
              </a:pathLst>
            </a:custGeom>
            <a:solidFill>
              <a:schemeClr val="accent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grpSp>
      <p:grpSp>
        <p:nvGrpSpPr>
          <p:cNvPr id="150" name="Google Shape;150;p15"/>
          <p:cNvGrpSpPr/>
          <p:nvPr/>
        </p:nvGrpSpPr>
        <p:grpSpPr>
          <a:xfrm>
            <a:off x="3517412" y="1291495"/>
            <a:ext cx="1049232" cy="1049762"/>
            <a:chOff x="557511" y="3214925"/>
            <a:chExt cx="719836" cy="720150"/>
          </a:xfrm>
        </p:grpSpPr>
        <p:sp>
          <p:nvSpPr>
            <p:cNvPr id="151" name="Google Shape;151;p15"/>
            <p:cNvSpPr/>
            <p:nvPr/>
          </p:nvSpPr>
          <p:spPr>
            <a:xfrm>
              <a:off x="557511" y="3214925"/>
              <a:ext cx="434543" cy="347863"/>
            </a:xfrm>
            <a:custGeom>
              <a:rect b="b" l="l" r="r" t="t"/>
              <a:pathLst>
                <a:path extrusionOk="0" h="412" w="515">
                  <a:moveTo>
                    <a:pt x="159" y="412"/>
                  </a:moveTo>
                  <a:cubicBezTo>
                    <a:pt x="147" y="402"/>
                    <a:pt x="139" y="388"/>
                    <a:pt x="139" y="373"/>
                  </a:cubicBezTo>
                  <a:cubicBezTo>
                    <a:pt x="139" y="358"/>
                    <a:pt x="146" y="344"/>
                    <a:pt x="158" y="334"/>
                  </a:cubicBezTo>
                  <a:cubicBezTo>
                    <a:pt x="175" y="319"/>
                    <a:pt x="200" y="312"/>
                    <a:pt x="227" y="312"/>
                  </a:cubicBezTo>
                  <a:cubicBezTo>
                    <a:pt x="254" y="312"/>
                    <a:pt x="278" y="319"/>
                    <a:pt x="296" y="334"/>
                  </a:cubicBezTo>
                  <a:cubicBezTo>
                    <a:pt x="307" y="344"/>
                    <a:pt x="314" y="358"/>
                    <a:pt x="314" y="373"/>
                  </a:cubicBezTo>
                  <a:cubicBezTo>
                    <a:pt x="314" y="388"/>
                    <a:pt x="307" y="402"/>
                    <a:pt x="295" y="412"/>
                  </a:cubicBezTo>
                  <a:cubicBezTo>
                    <a:pt x="402" y="412"/>
                    <a:pt x="402" y="412"/>
                    <a:pt x="402" y="412"/>
                  </a:cubicBezTo>
                  <a:cubicBezTo>
                    <a:pt x="408" y="412"/>
                    <a:pt x="413" y="407"/>
                    <a:pt x="413" y="401"/>
                  </a:cubicBezTo>
                  <a:cubicBezTo>
                    <a:pt x="413" y="262"/>
                    <a:pt x="413" y="262"/>
                    <a:pt x="413" y="262"/>
                  </a:cubicBezTo>
                  <a:cubicBezTo>
                    <a:pt x="414" y="258"/>
                    <a:pt x="418" y="253"/>
                    <a:pt x="423" y="253"/>
                  </a:cubicBezTo>
                  <a:cubicBezTo>
                    <a:pt x="433" y="253"/>
                    <a:pt x="442" y="253"/>
                    <a:pt x="448" y="262"/>
                  </a:cubicBezTo>
                  <a:cubicBezTo>
                    <a:pt x="452" y="267"/>
                    <a:pt x="454" y="272"/>
                    <a:pt x="457" y="277"/>
                  </a:cubicBezTo>
                  <a:cubicBezTo>
                    <a:pt x="467" y="293"/>
                    <a:pt x="487" y="294"/>
                    <a:pt x="499" y="280"/>
                  </a:cubicBezTo>
                  <a:cubicBezTo>
                    <a:pt x="510" y="266"/>
                    <a:pt x="515" y="246"/>
                    <a:pt x="514" y="228"/>
                  </a:cubicBezTo>
                  <a:cubicBezTo>
                    <a:pt x="515" y="210"/>
                    <a:pt x="510" y="190"/>
                    <a:pt x="499" y="176"/>
                  </a:cubicBezTo>
                  <a:cubicBezTo>
                    <a:pt x="487" y="161"/>
                    <a:pt x="467" y="162"/>
                    <a:pt x="457" y="178"/>
                  </a:cubicBezTo>
                  <a:cubicBezTo>
                    <a:pt x="454" y="183"/>
                    <a:pt x="452" y="189"/>
                    <a:pt x="448" y="194"/>
                  </a:cubicBezTo>
                  <a:cubicBezTo>
                    <a:pt x="442" y="203"/>
                    <a:pt x="433" y="203"/>
                    <a:pt x="423" y="203"/>
                  </a:cubicBezTo>
                  <a:cubicBezTo>
                    <a:pt x="418" y="202"/>
                    <a:pt x="414" y="198"/>
                    <a:pt x="413" y="194"/>
                  </a:cubicBezTo>
                  <a:cubicBezTo>
                    <a:pt x="413" y="12"/>
                    <a:pt x="413" y="12"/>
                    <a:pt x="413" y="12"/>
                  </a:cubicBezTo>
                  <a:cubicBezTo>
                    <a:pt x="413" y="5"/>
                    <a:pt x="408" y="0"/>
                    <a:pt x="402" y="0"/>
                  </a:cubicBezTo>
                  <a:cubicBezTo>
                    <a:pt x="11" y="0"/>
                    <a:pt x="11" y="0"/>
                    <a:pt x="11" y="0"/>
                  </a:cubicBezTo>
                  <a:cubicBezTo>
                    <a:pt x="5" y="0"/>
                    <a:pt x="0" y="5"/>
                    <a:pt x="0" y="12"/>
                  </a:cubicBezTo>
                  <a:cubicBezTo>
                    <a:pt x="0" y="401"/>
                    <a:pt x="0" y="401"/>
                    <a:pt x="0" y="401"/>
                  </a:cubicBezTo>
                  <a:cubicBezTo>
                    <a:pt x="0" y="407"/>
                    <a:pt x="5" y="412"/>
                    <a:pt x="11" y="412"/>
                  </a:cubicBezTo>
                  <a:lnTo>
                    <a:pt x="159" y="412"/>
                  </a:lnTo>
                  <a:close/>
                </a:path>
              </a:pathLst>
            </a:custGeom>
            <a:solidFill>
              <a:schemeClr val="accent1"/>
            </a:solidFill>
            <a:ln>
              <a:noFill/>
            </a:ln>
            <a:effectLst>
              <a:outerShdw blurRad="57150" rotWithShape="0" algn="bl" dir="5400000" dist="19050">
                <a:srgbClr val="000000">
                  <a:alpha val="28000"/>
                </a:srgbClr>
              </a:outerShdw>
            </a:effectLst>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152" name="Google Shape;152;p15"/>
            <p:cNvSpPr/>
            <p:nvPr/>
          </p:nvSpPr>
          <p:spPr>
            <a:xfrm>
              <a:off x="929646" y="3214925"/>
              <a:ext cx="347700" cy="434664"/>
            </a:xfrm>
            <a:custGeom>
              <a:rect b="b" l="l" r="r" t="t"/>
              <a:pathLst>
                <a:path extrusionOk="0" h="515" w="412">
                  <a:moveTo>
                    <a:pt x="0" y="160"/>
                  </a:moveTo>
                  <a:cubicBezTo>
                    <a:pt x="10" y="148"/>
                    <a:pt x="24" y="140"/>
                    <a:pt x="39" y="140"/>
                  </a:cubicBezTo>
                  <a:cubicBezTo>
                    <a:pt x="54" y="140"/>
                    <a:pt x="68" y="147"/>
                    <a:pt x="78" y="159"/>
                  </a:cubicBezTo>
                  <a:cubicBezTo>
                    <a:pt x="93" y="176"/>
                    <a:pt x="100" y="201"/>
                    <a:pt x="100" y="228"/>
                  </a:cubicBezTo>
                  <a:cubicBezTo>
                    <a:pt x="100" y="255"/>
                    <a:pt x="93" y="279"/>
                    <a:pt x="78" y="296"/>
                  </a:cubicBezTo>
                  <a:cubicBezTo>
                    <a:pt x="68" y="308"/>
                    <a:pt x="54" y="315"/>
                    <a:pt x="39" y="315"/>
                  </a:cubicBezTo>
                  <a:cubicBezTo>
                    <a:pt x="24" y="315"/>
                    <a:pt x="10" y="308"/>
                    <a:pt x="0" y="296"/>
                  </a:cubicBezTo>
                  <a:cubicBezTo>
                    <a:pt x="0" y="402"/>
                    <a:pt x="0" y="402"/>
                    <a:pt x="0" y="402"/>
                  </a:cubicBezTo>
                  <a:cubicBezTo>
                    <a:pt x="0" y="409"/>
                    <a:pt x="5" y="414"/>
                    <a:pt x="11" y="414"/>
                  </a:cubicBezTo>
                  <a:cubicBezTo>
                    <a:pt x="150" y="414"/>
                    <a:pt x="150" y="414"/>
                    <a:pt x="150" y="414"/>
                  </a:cubicBezTo>
                  <a:cubicBezTo>
                    <a:pt x="154" y="415"/>
                    <a:pt x="159" y="419"/>
                    <a:pt x="159" y="424"/>
                  </a:cubicBezTo>
                  <a:cubicBezTo>
                    <a:pt x="159" y="434"/>
                    <a:pt x="159" y="443"/>
                    <a:pt x="150" y="449"/>
                  </a:cubicBezTo>
                  <a:cubicBezTo>
                    <a:pt x="145" y="452"/>
                    <a:pt x="140" y="455"/>
                    <a:pt x="135" y="458"/>
                  </a:cubicBezTo>
                  <a:cubicBezTo>
                    <a:pt x="119" y="468"/>
                    <a:pt x="118" y="488"/>
                    <a:pt x="132" y="500"/>
                  </a:cubicBezTo>
                  <a:cubicBezTo>
                    <a:pt x="146" y="511"/>
                    <a:pt x="166" y="515"/>
                    <a:pt x="184" y="515"/>
                  </a:cubicBezTo>
                  <a:cubicBezTo>
                    <a:pt x="202" y="515"/>
                    <a:pt x="222" y="511"/>
                    <a:pt x="236" y="500"/>
                  </a:cubicBezTo>
                  <a:cubicBezTo>
                    <a:pt x="251" y="488"/>
                    <a:pt x="250" y="468"/>
                    <a:pt x="234" y="458"/>
                  </a:cubicBezTo>
                  <a:cubicBezTo>
                    <a:pt x="229" y="455"/>
                    <a:pt x="223" y="452"/>
                    <a:pt x="218" y="449"/>
                  </a:cubicBezTo>
                  <a:cubicBezTo>
                    <a:pt x="209" y="443"/>
                    <a:pt x="209" y="434"/>
                    <a:pt x="209" y="424"/>
                  </a:cubicBezTo>
                  <a:cubicBezTo>
                    <a:pt x="210" y="419"/>
                    <a:pt x="214" y="415"/>
                    <a:pt x="218" y="414"/>
                  </a:cubicBezTo>
                  <a:cubicBezTo>
                    <a:pt x="400" y="414"/>
                    <a:pt x="400" y="414"/>
                    <a:pt x="400" y="414"/>
                  </a:cubicBezTo>
                  <a:cubicBezTo>
                    <a:pt x="407" y="414"/>
                    <a:pt x="412" y="409"/>
                    <a:pt x="412" y="402"/>
                  </a:cubicBezTo>
                  <a:cubicBezTo>
                    <a:pt x="412" y="12"/>
                    <a:pt x="412" y="12"/>
                    <a:pt x="412" y="12"/>
                  </a:cubicBezTo>
                  <a:cubicBezTo>
                    <a:pt x="412" y="5"/>
                    <a:pt x="407" y="0"/>
                    <a:pt x="400" y="0"/>
                  </a:cubicBezTo>
                  <a:cubicBezTo>
                    <a:pt x="11" y="0"/>
                    <a:pt x="11" y="0"/>
                    <a:pt x="11" y="0"/>
                  </a:cubicBezTo>
                  <a:cubicBezTo>
                    <a:pt x="5" y="0"/>
                    <a:pt x="0" y="5"/>
                    <a:pt x="0" y="12"/>
                  </a:cubicBezTo>
                  <a:lnTo>
                    <a:pt x="0" y="160"/>
                  </a:lnTo>
                  <a:close/>
                </a:path>
              </a:pathLst>
            </a:custGeom>
            <a:solidFill>
              <a:schemeClr val="accent2"/>
            </a:solidFill>
            <a:ln>
              <a:noFill/>
            </a:ln>
            <a:effectLst>
              <a:outerShdw blurRad="57150" rotWithShape="0" algn="bl" dir="5400000" dist="19050">
                <a:srgbClr val="000000">
                  <a:alpha val="28000"/>
                </a:srgbClr>
              </a:outerShdw>
            </a:effectLst>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153" name="Google Shape;153;p15"/>
            <p:cNvSpPr/>
            <p:nvPr/>
          </p:nvSpPr>
          <p:spPr>
            <a:xfrm>
              <a:off x="557511" y="3500411"/>
              <a:ext cx="347040" cy="434664"/>
            </a:xfrm>
            <a:custGeom>
              <a:rect b="b" l="l" r="r" t="t"/>
              <a:pathLst>
                <a:path extrusionOk="0" h="515" w="411">
                  <a:moveTo>
                    <a:pt x="411" y="356"/>
                  </a:moveTo>
                  <a:cubicBezTo>
                    <a:pt x="401" y="368"/>
                    <a:pt x="387" y="376"/>
                    <a:pt x="372" y="376"/>
                  </a:cubicBezTo>
                  <a:cubicBezTo>
                    <a:pt x="357" y="376"/>
                    <a:pt x="343" y="369"/>
                    <a:pt x="333" y="357"/>
                  </a:cubicBezTo>
                  <a:cubicBezTo>
                    <a:pt x="318" y="340"/>
                    <a:pt x="311" y="315"/>
                    <a:pt x="311" y="288"/>
                  </a:cubicBezTo>
                  <a:cubicBezTo>
                    <a:pt x="311" y="261"/>
                    <a:pt x="318" y="237"/>
                    <a:pt x="333" y="219"/>
                  </a:cubicBezTo>
                  <a:cubicBezTo>
                    <a:pt x="343" y="207"/>
                    <a:pt x="357" y="201"/>
                    <a:pt x="372" y="201"/>
                  </a:cubicBezTo>
                  <a:cubicBezTo>
                    <a:pt x="387" y="201"/>
                    <a:pt x="401" y="208"/>
                    <a:pt x="411" y="220"/>
                  </a:cubicBezTo>
                  <a:cubicBezTo>
                    <a:pt x="411" y="113"/>
                    <a:pt x="411" y="113"/>
                    <a:pt x="411" y="113"/>
                  </a:cubicBezTo>
                  <a:cubicBezTo>
                    <a:pt x="411" y="107"/>
                    <a:pt x="406" y="102"/>
                    <a:pt x="400" y="102"/>
                  </a:cubicBezTo>
                  <a:cubicBezTo>
                    <a:pt x="261" y="102"/>
                    <a:pt x="261" y="102"/>
                    <a:pt x="261" y="102"/>
                  </a:cubicBezTo>
                  <a:cubicBezTo>
                    <a:pt x="257" y="100"/>
                    <a:pt x="252" y="97"/>
                    <a:pt x="252" y="92"/>
                  </a:cubicBezTo>
                  <a:cubicBezTo>
                    <a:pt x="252" y="82"/>
                    <a:pt x="252" y="73"/>
                    <a:pt x="261" y="67"/>
                  </a:cubicBezTo>
                  <a:cubicBezTo>
                    <a:pt x="266" y="63"/>
                    <a:pt x="271" y="61"/>
                    <a:pt x="276" y="58"/>
                  </a:cubicBezTo>
                  <a:cubicBezTo>
                    <a:pt x="293" y="48"/>
                    <a:pt x="294" y="28"/>
                    <a:pt x="279" y="16"/>
                  </a:cubicBezTo>
                  <a:cubicBezTo>
                    <a:pt x="265" y="5"/>
                    <a:pt x="245" y="0"/>
                    <a:pt x="227" y="1"/>
                  </a:cubicBezTo>
                  <a:cubicBezTo>
                    <a:pt x="209" y="0"/>
                    <a:pt x="189" y="5"/>
                    <a:pt x="175" y="16"/>
                  </a:cubicBezTo>
                  <a:cubicBezTo>
                    <a:pt x="160" y="28"/>
                    <a:pt x="161" y="48"/>
                    <a:pt x="177" y="58"/>
                  </a:cubicBezTo>
                  <a:cubicBezTo>
                    <a:pt x="182" y="61"/>
                    <a:pt x="188" y="63"/>
                    <a:pt x="193" y="67"/>
                  </a:cubicBezTo>
                  <a:cubicBezTo>
                    <a:pt x="202" y="73"/>
                    <a:pt x="202" y="82"/>
                    <a:pt x="202" y="92"/>
                  </a:cubicBezTo>
                  <a:cubicBezTo>
                    <a:pt x="201" y="97"/>
                    <a:pt x="197" y="100"/>
                    <a:pt x="193" y="102"/>
                  </a:cubicBezTo>
                  <a:cubicBezTo>
                    <a:pt x="11" y="102"/>
                    <a:pt x="11" y="102"/>
                    <a:pt x="11" y="102"/>
                  </a:cubicBezTo>
                  <a:cubicBezTo>
                    <a:pt x="5" y="102"/>
                    <a:pt x="0" y="107"/>
                    <a:pt x="0" y="113"/>
                  </a:cubicBezTo>
                  <a:cubicBezTo>
                    <a:pt x="0" y="504"/>
                    <a:pt x="0" y="504"/>
                    <a:pt x="0" y="504"/>
                  </a:cubicBezTo>
                  <a:cubicBezTo>
                    <a:pt x="0" y="510"/>
                    <a:pt x="5" y="515"/>
                    <a:pt x="11" y="515"/>
                  </a:cubicBezTo>
                  <a:cubicBezTo>
                    <a:pt x="400" y="515"/>
                    <a:pt x="400" y="515"/>
                    <a:pt x="400" y="515"/>
                  </a:cubicBezTo>
                  <a:cubicBezTo>
                    <a:pt x="406" y="515"/>
                    <a:pt x="411" y="510"/>
                    <a:pt x="411" y="504"/>
                  </a:cubicBezTo>
                  <a:lnTo>
                    <a:pt x="411" y="356"/>
                  </a:lnTo>
                  <a:close/>
                </a:path>
              </a:pathLst>
            </a:custGeom>
            <a:solidFill>
              <a:schemeClr val="accent4"/>
            </a:solidFill>
            <a:ln>
              <a:noFill/>
            </a:ln>
            <a:effectLst>
              <a:outerShdw blurRad="57150" rotWithShape="0" algn="bl" dir="5400000" dist="19050">
                <a:srgbClr val="000000">
                  <a:alpha val="28000"/>
                </a:srgbClr>
              </a:outerShdw>
            </a:effectLst>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154" name="Google Shape;154;p15"/>
            <p:cNvSpPr/>
            <p:nvPr/>
          </p:nvSpPr>
          <p:spPr>
            <a:xfrm>
              <a:off x="842804" y="3588202"/>
              <a:ext cx="434543" cy="346873"/>
            </a:xfrm>
            <a:custGeom>
              <a:rect b="b" l="l" r="r" t="t"/>
              <a:pathLst>
                <a:path extrusionOk="0" h="411" w="515">
                  <a:moveTo>
                    <a:pt x="355" y="0"/>
                  </a:moveTo>
                  <a:cubicBezTo>
                    <a:pt x="367" y="10"/>
                    <a:pt x="375" y="24"/>
                    <a:pt x="375" y="39"/>
                  </a:cubicBezTo>
                  <a:cubicBezTo>
                    <a:pt x="375" y="54"/>
                    <a:pt x="368" y="68"/>
                    <a:pt x="356" y="78"/>
                  </a:cubicBezTo>
                  <a:cubicBezTo>
                    <a:pt x="339" y="93"/>
                    <a:pt x="314" y="100"/>
                    <a:pt x="287" y="100"/>
                  </a:cubicBezTo>
                  <a:cubicBezTo>
                    <a:pt x="260" y="100"/>
                    <a:pt x="236" y="93"/>
                    <a:pt x="219" y="78"/>
                  </a:cubicBezTo>
                  <a:cubicBezTo>
                    <a:pt x="207" y="68"/>
                    <a:pt x="200" y="54"/>
                    <a:pt x="200" y="39"/>
                  </a:cubicBezTo>
                  <a:cubicBezTo>
                    <a:pt x="200" y="24"/>
                    <a:pt x="207" y="10"/>
                    <a:pt x="219" y="0"/>
                  </a:cubicBezTo>
                  <a:cubicBezTo>
                    <a:pt x="113" y="0"/>
                    <a:pt x="113" y="0"/>
                    <a:pt x="113" y="0"/>
                  </a:cubicBezTo>
                  <a:cubicBezTo>
                    <a:pt x="106" y="0"/>
                    <a:pt x="101" y="5"/>
                    <a:pt x="101" y="11"/>
                  </a:cubicBezTo>
                  <a:cubicBezTo>
                    <a:pt x="101" y="150"/>
                    <a:pt x="101" y="150"/>
                    <a:pt x="101" y="150"/>
                  </a:cubicBezTo>
                  <a:cubicBezTo>
                    <a:pt x="100" y="154"/>
                    <a:pt x="96" y="159"/>
                    <a:pt x="91" y="159"/>
                  </a:cubicBezTo>
                  <a:cubicBezTo>
                    <a:pt x="81" y="159"/>
                    <a:pt x="72" y="159"/>
                    <a:pt x="66" y="150"/>
                  </a:cubicBezTo>
                  <a:cubicBezTo>
                    <a:pt x="63" y="145"/>
                    <a:pt x="60" y="140"/>
                    <a:pt x="57" y="135"/>
                  </a:cubicBezTo>
                  <a:cubicBezTo>
                    <a:pt x="47" y="118"/>
                    <a:pt x="27" y="117"/>
                    <a:pt x="15" y="132"/>
                  </a:cubicBezTo>
                  <a:cubicBezTo>
                    <a:pt x="4" y="146"/>
                    <a:pt x="0" y="166"/>
                    <a:pt x="0" y="184"/>
                  </a:cubicBezTo>
                  <a:cubicBezTo>
                    <a:pt x="0" y="202"/>
                    <a:pt x="4" y="222"/>
                    <a:pt x="15" y="236"/>
                  </a:cubicBezTo>
                  <a:cubicBezTo>
                    <a:pt x="27" y="251"/>
                    <a:pt x="47" y="250"/>
                    <a:pt x="57" y="234"/>
                  </a:cubicBezTo>
                  <a:cubicBezTo>
                    <a:pt x="60" y="229"/>
                    <a:pt x="63" y="223"/>
                    <a:pt x="66" y="218"/>
                  </a:cubicBezTo>
                  <a:cubicBezTo>
                    <a:pt x="72" y="209"/>
                    <a:pt x="81" y="209"/>
                    <a:pt x="91" y="209"/>
                  </a:cubicBezTo>
                  <a:cubicBezTo>
                    <a:pt x="96" y="210"/>
                    <a:pt x="100" y="214"/>
                    <a:pt x="101" y="218"/>
                  </a:cubicBezTo>
                  <a:cubicBezTo>
                    <a:pt x="101" y="400"/>
                    <a:pt x="101" y="400"/>
                    <a:pt x="101" y="400"/>
                  </a:cubicBezTo>
                  <a:cubicBezTo>
                    <a:pt x="101" y="406"/>
                    <a:pt x="106" y="411"/>
                    <a:pt x="113" y="411"/>
                  </a:cubicBezTo>
                  <a:cubicBezTo>
                    <a:pt x="503" y="411"/>
                    <a:pt x="503" y="411"/>
                    <a:pt x="503" y="411"/>
                  </a:cubicBezTo>
                  <a:cubicBezTo>
                    <a:pt x="510" y="411"/>
                    <a:pt x="515" y="406"/>
                    <a:pt x="515" y="400"/>
                  </a:cubicBezTo>
                  <a:cubicBezTo>
                    <a:pt x="515" y="11"/>
                    <a:pt x="515" y="11"/>
                    <a:pt x="515" y="11"/>
                  </a:cubicBezTo>
                  <a:cubicBezTo>
                    <a:pt x="515" y="5"/>
                    <a:pt x="510" y="0"/>
                    <a:pt x="503" y="0"/>
                  </a:cubicBezTo>
                  <a:lnTo>
                    <a:pt x="355" y="0"/>
                  </a:lnTo>
                  <a:close/>
                </a:path>
              </a:pathLst>
            </a:custGeom>
            <a:solidFill>
              <a:schemeClr val="accent3"/>
            </a:solidFill>
            <a:ln>
              <a:noFill/>
            </a:ln>
            <a:effectLst>
              <a:outerShdw blurRad="57150" rotWithShape="0" algn="bl" dir="5400000" dist="19050">
                <a:srgbClr val="000000">
                  <a:alpha val="28000"/>
                </a:srgbClr>
              </a:outerShdw>
            </a:effectLst>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grpSp>
      <p:sp>
        <p:nvSpPr>
          <p:cNvPr id="155" name="Google Shape;155;p15"/>
          <p:cNvSpPr txBox="1"/>
          <p:nvPr/>
        </p:nvSpPr>
        <p:spPr>
          <a:xfrm>
            <a:off x="3094375" y="2522250"/>
            <a:ext cx="20421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500">
                <a:solidFill>
                  <a:schemeClr val="dk1"/>
                </a:solidFill>
                <a:latin typeface="Pontano Sans"/>
                <a:ea typeface="Pontano Sans"/>
                <a:cs typeface="Pontano Sans"/>
                <a:sym typeface="Pontano Sans"/>
              </a:rPr>
              <a:t>Methodology</a:t>
            </a:r>
            <a:endParaRPr sz="2500">
              <a:solidFill>
                <a:schemeClr val="dk1"/>
              </a:solidFill>
              <a:latin typeface="Pontano Sans"/>
              <a:ea typeface="Pontano Sans"/>
              <a:cs typeface="Pontano Sans"/>
              <a:sym typeface="Pontano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33"/>
          <p:cNvSpPr txBox="1"/>
          <p:nvPr>
            <p:ph type="ctrTitle"/>
          </p:nvPr>
        </p:nvSpPr>
        <p:spPr>
          <a:xfrm>
            <a:off x="3451475" y="1926638"/>
            <a:ext cx="5154300" cy="1218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Future Planning and </a:t>
            </a:r>
            <a:r>
              <a:rPr lang="en"/>
              <a:t>Disaster</a:t>
            </a:r>
            <a:r>
              <a:rPr lang="en"/>
              <a:t> </a:t>
            </a:r>
            <a:r>
              <a:rPr lang="en"/>
              <a:t>Prevention</a:t>
            </a:r>
            <a:endParaRPr/>
          </a:p>
        </p:txBody>
      </p:sp>
      <p:sp>
        <p:nvSpPr>
          <p:cNvPr id="408" name="Google Shape;408;p33"/>
          <p:cNvSpPr txBox="1"/>
          <p:nvPr>
            <p:ph idx="12" type="sldNum"/>
          </p:nvPr>
        </p:nvSpPr>
        <p:spPr>
          <a:xfrm>
            <a:off x="8529584"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09" name="Google Shape;409;p33"/>
          <p:cNvPicPr preferRelativeResize="0"/>
          <p:nvPr/>
        </p:nvPicPr>
        <p:blipFill rotWithShape="1">
          <a:blip r:embed="rId3">
            <a:alphaModFix/>
          </a:blip>
          <a:srcRect b="0" l="35966" r="42415" t="0"/>
          <a:stretch/>
        </p:blipFill>
        <p:spPr>
          <a:xfrm>
            <a:off x="0" y="25"/>
            <a:ext cx="1976601" cy="5138625"/>
          </a:xfrm>
          <a:prstGeom prst="rect">
            <a:avLst/>
          </a:prstGeom>
          <a:noFill/>
          <a:ln>
            <a:noFill/>
          </a:ln>
        </p:spPr>
      </p:pic>
      <p:sp>
        <p:nvSpPr>
          <p:cNvPr id="410" name="Google Shape;410;p33"/>
          <p:cNvSpPr txBox="1"/>
          <p:nvPr>
            <p:ph idx="1" type="subTitle"/>
          </p:nvPr>
        </p:nvSpPr>
        <p:spPr>
          <a:xfrm>
            <a:off x="3451475" y="3144938"/>
            <a:ext cx="5154300" cy="43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Discussing climate change considerations</a:t>
            </a:r>
            <a:endParaRPr/>
          </a:p>
        </p:txBody>
      </p:sp>
      <p:sp>
        <p:nvSpPr>
          <p:cNvPr id="411" name="Google Shape;411;p33"/>
          <p:cNvSpPr txBox="1"/>
          <p:nvPr/>
        </p:nvSpPr>
        <p:spPr>
          <a:xfrm>
            <a:off x="0" y="4497000"/>
            <a:ext cx="21786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accent4"/>
                </a:solidFill>
                <a:highlight>
                  <a:schemeClr val="lt2"/>
                </a:highlight>
                <a:latin typeface="Pontano Sans"/>
                <a:ea typeface="Pontano Sans"/>
                <a:cs typeface="Pontano Sans"/>
                <a:sym typeface="Pontano Sans"/>
              </a:rPr>
              <a:t>Laurie, V (2022). </a:t>
            </a:r>
            <a:r>
              <a:rPr i="1" lang="en" sz="1000">
                <a:solidFill>
                  <a:schemeClr val="accent4"/>
                </a:solidFill>
                <a:highlight>
                  <a:schemeClr val="lt2"/>
                </a:highlight>
                <a:latin typeface="Pontano Sans"/>
                <a:ea typeface="Pontano Sans"/>
                <a:cs typeface="Pontano Sans"/>
                <a:sym typeface="Pontano Sans"/>
              </a:rPr>
              <a:t>Massive swell caused by Cyclone Dovi in New Plymouth.</a:t>
            </a:r>
            <a:endParaRPr i="1" sz="1000">
              <a:solidFill>
                <a:schemeClr val="accent4"/>
              </a:solidFill>
              <a:highlight>
                <a:schemeClr val="lt2"/>
              </a:highlight>
              <a:latin typeface="Pontano Sans"/>
              <a:ea typeface="Pontano Sans"/>
              <a:cs typeface="Pontano Sans"/>
              <a:sym typeface="Pontano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34"/>
          <p:cNvSpPr txBox="1"/>
          <p:nvPr>
            <p:ph idx="1" type="body"/>
          </p:nvPr>
        </p:nvSpPr>
        <p:spPr>
          <a:xfrm>
            <a:off x="165225" y="823800"/>
            <a:ext cx="4020000" cy="43197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t/>
            </a:r>
            <a:endParaRPr b="1"/>
          </a:p>
          <a:p>
            <a:pPr indent="-342900" lvl="1" marL="914400" rtl="0" algn="l">
              <a:spcBef>
                <a:spcPts val="480"/>
              </a:spcBef>
              <a:spcAft>
                <a:spcPts val="0"/>
              </a:spcAft>
              <a:buSzPts val="1800"/>
              <a:buChar char="⇾"/>
            </a:pPr>
            <a:r>
              <a:rPr lang="en"/>
              <a:t>Increase in storm intensity</a:t>
            </a:r>
            <a:endParaRPr/>
          </a:p>
          <a:p>
            <a:pPr indent="-342900" lvl="1" marL="914400" rtl="0" algn="l">
              <a:spcBef>
                <a:spcPts val="0"/>
              </a:spcBef>
              <a:spcAft>
                <a:spcPts val="0"/>
              </a:spcAft>
              <a:buSzPts val="1800"/>
              <a:buChar char="⇾"/>
            </a:pPr>
            <a:r>
              <a:rPr lang="en"/>
              <a:t>Intense Flooding</a:t>
            </a:r>
            <a:endParaRPr/>
          </a:p>
          <a:p>
            <a:pPr indent="-342900" lvl="1" marL="914400" rtl="0" algn="l">
              <a:spcBef>
                <a:spcPts val="0"/>
              </a:spcBef>
              <a:spcAft>
                <a:spcPts val="0"/>
              </a:spcAft>
              <a:buSzPts val="1800"/>
              <a:buChar char="⇾"/>
            </a:pPr>
            <a:r>
              <a:rPr lang="en"/>
              <a:t>Rising Sea-Levels</a:t>
            </a:r>
            <a:endParaRPr/>
          </a:p>
          <a:p>
            <a:pPr indent="-342900" lvl="1" marL="914400" rtl="0" algn="l">
              <a:spcBef>
                <a:spcPts val="0"/>
              </a:spcBef>
              <a:spcAft>
                <a:spcPts val="0"/>
              </a:spcAft>
              <a:buSzPts val="1800"/>
              <a:buChar char="⇾"/>
            </a:pPr>
            <a:r>
              <a:rPr lang="en"/>
              <a:t>Higher</a:t>
            </a:r>
            <a:r>
              <a:rPr lang="en"/>
              <a:t> Tides</a:t>
            </a:r>
            <a:endParaRPr/>
          </a:p>
          <a:p>
            <a:pPr indent="0" lvl="0" marL="0" rtl="0" algn="l">
              <a:spcBef>
                <a:spcPts val="600"/>
              </a:spcBef>
              <a:spcAft>
                <a:spcPts val="0"/>
              </a:spcAft>
              <a:buNone/>
            </a:pPr>
            <a:r>
              <a:t/>
            </a:r>
            <a:endParaRPr/>
          </a:p>
          <a:p>
            <a:pPr indent="-355600" lvl="0" marL="457200" rtl="0" algn="l">
              <a:spcBef>
                <a:spcPts val="600"/>
              </a:spcBef>
              <a:spcAft>
                <a:spcPts val="0"/>
              </a:spcAft>
              <a:buSzPts val="2000"/>
              <a:buChar char="➝"/>
            </a:pPr>
            <a:r>
              <a:rPr lang="en" sz="2000"/>
              <a:t>Cyclone Dovi, Feb 12, 2022</a:t>
            </a:r>
            <a:endParaRPr sz="2000"/>
          </a:p>
          <a:p>
            <a:pPr indent="-342900" lvl="1" marL="914400" rtl="0" algn="l">
              <a:spcBef>
                <a:spcPts val="0"/>
              </a:spcBef>
              <a:spcAft>
                <a:spcPts val="0"/>
              </a:spcAft>
              <a:buSzPts val="1800"/>
              <a:buChar char="⇾"/>
            </a:pPr>
            <a:r>
              <a:rPr b="1" i="1" lang="en"/>
              <a:t>“Wellington's second wettest day on record”</a:t>
            </a:r>
            <a:r>
              <a:rPr i="1" lang="en"/>
              <a:t> </a:t>
            </a:r>
            <a:r>
              <a:rPr lang="en"/>
              <a:t>, the New Zealand Herald</a:t>
            </a:r>
            <a:endParaRPr/>
          </a:p>
          <a:p>
            <a:pPr indent="0" lvl="0" marL="0" rtl="0" algn="l">
              <a:spcBef>
                <a:spcPts val="600"/>
              </a:spcBef>
              <a:spcAft>
                <a:spcPts val="0"/>
              </a:spcAft>
              <a:buNone/>
            </a:pPr>
            <a:r>
              <a:t/>
            </a:r>
            <a:endParaRPr/>
          </a:p>
          <a:p>
            <a:pPr indent="-355600" lvl="0" marL="457200" rtl="0" algn="l">
              <a:spcBef>
                <a:spcPts val="600"/>
              </a:spcBef>
              <a:spcAft>
                <a:spcPts val="0"/>
              </a:spcAft>
              <a:buSzPts val="2000"/>
              <a:buChar char="➝"/>
            </a:pPr>
            <a:r>
              <a:rPr lang="en" sz="2000"/>
              <a:t>Lack of taking action</a:t>
            </a:r>
            <a:endParaRPr sz="2000"/>
          </a:p>
          <a:p>
            <a:pPr indent="-355600" lvl="1" marL="914400" rtl="0" algn="l">
              <a:spcBef>
                <a:spcPts val="0"/>
              </a:spcBef>
              <a:spcAft>
                <a:spcPts val="0"/>
              </a:spcAft>
              <a:buSzPts val="2000"/>
              <a:buChar char="⇾"/>
            </a:pPr>
            <a:r>
              <a:rPr lang="en" sz="2000"/>
              <a:t>Conversations are just that</a:t>
            </a:r>
            <a:endParaRPr sz="2000"/>
          </a:p>
        </p:txBody>
      </p:sp>
      <p:pic>
        <p:nvPicPr>
          <p:cNvPr id="417" name="Google Shape;417;p34"/>
          <p:cNvPicPr preferRelativeResize="0"/>
          <p:nvPr/>
        </p:nvPicPr>
        <p:blipFill rotWithShape="1">
          <a:blip r:embed="rId3">
            <a:alphaModFix/>
          </a:blip>
          <a:srcRect b="14994" l="3411" r="11712" t="5248"/>
          <a:stretch/>
        </p:blipFill>
        <p:spPr>
          <a:xfrm>
            <a:off x="5038826" y="0"/>
            <a:ext cx="4105175" cy="5143500"/>
          </a:xfrm>
          <a:prstGeom prst="rect">
            <a:avLst/>
          </a:prstGeom>
          <a:noFill/>
          <a:ln>
            <a:noFill/>
          </a:ln>
        </p:spPr>
      </p:pic>
      <p:sp>
        <p:nvSpPr>
          <p:cNvPr id="418" name="Google Shape;418;p34"/>
          <p:cNvSpPr txBox="1"/>
          <p:nvPr>
            <p:ph idx="12" type="sldNum"/>
          </p:nvPr>
        </p:nvSpPr>
        <p:spPr>
          <a:xfrm>
            <a:off x="3824509"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19" name="Google Shape;419;p34"/>
          <p:cNvSpPr txBox="1"/>
          <p:nvPr>
            <p:ph type="title"/>
          </p:nvPr>
        </p:nvSpPr>
        <p:spPr>
          <a:xfrm>
            <a:off x="255075" y="750500"/>
            <a:ext cx="3840300" cy="56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Climate Change is Real!</a:t>
            </a:r>
            <a:endParaRPr/>
          </a:p>
        </p:txBody>
      </p:sp>
      <p:sp>
        <p:nvSpPr>
          <p:cNvPr id="420" name="Google Shape;420;p34"/>
          <p:cNvSpPr txBox="1"/>
          <p:nvPr/>
        </p:nvSpPr>
        <p:spPr>
          <a:xfrm>
            <a:off x="5038825" y="4777300"/>
            <a:ext cx="3673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accent4"/>
                </a:solidFill>
                <a:highlight>
                  <a:schemeClr val="lt2"/>
                </a:highlight>
                <a:latin typeface="Pontano Sans"/>
                <a:ea typeface="Pontano Sans"/>
                <a:cs typeface="Pontano Sans"/>
                <a:sym typeface="Pontano Sans"/>
              </a:rPr>
              <a:t>Howie, C</a:t>
            </a:r>
            <a:r>
              <a:rPr lang="en" sz="1000">
                <a:solidFill>
                  <a:schemeClr val="accent4"/>
                </a:solidFill>
                <a:highlight>
                  <a:schemeClr val="lt2"/>
                </a:highlight>
                <a:latin typeface="Pontano Sans"/>
                <a:ea typeface="Pontano Sans"/>
                <a:cs typeface="Pontano Sans"/>
                <a:sym typeface="Pontano Sans"/>
              </a:rPr>
              <a:t>(2022). </a:t>
            </a:r>
            <a:r>
              <a:rPr i="1" lang="en" sz="1000">
                <a:solidFill>
                  <a:schemeClr val="accent4"/>
                </a:solidFill>
                <a:highlight>
                  <a:schemeClr val="lt2"/>
                </a:highlight>
                <a:latin typeface="Pontano Sans"/>
                <a:ea typeface="Pontano Sans"/>
                <a:cs typeface="Pontano Sans"/>
                <a:sym typeface="Pontano Sans"/>
              </a:rPr>
              <a:t>Weather: Cyclone Dovi strikes New Zealand</a:t>
            </a:r>
            <a:endParaRPr i="1" sz="1000">
              <a:solidFill>
                <a:schemeClr val="accent4"/>
              </a:solidFill>
              <a:highlight>
                <a:schemeClr val="lt2"/>
              </a:highlight>
              <a:latin typeface="Pontano Sans"/>
              <a:ea typeface="Pontano Sans"/>
              <a:cs typeface="Pontano Sans"/>
              <a:sym typeface="Pontano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pic>
        <p:nvPicPr>
          <p:cNvPr id="425" name="Google Shape;425;p35"/>
          <p:cNvPicPr preferRelativeResize="0"/>
          <p:nvPr/>
        </p:nvPicPr>
        <p:blipFill rotWithShape="1">
          <a:blip r:embed="rId3">
            <a:alphaModFix/>
          </a:blip>
          <a:srcRect b="8912" l="2471" r="2471" t="14259"/>
          <a:stretch/>
        </p:blipFill>
        <p:spPr>
          <a:xfrm>
            <a:off x="238300" y="1476700"/>
            <a:ext cx="3285150" cy="2190100"/>
          </a:xfrm>
          <a:prstGeom prst="rect">
            <a:avLst/>
          </a:prstGeom>
          <a:noFill/>
          <a:ln>
            <a:noFill/>
          </a:ln>
        </p:spPr>
      </p:pic>
      <p:sp>
        <p:nvSpPr>
          <p:cNvPr id="426" name="Google Shape;426;p35"/>
          <p:cNvSpPr txBox="1"/>
          <p:nvPr>
            <p:ph type="title"/>
          </p:nvPr>
        </p:nvSpPr>
        <p:spPr>
          <a:xfrm>
            <a:off x="457200" y="563300"/>
            <a:ext cx="6508800" cy="727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Future</a:t>
            </a:r>
            <a:r>
              <a:rPr lang="en"/>
              <a:t> Prevention Solutions - Long-Term</a:t>
            </a:r>
            <a:endParaRPr/>
          </a:p>
        </p:txBody>
      </p:sp>
      <p:sp>
        <p:nvSpPr>
          <p:cNvPr id="427" name="Google Shape;427;p35"/>
          <p:cNvSpPr txBox="1"/>
          <p:nvPr>
            <p:ph idx="12" type="sldNum"/>
          </p:nvPr>
        </p:nvSpPr>
        <p:spPr>
          <a:xfrm>
            <a:off x="7565809"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28" name="Google Shape;428;p35"/>
          <p:cNvPicPr preferRelativeResize="0"/>
          <p:nvPr/>
        </p:nvPicPr>
        <p:blipFill rotWithShape="1">
          <a:blip r:embed="rId4">
            <a:alphaModFix/>
          </a:blip>
          <a:srcRect b="3884" l="1131" r="50082" t="9014"/>
          <a:stretch/>
        </p:blipFill>
        <p:spPr>
          <a:xfrm>
            <a:off x="4773850" y="1476700"/>
            <a:ext cx="3285149" cy="2190100"/>
          </a:xfrm>
          <a:prstGeom prst="rect">
            <a:avLst/>
          </a:prstGeom>
          <a:noFill/>
          <a:ln>
            <a:noFill/>
          </a:ln>
        </p:spPr>
      </p:pic>
      <p:sp>
        <p:nvSpPr>
          <p:cNvPr id="429" name="Google Shape;429;p35"/>
          <p:cNvSpPr/>
          <p:nvPr/>
        </p:nvSpPr>
        <p:spPr>
          <a:xfrm>
            <a:off x="4054628" y="2408098"/>
            <a:ext cx="614100" cy="327300"/>
          </a:xfrm>
          <a:prstGeom prst="homePlate">
            <a:avLst>
              <a:gd fmla="val 32030" name="adj"/>
            </a:avLst>
          </a:prstGeom>
          <a:solidFill>
            <a:schemeClr val="accent4"/>
          </a:solidFill>
          <a:ln>
            <a:noFill/>
          </a:ln>
          <a:effectLst>
            <a:outerShdw blurRad="28575" rotWithShape="0" algn="bl" dist="9525">
              <a:srgbClr val="000000">
                <a:alpha val="20000"/>
              </a:srgbClr>
            </a:outerShdw>
          </a:effectLst>
        </p:spPr>
        <p:txBody>
          <a:bodyPr anchorCtr="0" anchor="ctr" bIns="0" lIns="274300" spcFirstLastPara="1" rIns="0" wrap="square" tIns="0">
            <a:noAutofit/>
          </a:bodyPr>
          <a:lstStyle/>
          <a:p>
            <a:pPr indent="0" lvl="0" marL="0" marR="0" rtl="0" algn="l">
              <a:lnSpc>
                <a:spcPct val="100000"/>
              </a:lnSpc>
              <a:spcBef>
                <a:spcPts val="0"/>
              </a:spcBef>
              <a:spcAft>
                <a:spcPts val="0"/>
              </a:spcAft>
              <a:buNone/>
            </a:pPr>
            <a:r>
              <a:t/>
            </a:r>
            <a:endParaRPr sz="1000">
              <a:solidFill>
                <a:schemeClr val="lt1"/>
              </a:solidFill>
              <a:latin typeface="Pontano Sans"/>
              <a:ea typeface="Pontano Sans"/>
              <a:cs typeface="Pontano Sans"/>
              <a:sym typeface="Pontano Sans"/>
            </a:endParaRPr>
          </a:p>
        </p:txBody>
      </p:sp>
      <p:sp>
        <p:nvSpPr>
          <p:cNvPr id="430" name="Google Shape;430;p35"/>
          <p:cNvSpPr/>
          <p:nvPr/>
        </p:nvSpPr>
        <p:spPr>
          <a:xfrm>
            <a:off x="3742422" y="2408098"/>
            <a:ext cx="614100" cy="327300"/>
          </a:xfrm>
          <a:prstGeom prst="homePlate">
            <a:avLst>
              <a:gd fmla="val 32030" name="adj"/>
            </a:avLst>
          </a:prstGeom>
          <a:solidFill>
            <a:schemeClr val="accent3"/>
          </a:solidFill>
          <a:ln>
            <a:noFill/>
          </a:ln>
          <a:effectLst>
            <a:outerShdw blurRad="28575" rotWithShape="0" algn="bl" dist="9525">
              <a:srgbClr val="000000">
                <a:alpha val="20000"/>
              </a:srgbClr>
            </a:outerShdw>
          </a:effectLst>
        </p:spPr>
        <p:txBody>
          <a:bodyPr anchorCtr="0" anchor="ctr" bIns="0" lIns="274300" spcFirstLastPara="1" rIns="0" wrap="square" tIns="0">
            <a:noAutofit/>
          </a:bodyPr>
          <a:lstStyle/>
          <a:p>
            <a:pPr indent="0" lvl="0" marL="0" marR="0" rtl="0" algn="l">
              <a:lnSpc>
                <a:spcPct val="100000"/>
              </a:lnSpc>
              <a:spcBef>
                <a:spcPts val="0"/>
              </a:spcBef>
              <a:spcAft>
                <a:spcPts val="0"/>
              </a:spcAft>
              <a:buNone/>
            </a:pPr>
            <a:r>
              <a:t/>
            </a:r>
            <a:endParaRPr sz="1000">
              <a:solidFill>
                <a:schemeClr val="lt1"/>
              </a:solidFill>
              <a:latin typeface="Pontano Sans"/>
              <a:ea typeface="Pontano Sans"/>
              <a:cs typeface="Pontano Sans"/>
              <a:sym typeface="Pontano Sans"/>
            </a:endParaRPr>
          </a:p>
        </p:txBody>
      </p:sp>
      <p:sp>
        <p:nvSpPr>
          <p:cNvPr id="431" name="Google Shape;431;p35"/>
          <p:cNvSpPr/>
          <p:nvPr/>
        </p:nvSpPr>
        <p:spPr>
          <a:xfrm>
            <a:off x="3628600" y="2408108"/>
            <a:ext cx="426000" cy="327300"/>
          </a:xfrm>
          <a:prstGeom prst="homePlate">
            <a:avLst>
              <a:gd fmla="val 32030" name="adj"/>
            </a:avLst>
          </a:prstGeom>
          <a:solidFill>
            <a:schemeClr val="lt2"/>
          </a:solidFill>
          <a:ln>
            <a:noFill/>
          </a:ln>
          <a:effectLst>
            <a:outerShdw blurRad="28575" rotWithShape="0" algn="bl" dist="9525">
              <a:srgbClr val="000000">
                <a:alpha val="20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sz="1000">
              <a:solidFill>
                <a:schemeClr val="dk1"/>
              </a:solidFill>
            </a:endParaRPr>
          </a:p>
        </p:txBody>
      </p:sp>
      <p:sp>
        <p:nvSpPr>
          <p:cNvPr id="432" name="Google Shape;432;p35"/>
          <p:cNvSpPr txBox="1"/>
          <p:nvPr/>
        </p:nvSpPr>
        <p:spPr>
          <a:xfrm>
            <a:off x="238225" y="3666800"/>
            <a:ext cx="3285300" cy="1339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500">
                <a:solidFill>
                  <a:schemeClr val="dk1"/>
                </a:solidFill>
                <a:latin typeface="Pontano Sans"/>
                <a:ea typeface="Pontano Sans"/>
                <a:cs typeface="Pontano Sans"/>
                <a:sym typeface="Pontano Sans"/>
              </a:rPr>
              <a:t>MWRA Facility 100-Year Flood Evaluation by FEMA</a:t>
            </a:r>
            <a:endParaRPr sz="2500">
              <a:solidFill>
                <a:schemeClr val="dk1"/>
              </a:solidFill>
              <a:latin typeface="Pontano Sans"/>
              <a:ea typeface="Pontano Sans"/>
              <a:cs typeface="Pontano Sans"/>
              <a:sym typeface="Pontano Sans"/>
            </a:endParaRPr>
          </a:p>
        </p:txBody>
      </p:sp>
      <p:sp>
        <p:nvSpPr>
          <p:cNvPr id="433" name="Google Shape;433;p35"/>
          <p:cNvSpPr txBox="1"/>
          <p:nvPr/>
        </p:nvSpPr>
        <p:spPr>
          <a:xfrm>
            <a:off x="4915525" y="3731175"/>
            <a:ext cx="30018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500">
                <a:solidFill>
                  <a:schemeClr val="dk1"/>
                </a:solidFill>
                <a:latin typeface="Pontano Sans"/>
                <a:ea typeface="Pontano Sans"/>
                <a:cs typeface="Pontano Sans"/>
                <a:sym typeface="Pontano Sans"/>
              </a:rPr>
              <a:t>Chelsea Headworks elevated foundations</a:t>
            </a:r>
            <a:endParaRPr sz="2500">
              <a:solidFill>
                <a:schemeClr val="dk1"/>
              </a:solidFill>
              <a:latin typeface="Pontano Sans"/>
              <a:ea typeface="Pontano Sans"/>
              <a:cs typeface="Pontano Sans"/>
              <a:sym typeface="Pontano Sans"/>
            </a:endParaRPr>
          </a:p>
        </p:txBody>
      </p:sp>
      <p:sp>
        <p:nvSpPr>
          <p:cNvPr id="434" name="Google Shape;434;p35"/>
          <p:cNvSpPr txBox="1"/>
          <p:nvPr/>
        </p:nvSpPr>
        <p:spPr>
          <a:xfrm>
            <a:off x="0" y="4852775"/>
            <a:ext cx="217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accent4"/>
                </a:solidFill>
                <a:highlight>
                  <a:schemeClr val="lt2"/>
                </a:highlight>
                <a:latin typeface="Pontano Sans"/>
                <a:ea typeface="Pontano Sans"/>
                <a:cs typeface="Pontano Sans"/>
                <a:sym typeface="Pontano Sans"/>
              </a:rPr>
              <a:t>Laskey (2019)</a:t>
            </a:r>
            <a:endParaRPr i="1" sz="1000">
              <a:solidFill>
                <a:schemeClr val="accent4"/>
              </a:solidFill>
              <a:highlight>
                <a:schemeClr val="lt2"/>
              </a:highlight>
              <a:latin typeface="Pontano Sans"/>
              <a:ea typeface="Pontano Sans"/>
              <a:cs typeface="Pontano Sans"/>
              <a:sym typeface="Pontano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pic>
        <p:nvPicPr>
          <p:cNvPr id="439" name="Google Shape;439;p36"/>
          <p:cNvPicPr preferRelativeResize="0"/>
          <p:nvPr/>
        </p:nvPicPr>
        <p:blipFill rotWithShape="1">
          <a:blip r:embed="rId3">
            <a:alphaModFix/>
          </a:blip>
          <a:srcRect b="0" l="0" r="0" t="10698"/>
          <a:stretch/>
        </p:blipFill>
        <p:spPr>
          <a:xfrm>
            <a:off x="238225" y="1471625"/>
            <a:ext cx="3285150" cy="2200275"/>
          </a:xfrm>
          <a:prstGeom prst="rect">
            <a:avLst/>
          </a:prstGeom>
          <a:noFill/>
          <a:ln>
            <a:noFill/>
          </a:ln>
        </p:spPr>
      </p:pic>
      <p:sp>
        <p:nvSpPr>
          <p:cNvPr id="440" name="Google Shape;440;p36"/>
          <p:cNvSpPr txBox="1"/>
          <p:nvPr>
            <p:ph type="title"/>
          </p:nvPr>
        </p:nvSpPr>
        <p:spPr>
          <a:xfrm>
            <a:off x="457200" y="563300"/>
            <a:ext cx="6627300" cy="727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Future Prevention Solutions - Short-Term</a:t>
            </a:r>
            <a:endParaRPr/>
          </a:p>
        </p:txBody>
      </p:sp>
      <p:pic>
        <p:nvPicPr>
          <p:cNvPr id="441" name="Google Shape;441;p36"/>
          <p:cNvPicPr preferRelativeResize="0"/>
          <p:nvPr/>
        </p:nvPicPr>
        <p:blipFill rotWithShape="1">
          <a:blip r:embed="rId4">
            <a:alphaModFix/>
          </a:blip>
          <a:srcRect b="10313" l="0" r="0" t="0"/>
          <a:stretch/>
        </p:blipFill>
        <p:spPr>
          <a:xfrm>
            <a:off x="4773850" y="1466525"/>
            <a:ext cx="3285150" cy="2200275"/>
          </a:xfrm>
          <a:prstGeom prst="rect">
            <a:avLst/>
          </a:prstGeom>
          <a:noFill/>
          <a:ln>
            <a:noFill/>
          </a:ln>
        </p:spPr>
      </p:pic>
      <p:sp>
        <p:nvSpPr>
          <p:cNvPr id="442" name="Google Shape;442;p36"/>
          <p:cNvSpPr txBox="1"/>
          <p:nvPr>
            <p:ph idx="12" type="sldNum"/>
          </p:nvPr>
        </p:nvSpPr>
        <p:spPr>
          <a:xfrm>
            <a:off x="7565809"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43" name="Google Shape;443;p36"/>
          <p:cNvSpPr/>
          <p:nvPr/>
        </p:nvSpPr>
        <p:spPr>
          <a:xfrm>
            <a:off x="4023660" y="2408098"/>
            <a:ext cx="614100" cy="327300"/>
          </a:xfrm>
          <a:prstGeom prst="homePlate">
            <a:avLst>
              <a:gd fmla="val 32030" name="adj"/>
            </a:avLst>
          </a:prstGeom>
          <a:solidFill>
            <a:schemeClr val="accent3"/>
          </a:solidFill>
          <a:ln>
            <a:noFill/>
          </a:ln>
        </p:spPr>
        <p:txBody>
          <a:bodyPr anchorCtr="0" anchor="ctr" bIns="0" lIns="274300" spcFirstLastPara="1" rIns="0" wrap="square" tIns="0">
            <a:noAutofit/>
          </a:bodyPr>
          <a:lstStyle/>
          <a:p>
            <a:pPr indent="0" lvl="0" marL="0" marR="0" rtl="0" algn="l">
              <a:lnSpc>
                <a:spcPct val="100000"/>
              </a:lnSpc>
              <a:spcBef>
                <a:spcPts val="0"/>
              </a:spcBef>
              <a:spcAft>
                <a:spcPts val="0"/>
              </a:spcAft>
              <a:buNone/>
            </a:pPr>
            <a:r>
              <a:t/>
            </a:r>
            <a:endParaRPr sz="1000">
              <a:solidFill>
                <a:schemeClr val="lt1"/>
              </a:solidFill>
              <a:latin typeface="Pontano Sans"/>
              <a:ea typeface="Pontano Sans"/>
              <a:cs typeface="Pontano Sans"/>
              <a:sym typeface="Pontano Sans"/>
            </a:endParaRPr>
          </a:p>
        </p:txBody>
      </p:sp>
      <p:sp>
        <p:nvSpPr>
          <p:cNvPr id="444" name="Google Shape;444;p36"/>
          <p:cNvSpPr txBox="1"/>
          <p:nvPr/>
        </p:nvSpPr>
        <p:spPr>
          <a:xfrm>
            <a:off x="238225" y="3666800"/>
            <a:ext cx="32853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500">
                <a:solidFill>
                  <a:schemeClr val="dk1"/>
                </a:solidFill>
                <a:latin typeface="Pontano Sans"/>
                <a:ea typeface="Pontano Sans"/>
                <a:cs typeface="Pontano Sans"/>
                <a:sym typeface="Pontano Sans"/>
              </a:rPr>
              <a:t>MWRA </a:t>
            </a:r>
            <a:r>
              <a:rPr lang="en" sz="2500">
                <a:solidFill>
                  <a:schemeClr val="dk1"/>
                </a:solidFill>
                <a:latin typeface="Pontano Sans"/>
                <a:ea typeface="Pontano Sans"/>
                <a:cs typeface="Pontano Sans"/>
                <a:sym typeface="Pontano Sans"/>
              </a:rPr>
              <a:t>Doorway stop logs for flood protection</a:t>
            </a:r>
            <a:endParaRPr sz="2500">
              <a:solidFill>
                <a:schemeClr val="dk1"/>
              </a:solidFill>
              <a:latin typeface="Pontano Sans"/>
              <a:ea typeface="Pontano Sans"/>
              <a:cs typeface="Pontano Sans"/>
              <a:sym typeface="Pontano Sans"/>
            </a:endParaRPr>
          </a:p>
        </p:txBody>
      </p:sp>
      <p:sp>
        <p:nvSpPr>
          <p:cNvPr id="445" name="Google Shape;445;p36"/>
          <p:cNvSpPr txBox="1"/>
          <p:nvPr/>
        </p:nvSpPr>
        <p:spPr>
          <a:xfrm>
            <a:off x="4915525" y="3731175"/>
            <a:ext cx="30018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500">
                <a:solidFill>
                  <a:schemeClr val="dk1"/>
                </a:solidFill>
                <a:latin typeface="Pontano Sans"/>
                <a:ea typeface="Pontano Sans"/>
                <a:cs typeface="Pontano Sans"/>
                <a:sym typeface="Pontano Sans"/>
              </a:rPr>
              <a:t>Pump Station raised equipment </a:t>
            </a:r>
            <a:endParaRPr sz="2500">
              <a:solidFill>
                <a:schemeClr val="dk1"/>
              </a:solidFill>
              <a:latin typeface="Pontano Sans"/>
              <a:ea typeface="Pontano Sans"/>
              <a:cs typeface="Pontano Sans"/>
              <a:sym typeface="Pontano Sans"/>
            </a:endParaRPr>
          </a:p>
        </p:txBody>
      </p:sp>
      <p:sp>
        <p:nvSpPr>
          <p:cNvPr id="446" name="Google Shape;446;p36"/>
          <p:cNvSpPr/>
          <p:nvPr/>
        </p:nvSpPr>
        <p:spPr>
          <a:xfrm rot="10800000">
            <a:off x="3659460" y="2408110"/>
            <a:ext cx="614100" cy="327300"/>
          </a:xfrm>
          <a:prstGeom prst="homePlate">
            <a:avLst>
              <a:gd fmla="val 32030" name="adj"/>
            </a:avLst>
          </a:prstGeom>
          <a:solidFill>
            <a:schemeClr val="accent3"/>
          </a:solidFill>
          <a:ln>
            <a:noFill/>
          </a:ln>
        </p:spPr>
        <p:txBody>
          <a:bodyPr anchorCtr="0" anchor="ctr" bIns="0" lIns="274300" spcFirstLastPara="1" rIns="0" wrap="square" tIns="0">
            <a:noAutofit/>
          </a:bodyPr>
          <a:lstStyle/>
          <a:p>
            <a:pPr indent="0" lvl="0" marL="0" marR="0" rtl="0" algn="l">
              <a:lnSpc>
                <a:spcPct val="100000"/>
              </a:lnSpc>
              <a:spcBef>
                <a:spcPts val="0"/>
              </a:spcBef>
              <a:spcAft>
                <a:spcPts val="0"/>
              </a:spcAft>
              <a:buNone/>
            </a:pPr>
            <a:r>
              <a:t/>
            </a:r>
            <a:endParaRPr sz="1000">
              <a:solidFill>
                <a:schemeClr val="lt1"/>
              </a:solidFill>
              <a:latin typeface="Pontano Sans"/>
              <a:ea typeface="Pontano Sans"/>
              <a:cs typeface="Pontano Sans"/>
              <a:sym typeface="Pontano Sans"/>
            </a:endParaRPr>
          </a:p>
        </p:txBody>
      </p:sp>
      <p:sp>
        <p:nvSpPr>
          <p:cNvPr id="447" name="Google Shape;447;p36"/>
          <p:cNvSpPr txBox="1"/>
          <p:nvPr/>
        </p:nvSpPr>
        <p:spPr>
          <a:xfrm>
            <a:off x="0" y="4777300"/>
            <a:ext cx="3659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accent4"/>
                </a:solidFill>
                <a:highlight>
                  <a:schemeClr val="lt2"/>
                </a:highlight>
                <a:latin typeface="Pontano Sans"/>
                <a:ea typeface="Pontano Sans"/>
                <a:cs typeface="Pontano Sans"/>
                <a:sym typeface="Pontano Sans"/>
              </a:rPr>
              <a:t>(MWRA - How MWRA Is Preparing for Climate Change, n.d.)</a:t>
            </a:r>
            <a:endParaRPr i="1" sz="1000">
              <a:solidFill>
                <a:schemeClr val="accent4"/>
              </a:solidFill>
              <a:highlight>
                <a:schemeClr val="lt2"/>
              </a:highlight>
              <a:latin typeface="Pontano Sans"/>
              <a:ea typeface="Pontano Sans"/>
              <a:cs typeface="Pontano Sans"/>
              <a:sym typeface="Pontano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pic>
        <p:nvPicPr>
          <p:cNvPr id="452" name="Google Shape;452;p37"/>
          <p:cNvPicPr preferRelativeResize="0"/>
          <p:nvPr/>
        </p:nvPicPr>
        <p:blipFill rotWithShape="1">
          <a:blip r:embed="rId3">
            <a:alphaModFix/>
          </a:blip>
          <a:srcRect b="0" l="22718" r="46283" t="0"/>
          <a:stretch/>
        </p:blipFill>
        <p:spPr>
          <a:xfrm>
            <a:off x="6673200" y="0"/>
            <a:ext cx="2470800" cy="5143500"/>
          </a:xfrm>
          <a:prstGeom prst="rect">
            <a:avLst/>
          </a:prstGeom>
          <a:noFill/>
          <a:ln>
            <a:noFill/>
          </a:ln>
        </p:spPr>
      </p:pic>
      <p:sp>
        <p:nvSpPr>
          <p:cNvPr id="453" name="Google Shape;453;p37"/>
          <p:cNvSpPr txBox="1"/>
          <p:nvPr/>
        </p:nvSpPr>
        <p:spPr>
          <a:xfrm>
            <a:off x="6760675" y="4777300"/>
            <a:ext cx="217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accent4"/>
                </a:solidFill>
                <a:highlight>
                  <a:schemeClr val="lt2"/>
                </a:highlight>
                <a:latin typeface="Pontano Sans"/>
                <a:ea typeface="Pontano Sans"/>
                <a:cs typeface="Pontano Sans"/>
                <a:sym typeface="Pontano Sans"/>
              </a:rPr>
              <a:t>(n.d.) </a:t>
            </a:r>
            <a:r>
              <a:rPr i="1" lang="en" sz="1000">
                <a:solidFill>
                  <a:schemeClr val="accent4"/>
                </a:solidFill>
                <a:highlight>
                  <a:schemeClr val="lt2"/>
                </a:highlight>
                <a:latin typeface="Pontano Sans"/>
                <a:ea typeface="Pontano Sans"/>
                <a:cs typeface="Pontano Sans"/>
                <a:sym typeface="Pontano Sans"/>
              </a:rPr>
              <a:t>Deer Island Public Access Area</a:t>
            </a:r>
            <a:endParaRPr i="1" sz="1000">
              <a:solidFill>
                <a:schemeClr val="accent4"/>
              </a:solidFill>
              <a:highlight>
                <a:schemeClr val="lt2"/>
              </a:highlight>
              <a:latin typeface="Pontano Sans"/>
              <a:ea typeface="Pontano Sans"/>
              <a:cs typeface="Pontano Sans"/>
              <a:sym typeface="Pontano Sans"/>
            </a:endParaRPr>
          </a:p>
        </p:txBody>
      </p:sp>
      <p:sp>
        <p:nvSpPr>
          <p:cNvPr id="454" name="Google Shape;454;p37"/>
          <p:cNvSpPr txBox="1"/>
          <p:nvPr>
            <p:ph idx="1" type="body"/>
          </p:nvPr>
        </p:nvSpPr>
        <p:spPr>
          <a:xfrm>
            <a:off x="985175" y="766700"/>
            <a:ext cx="4486200" cy="3730800"/>
          </a:xfrm>
          <a:prstGeom prst="rect">
            <a:avLst/>
          </a:prstGeom>
        </p:spPr>
        <p:txBody>
          <a:bodyPr anchorCtr="0" anchor="t" bIns="91425" lIns="91425" spcFirstLastPara="1" rIns="91425" wrap="square" tIns="91425">
            <a:noAutofit/>
          </a:bodyPr>
          <a:lstStyle/>
          <a:p>
            <a:pPr indent="0" lvl="0" marL="0" rtl="0" algn="l">
              <a:lnSpc>
                <a:spcPct val="115000"/>
              </a:lnSpc>
              <a:spcBef>
                <a:spcPts val="600"/>
              </a:spcBef>
              <a:spcAft>
                <a:spcPts val="0"/>
              </a:spcAft>
              <a:buNone/>
            </a:pPr>
            <a:r>
              <a:rPr lang="en" sz="2600"/>
              <a:t>“I don’t want [Boston] to be what happened in New Jersey after Superstorm Sandy where all facilities are offline for months”</a:t>
            </a:r>
            <a:r>
              <a:rPr lang="en" sz="2600"/>
              <a:t>	</a:t>
            </a:r>
            <a:r>
              <a:rPr lang="en" sz="2600">
                <a:solidFill>
                  <a:schemeClr val="accent2"/>
                </a:solidFill>
              </a:rPr>
              <a:t>-</a:t>
            </a:r>
            <a:r>
              <a:rPr lang="en" sz="2600">
                <a:solidFill>
                  <a:schemeClr val="accent2"/>
                </a:solidFill>
              </a:rPr>
              <a:t>Stephen Estes-Smargiassi, MWRA</a:t>
            </a:r>
            <a:endParaRPr sz="2600">
              <a:solidFill>
                <a:schemeClr val="accent2"/>
              </a:solidFill>
            </a:endParaRPr>
          </a:p>
        </p:txBody>
      </p:sp>
      <p:sp>
        <p:nvSpPr>
          <p:cNvPr id="455" name="Google Shape;455;p37"/>
          <p:cNvSpPr txBox="1"/>
          <p:nvPr>
            <p:ph idx="12" type="sldNum"/>
          </p:nvPr>
        </p:nvSpPr>
        <p:spPr>
          <a:xfrm>
            <a:off x="5606284"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pic>
        <p:nvPicPr>
          <p:cNvPr descr="photo-1453872787409-dc25a2913da0" id="460" name="Google Shape;460;p38"/>
          <p:cNvPicPr preferRelativeResize="0"/>
          <p:nvPr/>
        </p:nvPicPr>
        <p:blipFill rotWithShape="1">
          <a:blip r:embed="rId3">
            <a:alphaModFix/>
          </a:blip>
          <a:srcRect b="0" l="26172" r="28920" t="0"/>
          <a:stretch/>
        </p:blipFill>
        <p:spPr>
          <a:xfrm>
            <a:off x="5038825" y="0"/>
            <a:ext cx="4105174" cy="5143501"/>
          </a:xfrm>
          <a:prstGeom prst="rect">
            <a:avLst/>
          </a:prstGeom>
          <a:noFill/>
          <a:ln>
            <a:noFill/>
          </a:ln>
        </p:spPr>
      </p:pic>
      <p:sp>
        <p:nvSpPr>
          <p:cNvPr id="461" name="Google Shape;461;p38"/>
          <p:cNvSpPr txBox="1"/>
          <p:nvPr>
            <p:ph type="title"/>
          </p:nvPr>
        </p:nvSpPr>
        <p:spPr>
          <a:xfrm>
            <a:off x="457200" y="586050"/>
            <a:ext cx="3142200" cy="86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Future Planning </a:t>
            </a:r>
            <a:r>
              <a:rPr lang="en"/>
              <a:t>Recommendations</a:t>
            </a:r>
            <a:endParaRPr/>
          </a:p>
        </p:txBody>
      </p:sp>
      <p:sp>
        <p:nvSpPr>
          <p:cNvPr id="462" name="Google Shape;462;p38"/>
          <p:cNvSpPr txBox="1"/>
          <p:nvPr>
            <p:ph idx="1" type="body"/>
          </p:nvPr>
        </p:nvSpPr>
        <p:spPr>
          <a:xfrm>
            <a:off x="457200" y="1583500"/>
            <a:ext cx="3599400" cy="3439800"/>
          </a:xfrm>
          <a:prstGeom prst="rect">
            <a:avLst/>
          </a:prstGeom>
        </p:spPr>
        <p:txBody>
          <a:bodyPr anchorCtr="0" anchor="t" bIns="91425" lIns="91425" spcFirstLastPara="1" rIns="91425" wrap="square" tIns="91425">
            <a:noAutofit/>
          </a:bodyPr>
          <a:lstStyle/>
          <a:p>
            <a:pPr indent="-355600" lvl="0" marL="457200" rtl="0" algn="l">
              <a:spcBef>
                <a:spcPts val="600"/>
              </a:spcBef>
              <a:spcAft>
                <a:spcPts val="0"/>
              </a:spcAft>
              <a:buSzPts val="2000"/>
              <a:buChar char="➝"/>
            </a:pPr>
            <a:r>
              <a:rPr b="1" lang="en" sz="2000"/>
              <a:t>Continue long-term prevention</a:t>
            </a:r>
            <a:endParaRPr b="1" sz="2000"/>
          </a:p>
          <a:p>
            <a:pPr indent="-342900" lvl="1" marL="914400" rtl="0" algn="l">
              <a:spcBef>
                <a:spcPts val="0"/>
              </a:spcBef>
              <a:spcAft>
                <a:spcPts val="0"/>
              </a:spcAft>
              <a:buSzPts val="1800"/>
              <a:buChar char="⇾"/>
            </a:pPr>
            <a:r>
              <a:rPr lang="en"/>
              <a:t>Renovations</a:t>
            </a:r>
            <a:endParaRPr/>
          </a:p>
          <a:p>
            <a:pPr indent="-355600" lvl="0" marL="457200" rtl="0" algn="l">
              <a:spcBef>
                <a:spcPts val="0"/>
              </a:spcBef>
              <a:spcAft>
                <a:spcPts val="0"/>
              </a:spcAft>
              <a:buSzPts val="2000"/>
              <a:buChar char="➝"/>
            </a:pPr>
            <a:r>
              <a:rPr b="1" lang="en" sz="2000"/>
              <a:t>Educate</a:t>
            </a:r>
            <a:endParaRPr b="1" sz="2000"/>
          </a:p>
          <a:p>
            <a:pPr indent="-342900" lvl="1" marL="914400" rtl="0" algn="l">
              <a:spcBef>
                <a:spcPts val="0"/>
              </a:spcBef>
              <a:spcAft>
                <a:spcPts val="0"/>
              </a:spcAft>
              <a:buSzPts val="1800"/>
              <a:buChar char="⇾"/>
            </a:pPr>
            <a:r>
              <a:rPr lang="en"/>
              <a:t>public, agencies, funders</a:t>
            </a:r>
            <a:endParaRPr/>
          </a:p>
          <a:p>
            <a:pPr indent="-355600" lvl="0" marL="457200" rtl="0" algn="l">
              <a:spcBef>
                <a:spcPts val="0"/>
              </a:spcBef>
              <a:spcAft>
                <a:spcPts val="0"/>
              </a:spcAft>
              <a:buSzPts val="2000"/>
              <a:buChar char="➝"/>
            </a:pPr>
            <a:r>
              <a:rPr b="1" lang="en" sz="2000"/>
              <a:t>Address more prevention strategies</a:t>
            </a:r>
            <a:endParaRPr b="1" sz="2000"/>
          </a:p>
          <a:p>
            <a:pPr indent="-342900" lvl="1" marL="914400" rtl="0" algn="l">
              <a:spcBef>
                <a:spcPts val="0"/>
              </a:spcBef>
              <a:spcAft>
                <a:spcPts val="0"/>
              </a:spcAft>
              <a:buSzPts val="1800"/>
              <a:buChar char="⇾"/>
            </a:pPr>
            <a:r>
              <a:rPr lang="en"/>
              <a:t>Facility Evaluations</a:t>
            </a:r>
            <a:endParaRPr/>
          </a:p>
          <a:p>
            <a:pPr indent="-342900" lvl="1" marL="914400" rtl="0" algn="l">
              <a:spcBef>
                <a:spcPts val="0"/>
              </a:spcBef>
              <a:spcAft>
                <a:spcPts val="0"/>
              </a:spcAft>
              <a:buSzPts val="1800"/>
              <a:buChar char="⇾"/>
            </a:pPr>
            <a:r>
              <a:rPr lang="en"/>
              <a:t>Short-term methods</a:t>
            </a:r>
            <a:endParaRPr/>
          </a:p>
          <a:p>
            <a:pPr indent="-342900" lvl="1" marL="914400" rtl="0" algn="l">
              <a:spcBef>
                <a:spcPts val="0"/>
              </a:spcBef>
              <a:spcAft>
                <a:spcPts val="0"/>
              </a:spcAft>
              <a:buSzPts val="1800"/>
              <a:buChar char="⇾"/>
            </a:pPr>
            <a:r>
              <a:rPr lang="en"/>
              <a:t>LIDs</a:t>
            </a:r>
            <a:endParaRPr/>
          </a:p>
          <a:p>
            <a:pPr indent="-342900" lvl="0" marL="457200" rtl="0" algn="l">
              <a:spcBef>
                <a:spcPts val="0"/>
              </a:spcBef>
              <a:spcAft>
                <a:spcPts val="0"/>
              </a:spcAft>
              <a:buSzPts val="1800"/>
              <a:buChar char="➝"/>
            </a:pPr>
            <a:r>
              <a:rPr b="1" lang="en"/>
              <a:t>Turn conversations into action</a:t>
            </a:r>
            <a:endParaRPr b="1"/>
          </a:p>
        </p:txBody>
      </p:sp>
      <p:pic>
        <p:nvPicPr>
          <p:cNvPr id="463" name="Google Shape;463;p38"/>
          <p:cNvPicPr preferRelativeResize="0"/>
          <p:nvPr/>
        </p:nvPicPr>
        <p:blipFill rotWithShape="1">
          <a:blip r:embed="rId4">
            <a:alphaModFix/>
          </a:blip>
          <a:srcRect b="0" l="33226" r="12499" t="0"/>
          <a:stretch/>
        </p:blipFill>
        <p:spPr>
          <a:xfrm>
            <a:off x="5038825" y="0"/>
            <a:ext cx="4105175" cy="5143500"/>
          </a:xfrm>
          <a:prstGeom prst="rect">
            <a:avLst/>
          </a:prstGeom>
          <a:noFill/>
          <a:ln>
            <a:noFill/>
          </a:ln>
        </p:spPr>
      </p:pic>
      <p:sp>
        <p:nvSpPr>
          <p:cNvPr id="464" name="Google Shape;464;p38"/>
          <p:cNvSpPr txBox="1"/>
          <p:nvPr>
            <p:ph idx="12" type="sldNum"/>
          </p:nvPr>
        </p:nvSpPr>
        <p:spPr>
          <a:xfrm>
            <a:off x="8443059"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65" name="Google Shape;465;p38"/>
          <p:cNvSpPr txBox="1"/>
          <p:nvPr/>
        </p:nvSpPr>
        <p:spPr>
          <a:xfrm>
            <a:off x="5038825" y="0"/>
            <a:ext cx="35994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solidFill>
                  <a:schemeClr val="lt1"/>
                </a:solidFill>
              </a:rPr>
              <a:t>Clearwater Moa Point Treatment Plant</a:t>
            </a:r>
            <a:endParaRPr b="1" sz="2200">
              <a:solidFill>
                <a:schemeClr val="lt1"/>
              </a:solidFill>
            </a:endParaRPr>
          </a:p>
        </p:txBody>
      </p:sp>
      <p:sp>
        <p:nvSpPr>
          <p:cNvPr id="466" name="Google Shape;466;p38"/>
          <p:cNvSpPr txBox="1"/>
          <p:nvPr/>
        </p:nvSpPr>
        <p:spPr>
          <a:xfrm>
            <a:off x="5038825" y="4804800"/>
            <a:ext cx="2178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accent4"/>
                </a:solidFill>
                <a:highlight>
                  <a:schemeClr val="lt2"/>
                </a:highlight>
                <a:latin typeface="Pontano Sans"/>
                <a:ea typeface="Pontano Sans"/>
                <a:cs typeface="Pontano Sans"/>
                <a:sym typeface="Pontano Sans"/>
              </a:rPr>
              <a:t>(n.d.) </a:t>
            </a:r>
            <a:r>
              <a:rPr i="1" lang="en" sz="1000">
                <a:solidFill>
                  <a:schemeClr val="accent4"/>
                </a:solidFill>
                <a:highlight>
                  <a:schemeClr val="lt2"/>
                </a:highlight>
                <a:latin typeface="Pontano Sans"/>
                <a:ea typeface="Pontano Sans"/>
                <a:cs typeface="Pontano Sans"/>
                <a:sym typeface="Pontano Sans"/>
              </a:rPr>
              <a:t>Sewage treatment plants</a:t>
            </a:r>
            <a:endParaRPr i="1" sz="1000">
              <a:solidFill>
                <a:schemeClr val="accent4"/>
              </a:solidFill>
              <a:highlight>
                <a:schemeClr val="lt2"/>
              </a:highlight>
              <a:latin typeface="Pontano Sans"/>
              <a:ea typeface="Pontano Sans"/>
              <a:cs typeface="Pontano Sans"/>
              <a:sym typeface="Pontano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39"/>
          <p:cNvSpPr txBox="1"/>
          <p:nvPr>
            <p:ph type="title"/>
          </p:nvPr>
        </p:nvSpPr>
        <p:spPr>
          <a:xfrm>
            <a:off x="457200" y="563300"/>
            <a:ext cx="5301300" cy="727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Acknowledgements</a:t>
            </a:r>
            <a:endParaRPr/>
          </a:p>
        </p:txBody>
      </p:sp>
      <p:sp>
        <p:nvSpPr>
          <p:cNvPr id="472" name="Google Shape;472;p39"/>
          <p:cNvSpPr txBox="1"/>
          <p:nvPr>
            <p:ph idx="1" type="body"/>
          </p:nvPr>
        </p:nvSpPr>
        <p:spPr>
          <a:xfrm>
            <a:off x="457200" y="1409500"/>
            <a:ext cx="1708800" cy="33405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sz="1800"/>
              <a:t>New </a:t>
            </a:r>
            <a:r>
              <a:rPr b="1" lang="en" sz="1800"/>
              <a:t>Zealand</a:t>
            </a:r>
            <a:r>
              <a:rPr b="1" lang="en" sz="1800"/>
              <a:t> Contacts</a:t>
            </a:r>
            <a:endParaRPr b="1" sz="1800"/>
          </a:p>
          <a:p>
            <a:pPr indent="0" lvl="0" marL="0" rtl="0" algn="l">
              <a:spcBef>
                <a:spcPts val="600"/>
              </a:spcBef>
              <a:spcAft>
                <a:spcPts val="0"/>
              </a:spcAft>
              <a:buNone/>
            </a:pPr>
            <a:r>
              <a:rPr b="1" i="1" lang="en"/>
              <a:t>Sponsors</a:t>
            </a:r>
            <a:endParaRPr b="1"/>
          </a:p>
          <a:p>
            <a:pPr indent="0" lvl="0" marL="0" rtl="0" algn="l">
              <a:spcBef>
                <a:spcPts val="600"/>
              </a:spcBef>
              <a:spcAft>
                <a:spcPts val="0"/>
              </a:spcAft>
              <a:buNone/>
            </a:pPr>
            <a:r>
              <a:rPr lang="en"/>
              <a:t>Tim Sharp</a:t>
            </a:r>
            <a:endParaRPr/>
          </a:p>
          <a:p>
            <a:pPr indent="0" lvl="0" marL="0" rtl="0" algn="l">
              <a:spcBef>
                <a:spcPts val="600"/>
              </a:spcBef>
              <a:spcAft>
                <a:spcPts val="0"/>
              </a:spcAft>
              <a:buNone/>
            </a:pPr>
            <a:r>
              <a:rPr lang="en"/>
              <a:t>Pat Van Berkel</a:t>
            </a:r>
            <a:endParaRPr/>
          </a:p>
          <a:p>
            <a:pPr indent="0" lvl="0" marL="0" rtl="0" algn="l">
              <a:spcBef>
                <a:spcPts val="600"/>
              </a:spcBef>
              <a:spcAft>
                <a:spcPts val="0"/>
              </a:spcAft>
              <a:buNone/>
            </a:pPr>
            <a:r>
              <a:rPr lang="en"/>
              <a:t>Ross Jackson</a:t>
            </a:r>
            <a:endParaRPr/>
          </a:p>
          <a:p>
            <a:pPr indent="0" lvl="0" marL="0" rtl="0" algn="l">
              <a:spcBef>
                <a:spcPts val="600"/>
              </a:spcBef>
              <a:spcAft>
                <a:spcPts val="0"/>
              </a:spcAft>
              <a:buNone/>
            </a:pPr>
            <a:r>
              <a:t/>
            </a:r>
            <a:endParaRPr b="1" i="1"/>
          </a:p>
          <a:p>
            <a:pPr indent="0" lvl="0" marL="0" rtl="0" algn="l">
              <a:spcBef>
                <a:spcPts val="600"/>
              </a:spcBef>
              <a:spcAft>
                <a:spcPts val="0"/>
              </a:spcAft>
              <a:buNone/>
            </a:pPr>
            <a:r>
              <a:rPr b="1" i="1" lang="en"/>
              <a:t>Interviewees</a:t>
            </a:r>
            <a:endParaRPr i="1"/>
          </a:p>
          <a:p>
            <a:pPr indent="0" lvl="0" marL="0" rtl="0" algn="l">
              <a:spcBef>
                <a:spcPts val="600"/>
              </a:spcBef>
              <a:spcAft>
                <a:spcPts val="0"/>
              </a:spcAft>
              <a:buNone/>
            </a:pPr>
            <a:r>
              <a:rPr lang="en"/>
              <a:t>Alastair Smaill</a:t>
            </a:r>
            <a:endParaRPr/>
          </a:p>
          <a:p>
            <a:pPr indent="0" lvl="0" marL="0" rtl="0" algn="l">
              <a:spcBef>
                <a:spcPts val="600"/>
              </a:spcBef>
              <a:spcAft>
                <a:spcPts val="0"/>
              </a:spcAft>
              <a:buNone/>
            </a:pPr>
            <a:r>
              <a:rPr lang="en"/>
              <a:t>Fetu Warena Ese</a:t>
            </a:r>
            <a:endParaRPr/>
          </a:p>
          <a:p>
            <a:pPr indent="0" lvl="0" marL="0" rtl="0" algn="l">
              <a:spcBef>
                <a:spcPts val="600"/>
              </a:spcBef>
              <a:spcAft>
                <a:spcPts val="0"/>
              </a:spcAft>
              <a:buNone/>
            </a:pPr>
            <a:r>
              <a:rPr lang="en"/>
              <a:t>Grant Webby</a:t>
            </a:r>
            <a:endParaRPr/>
          </a:p>
        </p:txBody>
      </p:sp>
      <p:sp>
        <p:nvSpPr>
          <p:cNvPr id="473" name="Google Shape;473;p39"/>
          <p:cNvSpPr txBox="1"/>
          <p:nvPr>
            <p:ph idx="2" type="body"/>
          </p:nvPr>
        </p:nvSpPr>
        <p:spPr>
          <a:xfrm>
            <a:off x="2253475" y="1409500"/>
            <a:ext cx="1708800" cy="33405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sz="1800"/>
              <a:t>Massachusetts Contacts</a:t>
            </a:r>
            <a:endParaRPr b="1" sz="1800"/>
          </a:p>
          <a:p>
            <a:pPr indent="0" lvl="0" marL="0" rtl="0" algn="l">
              <a:spcBef>
                <a:spcPts val="600"/>
              </a:spcBef>
              <a:spcAft>
                <a:spcPts val="0"/>
              </a:spcAft>
              <a:buNone/>
            </a:pPr>
            <a:r>
              <a:rPr b="1" i="1" lang="en"/>
              <a:t>Interviewees</a:t>
            </a:r>
            <a:endParaRPr/>
          </a:p>
          <a:p>
            <a:pPr indent="0" lvl="0" marL="0" rtl="0" algn="l">
              <a:spcBef>
                <a:spcPts val="600"/>
              </a:spcBef>
              <a:spcAft>
                <a:spcPts val="0"/>
              </a:spcAft>
              <a:buNone/>
            </a:pPr>
            <a:r>
              <a:rPr lang="en"/>
              <a:t>Fred Laskey, MWRA</a:t>
            </a:r>
            <a:endParaRPr/>
          </a:p>
          <a:p>
            <a:pPr indent="0" lvl="0" marL="0" rtl="0" algn="l">
              <a:spcBef>
                <a:spcPts val="600"/>
              </a:spcBef>
              <a:spcAft>
                <a:spcPts val="0"/>
              </a:spcAft>
              <a:buNone/>
            </a:pPr>
            <a:r>
              <a:rPr lang="en"/>
              <a:t>Martin Pillsbury, MAPC</a:t>
            </a:r>
            <a:endParaRPr/>
          </a:p>
          <a:p>
            <a:pPr indent="0" lvl="0" marL="0" rtl="0" algn="l">
              <a:spcBef>
                <a:spcPts val="600"/>
              </a:spcBef>
              <a:spcAft>
                <a:spcPts val="0"/>
              </a:spcAft>
              <a:buNone/>
            </a:pPr>
            <a:r>
              <a:rPr lang="en"/>
              <a:t>Stephen Estes-</a:t>
            </a:r>
            <a:endParaRPr/>
          </a:p>
          <a:p>
            <a:pPr indent="0" lvl="0" marL="0" rtl="0" algn="l">
              <a:spcBef>
                <a:spcPts val="600"/>
              </a:spcBef>
              <a:spcAft>
                <a:spcPts val="0"/>
              </a:spcAft>
              <a:buNone/>
            </a:pPr>
            <a:r>
              <a:rPr lang="en"/>
              <a:t>Smargiassi, MWRA</a:t>
            </a:r>
            <a:endParaRPr/>
          </a:p>
        </p:txBody>
      </p:sp>
      <p:sp>
        <p:nvSpPr>
          <p:cNvPr id="474" name="Google Shape;474;p39"/>
          <p:cNvSpPr txBox="1"/>
          <p:nvPr>
            <p:ph idx="3" type="body"/>
          </p:nvPr>
        </p:nvSpPr>
        <p:spPr>
          <a:xfrm>
            <a:off x="4049775" y="1409500"/>
            <a:ext cx="1708800" cy="33405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sz="1800"/>
              <a:t>WPI Project Advisors</a:t>
            </a:r>
            <a:endParaRPr b="1" sz="1800"/>
          </a:p>
          <a:p>
            <a:pPr indent="0" lvl="0" marL="0" rtl="0" algn="l">
              <a:spcBef>
                <a:spcPts val="600"/>
              </a:spcBef>
              <a:spcAft>
                <a:spcPts val="0"/>
              </a:spcAft>
              <a:buNone/>
            </a:pPr>
            <a:r>
              <a:rPr b="1" i="1" lang="en"/>
              <a:t>ID2050 Advisor</a:t>
            </a:r>
            <a:endParaRPr/>
          </a:p>
          <a:p>
            <a:pPr indent="0" lvl="0" marL="0" rtl="0" algn="l">
              <a:spcBef>
                <a:spcPts val="600"/>
              </a:spcBef>
              <a:spcAft>
                <a:spcPts val="0"/>
              </a:spcAft>
              <a:buNone/>
            </a:pPr>
            <a:r>
              <a:rPr lang="en"/>
              <a:t>Ingrid Shockey</a:t>
            </a:r>
            <a:endParaRPr/>
          </a:p>
          <a:p>
            <a:pPr indent="0" lvl="0" marL="0" rtl="0" algn="l">
              <a:spcBef>
                <a:spcPts val="600"/>
              </a:spcBef>
              <a:spcAft>
                <a:spcPts val="0"/>
              </a:spcAft>
              <a:buNone/>
            </a:pPr>
            <a:r>
              <a:t/>
            </a:r>
            <a:endParaRPr b="1" i="1"/>
          </a:p>
          <a:p>
            <a:pPr indent="0" lvl="0" marL="0" rtl="0" algn="l">
              <a:spcBef>
                <a:spcPts val="600"/>
              </a:spcBef>
              <a:spcAft>
                <a:spcPts val="0"/>
              </a:spcAft>
              <a:buNone/>
            </a:pPr>
            <a:r>
              <a:rPr b="1" i="1" lang="en"/>
              <a:t>IQP Advisors</a:t>
            </a:r>
            <a:endParaRPr/>
          </a:p>
          <a:p>
            <a:pPr indent="0" lvl="0" marL="0" rtl="0" algn="l">
              <a:spcBef>
                <a:spcPts val="600"/>
              </a:spcBef>
              <a:spcAft>
                <a:spcPts val="0"/>
              </a:spcAft>
              <a:buNone/>
            </a:pPr>
            <a:r>
              <a:rPr lang="en"/>
              <a:t>Shana Lessing</a:t>
            </a:r>
            <a:endParaRPr/>
          </a:p>
          <a:p>
            <a:pPr indent="0" lvl="0" marL="0" rtl="0" algn="l">
              <a:spcBef>
                <a:spcPts val="600"/>
              </a:spcBef>
              <a:spcAft>
                <a:spcPts val="0"/>
              </a:spcAft>
              <a:buNone/>
            </a:pPr>
            <a:r>
              <a:rPr lang="en"/>
              <a:t>Yunus Telliel</a:t>
            </a:r>
            <a:endParaRPr/>
          </a:p>
        </p:txBody>
      </p:sp>
      <p:pic>
        <p:nvPicPr>
          <p:cNvPr id="475" name="Google Shape;475;p39"/>
          <p:cNvPicPr preferRelativeResize="0"/>
          <p:nvPr/>
        </p:nvPicPr>
        <p:blipFill rotWithShape="1">
          <a:blip r:embed="rId3">
            <a:alphaModFix/>
          </a:blip>
          <a:srcRect b="0" l="36353" r="42048" t="0"/>
          <a:stretch/>
        </p:blipFill>
        <p:spPr>
          <a:xfrm>
            <a:off x="7169199" y="0"/>
            <a:ext cx="1974801" cy="5143500"/>
          </a:xfrm>
          <a:prstGeom prst="rect">
            <a:avLst/>
          </a:prstGeom>
          <a:noFill/>
          <a:ln>
            <a:noFill/>
          </a:ln>
        </p:spPr>
      </p:pic>
      <p:sp>
        <p:nvSpPr>
          <p:cNvPr id="476" name="Google Shape;476;p39"/>
          <p:cNvSpPr txBox="1"/>
          <p:nvPr>
            <p:ph idx="12" type="sldNum"/>
          </p:nvPr>
        </p:nvSpPr>
        <p:spPr>
          <a:xfrm>
            <a:off x="5606284"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77" name="Google Shape;477;p39"/>
          <p:cNvSpPr txBox="1"/>
          <p:nvPr/>
        </p:nvSpPr>
        <p:spPr>
          <a:xfrm>
            <a:off x="7169150" y="4572425"/>
            <a:ext cx="1974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accent4"/>
                </a:solidFill>
                <a:highlight>
                  <a:schemeClr val="lt2"/>
                </a:highlight>
                <a:latin typeface="Pontano Sans"/>
                <a:ea typeface="Pontano Sans"/>
                <a:cs typeface="Pontano Sans"/>
                <a:sym typeface="Pontano Sans"/>
              </a:rPr>
              <a:t>Willis, R. </a:t>
            </a:r>
            <a:r>
              <a:rPr lang="en" sz="1000">
                <a:solidFill>
                  <a:schemeClr val="accent4"/>
                </a:solidFill>
                <a:highlight>
                  <a:schemeClr val="lt2"/>
                </a:highlight>
                <a:latin typeface="Pontano Sans"/>
                <a:ea typeface="Pontano Sans"/>
                <a:cs typeface="Pontano Sans"/>
                <a:sym typeface="Pontano Sans"/>
              </a:rPr>
              <a:t>(2019) </a:t>
            </a:r>
            <a:r>
              <a:rPr i="1" lang="en" sz="1000">
                <a:solidFill>
                  <a:schemeClr val="accent4"/>
                </a:solidFill>
                <a:highlight>
                  <a:schemeClr val="lt2"/>
                </a:highlight>
                <a:latin typeface="Pontano Sans"/>
                <a:ea typeface="Pontano Sans"/>
                <a:cs typeface="Pontano Sans"/>
                <a:sym typeface="Pontano Sans"/>
              </a:rPr>
              <a:t>Discovering the Wairarapa</a:t>
            </a:r>
            <a:endParaRPr i="1" sz="1000">
              <a:solidFill>
                <a:schemeClr val="accent4"/>
              </a:solidFill>
              <a:highlight>
                <a:schemeClr val="lt2"/>
              </a:highlight>
              <a:latin typeface="Pontano Sans"/>
              <a:ea typeface="Pontano Sans"/>
              <a:cs typeface="Pontano Sans"/>
              <a:sym typeface="Pontano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40"/>
          <p:cNvSpPr txBox="1"/>
          <p:nvPr>
            <p:ph idx="12" type="sldNum"/>
          </p:nvPr>
        </p:nvSpPr>
        <p:spPr>
          <a:xfrm>
            <a:off x="7565809"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83" name="Google Shape;483;p40"/>
          <p:cNvSpPr txBox="1"/>
          <p:nvPr>
            <p:ph idx="4294967295" type="title"/>
          </p:nvPr>
        </p:nvSpPr>
        <p:spPr>
          <a:xfrm>
            <a:off x="162450" y="483200"/>
            <a:ext cx="5526600" cy="2512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6000">
                <a:solidFill>
                  <a:schemeClr val="accent4"/>
                </a:solidFill>
              </a:rPr>
              <a:t>Thank you for listening!</a:t>
            </a:r>
            <a:endParaRPr sz="6000">
              <a:solidFill>
                <a:schemeClr val="accent4"/>
              </a:solidFill>
            </a:endParaRPr>
          </a:p>
        </p:txBody>
      </p:sp>
      <p:sp>
        <p:nvSpPr>
          <p:cNvPr id="484" name="Google Shape;484;p40"/>
          <p:cNvSpPr txBox="1"/>
          <p:nvPr>
            <p:ph idx="4294967295" type="body"/>
          </p:nvPr>
        </p:nvSpPr>
        <p:spPr>
          <a:xfrm>
            <a:off x="377225" y="3392500"/>
            <a:ext cx="5003400" cy="859500"/>
          </a:xfrm>
          <a:prstGeom prst="rect">
            <a:avLst/>
          </a:prstGeom>
        </p:spPr>
        <p:txBody>
          <a:bodyPr anchorCtr="0" anchor="t" bIns="91425" lIns="91425" spcFirstLastPara="1" rIns="91425" wrap="square" tIns="91425">
            <a:noAutofit/>
          </a:bodyPr>
          <a:lstStyle/>
          <a:p>
            <a:pPr indent="0" lvl="0" marL="0" rtl="0" algn="ctr">
              <a:spcBef>
                <a:spcPts val="600"/>
              </a:spcBef>
              <a:spcAft>
                <a:spcPts val="0"/>
              </a:spcAft>
              <a:buNone/>
            </a:pPr>
            <a:r>
              <a:rPr b="1" lang="en" sz="3600"/>
              <a:t>Any questions?</a:t>
            </a:r>
            <a:endParaRPr/>
          </a:p>
          <a:p>
            <a:pPr indent="0" lvl="0" marL="0" rtl="0" algn="ctr">
              <a:spcBef>
                <a:spcPts val="600"/>
              </a:spcBef>
              <a:spcAft>
                <a:spcPts val="0"/>
              </a:spcAft>
              <a:buNone/>
            </a:pPr>
            <a:r>
              <a:t/>
            </a:r>
            <a:endParaRPr/>
          </a:p>
        </p:txBody>
      </p:sp>
      <p:pic>
        <p:nvPicPr>
          <p:cNvPr id="485" name="Google Shape;485;p40"/>
          <p:cNvPicPr preferRelativeResize="0"/>
          <p:nvPr/>
        </p:nvPicPr>
        <p:blipFill rotWithShape="1">
          <a:blip r:embed="rId3">
            <a:alphaModFix/>
          </a:blip>
          <a:srcRect b="0" l="35015" r="35015" t="0"/>
          <a:stretch/>
        </p:blipFill>
        <p:spPr>
          <a:xfrm>
            <a:off x="5903875" y="0"/>
            <a:ext cx="2309800" cy="5143500"/>
          </a:xfrm>
          <a:prstGeom prst="rect">
            <a:avLst/>
          </a:prstGeom>
          <a:noFill/>
          <a:ln>
            <a:noFill/>
          </a:ln>
        </p:spPr>
      </p:pic>
      <p:sp>
        <p:nvSpPr>
          <p:cNvPr id="486" name="Google Shape;486;p40"/>
          <p:cNvSpPr txBox="1"/>
          <p:nvPr>
            <p:ph idx="12" type="sldNum"/>
          </p:nvPr>
        </p:nvSpPr>
        <p:spPr>
          <a:xfrm>
            <a:off x="5380634"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87" name="Google Shape;487;p40"/>
          <p:cNvSpPr txBox="1"/>
          <p:nvPr/>
        </p:nvSpPr>
        <p:spPr>
          <a:xfrm>
            <a:off x="5929325" y="4650850"/>
            <a:ext cx="1974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accent4"/>
                </a:solidFill>
                <a:highlight>
                  <a:schemeClr val="lt2"/>
                </a:highlight>
                <a:latin typeface="Pontano Sans"/>
                <a:ea typeface="Pontano Sans"/>
                <a:cs typeface="Pontano Sans"/>
                <a:sym typeface="Pontano Sans"/>
              </a:rPr>
              <a:t>(Legend of Wellington Harbour in Wellington, New Zealand, n.d.)</a:t>
            </a:r>
            <a:endParaRPr sz="1000">
              <a:solidFill>
                <a:schemeClr val="accent4"/>
              </a:solidFill>
              <a:highlight>
                <a:schemeClr val="lt2"/>
              </a:highlight>
              <a:latin typeface="Pontano Sans"/>
              <a:ea typeface="Pontano Sans"/>
              <a:cs typeface="Pontano Sans"/>
              <a:sym typeface="Pontano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16"/>
          <p:cNvSpPr txBox="1"/>
          <p:nvPr>
            <p:ph type="ctrTitle"/>
          </p:nvPr>
        </p:nvSpPr>
        <p:spPr>
          <a:xfrm>
            <a:off x="3451475" y="2045250"/>
            <a:ext cx="5154300" cy="690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Project History</a:t>
            </a:r>
            <a:endParaRPr/>
          </a:p>
        </p:txBody>
      </p:sp>
      <p:sp>
        <p:nvSpPr>
          <p:cNvPr id="161" name="Google Shape;161;p16"/>
          <p:cNvSpPr txBox="1"/>
          <p:nvPr>
            <p:ph idx="1" type="subTitle"/>
          </p:nvPr>
        </p:nvSpPr>
        <p:spPr>
          <a:xfrm>
            <a:off x="3451475" y="2680575"/>
            <a:ext cx="5154300" cy="43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Wellington Water Crisis and Current Measures</a:t>
            </a:r>
            <a:endParaRPr/>
          </a:p>
        </p:txBody>
      </p:sp>
      <p:sp>
        <p:nvSpPr>
          <p:cNvPr id="162" name="Google Shape;162;p16"/>
          <p:cNvSpPr txBox="1"/>
          <p:nvPr>
            <p:ph idx="12" type="sldNum"/>
          </p:nvPr>
        </p:nvSpPr>
        <p:spPr>
          <a:xfrm>
            <a:off x="8529584"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pSp>
        <p:nvGrpSpPr>
          <p:cNvPr id="163" name="Google Shape;163;p16"/>
          <p:cNvGrpSpPr/>
          <p:nvPr/>
        </p:nvGrpSpPr>
        <p:grpSpPr>
          <a:xfrm>
            <a:off x="427576" y="1773709"/>
            <a:ext cx="1068472" cy="1596103"/>
            <a:chOff x="11033597" y="1011159"/>
            <a:chExt cx="482075" cy="720133"/>
          </a:xfrm>
        </p:grpSpPr>
        <p:sp>
          <p:nvSpPr>
            <p:cNvPr id="164" name="Google Shape;164;p16"/>
            <p:cNvSpPr/>
            <p:nvPr/>
          </p:nvSpPr>
          <p:spPr>
            <a:xfrm>
              <a:off x="11033597" y="1414369"/>
              <a:ext cx="482075" cy="151349"/>
            </a:xfrm>
            <a:custGeom>
              <a:rect b="b" l="l" r="r" t="t"/>
              <a:pathLst>
                <a:path extrusionOk="0" h="227" w="724">
                  <a:moveTo>
                    <a:pt x="0" y="112"/>
                  </a:moveTo>
                  <a:cubicBezTo>
                    <a:pt x="0" y="149"/>
                    <a:pt x="5" y="185"/>
                    <a:pt x="16" y="219"/>
                  </a:cubicBezTo>
                  <a:cubicBezTo>
                    <a:pt x="17" y="224"/>
                    <a:pt x="22" y="227"/>
                    <a:pt x="27" y="227"/>
                  </a:cubicBezTo>
                  <a:cubicBezTo>
                    <a:pt x="697" y="227"/>
                    <a:pt x="697" y="227"/>
                    <a:pt x="697" y="227"/>
                  </a:cubicBezTo>
                  <a:cubicBezTo>
                    <a:pt x="702" y="227"/>
                    <a:pt x="707" y="224"/>
                    <a:pt x="708" y="219"/>
                  </a:cubicBezTo>
                  <a:cubicBezTo>
                    <a:pt x="719" y="185"/>
                    <a:pt x="724" y="149"/>
                    <a:pt x="724" y="112"/>
                  </a:cubicBezTo>
                  <a:cubicBezTo>
                    <a:pt x="724" y="76"/>
                    <a:pt x="719" y="41"/>
                    <a:pt x="709" y="8"/>
                  </a:cubicBezTo>
                  <a:cubicBezTo>
                    <a:pt x="708" y="3"/>
                    <a:pt x="703" y="0"/>
                    <a:pt x="698" y="0"/>
                  </a:cubicBezTo>
                  <a:cubicBezTo>
                    <a:pt x="26" y="0"/>
                    <a:pt x="26" y="0"/>
                    <a:pt x="26" y="0"/>
                  </a:cubicBezTo>
                  <a:cubicBezTo>
                    <a:pt x="21" y="0"/>
                    <a:pt x="16" y="3"/>
                    <a:pt x="15" y="8"/>
                  </a:cubicBezTo>
                  <a:cubicBezTo>
                    <a:pt x="5" y="41"/>
                    <a:pt x="0" y="76"/>
                    <a:pt x="0" y="112"/>
                  </a:cubicBezTo>
                  <a:close/>
                </a:path>
              </a:pathLst>
            </a:custGeom>
            <a:solidFill>
              <a:schemeClr val="accent3"/>
            </a:solidFill>
            <a:ln>
              <a:noFill/>
            </a:ln>
            <a:effectLst>
              <a:outerShdw blurRad="114300" rotWithShape="0" algn="bl" dir="4860000" dist="57150">
                <a:srgbClr val="000000">
                  <a:alpha val="26000"/>
                </a:srgbClr>
              </a:outerShdw>
            </a:effectLst>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a:solidFill>
                  <a:schemeClr val="dk1"/>
                </a:solidFill>
                <a:latin typeface="Calibri"/>
                <a:ea typeface="Calibri"/>
                <a:cs typeface="Calibri"/>
                <a:sym typeface="Calibri"/>
              </a:endParaRPr>
            </a:p>
          </p:txBody>
        </p:sp>
        <p:sp>
          <p:nvSpPr>
            <p:cNvPr id="165" name="Google Shape;165;p16"/>
            <p:cNvSpPr/>
            <p:nvPr/>
          </p:nvSpPr>
          <p:spPr>
            <a:xfrm>
              <a:off x="11142821" y="1011159"/>
              <a:ext cx="263627" cy="229006"/>
            </a:xfrm>
            <a:custGeom>
              <a:rect b="b" l="l" r="r" t="t"/>
              <a:pathLst>
                <a:path extrusionOk="0" h="343" w="396">
                  <a:moveTo>
                    <a:pt x="357" y="266"/>
                  </a:moveTo>
                  <a:cubicBezTo>
                    <a:pt x="208" y="7"/>
                    <a:pt x="208" y="7"/>
                    <a:pt x="208" y="7"/>
                  </a:cubicBezTo>
                  <a:cubicBezTo>
                    <a:pt x="203" y="0"/>
                    <a:pt x="193" y="0"/>
                    <a:pt x="188" y="7"/>
                  </a:cubicBezTo>
                  <a:cubicBezTo>
                    <a:pt x="39" y="266"/>
                    <a:pt x="39" y="266"/>
                    <a:pt x="39" y="266"/>
                  </a:cubicBezTo>
                  <a:cubicBezTo>
                    <a:pt x="4" y="326"/>
                    <a:pt x="4" y="326"/>
                    <a:pt x="4" y="326"/>
                  </a:cubicBezTo>
                  <a:cubicBezTo>
                    <a:pt x="0" y="334"/>
                    <a:pt x="5" y="343"/>
                    <a:pt x="14" y="343"/>
                  </a:cubicBezTo>
                  <a:cubicBezTo>
                    <a:pt x="382" y="343"/>
                    <a:pt x="382" y="343"/>
                    <a:pt x="382" y="343"/>
                  </a:cubicBezTo>
                  <a:cubicBezTo>
                    <a:pt x="391" y="343"/>
                    <a:pt x="396" y="334"/>
                    <a:pt x="392" y="326"/>
                  </a:cubicBezTo>
                  <a:lnTo>
                    <a:pt x="357" y="266"/>
                  </a:lnTo>
                  <a:close/>
                </a:path>
              </a:pathLst>
            </a:custGeom>
            <a:solidFill>
              <a:schemeClr val="accent1"/>
            </a:solidFill>
            <a:ln>
              <a:noFill/>
            </a:ln>
            <a:effectLst>
              <a:outerShdw blurRad="114300" rotWithShape="0" algn="bl" dir="4860000" dist="57150">
                <a:srgbClr val="000000">
                  <a:alpha val="26000"/>
                </a:srgbClr>
              </a:outerShdw>
            </a:effectLst>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a:solidFill>
                  <a:schemeClr val="dk1"/>
                </a:solidFill>
                <a:latin typeface="Calibri"/>
                <a:ea typeface="Calibri"/>
                <a:cs typeface="Calibri"/>
                <a:sym typeface="Calibri"/>
              </a:endParaRPr>
            </a:p>
          </p:txBody>
        </p:sp>
        <p:sp>
          <p:nvSpPr>
            <p:cNvPr id="166" name="Google Shape;166;p16"/>
            <p:cNvSpPr/>
            <p:nvPr/>
          </p:nvSpPr>
          <p:spPr>
            <a:xfrm>
              <a:off x="11052228" y="1576445"/>
              <a:ext cx="444813" cy="154847"/>
            </a:xfrm>
            <a:custGeom>
              <a:rect b="b" l="l" r="r" t="t"/>
              <a:pathLst>
                <a:path extrusionOk="0" h="232" w="668">
                  <a:moveTo>
                    <a:pt x="334" y="232"/>
                  </a:moveTo>
                  <a:cubicBezTo>
                    <a:pt x="482" y="232"/>
                    <a:pt x="609" y="143"/>
                    <a:pt x="665" y="17"/>
                  </a:cubicBezTo>
                  <a:cubicBezTo>
                    <a:pt x="668" y="9"/>
                    <a:pt x="663" y="0"/>
                    <a:pt x="655" y="0"/>
                  </a:cubicBezTo>
                  <a:cubicBezTo>
                    <a:pt x="13" y="0"/>
                    <a:pt x="13" y="0"/>
                    <a:pt x="13" y="0"/>
                  </a:cubicBezTo>
                  <a:cubicBezTo>
                    <a:pt x="5" y="0"/>
                    <a:pt x="0" y="9"/>
                    <a:pt x="3" y="17"/>
                  </a:cubicBezTo>
                  <a:cubicBezTo>
                    <a:pt x="59" y="143"/>
                    <a:pt x="186" y="232"/>
                    <a:pt x="334" y="232"/>
                  </a:cubicBezTo>
                  <a:close/>
                </a:path>
              </a:pathLst>
            </a:custGeom>
            <a:solidFill>
              <a:schemeClr val="accent4"/>
            </a:solidFill>
            <a:ln>
              <a:noFill/>
            </a:ln>
            <a:effectLst>
              <a:outerShdw blurRad="114300" rotWithShape="0" algn="bl" dir="4860000" dist="57150">
                <a:srgbClr val="000000">
                  <a:alpha val="26000"/>
                </a:srgbClr>
              </a:outerShdw>
            </a:effectLst>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a:solidFill>
                  <a:schemeClr val="dk1"/>
                </a:solidFill>
                <a:latin typeface="Calibri"/>
                <a:ea typeface="Calibri"/>
                <a:cs typeface="Calibri"/>
                <a:sym typeface="Calibri"/>
              </a:endParaRPr>
            </a:p>
          </p:txBody>
        </p:sp>
        <p:sp>
          <p:nvSpPr>
            <p:cNvPr id="167" name="Google Shape;167;p16"/>
            <p:cNvSpPr/>
            <p:nvPr/>
          </p:nvSpPr>
          <p:spPr>
            <a:xfrm>
              <a:off x="11051762" y="1251592"/>
              <a:ext cx="446676" cy="151349"/>
            </a:xfrm>
            <a:custGeom>
              <a:rect b="b" l="l" r="r" t="t"/>
              <a:pathLst>
                <a:path extrusionOk="0" h="227" w="671">
                  <a:moveTo>
                    <a:pt x="654" y="183"/>
                  </a:moveTo>
                  <a:cubicBezTo>
                    <a:pt x="653" y="182"/>
                    <a:pt x="653" y="182"/>
                    <a:pt x="653" y="182"/>
                  </a:cubicBezTo>
                  <a:cubicBezTo>
                    <a:pt x="552" y="5"/>
                    <a:pt x="552" y="5"/>
                    <a:pt x="552" y="5"/>
                  </a:cubicBezTo>
                  <a:cubicBezTo>
                    <a:pt x="550" y="2"/>
                    <a:pt x="546" y="0"/>
                    <a:pt x="542" y="0"/>
                  </a:cubicBezTo>
                  <a:cubicBezTo>
                    <a:pt x="128" y="0"/>
                    <a:pt x="128" y="0"/>
                    <a:pt x="128" y="0"/>
                  </a:cubicBezTo>
                  <a:cubicBezTo>
                    <a:pt x="124" y="0"/>
                    <a:pt x="120" y="2"/>
                    <a:pt x="118" y="5"/>
                  </a:cubicBezTo>
                  <a:cubicBezTo>
                    <a:pt x="17" y="182"/>
                    <a:pt x="17" y="182"/>
                    <a:pt x="17" y="182"/>
                  </a:cubicBezTo>
                  <a:cubicBezTo>
                    <a:pt x="16" y="185"/>
                    <a:pt x="16" y="185"/>
                    <a:pt x="16" y="185"/>
                  </a:cubicBezTo>
                  <a:cubicBezTo>
                    <a:pt x="11" y="194"/>
                    <a:pt x="7" y="202"/>
                    <a:pt x="3" y="211"/>
                  </a:cubicBezTo>
                  <a:cubicBezTo>
                    <a:pt x="0" y="219"/>
                    <a:pt x="5" y="227"/>
                    <a:pt x="13" y="227"/>
                  </a:cubicBezTo>
                  <a:cubicBezTo>
                    <a:pt x="657" y="227"/>
                    <a:pt x="657" y="227"/>
                    <a:pt x="657" y="227"/>
                  </a:cubicBezTo>
                  <a:cubicBezTo>
                    <a:pt x="665" y="227"/>
                    <a:pt x="671" y="219"/>
                    <a:pt x="667" y="211"/>
                  </a:cubicBezTo>
                  <a:cubicBezTo>
                    <a:pt x="663" y="202"/>
                    <a:pt x="659" y="193"/>
                    <a:pt x="654" y="183"/>
                  </a:cubicBezTo>
                  <a:close/>
                </a:path>
              </a:pathLst>
            </a:custGeom>
            <a:solidFill>
              <a:schemeClr val="accent2"/>
            </a:solidFill>
            <a:ln>
              <a:noFill/>
            </a:ln>
            <a:effectLst>
              <a:outerShdw blurRad="114300" rotWithShape="0" algn="bl" dir="4860000" dist="57150">
                <a:srgbClr val="000000">
                  <a:alpha val="26000"/>
                </a:srgbClr>
              </a:outerShdw>
            </a:effectLst>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a:solidFill>
                  <a:schemeClr val="dk1"/>
                </a:solidFill>
                <a:latin typeface="Calibri"/>
                <a:ea typeface="Calibri"/>
                <a:cs typeface="Calibri"/>
                <a:sym typeface="Calibri"/>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17"/>
          <p:cNvSpPr txBox="1"/>
          <p:nvPr>
            <p:ph type="title"/>
          </p:nvPr>
        </p:nvSpPr>
        <p:spPr>
          <a:xfrm>
            <a:off x="457200" y="563300"/>
            <a:ext cx="5301300" cy="727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Effects of Colonial Occupation</a:t>
            </a:r>
            <a:endParaRPr/>
          </a:p>
        </p:txBody>
      </p:sp>
      <p:sp>
        <p:nvSpPr>
          <p:cNvPr id="173" name="Google Shape;173;p17"/>
          <p:cNvSpPr txBox="1"/>
          <p:nvPr>
            <p:ph idx="12" type="sldNum"/>
          </p:nvPr>
        </p:nvSpPr>
        <p:spPr>
          <a:xfrm>
            <a:off x="7565809"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74" name="Google Shape;174;p17"/>
          <p:cNvPicPr preferRelativeResize="0"/>
          <p:nvPr/>
        </p:nvPicPr>
        <p:blipFill>
          <a:blip r:embed="rId3">
            <a:alphaModFix/>
          </a:blip>
          <a:stretch>
            <a:fillRect/>
          </a:stretch>
        </p:blipFill>
        <p:spPr>
          <a:xfrm>
            <a:off x="238299" y="1476700"/>
            <a:ext cx="3285163" cy="2190099"/>
          </a:xfrm>
          <a:prstGeom prst="rect">
            <a:avLst/>
          </a:prstGeom>
          <a:noFill/>
          <a:ln>
            <a:noFill/>
          </a:ln>
        </p:spPr>
      </p:pic>
      <p:sp>
        <p:nvSpPr>
          <p:cNvPr id="175" name="Google Shape;175;p17"/>
          <p:cNvSpPr/>
          <p:nvPr/>
        </p:nvSpPr>
        <p:spPr>
          <a:xfrm>
            <a:off x="4054628" y="2408098"/>
            <a:ext cx="614100" cy="327300"/>
          </a:xfrm>
          <a:prstGeom prst="homePlate">
            <a:avLst>
              <a:gd fmla="val 32030" name="adj"/>
            </a:avLst>
          </a:prstGeom>
          <a:solidFill>
            <a:schemeClr val="accent4"/>
          </a:solidFill>
          <a:ln>
            <a:noFill/>
          </a:ln>
          <a:effectLst>
            <a:outerShdw blurRad="28575" rotWithShape="0" algn="bl" dist="9525">
              <a:srgbClr val="000000">
                <a:alpha val="20000"/>
              </a:srgbClr>
            </a:outerShdw>
          </a:effectLst>
        </p:spPr>
        <p:txBody>
          <a:bodyPr anchorCtr="0" anchor="ctr" bIns="0" lIns="274300" spcFirstLastPara="1" rIns="0" wrap="square" tIns="0">
            <a:noAutofit/>
          </a:bodyPr>
          <a:lstStyle/>
          <a:p>
            <a:pPr indent="0" lvl="0" marL="0" marR="0" rtl="0" algn="l">
              <a:lnSpc>
                <a:spcPct val="100000"/>
              </a:lnSpc>
              <a:spcBef>
                <a:spcPts val="0"/>
              </a:spcBef>
              <a:spcAft>
                <a:spcPts val="0"/>
              </a:spcAft>
              <a:buNone/>
            </a:pPr>
            <a:r>
              <a:t/>
            </a:r>
            <a:endParaRPr sz="1000">
              <a:solidFill>
                <a:schemeClr val="lt1"/>
              </a:solidFill>
              <a:latin typeface="Pontano Sans"/>
              <a:ea typeface="Pontano Sans"/>
              <a:cs typeface="Pontano Sans"/>
              <a:sym typeface="Pontano Sans"/>
            </a:endParaRPr>
          </a:p>
        </p:txBody>
      </p:sp>
      <p:sp>
        <p:nvSpPr>
          <p:cNvPr id="176" name="Google Shape;176;p17"/>
          <p:cNvSpPr/>
          <p:nvPr/>
        </p:nvSpPr>
        <p:spPr>
          <a:xfrm>
            <a:off x="3742422" y="2408098"/>
            <a:ext cx="614100" cy="327300"/>
          </a:xfrm>
          <a:prstGeom prst="homePlate">
            <a:avLst>
              <a:gd fmla="val 32030" name="adj"/>
            </a:avLst>
          </a:prstGeom>
          <a:solidFill>
            <a:schemeClr val="accent3"/>
          </a:solidFill>
          <a:ln>
            <a:noFill/>
          </a:ln>
          <a:effectLst>
            <a:outerShdw blurRad="28575" rotWithShape="0" algn="bl" dist="9525">
              <a:srgbClr val="000000">
                <a:alpha val="20000"/>
              </a:srgbClr>
            </a:outerShdw>
          </a:effectLst>
        </p:spPr>
        <p:txBody>
          <a:bodyPr anchorCtr="0" anchor="ctr" bIns="0" lIns="274300" spcFirstLastPara="1" rIns="0" wrap="square" tIns="0">
            <a:noAutofit/>
          </a:bodyPr>
          <a:lstStyle/>
          <a:p>
            <a:pPr indent="0" lvl="0" marL="0" marR="0" rtl="0" algn="l">
              <a:lnSpc>
                <a:spcPct val="100000"/>
              </a:lnSpc>
              <a:spcBef>
                <a:spcPts val="0"/>
              </a:spcBef>
              <a:spcAft>
                <a:spcPts val="0"/>
              </a:spcAft>
              <a:buNone/>
            </a:pPr>
            <a:r>
              <a:t/>
            </a:r>
            <a:endParaRPr sz="1000">
              <a:solidFill>
                <a:schemeClr val="lt1"/>
              </a:solidFill>
              <a:latin typeface="Pontano Sans"/>
              <a:ea typeface="Pontano Sans"/>
              <a:cs typeface="Pontano Sans"/>
              <a:sym typeface="Pontano Sans"/>
            </a:endParaRPr>
          </a:p>
        </p:txBody>
      </p:sp>
      <p:sp>
        <p:nvSpPr>
          <p:cNvPr id="177" name="Google Shape;177;p17"/>
          <p:cNvSpPr/>
          <p:nvPr/>
        </p:nvSpPr>
        <p:spPr>
          <a:xfrm>
            <a:off x="3628600" y="2408108"/>
            <a:ext cx="426000" cy="327300"/>
          </a:xfrm>
          <a:prstGeom prst="homePlate">
            <a:avLst>
              <a:gd fmla="val 32030" name="adj"/>
            </a:avLst>
          </a:prstGeom>
          <a:solidFill>
            <a:schemeClr val="lt2"/>
          </a:solidFill>
          <a:ln>
            <a:noFill/>
          </a:ln>
          <a:effectLst>
            <a:outerShdw blurRad="28575" rotWithShape="0" algn="bl" dist="9525">
              <a:srgbClr val="000000">
                <a:alpha val="20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sz="1000">
              <a:solidFill>
                <a:schemeClr val="dk1"/>
              </a:solidFill>
            </a:endParaRPr>
          </a:p>
        </p:txBody>
      </p:sp>
      <p:pic>
        <p:nvPicPr>
          <p:cNvPr id="178" name="Google Shape;178;p17"/>
          <p:cNvPicPr preferRelativeResize="0"/>
          <p:nvPr/>
        </p:nvPicPr>
        <p:blipFill rotWithShape="1">
          <a:blip r:embed="rId4">
            <a:alphaModFix/>
          </a:blip>
          <a:srcRect b="7105" l="13886" r="17023" t="11128"/>
          <a:stretch/>
        </p:blipFill>
        <p:spPr>
          <a:xfrm>
            <a:off x="4773875" y="1476700"/>
            <a:ext cx="3285149" cy="2190092"/>
          </a:xfrm>
          <a:prstGeom prst="rect">
            <a:avLst/>
          </a:prstGeom>
          <a:noFill/>
          <a:ln>
            <a:noFill/>
          </a:ln>
        </p:spPr>
      </p:pic>
      <p:sp>
        <p:nvSpPr>
          <p:cNvPr id="179" name="Google Shape;179;p17"/>
          <p:cNvSpPr txBox="1"/>
          <p:nvPr/>
        </p:nvSpPr>
        <p:spPr>
          <a:xfrm>
            <a:off x="421375" y="3795550"/>
            <a:ext cx="29190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500">
                <a:solidFill>
                  <a:schemeClr val="dk1"/>
                </a:solidFill>
                <a:latin typeface="Pontano Sans"/>
                <a:ea typeface="Pontano Sans"/>
                <a:cs typeface="Pontano Sans"/>
                <a:sym typeface="Pontano Sans"/>
              </a:rPr>
              <a:t>Strong Māori Nature Relationship</a:t>
            </a:r>
            <a:endParaRPr sz="2500">
              <a:solidFill>
                <a:schemeClr val="dk1"/>
              </a:solidFill>
              <a:latin typeface="Pontano Sans"/>
              <a:ea typeface="Pontano Sans"/>
              <a:cs typeface="Pontano Sans"/>
              <a:sym typeface="Pontano Sans"/>
            </a:endParaRPr>
          </a:p>
        </p:txBody>
      </p:sp>
      <p:sp>
        <p:nvSpPr>
          <p:cNvPr id="180" name="Google Shape;180;p17"/>
          <p:cNvSpPr txBox="1"/>
          <p:nvPr/>
        </p:nvSpPr>
        <p:spPr>
          <a:xfrm>
            <a:off x="4956925" y="3751463"/>
            <a:ext cx="29190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500">
                <a:solidFill>
                  <a:schemeClr val="dk1"/>
                </a:solidFill>
                <a:latin typeface="Pontano Sans"/>
                <a:ea typeface="Pontano Sans"/>
                <a:cs typeface="Pontano Sans"/>
                <a:sym typeface="Pontano Sans"/>
              </a:rPr>
              <a:t>Decrease in Freshwater Sources</a:t>
            </a:r>
            <a:endParaRPr sz="2500">
              <a:solidFill>
                <a:schemeClr val="dk1"/>
              </a:solidFill>
              <a:latin typeface="Pontano Sans"/>
              <a:ea typeface="Pontano Sans"/>
              <a:cs typeface="Pontano Sans"/>
              <a:sym typeface="Pontano Sans"/>
            </a:endParaRPr>
          </a:p>
        </p:txBody>
      </p:sp>
      <p:sp>
        <p:nvSpPr>
          <p:cNvPr id="181" name="Google Shape;181;p17"/>
          <p:cNvSpPr txBox="1"/>
          <p:nvPr>
            <p:ph idx="4294967295" type="body"/>
          </p:nvPr>
        </p:nvSpPr>
        <p:spPr>
          <a:xfrm>
            <a:off x="0" y="4699150"/>
            <a:ext cx="4610700" cy="49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accent4"/>
                </a:solidFill>
              </a:rPr>
              <a:t>Godfery, M. (2015). </a:t>
            </a:r>
            <a:r>
              <a:rPr i="1" lang="en" sz="1000">
                <a:solidFill>
                  <a:schemeClr val="accent4"/>
                </a:solidFill>
              </a:rPr>
              <a:t>No pro-Maori line on water rights</a:t>
            </a:r>
            <a:endParaRPr i="1" sz="1000">
              <a:solidFill>
                <a:schemeClr val="accent4"/>
              </a:solidFill>
            </a:endParaRPr>
          </a:p>
          <a:p>
            <a:pPr indent="0" lvl="0" marL="0" rtl="0" algn="l">
              <a:spcBef>
                <a:spcPts val="0"/>
              </a:spcBef>
              <a:spcAft>
                <a:spcPts val="0"/>
              </a:spcAft>
              <a:buNone/>
            </a:pPr>
            <a:r>
              <a:rPr lang="en" sz="1000">
                <a:solidFill>
                  <a:schemeClr val="accent4"/>
                </a:solidFill>
              </a:rPr>
              <a:t>Piddock, G. (2019). </a:t>
            </a:r>
            <a:r>
              <a:rPr i="1" lang="en" sz="1000">
                <a:solidFill>
                  <a:schemeClr val="accent4"/>
                </a:solidFill>
              </a:rPr>
              <a:t>Water pollution the number one concern for New Zealanders…</a:t>
            </a:r>
            <a:endParaRPr i="1" sz="1000">
              <a:solidFill>
                <a:schemeClr val="accent4"/>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18"/>
          <p:cNvSpPr txBox="1"/>
          <p:nvPr>
            <p:ph idx="12" type="sldNum"/>
          </p:nvPr>
        </p:nvSpPr>
        <p:spPr>
          <a:xfrm>
            <a:off x="5606284"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87" name="Google Shape;187;p18"/>
          <p:cNvSpPr txBox="1"/>
          <p:nvPr>
            <p:ph type="title"/>
          </p:nvPr>
        </p:nvSpPr>
        <p:spPr>
          <a:xfrm>
            <a:off x="457200" y="563300"/>
            <a:ext cx="5862900" cy="727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Greater Wellington Regional Council</a:t>
            </a:r>
            <a:endParaRPr/>
          </a:p>
        </p:txBody>
      </p:sp>
      <p:sp>
        <p:nvSpPr>
          <p:cNvPr id="188" name="Google Shape;188;p18"/>
          <p:cNvSpPr txBox="1"/>
          <p:nvPr>
            <p:ph type="title"/>
          </p:nvPr>
        </p:nvSpPr>
        <p:spPr>
          <a:xfrm>
            <a:off x="457200" y="930325"/>
            <a:ext cx="6921300" cy="727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0" i="1" lang="en" sz="1800"/>
              <a:t>Subcommittee Whaitua te Whanganui-a-Tara</a:t>
            </a:r>
            <a:endParaRPr b="0" i="1" sz="1800"/>
          </a:p>
        </p:txBody>
      </p:sp>
      <p:pic>
        <p:nvPicPr>
          <p:cNvPr id="189" name="Google Shape;189;p18"/>
          <p:cNvPicPr preferRelativeResize="0"/>
          <p:nvPr/>
        </p:nvPicPr>
        <p:blipFill rotWithShape="1">
          <a:blip r:embed="rId3">
            <a:alphaModFix/>
          </a:blip>
          <a:srcRect b="-4113" l="0" r="0" t="20340"/>
          <a:stretch/>
        </p:blipFill>
        <p:spPr>
          <a:xfrm>
            <a:off x="6632525" y="1"/>
            <a:ext cx="2511475" cy="2712626"/>
          </a:xfrm>
          <a:prstGeom prst="rect">
            <a:avLst/>
          </a:prstGeom>
          <a:noFill/>
          <a:ln>
            <a:noFill/>
          </a:ln>
        </p:spPr>
      </p:pic>
      <p:pic>
        <p:nvPicPr>
          <p:cNvPr id="190" name="Google Shape;190;p18"/>
          <p:cNvPicPr preferRelativeResize="0"/>
          <p:nvPr/>
        </p:nvPicPr>
        <p:blipFill rotWithShape="1">
          <a:blip r:embed="rId4">
            <a:alphaModFix/>
          </a:blip>
          <a:srcRect b="19950" l="0" r="0" t="6971"/>
          <a:stretch/>
        </p:blipFill>
        <p:spPr>
          <a:xfrm>
            <a:off x="6632525" y="2538450"/>
            <a:ext cx="2511475" cy="2605050"/>
          </a:xfrm>
          <a:prstGeom prst="rect">
            <a:avLst/>
          </a:prstGeom>
          <a:noFill/>
          <a:ln>
            <a:noFill/>
          </a:ln>
        </p:spPr>
      </p:pic>
      <p:sp>
        <p:nvSpPr>
          <p:cNvPr id="191" name="Google Shape;191;p18"/>
          <p:cNvSpPr/>
          <p:nvPr/>
        </p:nvSpPr>
        <p:spPr>
          <a:xfrm>
            <a:off x="1037050" y="1977725"/>
            <a:ext cx="370703" cy="561475"/>
          </a:xfrm>
          <a:prstGeom prst="rect">
            <a:avLst/>
          </a:prstGeom>
        </p:spPr>
        <p:txBody>
          <a:bodyPr>
            <a:prstTxWarp prst="textPlain"/>
          </a:bodyPr>
          <a:lstStyle/>
          <a:p>
            <a:pPr lvl="0" algn="ctr"/>
            <a:r>
              <a:rPr b="1" i="0">
                <a:ln>
                  <a:noFill/>
                </a:ln>
                <a:gradFill>
                  <a:gsLst>
                    <a:gs pos="0">
                      <a:srgbClr val="75DDFF"/>
                    </a:gs>
                    <a:gs pos="100000">
                      <a:srgbClr val="09B1E9"/>
                    </a:gs>
                  </a:gsLst>
                  <a:lin ang="5400012" scaled="0"/>
                </a:gradFill>
                <a:latin typeface="Droid Serif"/>
              </a:rPr>
              <a:t>2</a:t>
            </a:r>
          </a:p>
        </p:txBody>
      </p:sp>
      <p:sp>
        <p:nvSpPr>
          <p:cNvPr id="192" name="Google Shape;192;p18"/>
          <p:cNvSpPr txBox="1"/>
          <p:nvPr/>
        </p:nvSpPr>
        <p:spPr>
          <a:xfrm>
            <a:off x="1479725" y="2027625"/>
            <a:ext cx="39075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dk1"/>
                </a:solidFill>
                <a:latin typeface="Droid Serif"/>
                <a:ea typeface="Droid Serif"/>
                <a:cs typeface="Droid Serif"/>
                <a:sym typeface="Droid Serif"/>
              </a:rPr>
              <a:t>Complimentary Documents</a:t>
            </a:r>
            <a:endParaRPr sz="2200"/>
          </a:p>
        </p:txBody>
      </p:sp>
      <p:sp>
        <p:nvSpPr>
          <p:cNvPr id="193" name="Google Shape;193;p18"/>
          <p:cNvSpPr txBox="1"/>
          <p:nvPr/>
        </p:nvSpPr>
        <p:spPr>
          <a:xfrm>
            <a:off x="1407750" y="2591025"/>
            <a:ext cx="3907500" cy="2108700"/>
          </a:xfrm>
          <a:prstGeom prst="rect">
            <a:avLst/>
          </a:prstGeom>
          <a:noFill/>
          <a:ln>
            <a:noFill/>
          </a:ln>
        </p:spPr>
        <p:txBody>
          <a:bodyPr anchorCtr="0" anchor="t" bIns="91425" lIns="91425" spcFirstLastPara="1" rIns="91425" wrap="square" tIns="91425">
            <a:spAutoFit/>
          </a:bodyPr>
          <a:lstStyle/>
          <a:p>
            <a:pPr indent="-355600" lvl="0" marL="457200" rtl="0" algn="l">
              <a:spcBef>
                <a:spcPts val="600"/>
              </a:spcBef>
              <a:spcAft>
                <a:spcPts val="0"/>
              </a:spcAft>
              <a:buClr>
                <a:schemeClr val="accent3"/>
              </a:buClr>
              <a:buSzPts val="2000"/>
              <a:buFont typeface="Pontano Sans"/>
              <a:buChar char="➝"/>
            </a:pPr>
            <a:r>
              <a:rPr lang="en" sz="2000">
                <a:solidFill>
                  <a:schemeClr val="dk1"/>
                </a:solidFill>
                <a:latin typeface="Pontano Sans"/>
                <a:ea typeface="Pontano Sans"/>
                <a:cs typeface="Pontano Sans"/>
                <a:sym typeface="Pontano Sans"/>
              </a:rPr>
              <a:t>First steps for 100 year plan</a:t>
            </a:r>
            <a:endParaRPr sz="2000">
              <a:solidFill>
                <a:schemeClr val="dk1"/>
              </a:solidFill>
              <a:latin typeface="Pontano Sans"/>
              <a:ea typeface="Pontano Sans"/>
              <a:cs typeface="Pontano Sans"/>
              <a:sym typeface="Pontano Sans"/>
            </a:endParaRPr>
          </a:p>
          <a:p>
            <a:pPr indent="-355600" lvl="0" marL="457200" rtl="0" algn="l">
              <a:spcBef>
                <a:spcPts val="1000"/>
              </a:spcBef>
              <a:spcAft>
                <a:spcPts val="0"/>
              </a:spcAft>
              <a:buClr>
                <a:schemeClr val="accent3"/>
              </a:buClr>
              <a:buSzPts val="2000"/>
              <a:buFont typeface="Pontano Sans"/>
              <a:buChar char="➝"/>
            </a:pPr>
            <a:r>
              <a:rPr lang="en" sz="2000">
                <a:solidFill>
                  <a:schemeClr val="dk1"/>
                </a:solidFill>
                <a:latin typeface="Pontano Sans"/>
                <a:ea typeface="Pontano Sans"/>
                <a:cs typeface="Pontano Sans"/>
                <a:sym typeface="Pontano Sans"/>
              </a:rPr>
              <a:t>Provides list of recommendations</a:t>
            </a:r>
            <a:endParaRPr sz="2000">
              <a:solidFill>
                <a:schemeClr val="dk1"/>
              </a:solidFill>
              <a:latin typeface="Pontano Sans"/>
              <a:ea typeface="Pontano Sans"/>
              <a:cs typeface="Pontano Sans"/>
              <a:sym typeface="Pontano Sans"/>
            </a:endParaRPr>
          </a:p>
          <a:p>
            <a:pPr indent="-355600" lvl="0" marL="457200" rtl="0" algn="l">
              <a:spcBef>
                <a:spcPts val="1000"/>
              </a:spcBef>
              <a:spcAft>
                <a:spcPts val="0"/>
              </a:spcAft>
              <a:buClr>
                <a:schemeClr val="accent3"/>
              </a:buClr>
              <a:buSzPts val="2000"/>
              <a:buFont typeface="Pontano Sans"/>
              <a:buChar char="➝"/>
            </a:pPr>
            <a:r>
              <a:rPr lang="en" sz="2000">
                <a:solidFill>
                  <a:schemeClr val="dk1"/>
                </a:solidFill>
                <a:latin typeface="Pontano Sans"/>
                <a:ea typeface="Pontano Sans"/>
                <a:cs typeface="Pontano Sans"/>
                <a:sym typeface="Pontano Sans"/>
              </a:rPr>
              <a:t>Charts path for healthy water</a:t>
            </a:r>
            <a:endParaRPr sz="2000">
              <a:solidFill>
                <a:schemeClr val="dk1"/>
              </a:solidFill>
              <a:latin typeface="Pontano Sans"/>
              <a:ea typeface="Pontano Sans"/>
              <a:cs typeface="Pontano Sans"/>
              <a:sym typeface="Pontano Sans"/>
            </a:endParaRPr>
          </a:p>
          <a:p>
            <a:pPr indent="-355600" lvl="0" marL="457200" rtl="0" algn="l">
              <a:spcBef>
                <a:spcPts val="1000"/>
              </a:spcBef>
              <a:spcAft>
                <a:spcPts val="1000"/>
              </a:spcAft>
              <a:buClr>
                <a:schemeClr val="accent3"/>
              </a:buClr>
              <a:buSzPts val="2000"/>
              <a:buFont typeface="Pontano Sans"/>
              <a:buChar char="➝"/>
            </a:pPr>
            <a:r>
              <a:rPr lang="en" sz="2000">
                <a:solidFill>
                  <a:schemeClr val="dk1"/>
                </a:solidFill>
                <a:latin typeface="Pontano Sans"/>
                <a:ea typeface="Pontano Sans"/>
                <a:cs typeface="Pontano Sans"/>
                <a:sym typeface="Pontano Sans"/>
              </a:rPr>
              <a:t>Identify key areas of focus</a:t>
            </a:r>
            <a:endParaRPr sz="2000">
              <a:solidFill>
                <a:schemeClr val="dk1"/>
              </a:solidFill>
              <a:latin typeface="Pontano Sans"/>
              <a:ea typeface="Pontano Sans"/>
              <a:cs typeface="Pontano Sans"/>
              <a:sym typeface="Pontano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7" name="Shape 197"/>
        <p:cNvGrpSpPr/>
        <p:nvPr/>
      </p:nvGrpSpPr>
      <p:grpSpPr>
        <a:xfrm>
          <a:off x="0" y="0"/>
          <a:ext cx="0" cy="0"/>
          <a:chOff x="0" y="0"/>
          <a:chExt cx="0" cy="0"/>
        </a:xfrm>
      </p:grpSpPr>
      <p:sp>
        <p:nvSpPr>
          <p:cNvPr id="198" name="Google Shape;198;p19"/>
          <p:cNvSpPr txBox="1"/>
          <p:nvPr>
            <p:ph type="ctrTitle"/>
          </p:nvPr>
        </p:nvSpPr>
        <p:spPr>
          <a:xfrm>
            <a:off x="3451475" y="2045250"/>
            <a:ext cx="5154300" cy="690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Methodology</a:t>
            </a:r>
            <a:endParaRPr/>
          </a:p>
        </p:txBody>
      </p:sp>
      <p:sp>
        <p:nvSpPr>
          <p:cNvPr id="199" name="Google Shape;199;p19"/>
          <p:cNvSpPr txBox="1"/>
          <p:nvPr>
            <p:ph idx="1" type="subTitle"/>
          </p:nvPr>
        </p:nvSpPr>
        <p:spPr>
          <a:xfrm>
            <a:off x="3451475" y="2680575"/>
            <a:ext cx="5154300" cy="43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Achieving Our Goals and Objectives</a:t>
            </a:r>
            <a:endParaRPr/>
          </a:p>
        </p:txBody>
      </p:sp>
      <p:grpSp>
        <p:nvGrpSpPr>
          <p:cNvPr id="200" name="Google Shape;200;p19"/>
          <p:cNvGrpSpPr/>
          <p:nvPr/>
        </p:nvGrpSpPr>
        <p:grpSpPr>
          <a:xfrm>
            <a:off x="257719" y="1820273"/>
            <a:ext cx="1502225" cy="1502952"/>
            <a:chOff x="557511" y="3214925"/>
            <a:chExt cx="719836" cy="720150"/>
          </a:xfrm>
        </p:grpSpPr>
        <p:sp>
          <p:nvSpPr>
            <p:cNvPr id="201" name="Google Shape;201;p19"/>
            <p:cNvSpPr/>
            <p:nvPr/>
          </p:nvSpPr>
          <p:spPr>
            <a:xfrm>
              <a:off x="557511" y="3214925"/>
              <a:ext cx="434543" cy="347863"/>
            </a:xfrm>
            <a:custGeom>
              <a:rect b="b" l="l" r="r" t="t"/>
              <a:pathLst>
                <a:path extrusionOk="0" h="412" w="515">
                  <a:moveTo>
                    <a:pt x="159" y="412"/>
                  </a:moveTo>
                  <a:cubicBezTo>
                    <a:pt x="147" y="402"/>
                    <a:pt x="139" y="388"/>
                    <a:pt x="139" y="373"/>
                  </a:cubicBezTo>
                  <a:cubicBezTo>
                    <a:pt x="139" y="358"/>
                    <a:pt x="146" y="344"/>
                    <a:pt x="158" y="334"/>
                  </a:cubicBezTo>
                  <a:cubicBezTo>
                    <a:pt x="175" y="319"/>
                    <a:pt x="200" y="312"/>
                    <a:pt x="227" y="312"/>
                  </a:cubicBezTo>
                  <a:cubicBezTo>
                    <a:pt x="254" y="312"/>
                    <a:pt x="278" y="319"/>
                    <a:pt x="296" y="334"/>
                  </a:cubicBezTo>
                  <a:cubicBezTo>
                    <a:pt x="307" y="344"/>
                    <a:pt x="314" y="358"/>
                    <a:pt x="314" y="373"/>
                  </a:cubicBezTo>
                  <a:cubicBezTo>
                    <a:pt x="314" y="388"/>
                    <a:pt x="307" y="402"/>
                    <a:pt x="295" y="412"/>
                  </a:cubicBezTo>
                  <a:cubicBezTo>
                    <a:pt x="402" y="412"/>
                    <a:pt x="402" y="412"/>
                    <a:pt x="402" y="412"/>
                  </a:cubicBezTo>
                  <a:cubicBezTo>
                    <a:pt x="408" y="412"/>
                    <a:pt x="413" y="407"/>
                    <a:pt x="413" y="401"/>
                  </a:cubicBezTo>
                  <a:cubicBezTo>
                    <a:pt x="413" y="262"/>
                    <a:pt x="413" y="262"/>
                    <a:pt x="413" y="262"/>
                  </a:cubicBezTo>
                  <a:cubicBezTo>
                    <a:pt x="414" y="258"/>
                    <a:pt x="418" y="253"/>
                    <a:pt x="423" y="253"/>
                  </a:cubicBezTo>
                  <a:cubicBezTo>
                    <a:pt x="433" y="253"/>
                    <a:pt x="442" y="253"/>
                    <a:pt x="448" y="262"/>
                  </a:cubicBezTo>
                  <a:cubicBezTo>
                    <a:pt x="452" y="267"/>
                    <a:pt x="454" y="272"/>
                    <a:pt x="457" y="277"/>
                  </a:cubicBezTo>
                  <a:cubicBezTo>
                    <a:pt x="467" y="293"/>
                    <a:pt x="487" y="294"/>
                    <a:pt x="499" y="280"/>
                  </a:cubicBezTo>
                  <a:cubicBezTo>
                    <a:pt x="510" y="266"/>
                    <a:pt x="515" y="246"/>
                    <a:pt x="514" y="228"/>
                  </a:cubicBezTo>
                  <a:cubicBezTo>
                    <a:pt x="515" y="210"/>
                    <a:pt x="510" y="190"/>
                    <a:pt x="499" y="176"/>
                  </a:cubicBezTo>
                  <a:cubicBezTo>
                    <a:pt x="487" y="161"/>
                    <a:pt x="467" y="162"/>
                    <a:pt x="457" y="178"/>
                  </a:cubicBezTo>
                  <a:cubicBezTo>
                    <a:pt x="454" y="183"/>
                    <a:pt x="452" y="189"/>
                    <a:pt x="448" y="194"/>
                  </a:cubicBezTo>
                  <a:cubicBezTo>
                    <a:pt x="442" y="203"/>
                    <a:pt x="433" y="203"/>
                    <a:pt x="423" y="203"/>
                  </a:cubicBezTo>
                  <a:cubicBezTo>
                    <a:pt x="418" y="202"/>
                    <a:pt x="414" y="198"/>
                    <a:pt x="413" y="194"/>
                  </a:cubicBezTo>
                  <a:cubicBezTo>
                    <a:pt x="413" y="12"/>
                    <a:pt x="413" y="12"/>
                    <a:pt x="413" y="12"/>
                  </a:cubicBezTo>
                  <a:cubicBezTo>
                    <a:pt x="413" y="5"/>
                    <a:pt x="408" y="0"/>
                    <a:pt x="402" y="0"/>
                  </a:cubicBezTo>
                  <a:cubicBezTo>
                    <a:pt x="11" y="0"/>
                    <a:pt x="11" y="0"/>
                    <a:pt x="11" y="0"/>
                  </a:cubicBezTo>
                  <a:cubicBezTo>
                    <a:pt x="5" y="0"/>
                    <a:pt x="0" y="5"/>
                    <a:pt x="0" y="12"/>
                  </a:cubicBezTo>
                  <a:cubicBezTo>
                    <a:pt x="0" y="401"/>
                    <a:pt x="0" y="401"/>
                    <a:pt x="0" y="401"/>
                  </a:cubicBezTo>
                  <a:cubicBezTo>
                    <a:pt x="0" y="407"/>
                    <a:pt x="5" y="412"/>
                    <a:pt x="11" y="412"/>
                  </a:cubicBezTo>
                  <a:lnTo>
                    <a:pt x="159" y="412"/>
                  </a:lnTo>
                  <a:close/>
                </a:path>
              </a:pathLst>
            </a:custGeom>
            <a:solidFill>
              <a:schemeClr val="accent1"/>
            </a:solidFill>
            <a:ln>
              <a:noFill/>
            </a:ln>
            <a:effectLst>
              <a:outerShdw blurRad="57150" rotWithShape="0" algn="bl" dir="5400000" dist="19050">
                <a:srgbClr val="000000">
                  <a:alpha val="28000"/>
                </a:srgbClr>
              </a:outerShdw>
            </a:effectLst>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202" name="Google Shape;202;p19"/>
            <p:cNvSpPr/>
            <p:nvPr/>
          </p:nvSpPr>
          <p:spPr>
            <a:xfrm>
              <a:off x="929646" y="3214925"/>
              <a:ext cx="347700" cy="434664"/>
            </a:xfrm>
            <a:custGeom>
              <a:rect b="b" l="l" r="r" t="t"/>
              <a:pathLst>
                <a:path extrusionOk="0" h="515" w="412">
                  <a:moveTo>
                    <a:pt x="0" y="160"/>
                  </a:moveTo>
                  <a:cubicBezTo>
                    <a:pt x="10" y="148"/>
                    <a:pt x="24" y="140"/>
                    <a:pt x="39" y="140"/>
                  </a:cubicBezTo>
                  <a:cubicBezTo>
                    <a:pt x="54" y="140"/>
                    <a:pt x="68" y="147"/>
                    <a:pt x="78" y="159"/>
                  </a:cubicBezTo>
                  <a:cubicBezTo>
                    <a:pt x="93" y="176"/>
                    <a:pt x="100" y="201"/>
                    <a:pt x="100" y="228"/>
                  </a:cubicBezTo>
                  <a:cubicBezTo>
                    <a:pt x="100" y="255"/>
                    <a:pt x="93" y="279"/>
                    <a:pt x="78" y="296"/>
                  </a:cubicBezTo>
                  <a:cubicBezTo>
                    <a:pt x="68" y="308"/>
                    <a:pt x="54" y="315"/>
                    <a:pt x="39" y="315"/>
                  </a:cubicBezTo>
                  <a:cubicBezTo>
                    <a:pt x="24" y="315"/>
                    <a:pt x="10" y="308"/>
                    <a:pt x="0" y="296"/>
                  </a:cubicBezTo>
                  <a:cubicBezTo>
                    <a:pt x="0" y="402"/>
                    <a:pt x="0" y="402"/>
                    <a:pt x="0" y="402"/>
                  </a:cubicBezTo>
                  <a:cubicBezTo>
                    <a:pt x="0" y="409"/>
                    <a:pt x="5" y="414"/>
                    <a:pt x="11" y="414"/>
                  </a:cubicBezTo>
                  <a:cubicBezTo>
                    <a:pt x="150" y="414"/>
                    <a:pt x="150" y="414"/>
                    <a:pt x="150" y="414"/>
                  </a:cubicBezTo>
                  <a:cubicBezTo>
                    <a:pt x="154" y="415"/>
                    <a:pt x="159" y="419"/>
                    <a:pt x="159" y="424"/>
                  </a:cubicBezTo>
                  <a:cubicBezTo>
                    <a:pt x="159" y="434"/>
                    <a:pt x="159" y="443"/>
                    <a:pt x="150" y="449"/>
                  </a:cubicBezTo>
                  <a:cubicBezTo>
                    <a:pt x="145" y="452"/>
                    <a:pt x="140" y="455"/>
                    <a:pt x="135" y="458"/>
                  </a:cubicBezTo>
                  <a:cubicBezTo>
                    <a:pt x="119" y="468"/>
                    <a:pt x="118" y="488"/>
                    <a:pt x="132" y="500"/>
                  </a:cubicBezTo>
                  <a:cubicBezTo>
                    <a:pt x="146" y="511"/>
                    <a:pt x="166" y="515"/>
                    <a:pt x="184" y="515"/>
                  </a:cubicBezTo>
                  <a:cubicBezTo>
                    <a:pt x="202" y="515"/>
                    <a:pt x="222" y="511"/>
                    <a:pt x="236" y="500"/>
                  </a:cubicBezTo>
                  <a:cubicBezTo>
                    <a:pt x="251" y="488"/>
                    <a:pt x="250" y="468"/>
                    <a:pt x="234" y="458"/>
                  </a:cubicBezTo>
                  <a:cubicBezTo>
                    <a:pt x="229" y="455"/>
                    <a:pt x="223" y="452"/>
                    <a:pt x="218" y="449"/>
                  </a:cubicBezTo>
                  <a:cubicBezTo>
                    <a:pt x="209" y="443"/>
                    <a:pt x="209" y="434"/>
                    <a:pt x="209" y="424"/>
                  </a:cubicBezTo>
                  <a:cubicBezTo>
                    <a:pt x="210" y="419"/>
                    <a:pt x="214" y="415"/>
                    <a:pt x="218" y="414"/>
                  </a:cubicBezTo>
                  <a:cubicBezTo>
                    <a:pt x="400" y="414"/>
                    <a:pt x="400" y="414"/>
                    <a:pt x="400" y="414"/>
                  </a:cubicBezTo>
                  <a:cubicBezTo>
                    <a:pt x="407" y="414"/>
                    <a:pt x="412" y="409"/>
                    <a:pt x="412" y="402"/>
                  </a:cubicBezTo>
                  <a:cubicBezTo>
                    <a:pt x="412" y="12"/>
                    <a:pt x="412" y="12"/>
                    <a:pt x="412" y="12"/>
                  </a:cubicBezTo>
                  <a:cubicBezTo>
                    <a:pt x="412" y="5"/>
                    <a:pt x="407" y="0"/>
                    <a:pt x="400" y="0"/>
                  </a:cubicBezTo>
                  <a:cubicBezTo>
                    <a:pt x="11" y="0"/>
                    <a:pt x="11" y="0"/>
                    <a:pt x="11" y="0"/>
                  </a:cubicBezTo>
                  <a:cubicBezTo>
                    <a:pt x="5" y="0"/>
                    <a:pt x="0" y="5"/>
                    <a:pt x="0" y="12"/>
                  </a:cubicBezTo>
                  <a:lnTo>
                    <a:pt x="0" y="160"/>
                  </a:lnTo>
                  <a:close/>
                </a:path>
              </a:pathLst>
            </a:custGeom>
            <a:solidFill>
              <a:schemeClr val="accent2"/>
            </a:solidFill>
            <a:ln>
              <a:noFill/>
            </a:ln>
            <a:effectLst>
              <a:outerShdw blurRad="57150" rotWithShape="0" algn="bl" dir="5400000" dist="19050">
                <a:srgbClr val="000000">
                  <a:alpha val="28000"/>
                </a:srgbClr>
              </a:outerShdw>
            </a:effectLst>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203" name="Google Shape;203;p19"/>
            <p:cNvSpPr/>
            <p:nvPr/>
          </p:nvSpPr>
          <p:spPr>
            <a:xfrm>
              <a:off x="557511" y="3500411"/>
              <a:ext cx="347040" cy="434664"/>
            </a:xfrm>
            <a:custGeom>
              <a:rect b="b" l="l" r="r" t="t"/>
              <a:pathLst>
                <a:path extrusionOk="0" h="515" w="411">
                  <a:moveTo>
                    <a:pt x="411" y="356"/>
                  </a:moveTo>
                  <a:cubicBezTo>
                    <a:pt x="401" y="368"/>
                    <a:pt x="387" y="376"/>
                    <a:pt x="372" y="376"/>
                  </a:cubicBezTo>
                  <a:cubicBezTo>
                    <a:pt x="357" y="376"/>
                    <a:pt x="343" y="369"/>
                    <a:pt x="333" y="357"/>
                  </a:cubicBezTo>
                  <a:cubicBezTo>
                    <a:pt x="318" y="340"/>
                    <a:pt x="311" y="315"/>
                    <a:pt x="311" y="288"/>
                  </a:cubicBezTo>
                  <a:cubicBezTo>
                    <a:pt x="311" y="261"/>
                    <a:pt x="318" y="237"/>
                    <a:pt x="333" y="219"/>
                  </a:cubicBezTo>
                  <a:cubicBezTo>
                    <a:pt x="343" y="207"/>
                    <a:pt x="357" y="201"/>
                    <a:pt x="372" y="201"/>
                  </a:cubicBezTo>
                  <a:cubicBezTo>
                    <a:pt x="387" y="201"/>
                    <a:pt x="401" y="208"/>
                    <a:pt x="411" y="220"/>
                  </a:cubicBezTo>
                  <a:cubicBezTo>
                    <a:pt x="411" y="113"/>
                    <a:pt x="411" y="113"/>
                    <a:pt x="411" y="113"/>
                  </a:cubicBezTo>
                  <a:cubicBezTo>
                    <a:pt x="411" y="107"/>
                    <a:pt x="406" y="102"/>
                    <a:pt x="400" y="102"/>
                  </a:cubicBezTo>
                  <a:cubicBezTo>
                    <a:pt x="261" y="102"/>
                    <a:pt x="261" y="102"/>
                    <a:pt x="261" y="102"/>
                  </a:cubicBezTo>
                  <a:cubicBezTo>
                    <a:pt x="257" y="100"/>
                    <a:pt x="252" y="97"/>
                    <a:pt x="252" y="92"/>
                  </a:cubicBezTo>
                  <a:cubicBezTo>
                    <a:pt x="252" y="82"/>
                    <a:pt x="252" y="73"/>
                    <a:pt x="261" y="67"/>
                  </a:cubicBezTo>
                  <a:cubicBezTo>
                    <a:pt x="266" y="63"/>
                    <a:pt x="271" y="61"/>
                    <a:pt x="276" y="58"/>
                  </a:cubicBezTo>
                  <a:cubicBezTo>
                    <a:pt x="293" y="48"/>
                    <a:pt x="294" y="28"/>
                    <a:pt x="279" y="16"/>
                  </a:cubicBezTo>
                  <a:cubicBezTo>
                    <a:pt x="265" y="5"/>
                    <a:pt x="245" y="0"/>
                    <a:pt x="227" y="1"/>
                  </a:cubicBezTo>
                  <a:cubicBezTo>
                    <a:pt x="209" y="0"/>
                    <a:pt x="189" y="5"/>
                    <a:pt x="175" y="16"/>
                  </a:cubicBezTo>
                  <a:cubicBezTo>
                    <a:pt x="160" y="28"/>
                    <a:pt x="161" y="48"/>
                    <a:pt x="177" y="58"/>
                  </a:cubicBezTo>
                  <a:cubicBezTo>
                    <a:pt x="182" y="61"/>
                    <a:pt x="188" y="63"/>
                    <a:pt x="193" y="67"/>
                  </a:cubicBezTo>
                  <a:cubicBezTo>
                    <a:pt x="202" y="73"/>
                    <a:pt x="202" y="82"/>
                    <a:pt x="202" y="92"/>
                  </a:cubicBezTo>
                  <a:cubicBezTo>
                    <a:pt x="201" y="97"/>
                    <a:pt x="197" y="100"/>
                    <a:pt x="193" y="102"/>
                  </a:cubicBezTo>
                  <a:cubicBezTo>
                    <a:pt x="11" y="102"/>
                    <a:pt x="11" y="102"/>
                    <a:pt x="11" y="102"/>
                  </a:cubicBezTo>
                  <a:cubicBezTo>
                    <a:pt x="5" y="102"/>
                    <a:pt x="0" y="107"/>
                    <a:pt x="0" y="113"/>
                  </a:cubicBezTo>
                  <a:cubicBezTo>
                    <a:pt x="0" y="504"/>
                    <a:pt x="0" y="504"/>
                    <a:pt x="0" y="504"/>
                  </a:cubicBezTo>
                  <a:cubicBezTo>
                    <a:pt x="0" y="510"/>
                    <a:pt x="5" y="515"/>
                    <a:pt x="11" y="515"/>
                  </a:cubicBezTo>
                  <a:cubicBezTo>
                    <a:pt x="400" y="515"/>
                    <a:pt x="400" y="515"/>
                    <a:pt x="400" y="515"/>
                  </a:cubicBezTo>
                  <a:cubicBezTo>
                    <a:pt x="406" y="515"/>
                    <a:pt x="411" y="510"/>
                    <a:pt x="411" y="504"/>
                  </a:cubicBezTo>
                  <a:lnTo>
                    <a:pt x="411" y="356"/>
                  </a:lnTo>
                  <a:close/>
                </a:path>
              </a:pathLst>
            </a:custGeom>
            <a:solidFill>
              <a:schemeClr val="accent4"/>
            </a:solidFill>
            <a:ln>
              <a:noFill/>
            </a:ln>
            <a:effectLst>
              <a:outerShdw blurRad="57150" rotWithShape="0" algn="bl" dir="5400000" dist="19050">
                <a:srgbClr val="000000">
                  <a:alpha val="28000"/>
                </a:srgbClr>
              </a:outerShdw>
            </a:effectLst>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sp>
          <p:nvSpPr>
            <p:cNvPr id="204" name="Google Shape;204;p19"/>
            <p:cNvSpPr/>
            <p:nvPr/>
          </p:nvSpPr>
          <p:spPr>
            <a:xfrm>
              <a:off x="842804" y="3588202"/>
              <a:ext cx="434543" cy="346873"/>
            </a:xfrm>
            <a:custGeom>
              <a:rect b="b" l="l" r="r" t="t"/>
              <a:pathLst>
                <a:path extrusionOk="0" h="411" w="515">
                  <a:moveTo>
                    <a:pt x="355" y="0"/>
                  </a:moveTo>
                  <a:cubicBezTo>
                    <a:pt x="367" y="10"/>
                    <a:pt x="375" y="24"/>
                    <a:pt x="375" y="39"/>
                  </a:cubicBezTo>
                  <a:cubicBezTo>
                    <a:pt x="375" y="54"/>
                    <a:pt x="368" y="68"/>
                    <a:pt x="356" y="78"/>
                  </a:cubicBezTo>
                  <a:cubicBezTo>
                    <a:pt x="339" y="93"/>
                    <a:pt x="314" y="100"/>
                    <a:pt x="287" y="100"/>
                  </a:cubicBezTo>
                  <a:cubicBezTo>
                    <a:pt x="260" y="100"/>
                    <a:pt x="236" y="93"/>
                    <a:pt x="219" y="78"/>
                  </a:cubicBezTo>
                  <a:cubicBezTo>
                    <a:pt x="207" y="68"/>
                    <a:pt x="200" y="54"/>
                    <a:pt x="200" y="39"/>
                  </a:cubicBezTo>
                  <a:cubicBezTo>
                    <a:pt x="200" y="24"/>
                    <a:pt x="207" y="10"/>
                    <a:pt x="219" y="0"/>
                  </a:cubicBezTo>
                  <a:cubicBezTo>
                    <a:pt x="113" y="0"/>
                    <a:pt x="113" y="0"/>
                    <a:pt x="113" y="0"/>
                  </a:cubicBezTo>
                  <a:cubicBezTo>
                    <a:pt x="106" y="0"/>
                    <a:pt x="101" y="5"/>
                    <a:pt x="101" y="11"/>
                  </a:cubicBezTo>
                  <a:cubicBezTo>
                    <a:pt x="101" y="150"/>
                    <a:pt x="101" y="150"/>
                    <a:pt x="101" y="150"/>
                  </a:cubicBezTo>
                  <a:cubicBezTo>
                    <a:pt x="100" y="154"/>
                    <a:pt x="96" y="159"/>
                    <a:pt x="91" y="159"/>
                  </a:cubicBezTo>
                  <a:cubicBezTo>
                    <a:pt x="81" y="159"/>
                    <a:pt x="72" y="159"/>
                    <a:pt x="66" y="150"/>
                  </a:cubicBezTo>
                  <a:cubicBezTo>
                    <a:pt x="63" y="145"/>
                    <a:pt x="60" y="140"/>
                    <a:pt x="57" y="135"/>
                  </a:cubicBezTo>
                  <a:cubicBezTo>
                    <a:pt x="47" y="118"/>
                    <a:pt x="27" y="117"/>
                    <a:pt x="15" y="132"/>
                  </a:cubicBezTo>
                  <a:cubicBezTo>
                    <a:pt x="4" y="146"/>
                    <a:pt x="0" y="166"/>
                    <a:pt x="0" y="184"/>
                  </a:cubicBezTo>
                  <a:cubicBezTo>
                    <a:pt x="0" y="202"/>
                    <a:pt x="4" y="222"/>
                    <a:pt x="15" y="236"/>
                  </a:cubicBezTo>
                  <a:cubicBezTo>
                    <a:pt x="27" y="251"/>
                    <a:pt x="47" y="250"/>
                    <a:pt x="57" y="234"/>
                  </a:cubicBezTo>
                  <a:cubicBezTo>
                    <a:pt x="60" y="229"/>
                    <a:pt x="63" y="223"/>
                    <a:pt x="66" y="218"/>
                  </a:cubicBezTo>
                  <a:cubicBezTo>
                    <a:pt x="72" y="209"/>
                    <a:pt x="81" y="209"/>
                    <a:pt x="91" y="209"/>
                  </a:cubicBezTo>
                  <a:cubicBezTo>
                    <a:pt x="96" y="210"/>
                    <a:pt x="100" y="214"/>
                    <a:pt x="101" y="218"/>
                  </a:cubicBezTo>
                  <a:cubicBezTo>
                    <a:pt x="101" y="400"/>
                    <a:pt x="101" y="400"/>
                    <a:pt x="101" y="400"/>
                  </a:cubicBezTo>
                  <a:cubicBezTo>
                    <a:pt x="101" y="406"/>
                    <a:pt x="106" y="411"/>
                    <a:pt x="113" y="411"/>
                  </a:cubicBezTo>
                  <a:cubicBezTo>
                    <a:pt x="503" y="411"/>
                    <a:pt x="503" y="411"/>
                    <a:pt x="503" y="411"/>
                  </a:cubicBezTo>
                  <a:cubicBezTo>
                    <a:pt x="510" y="411"/>
                    <a:pt x="515" y="406"/>
                    <a:pt x="515" y="400"/>
                  </a:cubicBezTo>
                  <a:cubicBezTo>
                    <a:pt x="515" y="11"/>
                    <a:pt x="515" y="11"/>
                    <a:pt x="515" y="11"/>
                  </a:cubicBezTo>
                  <a:cubicBezTo>
                    <a:pt x="515" y="5"/>
                    <a:pt x="510" y="0"/>
                    <a:pt x="503" y="0"/>
                  </a:cubicBezTo>
                  <a:lnTo>
                    <a:pt x="355" y="0"/>
                  </a:lnTo>
                  <a:close/>
                </a:path>
              </a:pathLst>
            </a:custGeom>
            <a:solidFill>
              <a:schemeClr val="accent3"/>
            </a:solidFill>
            <a:ln>
              <a:noFill/>
            </a:ln>
            <a:effectLst>
              <a:outerShdw blurRad="57150" rotWithShape="0" algn="bl" dir="5400000" dist="19050">
                <a:srgbClr val="000000">
                  <a:alpha val="28000"/>
                </a:srgbClr>
              </a:outerShdw>
            </a:effectLst>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Calibri"/>
                <a:ea typeface="Calibri"/>
                <a:cs typeface="Calibri"/>
                <a:sym typeface="Calibri"/>
              </a:endParaRPr>
            </a:p>
          </p:txBody>
        </p:sp>
      </p:grpSp>
      <p:sp>
        <p:nvSpPr>
          <p:cNvPr id="205" name="Google Shape;205;p19"/>
          <p:cNvSpPr txBox="1"/>
          <p:nvPr>
            <p:ph idx="12" type="sldNum"/>
          </p:nvPr>
        </p:nvSpPr>
        <p:spPr>
          <a:xfrm>
            <a:off x="8529584"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20"/>
          <p:cNvSpPr txBox="1"/>
          <p:nvPr>
            <p:ph idx="4294967295" type="ctrTitle"/>
          </p:nvPr>
        </p:nvSpPr>
        <p:spPr>
          <a:xfrm>
            <a:off x="879250" y="226550"/>
            <a:ext cx="6542100" cy="1159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5000">
                <a:solidFill>
                  <a:srgbClr val="33CCFF"/>
                </a:solidFill>
              </a:rPr>
              <a:t>Project Goal:</a:t>
            </a:r>
            <a:endParaRPr sz="5000">
              <a:solidFill>
                <a:srgbClr val="33CCFF"/>
              </a:solidFill>
            </a:endParaRPr>
          </a:p>
        </p:txBody>
      </p:sp>
      <p:sp>
        <p:nvSpPr>
          <p:cNvPr id="211" name="Google Shape;211;p20"/>
          <p:cNvSpPr txBox="1"/>
          <p:nvPr>
            <p:ph idx="4294967295" type="subTitle"/>
          </p:nvPr>
        </p:nvSpPr>
        <p:spPr>
          <a:xfrm>
            <a:off x="734800" y="1544650"/>
            <a:ext cx="6999000" cy="2733000"/>
          </a:xfrm>
          <a:prstGeom prst="rect">
            <a:avLst/>
          </a:prstGeom>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lang="en" sz="3000">
                <a:solidFill>
                  <a:schemeClr val="lt1"/>
                </a:solidFill>
                <a:latin typeface="Droid Serif"/>
                <a:ea typeface="Droid Serif"/>
                <a:cs typeface="Droid Serif"/>
                <a:sym typeface="Droid Serif"/>
              </a:rPr>
              <a:t> To support and assist the Greater Wellington Regional Council with freshwater quality, quantity, and flow solutions in the Wellington area.</a:t>
            </a:r>
            <a:endParaRPr sz="3000">
              <a:solidFill>
                <a:schemeClr val="lt1"/>
              </a:solidFill>
              <a:latin typeface="Droid Serif"/>
              <a:ea typeface="Droid Serif"/>
              <a:cs typeface="Droid Serif"/>
              <a:sym typeface="Droid Serif"/>
            </a:endParaRPr>
          </a:p>
        </p:txBody>
      </p:sp>
      <p:sp>
        <p:nvSpPr>
          <p:cNvPr id="212" name="Google Shape;212;p20"/>
          <p:cNvSpPr txBox="1"/>
          <p:nvPr>
            <p:ph idx="12" type="sldNum"/>
          </p:nvPr>
        </p:nvSpPr>
        <p:spPr>
          <a:xfrm>
            <a:off x="7565809"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21"/>
          <p:cNvSpPr txBox="1"/>
          <p:nvPr>
            <p:ph idx="12" type="sldNum"/>
          </p:nvPr>
        </p:nvSpPr>
        <p:spPr>
          <a:xfrm>
            <a:off x="7565809"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pSp>
        <p:nvGrpSpPr>
          <p:cNvPr id="218" name="Google Shape;218;p21"/>
          <p:cNvGrpSpPr/>
          <p:nvPr/>
        </p:nvGrpSpPr>
        <p:grpSpPr>
          <a:xfrm>
            <a:off x="550854" y="1683106"/>
            <a:ext cx="6975493" cy="2398874"/>
            <a:chOff x="-76725" y="1769448"/>
            <a:chExt cx="6369150" cy="2190352"/>
          </a:xfrm>
        </p:grpSpPr>
        <p:sp>
          <p:nvSpPr>
            <p:cNvPr id="219" name="Google Shape;219;p21"/>
            <p:cNvSpPr/>
            <p:nvPr/>
          </p:nvSpPr>
          <p:spPr>
            <a:xfrm>
              <a:off x="4545825" y="2218300"/>
              <a:ext cx="1614600" cy="1741500"/>
            </a:xfrm>
            <a:prstGeom prst="roundRect">
              <a:avLst>
                <a:gd fmla="val 16667" name="adj"/>
              </a:avLst>
            </a:prstGeom>
            <a:solidFill>
              <a:srgbClr val="CFE2F3">
                <a:alpha val="72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1"/>
            <p:cNvSpPr/>
            <p:nvPr/>
          </p:nvSpPr>
          <p:spPr>
            <a:xfrm>
              <a:off x="2134500" y="2218300"/>
              <a:ext cx="1614600" cy="1741500"/>
            </a:xfrm>
            <a:prstGeom prst="roundRect">
              <a:avLst>
                <a:gd fmla="val 16667" name="adj"/>
              </a:avLst>
            </a:prstGeom>
            <a:solidFill>
              <a:srgbClr val="CFE2F3">
                <a:alpha val="72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1"/>
            <p:cNvSpPr/>
            <p:nvPr/>
          </p:nvSpPr>
          <p:spPr>
            <a:xfrm>
              <a:off x="-76725" y="2218300"/>
              <a:ext cx="1413300" cy="1741500"/>
            </a:xfrm>
            <a:prstGeom prst="roundRect">
              <a:avLst>
                <a:gd fmla="val 16667" name="adj"/>
              </a:avLst>
            </a:prstGeom>
            <a:solidFill>
              <a:srgbClr val="CFE2F3">
                <a:alpha val="72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1"/>
            <p:cNvSpPr/>
            <p:nvPr/>
          </p:nvSpPr>
          <p:spPr>
            <a:xfrm>
              <a:off x="1453088" y="2851600"/>
              <a:ext cx="564900" cy="335400"/>
            </a:xfrm>
            <a:prstGeom prst="homePlate">
              <a:avLst>
                <a:gd fmla="val 50000" name="adj"/>
              </a:avLst>
            </a:prstGeom>
            <a:solidFill>
              <a:srgbClr val="33CC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1"/>
            <p:cNvSpPr/>
            <p:nvPr/>
          </p:nvSpPr>
          <p:spPr>
            <a:xfrm>
              <a:off x="3865013" y="2851600"/>
              <a:ext cx="564900" cy="335400"/>
            </a:xfrm>
            <a:prstGeom prst="homePlate">
              <a:avLst>
                <a:gd fmla="val 50000" name="adj"/>
              </a:avLst>
            </a:prstGeom>
            <a:solidFill>
              <a:srgbClr val="33CC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4" name="Google Shape;224;p21"/>
            <p:cNvGrpSpPr/>
            <p:nvPr/>
          </p:nvGrpSpPr>
          <p:grpSpPr>
            <a:xfrm>
              <a:off x="432972" y="1801470"/>
              <a:ext cx="393904" cy="588421"/>
              <a:chOff x="11033597" y="1011159"/>
              <a:chExt cx="482075" cy="720133"/>
            </a:xfrm>
          </p:grpSpPr>
          <p:sp>
            <p:nvSpPr>
              <p:cNvPr id="225" name="Google Shape;225;p21"/>
              <p:cNvSpPr/>
              <p:nvPr/>
            </p:nvSpPr>
            <p:spPr>
              <a:xfrm>
                <a:off x="11033597" y="1414369"/>
                <a:ext cx="482075" cy="151349"/>
              </a:xfrm>
              <a:custGeom>
                <a:rect b="b" l="l" r="r" t="t"/>
                <a:pathLst>
                  <a:path extrusionOk="0" h="227" w="724">
                    <a:moveTo>
                      <a:pt x="0" y="112"/>
                    </a:moveTo>
                    <a:cubicBezTo>
                      <a:pt x="0" y="149"/>
                      <a:pt x="5" y="185"/>
                      <a:pt x="16" y="219"/>
                    </a:cubicBezTo>
                    <a:cubicBezTo>
                      <a:pt x="17" y="224"/>
                      <a:pt x="22" y="227"/>
                      <a:pt x="27" y="227"/>
                    </a:cubicBezTo>
                    <a:cubicBezTo>
                      <a:pt x="697" y="227"/>
                      <a:pt x="697" y="227"/>
                      <a:pt x="697" y="227"/>
                    </a:cubicBezTo>
                    <a:cubicBezTo>
                      <a:pt x="702" y="227"/>
                      <a:pt x="707" y="224"/>
                      <a:pt x="708" y="219"/>
                    </a:cubicBezTo>
                    <a:cubicBezTo>
                      <a:pt x="719" y="185"/>
                      <a:pt x="724" y="149"/>
                      <a:pt x="724" y="112"/>
                    </a:cubicBezTo>
                    <a:cubicBezTo>
                      <a:pt x="724" y="76"/>
                      <a:pt x="719" y="41"/>
                      <a:pt x="709" y="8"/>
                    </a:cubicBezTo>
                    <a:cubicBezTo>
                      <a:pt x="708" y="3"/>
                      <a:pt x="703" y="0"/>
                      <a:pt x="698" y="0"/>
                    </a:cubicBezTo>
                    <a:cubicBezTo>
                      <a:pt x="26" y="0"/>
                      <a:pt x="26" y="0"/>
                      <a:pt x="26" y="0"/>
                    </a:cubicBezTo>
                    <a:cubicBezTo>
                      <a:pt x="21" y="0"/>
                      <a:pt x="16" y="3"/>
                      <a:pt x="15" y="8"/>
                    </a:cubicBezTo>
                    <a:cubicBezTo>
                      <a:pt x="5" y="41"/>
                      <a:pt x="0" y="76"/>
                      <a:pt x="0" y="112"/>
                    </a:cubicBezTo>
                    <a:close/>
                  </a:path>
                </a:pathLst>
              </a:custGeom>
              <a:solidFill>
                <a:srgbClr val="33CCFF"/>
              </a:solidFill>
              <a:ln>
                <a:noFill/>
              </a:ln>
              <a:effectLst>
                <a:outerShdw blurRad="114300" rotWithShape="0" algn="bl" dir="4860000" dist="57150">
                  <a:srgbClr val="000000">
                    <a:alpha val="26000"/>
                  </a:srgbClr>
                </a:outerShdw>
              </a:effectLst>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162D5A"/>
                  </a:buClr>
                  <a:buSzPts val="1400"/>
                  <a:buFont typeface="Calibri"/>
                  <a:buNone/>
                </a:pPr>
                <a:r>
                  <a:t/>
                </a:r>
                <a:endParaRPr b="0" i="0" sz="1400" u="none">
                  <a:solidFill>
                    <a:srgbClr val="162D5A"/>
                  </a:solidFill>
                  <a:latin typeface="Calibri"/>
                  <a:ea typeface="Calibri"/>
                  <a:cs typeface="Calibri"/>
                  <a:sym typeface="Calibri"/>
                </a:endParaRPr>
              </a:p>
            </p:txBody>
          </p:sp>
          <p:sp>
            <p:nvSpPr>
              <p:cNvPr id="226" name="Google Shape;226;p21"/>
              <p:cNvSpPr/>
              <p:nvPr/>
            </p:nvSpPr>
            <p:spPr>
              <a:xfrm>
                <a:off x="11142821" y="1011159"/>
                <a:ext cx="263627" cy="229006"/>
              </a:xfrm>
              <a:custGeom>
                <a:rect b="b" l="l" r="r" t="t"/>
                <a:pathLst>
                  <a:path extrusionOk="0" h="343" w="396">
                    <a:moveTo>
                      <a:pt x="357" y="266"/>
                    </a:moveTo>
                    <a:cubicBezTo>
                      <a:pt x="208" y="7"/>
                      <a:pt x="208" y="7"/>
                      <a:pt x="208" y="7"/>
                    </a:cubicBezTo>
                    <a:cubicBezTo>
                      <a:pt x="203" y="0"/>
                      <a:pt x="193" y="0"/>
                      <a:pt x="188" y="7"/>
                    </a:cubicBezTo>
                    <a:cubicBezTo>
                      <a:pt x="39" y="266"/>
                      <a:pt x="39" y="266"/>
                      <a:pt x="39" y="266"/>
                    </a:cubicBezTo>
                    <a:cubicBezTo>
                      <a:pt x="4" y="326"/>
                      <a:pt x="4" y="326"/>
                      <a:pt x="4" y="326"/>
                    </a:cubicBezTo>
                    <a:cubicBezTo>
                      <a:pt x="0" y="334"/>
                      <a:pt x="5" y="343"/>
                      <a:pt x="14" y="343"/>
                    </a:cubicBezTo>
                    <a:cubicBezTo>
                      <a:pt x="382" y="343"/>
                      <a:pt x="382" y="343"/>
                      <a:pt x="382" y="343"/>
                    </a:cubicBezTo>
                    <a:cubicBezTo>
                      <a:pt x="391" y="343"/>
                      <a:pt x="396" y="334"/>
                      <a:pt x="392" y="326"/>
                    </a:cubicBezTo>
                    <a:lnTo>
                      <a:pt x="357" y="266"/>
                    </a:lnTo>
                    <a:close/>
                  </a:path>
                </a:pathLst>
              </a:custGeom>
              <a:solidFill>
                <a:srgbClr val="A7EA52"/>
              </a:solidFill>
              <a:ln>
                <a:noFill/>
              </a:ln>
              <a:effectLst>
                <a:outerShdw blurRad="114300" rotWithShape="0" algn="bl" dir="4860000" dist="57150">
                  <a:srgbClr val="000000">
                    <a:alpha val="26000"/>
                  </a:srgbClr>
                </a:outerShdw>
              </a:effectLst>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162D5A"/>
                  </a:buClr>
                  <a:buSzPts val="1400"/>
                  <a:buFont typeface="Calibri"/>
                  <a:buNone/>
                </a:pPr>
                <a:r>
                  <a:t/>
                </a:r>
                <a:endParaRPr b="0" i="0" sz="1400" u="none">
                  <a:solidFill>
                    <a:srgbClr val="162D5A"/>
                  </a:solidFill>
                  <a:latin typeface="Calibri"/>
                  <a:ea typeface="Calibri"/>
                  <a:cs typeface="Calibri"/>
                  <a:sym typeface="Calibri"/>
                </a:endParaRPr>
              </a:p>
            </p:txBody>
          </p:sp>
          <p:sp>
            <p:nvSpPr>
              <p:cNvPr id="227" name="Google Shape;227;p21"/>
              <p:cNvSpPr/>
              <p:nvPr/>
            </p:nvSpPr>
            <p:spPr>
              <a:xfrm>
                <a:off x="11052228" y="1576445"/>
                <a:ext cx="444813" cy="154847"/>
              </a:xfrm>
              <a:custGeom>
                <a:rect b="b" l="l" r="r" t="t"/>
                <a:pathLst>
                  <a:path extrusionOk="0" h="232" w="668">
                    <a:moveTo>
                      <a:pt x="334" y="232"/>
                    </a:moveTo>
                    <a:cubicBezTo>
                      <a:pt x="482" y="232"/>
                      <a:pt x="609" y="143"/>
                      <a:pt x="665" y="17"/>
                    </a:cubicBezTo>
                    <a:cubicBezTo>
                      <a:pt x="668" y="9"/>
                      <a:pt x="663" y="0"/>
                      <a:pt x="655" y="0"/>
                    </a:cubicBezTo>
                    <a:cubicBezTo>
                      <a:pt x="13" y="0"/>
                      <a:pt x="13" y="0"/>
                      <a:pt x="13" y="0"/>
                    </a:cubicBezTo>
                    <a:cubicBezTo>
                      <a:pt x="5" y="0"/>
                      <a:pt x="0" y="9"/>
                      <a:pt x="3" y="17"/>
                    </a:cubicBezTo>
                    <a:cubicBezTo>
                      <a:pt x="59" y="143"/>
                      <a:pt x="186" y="232"/>
                      <a:pt x="334" y="232"/>
                    </a:cubicBezTo>
                    <a:close/>
                  </a:path>
                </a:pathLst>
              </a:custGeom>
              <a:solidFill>
                <a:srgbClr val="16A3E0"/>
              </a:solidFill>
              <a:ln>
                <a:noFill/>
              </a:ln>
              <a:effectLst>
                <a:outerShdw blurRad="114300" rotWithShape="0" algn="bl" dir="4860000" dist="57150">
                  <a:srgbClr val="000000">
                    <a:alpha val="26000"/>
                  </a:srgbClr>
                </a:outerShdw>
              </a:effectLst>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162D5A"/>
                  </a:buClr>
                  <a:buSzPts val="1400"/>
                  <a:buFont typeface="Calibri"/>
                  <a:buNone/>
                </a:pPr>
                <a:r>
                  <a:t/>
                </a:r>
                <a:endParaRPr b="0" i="0" sz="1400" u="none">
                  <a:solidFill>
                    <a:srgbClr val="162D5A"/>
                  </a:solidFill>
                  <a:latin typeface="Calibri"/>
                  <a:ea typeface="Calibri"/>
                  <a:cs typeface="Calibri"/>
                  <a:sym typeface="Calibri"/>
                </a:endParaRPr>
              </a:p>
            </p:txBody>
          </p:sp>
          <p:sp>
            <p:nvSpPr>
              <p:cNvPr id="228" name="Google Shape;228;p21"/>
              <p:cNvSpPr/>
              <p:nvPr/>
            </p:nvSpPr>
            <p:spPr>
              <a:xfrm>
                <a:off x="11051762" y="1251592"/>
                <a:ext cx="446676" cy="151349"/>
              </a:xfrm>
              <a:custGeom>
                <a:rect b="b" l="l" r="r" t="t"/>
                <a:pathLst>
                  <a:path extrusionOk="0" h="227" w="671">
                    <a:moveTo>
                      <a:pt x="654" y="183"/>
                    </a:moveTo>
                    <a:cubicBezTo>
                      <a:pt x="653" y="182"/>
                      <a:pt x="653" y="182"/>
                      <a:pt x="653" y="182"/>
                    </a:cubicBezTo>
                    <a:cubicBezTo>
                      <a:pt x="552" y="5"/>
                      <a:pt x="552" y="5"/>
                      <a:pt x="552" y="5"/>
                    </a:cubicBezTo>
                    <a:cubicBezTo>
                      <a:pt x="550" y="2"/>
                      <a:pt x="546" y="0"/>
                      <a:pt x="542" y="0"/>
                    </a:cubicBezTo>
                    <a:cubicBezTo>
                      <a:pt x="128" y="0"/>
                      <a:pt x="128" y="0"/>
                      <a:pt x="128" y="0"/>
                    </a:cubicBezTo>
                    <a:cubicBezTo>
                      <a:pt x="124" y="0"/>
                      <a:pt x="120" y="2"/>
                      <a:pt x="118" y="5"/>
                    </a:cubicBezTo>
                    <a:cubicBezTo>
                      <a:pt x="17" y="182"/>
                      <a:pt x="17" y="182"/>
                      <a:pt x="17" y="182"/>
                    </a:cubicBezTo>
                    <a:cubicBezTo>
                      <a:pt x="16" y="185"/>
                      <a:pt x="16" y="185"/>
                      <a:pt x="16" y="185"/>
                    </a:cubicBezTo>
                    <a:cubicBezTo>
                      <a:pt x="11" y="194"/>
                      <a:pt x="7" y="202"/>
                      <a:pt x="3" y="211"/>
                    </a:cubicBezTo>
                    <a:cubicBezTo>
                      <a:pt x="0" y="219"/>
                      <a:pt x="5" y="227"/>
                      <a:pt x="13" y="227"/>
                    </a:cubicBezTo>
                    <a:cubicBezTo>
                      <a:pt x="657" y="227"/>
                      <a:pt x="657" y="227"/>
                      <a:pt x="657" y="227"/>
                    </a:cubicBezTo>
                    <a:cubicBezTo>
                      <a:pt x="665" y="227"/>
                      <a:pt x="671" y="219"/>
                      <a:pt x="667" y="211"/>
                    </a:cubicBezTo>
                    <a:cubicBezTo>
                      <a:pt x="663" y="202"/>
                      <a:pt x="659" y="193"/>
                      <a:pt x="654" y="183"/>
                    </a:cubicBezTo>
                    <a:close/>
                  </a:path>
                </a:pathLst>
              </a:custGeom>
              <a:solidFill>
                <a:srgbClr val="33CCCC"/>
              </a:solidFill>
              <a:ln>
                <a:noFill/>
              </a:ln>
              <a:effectLst>
                <a:outerShdw blurRad="114300" rotWithShape="0" algn="bl" dir="4860000" dist="57150">
                  <a:srgbClr val="000000">
                    <a:alpha val="26000"/>
                  </a:srgbClr>
                </a:outerShdw>
              </a:effectLst>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162D5A"/>
                  </a:buClr>
                  <a:buSzPts val="1400"/>
                  <a:buFont typeface="Calibri"/>
                  <a:buNone/>
                </a:pPr>
                <a:r>
                  <a:t/>
                </a:r>
                <a:endParaRPr b="0" i="0" sz="1400" u="none">
                  <a:solidFill>
                    <a:srgbClr val="162D5A"/>
                  </a:solidFill>
                  <a:latin typeface="Calibri"/>
                  <a:ea typeface="Calibri"/>
                  <a:cs typeface="Calibri"/>
                  <a:sym typeface="Calibri"/>
                </a:endParaRPr>
              </a:p>
            </p:txBody>
          </p:sp>
        </p:grpSp>
        <p:grpSp>
          <p:nvGrpSpPr>
            <p:cNvPr id="229" name="Google Shape;229;p21"/>
            <p:cNvGrpSpPr/>
            <p:nvPr/>
          </p:nvGrpSpPr>
          <p:grpSpPr>
            <a:xfrm>
              <a:off x="2697610" y="1769448"/>
              <a:ext cx="546050" cy="652460"/>
              <a:chOff x="8095060" y="5664590"/>
              <a:chExt cx="497404" cy="594389"/>
            </a:xfrm>
          </p:grpSpPr>
          <p:grpSp>
            <p:nvGrpSpPr>
              <p:cNvPr id="230" name="Google Shape;230;p21"/>
              <p:cNvGrpSpPr/>
              <p:nvPr/>
            </p:nvGrpSpPr>
            <p:grpSpPr>
              <a:xfrm>
                <a:off x="8095060" y="5969027"/>
                <a:ext cx="497404" cy="289951"/>
                <a:chOff x="8095060" y="5969027"/>
                <a:chExt cx="497404" cy="289951"/>
              </a:xfrm>
            </p:grpSpPr>
            <p:sp>
              <p:nvSpPr>
                <p:cNvPr id="231" name="Google Shape;231;p21"/>
                <p:cNvSpPr/>
                <p:nvPr/>
              </p:nvSpPr>
              <p:spPr>
                <a:xfrm>
                  <a:off x="8095060" y="5969027"/>
                  <a:ext cx="497402" cy="248408"/>
                </a:xfrm>
                <a:custGeom>
                  <a:rect b="b" l="l" r="r" t="t"/>
                  <a:pathLst>
                    <a:path extrusionOk="0" h="1166" w="2340">
                      <a:moveTo>
                        <a:pt x="1754" y="292"/>
                      </a:moveTo>
                      <a:lnTo>
                        <a:pt x="1170" y="0"/>
                      </a:lnTo>
                      <a:lnTo>
                        <a:pt x="587" y="292"/>
                      </a:lnTo>
                      <a:lnTo>
                        <a:pt x="0" y="584"/>
                      </a:lnTo>
                      <a:lnTo>
                        <a:pt x="587" y="876"/>
                      </a:lnTo>
                      <a:lnTo>
                        <a:pt x="1170" y="1166"/>
                      </a:lnTo>
                      <a:lnTo>
                        <a:pt x="1754" y="876"/>
                      </a:lnTo>
                      <a:lnTo>
                        <a:pt x="2340" y="584"/>
                      </a:lnTo>
                      <a:lnTo>
                        <a:pt x="1754" y="292"/>
                      </a:lnTo>
                      <a:close/>
                    </a:path>
                  </a:pathLst>
                </a:custGeom>
                <a:solidFill>
                  <a:srgbClr val="B4A7D6"/>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162D5A"/>
                    </a:buClr>
                    <a:buSzPts val="1400"/>
                    <a:buFont typeface="Calibri"/>
                    <a:buNone/>
                  </a:pPr>
                  <a:r>
                    <a:t/>
                  </a:r>
                  <a:endParaRPr b="0" i="0" sz="1400" u="none" cap="none" strike="noStrike">
                    <a:solidFill>
                      <a:srgbClr val="162D5A"/>
                    </a:solidFill>
                    <a:latin typeface="Calibri"/>
                    <a:ea typeface="Calibri"/>
                    <a:cs typeface="Calibri"/>
                    <a:sym typeface="Calibri"/>
                  </a:endParaRPr>
                </a:p>
              </p:txBody>
            </p:sp>
            <p:sp>
              <p:nvSpPr>
                <p:cNvPr id="232" name="Google Shape;232;p21"/>
                <p:cNvSpPr/>
                <p:nvPr/>
              </p:nvSpPr>
              <p:spPr>
                <a:xfrm>
                  <a:off x="8095060" y="6092592"/>
                  <a:ext cx="248701" cy="166386"/>
                </a:xfrm>
                <a:custGeom>
                  <a:rect b="b" l="l" r="r" t="t"/>
                  <a:pathLst>
                    <a:path extrusionOk="0" h="781" w="1170">
                      <a:moveTo>
                        <a:pt x="0" y="0"/>
                      </a:moveTo>
                      <a:lnTo>
                        <a:pt x="0" y="197"/>
                      </a:lnTo>
                      <a:lnTo>
                        <a:pt x="1170" y="781"/>
                      </a:lnTo>
                      <a:lnTo>
                        <a:pt x="1170" y="582"/>
                      </a:lnTo>
                      <a:lnTo>
                        <a:pt x="0" y="0"/>
                      </a:lnTo>
                      <a:close/>
                    </a:path>
                  </a:pathLst>
                </a:custGeom>
                <a:solidFill>
                  <a:srgbClr val="8E7CC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162D5A"/>
                    </a:buClr>
                    <a:buSzPts val="1400"/>
                    <a:buFont typeface="Calibri"/>
                    <a:buNone/>
                  </a:pPr>
                  <a:r>
                    <a:t/>
                  </a:r>
                  <a:endParaRPr b="0" i="0" sz="1400" u="none" cap="none" strike="noStrike">
                    <a:solidFill>
                      <a:srgbClr val="162D5A"/>
                    </a:solidFill>
                    <a:latin typeface="Calibri"/>
                    <a:ea typeface="Calibri"/>
                    <a:cs typeface="Calibri"/>
                    <a:sym typeface="Calibri"/>
                  </a:endParaRPr>
                </a:p>
              </p:txBody>
            </p:sp>
            <p:sp>
              <p:nvSpPr>
                <p:cNvPr id="233" name="Google Shape;233;p21"/>
                <p:cNvSpPr/>
                <p:nvPr/>
              </p:nvSpPr>
              <p:spPr>
                <a:xfrm>
                  <a:off x="8343763" y="6092592"/>
                  <a:ext cx="248701" cy="166386"/>
                </a:xfrm>
                <a:custGeom>
                  <a:rect b="b" l="l" r="r" t="t"/>
                  <a:pathLst>
                    <a:path extrusionOk="0" h="781" w="1170">
                      <a:moveTo>
                        <a:pt x="1170" y="0"/>
                      </a:moveTo>
                      <a:lnTo>
                        <a:pt x="0" y="582"/>
                      </a:lnTo>
                      <a:lnTo>
                        <a:pt x="0" y="781"/>
                      </a:lnTo>
                      <a:lnTo>
                        <a:pt x="1170" y="197"/>
                      </a:lnTo>
                      <a:lnTo>
                        <a:pt x="1170" y="0"/>
                      </a:lnTo>
                      <a:close/>
                    </a:path>
                  </a:pathLst>
                </a:custGeom>
                <a:solidFill>
                  <a:srgbClr val="674EA7"/>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162D5A"/>
                    </a:buClr>
                    <a:buSzPts val="1400"/>
                    <a:buFont typeface="Calibri"/>
                    <a:buNone/>
                  </a:pPr>
                  <a:r>
                    <a:t/>
                  </a:r>
                  <a:endParaRPr b="0" i="0" sz="1400" u="none" cap="none" strike="noStrike">
                    <a:solidFill>
                      <a:srgbClr val="162D5A"/>
                    </a:solidFill>
                    <a:latin typeface="Calibri"/>
                    <a:ea typeface="Calibri"/>
                    <a:cs typeface="Calibri"/>
                    <a:sym typeface="Calibri"/>
                  </a:endParaRPr>
                </a:p>
              </p:txBody>
            </p:sp>
          </p:grpSp>
          <p:grpSp>
            <p:nvGrpSpPr>
              <p:cNvPr id="234" name="Google Shape;234;p21"/>
              <p:cNvGrpSpPr/>
              <p:nvPr/>
            </p:nvGrpSpPr>
            <p:grpSpPr>
              <a:xfrm>
                <a:off x="8095060" y="5867832"/>
                <a:ext cx="497404" cy="289312"/>
                <a:chOff x="8095060" y="5867832"/>
                <a:chExt cx="497404" cy="289312"/>
              </a:xfrm>
            </p:grpSpPr>
            <p:sp>
              <p:nvSpPr>
                <p:cNvPr id="235" name="Google Shape;235;p21"/>
                <p:cNvSpPr/>
                <p:nvPr/>
              </p:nvSpPr>
              <p:spPr>
                <a:xfrm>
                  <a:off x="8095060" y="5867832"/>
                  <a:ext cx="497402" cy="248195"/>
                </a:xfrm>
                <a:custGeom>
                  <a:rect b="b" l="l" r="r" t="t"/>
                  <a:pathLst>
                    <a:path extrusionOk="0" h="1165" w="2340">
                      <a:moveTo>
                        <a:pt x="1754" y="292"/>
                      </a:moveTo>
                      <a:lnTo>
                        <a:pt x="1170" y="0"/>
                      </a:lnTo>
                      <a:lnTo>
                        <a:pt x="587" y="292"/>
                      </a:lnTo>
                      <a:lnTo>
                        <a:pt x="0" y="581"/>
                      </a:lnTo>
                      <a:lnTo>
                        <a:pt x="587" y="873"/>
                      </a:lnTo>
                      <a:lnTo>
                        <a:pt x="1170" y="1165"/>
                      </a:lnTo>
                      <a:lnTo>
                        <a:pt x="1754" y="873"/>
                      </a:lnTo>
                      <a:lnTo>
                        <a:pt x="2340" y="581"/>
                      </a:lnTo>
                      <a:lnTo>
                        <a:pt x="1754" y="292"/>
                      </a:lnTo>
                      <a:close/>
                    </a:path>
                  </a:pathLst>
                </a:custGeom>
                <a:solidFill>
                  <a:srgbClr val="A4C2F4"/>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162D5A"/>
                    </a:buClr>
                    <a:buSzPts val="1400"/>
                    <a:buFont typeface="Calibri"/>
                    <a:buNone/>
                  </a:pPr>
                  <a:r>
                    <a:t/>
                  </a:r>
                  <a:endParaRPr b="0" i="0" sz="1400" u="none" cap="none" strike="noStrike">
                    <a:solidFill>
                      <a:srgbClr val="162D5A"/>
                    </a:solidFill>
                    <a:latin typeface="Calibri"/>
                    <a:ea typeface="Calibri"/>
                    <a:cs typeface="Calibri"/>
                    <a:sym typeface="Calibri"/>
                  </a:endParaRPr>
                </a:p>
              </p:txBody>
            </p:sp>
            <p:sp>
              <p:nvSpPr>
                <p:cNvPr id="236" name="Google Shape;236;p21"/>
                <p:cNvSpPr/>
                <p:nvPr/>
              </p:nvSpPr>
              <p:spPr>
                <a:xfrm>
                  <a:off x="8095060" y="5990758"/>
                  <a:ext cx="248701" cy="166386"/>
                </a:xfrm>
                <a:custGeom>
                  <a:rect b="b" l="l" r="r" t="t"/>
                  <a:pathLst>
                    <a:path extrusionOk="0" h="781" w="1170">
                      <a:moveTo>
                        <a:pt x="0" y="0"/>
                      </a:moveTo>
                      <a:lnTo>
                        <a:pt x="0" y="199"/>
                      </a:lnTo>
                      <a:lnTo>
                        <a:pt x="1170" y="781"/>
                      </a:lnTo>
                      <a:lnTo>
                        <a:pt x="1170" y="584"/>
                      </a:lnTo>
                      <a:lnTo>
                        <a:pt x="0" y="0"/>
                      </a:lnTo>
                      <a:close/>
                    </a:path>
                  </a:pathLst>
                </a:custGeom>
                <a:solidFill>
                  <a:srgbClr val="6D9EEB"/>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162D5A"/>
                    </a:buClr>
                    <a:buSzPts val="1400"/>
                    <a:buFont typeface="Calibri"/>
                    <a:buNone/>
                  </a:pPr>
                  <a:r>
                    <a:t/>
                  </a:r>
                  <a:endParaRPr b="0" i="0" sz="1400" u="none" cap="none" strike="noStrike">
                    <a:solidFill>
                      <a:srgbClr val="162D5A"/>
                    </a:solidFill>
                    <a:latin typeface="Calibri"/>
                    <a:ea typeface="Calibri"/>
                    <a:cs typeface="Calibri"/>
                    <a:sym typeface="Calibri"/>
                  </a:endParaRPr>
                </a:p>
              </p:txBody>
            </p:sp>
            <p:sp>
              <p:nvSpPr>
                <p:cNvPr id="237" name="Google Shape;237;p21"/>
                <p:cNvSpPr/>
                <p:nvPr/>
              </p:nvSpPr>
              <p:spPr>
                <a:xfrm>
                  <a:off x="8343763" y="5990758"/>
                  <a:ext cx="248701" cy="166386"/>
                </a:xfrm>
                <a:custGeom>
                  <a:rect b="b" l="l" r="r" t="t"/>
                  <a:pathLst>
                    <a:path extrusionOk="0" h="781" w="1170">
                      <a:moveTo>
                        <a:pt x="1170" y="0"/>
                      </a:moveTo>
                      <a:lnTo>
                        <a:pt x="0" y="584"/>
                      </a:lnTo>
                      <a:lnTo>
                        <a:pt x="0" y="781"/>
                      </a:lnTo>
                      <a:lnTo>
                        <a:pt x="1170" y="199"/>
                      </a:lnTo>
                      <a:lnTo>
                        <a:pt x="1170" y="0"/>
                      </a:lnTo>
                      <a:close/>
                    </a:path>
                  </a:pathLst>
                </a:custGeom>
                <a:solidFill>
                  <a:srgbClr val="3C78D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162D5A"/>
                    </a:buClr>
                    <a:buSzPts val="1400"/>
                    <a:buFont typeface="Calibri"/>
                    <a:buNone/>
                  </a:pPr>
                  <a:r>
                    <a:t/>
                  </a:r>
                  <a:endParaRPr b="0" i="0" sz="1400" u="none" cap="none" strike="noStrike">
                    <a:solidFill>
                      <a:srgbClr val="162D5A"/>
                    </a:solidFill>
                    <a:latin typeface="Calibri"/>
                    <a:ea typeface="Calibri"/>
                    <a:cs typeface="Calibri"/>
                    <a:sym typeface="Calibri"/>
                  </a:endParaRPr>
                </a:p>
              </p:txBody>
            </p:sp>
          </p:grpSp>
          <p:grpSp>
            <p:nvGrpSpPr>
              <p:cNvPr id="238" name="Google Shape;238;p21"/>
              <p:cNvGrpSpPr/>
              <p:nvPr/>
            </p:nvGrpSpPr>
            <p:grpSpPr>
              <a:xfrm>
                <a:off x="8095060" y="5765998"/>
                <a:ext cx="497404" cy="289312"/>
                <a:chOff x="8095060" y="5765998"/>
                <a:chExt cx="497404" cy="289312"/>
              </a:xfrm>
            </p:grpSpPr>
            <p:sp>
              <p:nvSpPr>
                <p:cNvPr id="239" name="Google Shape;239;p21"/>
                <p:cNvSpPr/>
                <p:nvPr/>
              </p:nvSpPr>
              <p:spPr>
                <a:xfrm>
                  <a:off x="8095060" y="5765998"/>
                  <a:ext cx="497402" cy="248195"/>
                </a:xfrm>
                <a:custGeom>
                  <a:rect b="b" l="l" r="r" t="t"/>
                  <a:pathLst>
                    <a:path extrusionOk="0" h="1165" w="2340">
                      <a:moveTo>
                        <a:pt x="1754" y="292"/>
                      </a:moveTo>
                      <a:lnTo>
                        <a:pt x="1170" y="0"/>
                      </a:lnTo>
                      <a:lnTo>
                        <a:pt x="587" y="292"/>
                      </a:lnTo>
                      <a:lnTo>
                        <a:pt x="0" y="584"/>
                      </a:lnTo>
                      <a:lnTo>
                        <a:pt x="587" y="873"/>
                      </a:lnTo>
                      <a:lnTo>
                        <a:pt x="1170" y="1165"/>
                      </a:lnTo>
                      <a:lnTo>
                        <a:pt x="1754" y="873"/>
                      </a:lnTo>
                      <a:lnTo>
                        <a:pt x="2340" y="584"/>
                      </a:lnTo>
                      <a:lnTo>
                        <a:pt x="1754" y="292"/>
                      </a:lnTo>
                      <a:close/>
                    </a:path>
                  </a:pathLst>
                </a:custGeom>
                <a:solidFill>
                  <a:srgbClr val="B6D7A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162D5A"/>
                    </a:buClr>
                    <a:buSzPts val="1400"/>
                    <a:buFont typeface="Calibri"/>
                    <a:buNone/>
                  </a:pPr>
                  <a:r>
                    <a:t/>
                  </a:r>
                  <a:endParaRPr b="0" i="0" sz="1400" u="none" cap="none" strike="noStrike">
                    <a:solidFill>
                      <a:srgbClr val="162D5A"/>
                    </a:solidFill>
                    <a:latin typeface="Calibri"/>
                    <a:ea typeface="Calibri"/>
                    <a:cs typeface="Calibri"/>
                    <a:sym typeface="Calibri"/>
                  </a:endParaRPr>
                </a:p>
              </p:txBody>
            </p:sp>
            <p:sp>
              <p:nvSpPr>
                <p:cNvPr id="240" name="Google Shape;240;p21"/>
                <p:cNvSpPr/>
                <p:nvPr/>
              </p:nvSpPr>
              <p:spPr>
                <a:xfrm>
                  <a:off x="8095060" y="5889563"/>
                  <a:ext cx="248701" cy="165747"/>
                </a:xfrm>
                <a:custGeom>
                  <a:rect b="b" l="l" r="r" t="t"/>
                  <a:pathLst>
                    <a:path extrusionOk="0" h="778" w="1170">
                      <a:moveTo>
                        <a:pt x="0" y="0"/>
                      </a:moveTo>
                      <a:lnTo>
                        <a:pt x="0" y="196"/>
                      </a:lnTo>
                      <a:lnTo>
                        <a:pt x="1170" y="778"/>
                      </a:lnTo>
                      <a:lnTo>
                        <a:pt x="1170" y="581"/>
                      </a:lnTo>
                      <a:lnTo>
                        <a:pt x="0" y="0"/>
                      </a:lnTo>
                      <a:close/>
                    </a:path>
                  </a:pathLst>
                </a:custGeom>
                <a:solidFill>
                  <a:srgbClr val="93C47D"/>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162D5A"/>
                    </a:buClr>
                    <a:buSzPts val="1400"/>
                    <a:buFont typeface="Calibri"/>
                    <a:buNone/>
                  </a:pPr>
                  <a:r>
                    <a:t/>
                  </a:r>
                  <a:endParaRPr b="0" i="0" sz="1400" u="none" cap="none" strike="noStrike">
                    <a:solidFill>
                      <a:srgbClr val="162D5A"/>
                    </a:solidFill>
                    <a:latin typeface="Calibri"/>
                    <a:ea typeface="Calibri"/>
                    <a:cs typeface="Calibri"/>
                    <a:sym typeface="Calibri"/>
                  </a:endParaRPr>
                </a:p>
              </p:txBody>
            </p:sp>
            <p:sp>
              <p:nvSpPr>
                <p:cNvPr id="241" name="Google Shape;241;p21"/>
                <p:cNvSpPr/>
                <p:nvPr/>
              </p:nvSpPr>
              <p:spPr>
                <a:xfrm>
                  <a:off x="8343763" y="5889563"/>
                  <a:ext cx="248701" cy="165747"/>
                </a:xfrm>
                <a:custGeom>
                  <a:rect b="b" l="l" r="r" t="t"/>
                  <a:pathLst>
                    <a:path extrusionOk="0" h="778" w="1170">
                      <a:moveTo>
                        <a:pt x="1170" y="0"/>
                      </a:moveTo>
                      <a:lnTo>
                        <a:pt x="0" y="581"/>
                      </a:lnTo>
                      <a:lnTo>
                        <a:pt x="0" y="778"/>
                      </a:lnTo>
                      <a:lnTo>
                        <a:pt x="1170" y="196"/>
                      </a:lnTo>
                      <a:lnTo>
                        <a:pt x="1170" y="0"/>
                      </a:lnTo>
                      <a:close/>
                    </a:path>
                  </a:pathLst>
                </a:custGeom>
                <a:solidFill>
                  <a:srgbClr val="6AA84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162D5A"/>
                    </a:buClr>
                    <a:buSzPts val="1400"/>
                    <a:buFont typeface="Calibri"/>
                    <a:buNone/>
                  </a:pPr>
                  <a:r>
                    <a:t/>
                  </a:r>
                  <a:endParaRPr b="0" i="0" sz="1400" u="none" cap="none" strike="noStrike">
                    <a:solidFill>
                      <a:srgbClr val="162D5A"/>
                    </a:solidFill>
                    <a:latin typeface="Calibri"/>
                    <a:ea typeface="Calibri"/>
                    <a:cs typeface="Calibri"/>
                    <a:sym typeface="Calibri"/>
                  </a:endParaRPr>
                </a:p>
              </p:txBody>
            </p:sp>
          </p:grpSp>
          <p:grpSp>
            <p:nvGrpSpPr>
              <p:cNvPr id="242" name="Google Shape;242;p21"/>
              <p:cNvGrpSpPr/>
              <p:nvPr/>
            </p:nvGrpSpPr>
            <p:grpSpPr>
              <a:xfrm>
                <a:off x="8095060" y="5664590"/>
                <a:ext cx="497404" cy="290164"/>
                <a:chOff x="8095060" y="5664590"/>
                <a:chExt cx="497404" cy="290164"/>
              </a:xfrm>
            </p:grpSpPr>
            <p:sp>
              <p:nvSpPr>
                <p:cNvPr id="243" name="Google Shape;243;p21"/>
                <p:cNvSpPr/>
                <p:nvPr/>
              </p:nvSpPr>
              <p:spPr>
                <a:xfrm>
                  <a:off x="8095060" y="5664590"/>
                  <a:ext cx="497402" cy="248408"/>
                </a:xfrm>
                <a:custGeom>
                  <a:rect b="b" l="l" r="r" t="t"/>
                  <a:pathLst>
                    <a:path extrusionOk="0" h="1166" w="2340">
                      <a:moveTo>
                        <a:pt x="1754" y="290"/>
                      </a:moveTo>
                      <a:lnTo>
                        <a:pt x="1170" y="0"/>
                      </a:lnTo>
                      <a:lnTo>
                        <a:pt x="587" y="290"/>
                      </a:lnTo>
                      <a:lnTo>
                        <a:pt x="0" y="582"/>
                      </a:lnTo>
                      <a:lnTo>
                        <a:pt x="587" y="874"/>
                      </a:lnTo>
                      <a:lnTo>
                        <a:pt x="1170" y="1166"/>
                      </a:lnTo>
                      <a:lnTo>
                        <a:pt x="1754" y="874"/>
                      </a:lnTo>
                      <a:lnTo>
                        <a:pt x="2340" y="582"/>
                      </a:lnTo>
                      <a:lnTo>
                        <a:pt x="1754" y="290"/>
                      </a:lnTo>
                      <a:close/>
                    </a:path>
                  </a:pathLst>
                </a:custGeom>
                <a:solidFill>
                  <a:srgbClr val="FFE5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162D5A"/>
                    </a:buClr>
                    <a:buSzPts val="1400"/>
                    <a:buFont typeface="Calibri"/>
                    <a:buNone/>
                  </a:pPr>
                  <a:r>
                    <a:t/>
                  </a:r>
                  <a:endParaRPr b="0" i="0" sz="1400" u="none" cap="none" strike="noStrike">
                    <a:solidFill>
                      <a:srgbClr val="162D5A"/>
                    </a:solidFill>
                    <a:latin typeface="Calibri"/>
                    <a:ea typeface="Calibri"/>
                    <a:cs typeface="Calibri"/>
                    <a:sym typeface="Calibri"/>
                  </a:endParaRPr>
                </a:p>
              </p:txBody>
            </p:sp>
            <p:sp>
              <p:nvSpPr>
                <p:cNvPr id="244" name="Google Shape;244;p21"/>
                <p:cNvSpPr/>
                <p:nvPr/>
              </p:nvSpPr>
              <p:spPr>
                <a:xfrm>
                  <a:off x="8095060" y="5788580"/>
                  <a:ext cx="248701" cy="166173"/>
                </a:xfrm>
                <a:custGeom>
                  <a:rect b="b" l="l" r="r" t="t"/>
                  <a:pathLst>
                    <a:path extrusionOk="0" h="780" w="1170">
                      <a:moveTo>
                        <a:pt x="0" y="0"/>
                      </a:moveTo>
                      <a:lnTo>
                        <a:pt x="0" y="196"/>
                      </a:lnTo>
                      <a:lnTo>
                        <a:pt x="1170" y="780"/>
                      </a:lnTo>
                      <a:lnTo>
                        <a:pt x="1170" y="584"/>
                      </a:lnTo>
                      <a:lnTo>
                        <a:pt x="0" y="0"/>
                      </a:lnTo>
                      <a:close/>
                    </a:path>
                  </a:pathLst>
                </a:custGeom>
                <a:solidFill>
                  <a:srgbClr val="FFD966"/>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162D5A"/>
                    </a:buClr>
                    <a:buSzPts val="1400"/>
                    <a:buFont typeface="Calibri"/>
                    <a:buNone/>
                  </a:pPr>
                  <a:r>
                    <a:t/>
                  </a:r>
                  <a:endParaRPr b="0" i="0" sz="1400" u="none" cap="none" strike="noStrike">
                    <a:solidFill>
                      <a:srgbClr val="162D5A"/>
                    </a:solidFill>
                    <a:latin typeface="Calibri"/>
                    <a:ea typeface="Calibri"/>
                    <a:cs typeface="Calibri"/>
                    <a:sym typeface="Calibri"/>
                  </a:endParaRPr>
                </a:p>
              </p:txBody>
            </p:sp>
            <p:sp>
              <p:nvSpPr>
                <p:cNvPr id="245" name="Google Shape;245;p21"/>
                <p:cNvSpPr/>
                <p:nvPr/>
              </p:nvSpPr>
              <p:spPr>
                <a:xfrm>
                  <a:off x="8343763" y="5788580"/>
                  <a:ext cx="248701" cy="166173"/>
                </a:xfrm>
                <a:custGeom>
                  <a:rect b="b" l="l" r="r" t="t"/>
                  <a:pathLst>
                    <a:path extrusionOk="0" h="780" w="1170">
                      <a:moveTo>
                        <a:pt x="1170" y="0"/>
                      </a:moveTo>
                      <a:lnTo>
                        <a:pt x="0" y="584"/>
                      </a:lnTo>
                      <a:lnTo>
                        <a:pt x="0" y="780"/>
                      </a:lnTo>
                      <a:lnTo>
                        <a:pt x="1170" y="196"/>
                      </a:lnTo>
                      <a:lnTo>
                        <a:pt x="1170" y="0"/>
                      </a:lnTo>
                      <a:close/>
                    </a:path>
                  </a:pathLst>
                </a:custGeom>
                <a:solidFill>
                  <a:srgbClr val="F1C232"/>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162D5A"/>
                    </a:buClr>
                    <a:buSzPts val="1400"/>
                    <a:buFont typeface="Calibri"/>
                    <a:buNone/>
                  </a:pPr>
                  <a:r>
                    <a:t/>
                  </a:r>
                  <a:endParaRPr b="0" i="0" sz="1400" u="none" cap="none" strike="noStrike">
                    <a:solidFill>
                      <a:srgbClr val="162D5A"/>
                    </a:solidFill>
                    <a:latin typeface="Calibri"/>
                    <a:ea typeface="Calibri"/>
                    <a:cs typeface="Calibri"/>
                    <a:sym typeface="Calibri"/>
                  </a:endParaRPr>
                </a:p>
              </p:txBody>
            </p:sp>
          </p:grpSp>
        </p:grpSp>
        <p:grpSp>
          <p:nvGrpSpPr>
            <p:cNvPr id="246" name="Google Shape;246;p21"/>
            <p:cNvGrpSpPr/>
            <p:nvPr/>
          </p:nvGrpSpPr>
          <p:grpSpPr>
            <a:xfrm>
              <a:off x="4981193" y="1801478"/>
              <a:ext cx="664901" cy="588398"/>
              <a:chOff x="1510757" y="3225422"/>
              <a:chExt cx="720214" cy="637347"/>
            </a:xfrm>
          </p:grpSpPr>
          <p:sp>
            <p:nvSpPr>
              <p:cNvPr id="247" name="Google Shape;247;p21"/>
              <p:cNvSpPr/>
              <p:nvPr/>
            </p:nvSpPr>
            <p:spPr>
              <a:xfrm>
                <a:off x="1774546" y="3475620"/>
                <a:ext cx="261417" cy="238347"/>
              </a:xfrm>
              <a:custGeom>
                <a:rect b="b" l="l" r="r" t="t"/>
                <a:pathLst>
                  <a:path extrusionOk="0" h="351" w="385">
                    <a:moveTo>
                      <a:pt x="0" y="288"/>
                    </a:moveTo>
                    <a:cubicBezTo>
                      <a:pt x="0" y="195"/>
                      <a:pt x="0" y="195"/>
                      <a:pt x="0" y="195"/>
                    </a:cubicBezTo>
                    <a:cubicBezTo>
                      <a:pt x="7" y="203"/>
                      <a:pt x="17" y="209"/>
                      <a:pt x="28" y="209"/>
                    </a:cubicBezTo>
                    <a:cubicBezTo>
                      <a:pt x="39" y="209"/>
                      <a:pt x="49" y="204"/>
                      <a:pt x="56" y="195"/>
                    </a:cubicBezTo>
                    <a:cubicBezTo>
                      <a:pt x="66" y="183"/>
                      <a:pt x="72" y="166"/>
                      <a:pt x="71" y="146"/>
                    </a:cubicBezTo>
                    <a:cubicBezTo>
                      <a:pt x="72" y="127"/>
                      <a:pt x="66" y="110"/>
                      <a:pt x="56" y="98"/>
                    </a:cubicBezTo>
                    <a:cubicBezTo>
                      <a:pt x="49" y="89"/>
                      <a:pt x="39" y="84"/>
                      <a:pt x="28" y="84"/>
                    </a:cubicBezTo>
                    <a:cubicBezTo>
                      <a:pt x="17" y="84"/>
                      <a:pt x="7" y="89"/>
                      <a:pt x="0" y="98"/>
                    </a:cubicBezTo>
                    <a:cubicBezTo>
                      <a:pt x="0" y="0"/>
                      <a:pt x="0" y="0"/>
                      <a:pt x="0" y="0"/>
                    </a:cubicBezTo>
                    <a:cubicBezTo>
                      <a:pt x="189" y="0"/>
                      <a:pt x="189" y="0"/>
                      <a:pt x="189" y="0"/>
                    </a:cubicBezTo>
                    <a:cubicBezTo>
                      <a:pt x="312" y="0"/>
                      <a:pt x="312" y="0"/>
                      <a:pt x="312" y="0"/>
                    </a:cubicBezTo>
                    <a:cubicBezTo>
                      <a:pt x="313" y="0"/>
                      <a:pt x="313" y="0"/>
                      <a:pt x="313" y="0"/>
                    </a:cubicBezTo>
                    <a:cubicBezTo>
                      <a:pt x="313" y="122"/>
                      <a:pt x="313" y="122"/>
                      <a:pt x="313" y="122"/>
                    </a:cubicBezTo>
                    <a:cubicBezTo>
                      <a:pt x="314" y="125"/>
                      <a:pt x="317" y="128"/>
                      <a:pt x="320" y="128"/>
                    </a:cubicBezTo>
                    <a:cubicBezTo>
                      <a:pt x="327" y="129"/>
                      <a:pt x="334" y="129"/>
                      <a:pt x="338" y="122"/>
                    </a:cubicBezTo>
                    <a:cubicBezTo>
                      <a:pt x="341" y="119"/>
                      <a:pt x="342" y="115"/>
                      <a:pt x="345" y="111"/>
                    </a:cubicBezTo>
                    <a:cubicBezTo>
                      <a:pt x="351" y="100"/>
                      <a:pt x="366" y="99"/>
                      <a:pt x="374" y="109"/>
                    </a:cubicBezTo>
                    <a:cubicBezTo>
                      <a:pt x="382" y="119"/>
                      <a:pt x="385" y="133"/>
                      <a:pt x="385" y="146"/>
                    </a:cubicBezTo>
                    <a:cubicBezTo>
                      <a:pt x="385" y="160"/>
                      <a:pt x="382" y="174"/>
                      <a:pt x="374" y="184"/>
                    </a:cubicBezTo>
                    <a:cubicBezTo>
                      <a:pt x="366" y="194"/>
                      <a:pt x="351" y="193"/>
                      <a:pt x="345" y="182"/>
                    </a:cubicBezTo>
                    <a:cubicBezTo>
                      <a:pt x="342" y="178"/>
                      <a:pt x="341" y="174"/>
                      <a:pt x="338" y="170"/>
                    </a:cubicBezTo>
                    <a:cubicBezTo>
                      <a:pt x="334" y="164"/>
                      <a:pt x="327" y="164"/>
                      <a:pt x="320" y="164"/>
                    </a:cubicBezTo>
                    <a:cubicBezTo>
                      <a:pt x="317" y="164"/>
                      <a:pt x="314" y="168"/>
                      <a:pt x="313" y="171"/>
                    </a:cubicBezTo>
                    <a:cubicBezTo>
                      <a:pt x="313" y="351"/>
                      <a:pt x="313" y="351"/>
                      <a:pt x="313" y="351"/>
                    </a:cubicBezTo>
                    <a:cubicBezTo>
                      <a:pt x="107" y="324"/>
                      <a:pt x="107" y="324"/>
                      <a:pt x="107" y="324"/>
                    </a:cubicBezTo>
                    <a:cubicBezTo>
                      <a:pt x="107" y="324"/>
                      <a:pt x="74" y="316"/>
                      <a:pt x="52" y="310"/>
                    </a:cubicBezTo>
                    <a:cubicBezTo>
                      <a:pt x="32" y="305"/>
                      <a:pt x="0" y="288"/>
                      <a:pt x="0" y="288"/>
                    </a:cubicBezTo>
                    <a:close/>
                  </a:path>
                </a:pathLst>
              </a:custGeom>
              <a:solidFill>
                <a:srgbClr val="162D5A"/>
              </a:solidFill>
              <a:ln>
                <a:noFill/>
              </a:ln>
              <a:effectLst>
                <a:outerShdw blurRad="114300" rotWithShape="0" algn="bl" dir="4860000" dist="57150">
                  <a:srgbClr val="000000">
                    <a:alpha val="12000"/>
                  </a:srgbClr>
                </a:outerShdw>
              </a:effectLst>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162D5A"/>
                  </a:buClr>
                  <a:buSzPts val="1400"/>
                  <a:buFont typeface="Calibri"/>
                  <a:buNone/>
                </a:pPr>
                <a:r>
                  <a:t/>
                </a:r>
                <a:endParaRPr b="0" i="0" sz="1400" u="none" cap="none" strike="noStrike">
                  <a:solidFill>
                    <a:srgbClr val="162D5A"/>
                  </a:solidFill>
                  <a:latin typeface="Calibri"/>
                  <a:ea typeface="Calibri"/>
                  <a:cs typeface="Calibri"/>
                  <a:sym typeface="Calibri"/>
                </a:endParaRPr>
              </a:p>
            </p:txBody>
          </p:sp>
          <p:sp>
            <p:nvSpPr>
              <p:cNvPr id="248" name="Google Shape;248;p21"/>
              <p:cNvSpPr/>
              <p:nvPr/>
            </p:nvSpPr>
            <p:spPr>
              <a:xfrm>
                <a:off x="2000650" y="3426634"/>
                <a:ext cx="230321" cy="296287"/>
              </a:xfrm>
              <a:custGeom>
                <a:rect b="b" l="l" r="r" t="t"/>
                <a:pathLst>
                  <a:path extrusionOk="0" h="436" w="339">
                    <a:moveTo>
                      <a:pt x="187" y="65"/>
                    </a:moveTo>
                    <a:cubicBezTo>
                      <a:pt x="187" y="58"/>
                      <a:pt x="187" y="51"/>
                      <a:pt x="193" y="47"/>
                    </a:cubicBezTo>
                    <a:cubicBezTo>
                      <a:pt x="197" y="45"/>
                      <a:pt x="201" y="43"/>
                      <a:pt x="205" y="41"/>
                    </a:cubicBezTo>
                    <a:cubicBezTo>
                      <a:pt x="216" y="34"/>
                      <a:pt x="217" y="20"/>
                      <a:pt x="207" y="11"/>
                    </a:cubicBezTo>
                    <a:cubicBezTo>
                      <a:pt x="197" y="3"/>
                      <a:pt x="183" y="0"/>
                      <a:pt x="169" y="0"/>
                    </a:cubicBezTo>
                    <a:cubicBezTo>
                      <a:pt x="156" y="0"/>
                      <a:pt x="142" y="3"/>
                      <a:pt x="132" y="11"/>
                    </a:cubicBezTo>
                    <a:cubicBezTo>
                      <a:pt x="122" y="20"/>
                      <a:pt x="123" y="34"/>
                      <a:pt x="134" y="41"/>
                    </a:cubicBezTo>
                    <a:cubicBezTo>
                      <a:pt x="138" y="43"/>
                      <a:pt x="142" y="45"/>
                      <a:pt x="145" y="47"/>
                    </a:cubicBezTo>
                    <a:cubicBezTo>
                      <a:pt x="152" y="51"/>
                      <a:pt x="152" y="58"/>
                      <a:pt x="151" y="65"/>
                    </a:cubicBezTo>
                    <a:cubicBezTo>
                      <a:pt x="151" y="69"/>
                      <a:pt x="148" y="71"/>
                      <a:pt x="145" y="72"/>
                    </a:cubicBezTo>
                    <a:cubicBezTo>
                      <a:pt x="61" y="72"/>
                      <a:pt x="61" y="72"/>
                      <a:pt x="61" y="72"/>
                    </a:cubicBezTo>
                    <a:cubicBezTo>
                      <a:pt x="0" y="72"/>
                      <a:pt x="0" y="72"/>
                      <a:pt x="0" y="72"/>
                    </a:cubicBezTo>
                    <a:cubicBezTo>
                      <a:pt x="0" y="170"/>
                      <a:pt x="0" y="170"/>
                      <a:pt x="0" y="170"/>
                    </a:cubicBezTo>
                    <a:cubicBezTo>
                      <a:pt x="7" y="161"/>
                      <a:pt x="17" y="156"/>
                      <a:pt x="28" y="156"/>
                    </a:cubicBezTo>
                    <a:cubicBezTo>
                      <a:pt x="39" y="156"/>
                      <a:pt x="49" y="161"/>
                      <a:pt x="56" y="170"/>
                    </a:cubicBezTo>
                    <a:cubicBezTo>
                      <a:pt x="66" y="182"/>
                      <a:pt x="71" y="199"/>
                      <a:pt x="71" y="218"/>
                    </a:cubicBezTo>
                    <a:cubicBezTo>
                      <a:pt x="71" y="238"/>
                      <a:pt x="66" y="255"/>
                      <a:pt x="56" y="267"/>
                    </a:cubicBezTo>
                    <a:cubicBezTo>
                      <a:pt x="49" y="276"/>
                      <a:pt x="39" y="281"/>
                      <a:pt x="28" y="281"/>
                    </a:cubicBezTo>
                    <a:cubicBezTo>
                      <a:pt x="17" y="281"/>
                      <a:pt x="7" y="275"/>
                      <a:pt x="0" y="267"/>
                    </a:cubicBezTo>
                    <a:cubicBezTo>
                      <a:pt x="0" y="425"/>
                      <a:pt x="0" y="425"/>
                      <a:pt x="0" y="425"/>
                    </a:cubicBezTo>
                    <a:cubicBezTo>
                      <a:pt x="86" y="436"/>
                      <a:pt x="86" y="436"/>
                      <a:pt x="86" y="436"/>
                    </a:cubicBezTo>
                    <a:cubicBezTo>
                      <a:pt x="128" y="431"/>
                      <a:pt x="201" y="415"/>
                      <a:pt x="248" y="367"/>
                    </a:cubicBezTo>
                    <a:cubicBezTo>
                      <a:pt x="307" y="309"/>
                      <a:pt x="328" y="205"/>
                      <a:pt x="328" y="205"/>
                    </a:cubicBezTo>
                    <a:cubicBezTo>
                      <a:pt x="328" y="205"/>
                      <a:pt x="339" y="143"/>
                      <a:pt x="333" y="72"/>
                    </a:cubicBezTo>
                    <a:cubicBezTo>
                      <a:pt x="193" y="72"/>
                      <a:pt x="193" y="72"/>
                      <a:pt x="193" y="72"/>
                    </a:cubicBezTo>
                    <a:cubicBezTo>
                      <a:pt x="190" y="71"/>
                      <a:pt x="187" y="69"/>
                      <a:pt x="187" y="65"/>
                    </a:cubicBezTo>
                    <a:close/>
                  </a:path>
                </a:pathLst>
              </a:custGeom>
              <a:solidFill>
                <a:srgbClr val="16A3E0"/>
              </a:solidFill>
              <a:ln>
                <a:noFill/>
              </a:ln>
              <a:effectLst>
                <a:outerShdw blurRad="114300" rotWithShape="0" algn="bl" dir="4860000" dist="57150">
                  <a:srgbClr val="000000">
                    <a:alpha val="12000"/>
                  </a:srgbClr>
                </a:outerShdw>
              </a:effectLst>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162D5A"/>
                  </a:buClr>
                  <a:buSzPts val="1400"/>
                  <a:buFont typeface="Calibri"/>
                  <a:buNone/>
                </a:pPr>
                <a:r>
                  <a:t/>
                </a:r>
                <a:endParaRPr b="0" i="0" sz="1400" u="none" cap="none" strike="noStrike">
                  <a:solidFill>
                    <a:srgbClr val="162D5A"/>
                  </a:solidFill>
                  <a:latin typeface="Calibri"/>
                  <a:ea typeface="Calibri"/>
                  <a:cs typeface="Calibri"/>
                  <a:sym typeface="Calibri"/>
                </a:endParaRPr>
              </a:p>
            </p:txBody>
          </p:sp>
          <p:sp>
            <p:nvSpPr>
              <p:cNvPr id="249" name="Google Shape;249;p21"/>
              <p:cNvSpPr/>
              <p:nvPr/>
            </p:nvSpPr>
            <p:spPr>
              <a:xfrm>
                <a:off x="1774546" y="3225422"/>
                <a:ext cx="211874" cy="236503"/>
              </a:xfrm>
              <a:custGeom>
                <a:rect b="b" l="l" r="r" t="t"/>
                <a:pathLst>
                  <a:path extrusionOk="0" h="348" w="312">
                    <a:moveTo>
                      <a:pt x="0" y="157"/>
                    </a:moveTo>
                    <a:cubicBezTo>
                      <a:pt x="7" y="149"/>
                      <a:pt x="17" y="143"/>
                      <a:pt x="28" y="143"/>
                    </a:cubicBezTo>
                    <a:cubicBezTo>
                      <a:pt x="39" y="143"/>
                      <a:pt x="49" y="148"/>
                      <a:pt x="56" y="157"/>
                    </a:cubicBezTo>
                    <a:cubicBezTo>
                      <a:pt x="66" y="169"/>
                      <a:pt x="72" y="186"/>
                      <a:pt x="71" y="206"/>
                    </a:cubicBezTo>
                    <a:cubicBezTo>
                      <a:pt x="72" y="225"/>
                      <a:pt x="66" y="242"/>
                      <a:pt x="56" y="255"/>
                    </a:cubicBezTo>
                    <a:cubicBezTo>
                      <a:pt x="49" y="263"/>
                      <a:pt x="39" y="268"/>
                      <a:pt x="28" y="268"/>
                    </a:cubicBezTo>
                    <a:cubicBezTo>
                      <a:pt x="17" y="268"/>
                      <a:pt x="7" y="263"/>
                      <a:pt x="0" y="254"/>
                    </a:cubicBezTo>
                    <a:cubicBezTo>
                      <a:pt x="0" y="348"/>
                      <a:pt x="0" y="348"/>
                      <a:pt x="0" y="348"/>
                    </a:cubicBezTo>
                    <a:cubicBezTo>
                      <a:pt x="189" y="348"/>
                      <a:pt x="189" y="348"/>
                      <a:pt x="189" y="348"/>
                    </a:cubicBezTo>
                    <a:cubicBezTo>
                      <a:pt x="312" y="348"/>
                      <a:pt x="312" y="348"/>
                      <a:pt x="312" y="348"/>
                    </a:cubicBezTo>
                    <a:cubicBezTo>
                      <a:pt x="312" y="254"/>
                      <a:pt x="312" y="254"/>
                      <a:pt x="312" y="254"/>
                    </a:cubicBezTo>
                    <a:cubicBezTo>
                      <a:pt x="305" y="263"/>
                      <a:pt x="295" y="268"/>
                      <a:pt x="284" y="268"/>
                    </a:cubicBezTo>
                    <a:cubicBezTo>
                      <a:pt x="274" y="268"/>
                      <a:pt x="264" y="263"/>
                      <a:pt x="257" y="255"/>
                    </a:cubicBezTo>
                    <a:cubicBezTo>
                      <a:pt x="246" y="242"/>
                      <a:pt x="241" y="225"/>
                      <a:pt x="241" y="206"/>
                    </a:cubicBezTo>
                    <a:cubicBezTo>
                      <a:pt x="241" y="186"/>
                      <a:pt x="246" y="169"/>
                      <a:pt x="257" y="157"/>
                    </a:cubicBezTo>
                    <a:cubicBezTo>
                      <a:pt x="264" y="148"/>
                      <a:pt x="274" y="143"/>
                      <a:pt x="284" y="143"/>
                    </a:cubicBezTo>
                    <a:cubicBezTo>
                      <a:pt x="295" y="143"/>
                      <a:pt x="305" y="149"/>
                      <a:pt x="312" y="157"/>
                    </a:cubicBezTo>
                    <a:cubicBezTo>
                      <a:pt x="312" y="23"/>
                      <a:pt x="312" y="23"/>
                      <a:pt x="312" y="23"/>
                    </a:cubicBezTo>
                    <a:cubicBezTo>
                      <a:pt x="292" y="20"/>
                      <a:pt x="273" y="18"/>
                      <a:pt x="256" y="17"/>
                    </a:cubicBezTo>
                    <a:cubicBezTo>
                      <a:pt x="182" y="11"/>
                      <a:pt x="96" y="0"/>
                      <a:pt x="0" y="12"/>
                    </a:cubicBezTo>
                    <a:lnTo>
                      <a:pt x="0" y="157"/>
                    </a:lnTo>
                    <a:close/>
                  </a:path>
                </a:pathLst>
              </a:custGeom>
              <a:solidFill>
                <a:srgbClr val="33CCCC"/>
              </a:solidFill>
              <a:ln>
                <a:noFill/>
              </a:ln>
              <a:effectLst>
                <a:outerShdw blurRad="114300" rotWithShape="0" algn="bl" dir="4860000" dist="57150">
                  <a:srgbClr val="000000">
                    <a:alpha val="12000"/>
                  </a:srgbClr>
                </a:outerShdw>
              </a:effectLst>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162D5A"/>
                  </a:buClr>
                  <a:buSzPts val="1400"/>
                  <a:buFont typeface="Calibri"/>
                  <a:buNone/>
                </a:pPr>
                <a:r>
                  <a:t/>
                </a:r>
                <a:endParaRPr b="0" i="0" sz="1400" u="none" cap="none" strike="noStrike">
                  <a:solidFill>
                    <a:srgbClr val="162D5A"/>
                  </a:solidFill>
                  <a:latin typeface="Calibri"/>
                  <a:ea typeface="Calibri"/>
                  <a:cs typeface="Calibri"/>
                  <a:sym typeface="Calibri"/>
                </a:endParaRPr>
              </a:p>
            </p:txBody>
          </p:sp>
          <p:sp>
            <p:nvSpPr>
              <p:cNvPr id="250" name="Google Shape;250;p21"/>
              <p:cNvSpPr/>
              <p:nvPr/>
            </p:nvSpPr>
            <p:spPr>
              <a:xfrm>
                <a:off x="1951107" y="3243857"/>
                <a:ext cx="274329" cy="218067"/>
              </a:xfrm>
              <a:custGeom>
                <a:rect b="b" l="l" r="r" t="t"/>
                <a:pathLst>
                  <a:path extrusionOk="0" h="321" w="404">
                    <a:moveTo>
                      <a:pt x="72" y="155"/>
                    </a:moveTo>
                    <a:cubicBezTo>
                      <a:pt x="71" y="158"/>
                      <a:pt x="69" y="161"/>
                      <a:pt x="65" y="161"/>
                    </a:cubicBezTo>
                    <a:cubicBezTo>
                      <a:pt x="58" y="161"/>
                      <a:pt x="52" y="161"/>
                      <a:pt x="47" y="155"/>
                    </a:cubicBezTo>
                    <a:cubicBezTo>
                      <a:pt x="45" y="151"/>
                      <a:pt x="43" y="147"/>
                      <a:pt x="41" y="143"/>
                    </a:cubicBezTo>
                    <a:cubicBezTo>
                      <a:pt x="34" y="132"/>
                      <a:pt x="20" y="131"/>
                      <a:pt x="11" y="141"/>
                    </a:cubicBezTo>
                    <a:cubicBezTo>
                      <a:pt x="3" y="151"/>
                      <a:pt x="0" y="165"/>
                      <a:pt x="0" y="179"/>
                    </a:cubicBezTo>
                    <a:cubicBezTo>
                      <a:pt x="0" y="192"/>
                      <a:pt x="3" y="206"/>
                      <a:pt x="11" y="216"/>
                    </a:cubicBezTo>
                    <a:cubicBezTo>
                      <a:pt x="20" y="226"/>
                      <a:pt x="34" y="225"/>
                      <a:pt x="41" y="214"/>
                    </a:cubicBezTo>
                    <a:cubicBezTo>
                      <a:pt x="43" y="210"/>
                      <a:pt x="45" y="206"/>
                      <a:pt x="47" y="203"/>
                    </a:cubicBezTo>
                    <a:cubicBezTo>
                      <a:pt x="52" y="196"/>
                      <a:pt x="58" y="196"/>
                      <a:pt x="65" y="197"/>
                    </a:cubicBezTo>
                    <a:cubicBezTo>
                      <a:pt x="69" y="197"/>
                      <a:pt x="71" y="200"/>
                      <a:pt x="72" y="203"/>
                    </a:cubicBezTo>
                    <a:cubicBezTo>
                      <a:pt x="72" y="321"/>
                      <a:pt x="72" y="321"/>
                      <a:pt x="72" y="321"/>
                    </a:cubicBezTo>
                    <a:cubicBezTo>
                      <a:pt x="134" y="321"/>
                      <a:pt x="134" y="321"/>
                      <a:pt x="134" y="321"/>
                    </a:cubicBezTo>
                    <a:cubicBezTo>
                      <a:pt x="194" y="321"/>
                      <a:pt x="194" y="321"/>
                      <a:pt x="194" y="321"/>
                    </a:cubicBezTo>
                    <a:cubicBezTo>
                      <a:pt x="185" y="314"/>
                      <a:pt x="180" y="304"/>
                      <a:pt x="180" y="293"/>
                    </a:cubicBezTo>
                    <a:cubicBezTo>
                      <a:pt x="180" y="283"/>
                      <a:pt x="185" y="272"/>
                      <a:pt x="193" y="265"/>
                    </a:cubicBezTo>
                    <a:cubicBezTo>
                      <a:pt x="206" y="255"/>
                      <a:pt x="223" y="250"/>
                      <a:pt x="242" y="250"/>
                    </a:cubicBezTo>
                    <a:cubicBezTo>
                      <a:pt x="262" y="250"/>
                      <a:pt x="279" y="255"/>
                      <a:pt x="291" y="265"/>
                    </a:cubicBezTo>
                    <a:cubicBezTo>
                      <a:pt x="300" y="272"/>
                      <a:pt x="305" y="283"/>
                      <a:pt x="305" y="293"/>
                    </a:cubicBezTo>
                    <a:cubicBezTo>
                      <a:pt x="305" y="304"/>
                      <a:pt x="299" y="314"/>
                      <a:pt x="291" y="321"/>
                    </a:cubicBezTo>
                    <a:cubicBezTo>
                      <a:pt x="404" y="321"/>
                      <a:pt x="404" y="321"/>
                      <a:pt x="404" y="321"/>
                    </a:cubicBezTo>
                    <a:cubicBezTo>
                      <a:pt x="403" y="315"/>
                      <a:pt x="402" y="308"/>
                      <a:pt x="401" y="301"/>
                    </a:cubicBezTo>
                    <a:cubicBezTo>
                      <a:pt x="396" y="273"/>
                      <a:pt x="371" y="189"/>
                      <a:pt x="282" y="113"/>
                    </a:cubicBezTo>
                    <a:cubicBezTo>
                      <a:pt x="199" y="42"/>
                      <a:pt x="130" y="13"/>
                      <a:pt x="72" y="0"/>
                    </a:cubicBezTo>
                    <a:lnTo>
                      <a:pt x="72" y="155"/>
                    </a:lnTo>
                    <a:close/>
                  </a:path>
                </a:pathLst>
              </a:custGeom>
              <a:solidFill>
                <a:srgbClr val="33CCFF"/>
              </a:solidFill>
              <a:ln>
                <a:noFill/>
              </a:ln>
              <a:effectLst>
                <a:outerShdw blurRad="114300" rotWithShape="0" algn="bl" dir="4860000" dist="57150">
                  <a:srgbClr val="000000">
                    <a:alpha val="12000"/>
                  </a:srgbClr>
                </a:outerShdw>
              </a:effectLst>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162D5A"/>
                  </a:buClr>
                  <a:buSzPts val="1400"/>
                  <a:buFont typeface="Calibri"/>
                  <a:buNone/>
                </a:pPr>
                <a:r>
                  <a:t/>
                </a:r>
                <a:endParaRPr b="0" i="0" sz="1400" u="none" cap="none" strike="noStrike">
                  <a:solidFill>
                    <a:srgbClr val="162D5A"/>
                  </a:solidFill>
                  <a:latin typeface="Calibri"/>
                  <a:ea typeface="Calibri"/>
                  <a:cs typeface="Calibri"/>
                  <a:sym typeface="Calibri"/>
                </a:endParaRPr>
              </a:p>
            </p:txBody>
          </p:sp>
          <p:sp>
            <p:nvSpPr>
              <p:cNvPr id="251" name="Google Shape;251;p21"/>
              <p:cNvSpPr/>
              <p:nvPr/>
            </p:nvSpPr>
            <p:spPr>
              <a:xfrm>
                <a:off x="1858610" y="3710542"/>
                <a:ext cx="173926" cy="152226"/>
              </a:xfrm>
              <a:custGeom>
                <a:rect b="b" l="l" r="r" t="t"/>
                <a:pathLst>
                  <a:path extrusionOk="0" h="224" w="256">
                    <a:moveTo>
                      <a:pt x="253" y="39"/>
                    </a:moveTo>
                    <a:cubicBezTo>
                      <a:pt x="254" y="37"/>
                      <a:pt x="255" y="35"/>
                      <a:pt x="256" y="34"/>
                    </a:cubicBezTo>
                    <a:cubicBezTo>
                      <a:pt x="0" y="0"/>
                      <a:pt x="0" y="0"/>
                      <a:pt x="0" y="0"/>
                    </a:cubicBezTo>
                    <a:cubicBezTo>
                      <a:pt x="142" y="206"/>
                      <a:pt x="142" y="206"/>
                      <a:pt x="142" y="206"/>
                    </a:cubicBezTo>
                    <a:cubicBezTo>
                      <a:pt x="148" y="216"/>
                      <a:pt x="159" y="221"/>
                      <a:pt x="170" y="222"/>
                    </a:cubicBezTo>
                    <a:cubicBezTo>
                      <a:pt x="225" y="224"/>
                      <a:pt x="225" y="224"/>
                      <a:pt x="225" y="224"/>
                    </a:cubicBezTo>
                    <a:cubicBezTo>
                      <a:pt x="233" y="224"/>
                      <a:pt x="235" y="221"/>
                      <a:pt x="233" y="218"/>
                    </a:cubicBezTo>
                    <a:cubicBezTo>
                      <a:pt x="229" y="209"/>
                      <a:pt x="220" y="192"/>
                      <a:pt x="212" y="175"/>
                    </a:cubicBezTo>
                    <a:cubicBezTo>
                      <a:pt x="207" y="166"/>
                      <a:pt x="206" y="154"/>
                      <a:pt x="210" y="144"/>
                    </a:cubicBezTo>
                    <a:lnTo>
                      <a:pt x="253" y="39"/>
                    </a:lnTo>
                    <a:close/>
                  </a:path>
                </a:pathLst>
              </a:custGeom>
              <a:solidFill>
                <a:srgbClr val="5E626B"/>
              </a:solidFill>
              <a:ln>
                <a:noFill/>
              </a:ln>
              <a:effectLst>
                <a:outerShdw blurRad="114300" rotWithShape="0" algn="bl" dir="4860000" dist="57150">
                  <a:srgbClr val="000000">
                    <a:alpha val="12000"/>
                  </a:srgbClr>
                </a:outerShdw>
              </a:effectLst>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162D5A"/>
                  </a:buClr>
                  <a:buSzPts val="1400"/>
                  <a:buFont typeface="Calibri"/>
                  <a:buNone/>
                </a:pPr>
                <a:r>
                  <a:t/>
                </a:r>
                <a:endParaRPr b="0" i="0" sz="1400" u="none" cap="none" strike="noStrike">
                  <a:solidFill>
                    <a:srgbClr val="162D5A"/>
                  </a:solidFill>
                  <a:latin typeface="Calibri"/>
                  <a:ea typeface="Calibri"/>
                  <a:cs typeface="Calibri"/>
                  <a:sym typeface="Calibri"/>
                </a:endParaRPr>
              </a:p>
            </p:txBody>
          </p:sp>
          <p:sp>
            <p:nvSpPr>
              <p:cNvPr id="252" name="Google Shape;252;p21"/>
              <p:cNvSpPr/>
              <p:nvPr/>
            </p:nvSpPr>
            <p:spPr>
              <a:xfrm>
                <a:off x="1521825" y="3426634"/>
                <a:ext cx="288560" cy="234396"/>
              </a:xfrm>
              <a:custGeom>
                <a:rect b="b" l="l" r="r" t="t"/>
                <a:pathLst>
                  <a:path extrusionOk="0" h="345" w="425">
                    <a:moveTo>
                      <a:pt x="299" y="269"/>
                    </a:moveTo>
                    <a:cubicBezTo>
                      <a:pt x="299" y="269"/>
                      <a:pt x="299" y="269"/>
                      <a:pt x="299" y="269"/>
                    </a:cubicBezTo>
                    <a:cubicBezTo>
                      <a:pt x="308" y="298"/>
                      <a:pt x="328" y="324"/>
                      <a:pt x="352" y="345"/>
                    </a:cubicBezTo>
                    <a:cubicBezTo>
                      <a:pt x="352" y="243"/>
                      <a:pt x="352" y="243"/>
                      <a:pt x="352" y="243"/>
                    </a:cubicBezTo>
                    <a:cubicBezTo>
                      <a:pt x="353" y="240"/>
                      <a:pt x="356" y="236"/>
                      <a:pt x="359" y="236"/>
                    </a:cubicBezTo>
                    <a:cubicBezTo>
                      <a:pt x="366" y="236"/>
                      <a:pt x="373" y="236"/>
                      <a:pt x="377" y="242"/>
                    </a:cubicBezTo>
                    <a:cubicBezTo>
                      <a:pt x="380" y="246"/>
                      <a:pt x="381" y="250"/>
                      <a:pt x="384" y="254"/>
                    </a:cubicBezTo>
                    <a:cubicBezTo>
                      <a:pt x="391" y="265"/>
                      <a:pt x="405" y="266"/>
                      <a:pt x="413" y="256"/>
                    </a:cubicBezTo>
                    <a:cubicBezTo>
                      <a:pt x="421" y="246"/>
                      <a:pt x="425" y="232"/>
                      <a:pt x="424" y="218"/>
                    </a:cubicBezTo>
                    <a:cubicBezTo>
                      <a:pt x="425" y="205"/>
                      <a:pt x="421" y="191"/>
                      <a:pt x="413" y="181"/>
                    </a:cubicBezTo>
                    <a:cubicBezTo>
                      <a:pt x="405" y="171"/>
                      <a:pt x="391" y="172"/>
                      <a:pt x="384" y="183"/>
                    </a:cubicBezTo>
                    <a:cubicBezTo>
                      <a:pt x="381" y="187"/>
                      <a:pt x="380" y="191"/>
                      <a:pt x="377" y="194"/>
                    </a:cubicBezTo>
                    <a:cubicBezTo>
                      <a:pt x="373" y="201"/>
                      <a:pt x="366" y="201"/>
                      <a:pt x="359" y="200"/>
                    </a:cubicBezTo>
                    <a:cubicBezTo>
                      <a:pt x="356" y="200"/>
                      <a:pt x="353" y="197"/>
                      <a:pt x="352" y="194"/>
                    </a:cubicBezTo>
                    <a:cubicBezTo>
                      <a:pt x="352" y="72"/>
                      <a:pt x="352" y="72"/>
                      <a:pt x="352" y="72"/>
                    </a:cubicBezTo>
                    <a:cubicBezTo>
                      <a:pt x="205" y="72"/>
                      <a:pt x="205" y="72"/>
                      <a:pt x="205" y="72"/>
                    </a:cubicBezTo>
                    <a:cubicBezTo>
                      <a:pt x="202" y="71"/>
                      <a:pt x="198" y="69"/>
                      <a:pt x="198" y="65"/>
                    </a:cubicBezTo>
                    <a:cubicBezTo>
                      <a:pt x="198" y="58"/>
                      <a:pt x="198" y="51"/>
                      <a:pt x="204" y="47"/>
                    </a:cubicBezTo>
                    <a:cubicBezTo>
                      <a:pt x="208" y="45"/>
                      <a:pt x="212" y="43"/>
                      <a:pt x="216" y="41"/>
                    </a:cubicBezTo>
                    <a:cubicBezTo>
                      <a:pt x="227" y="34"/>
                      <a:pt x="228" y="20"/>
                      <a:pt x="218" y="11"/>
                    </a:cubicBezTo>
                    <a:cubicBezTo>
                      <a:pt x="208" y="3"/>
                      <a:pt x="194" y="0"/>
                      <a:pt x="180" y="0"/>
                    </a:cubicBezTo>
                    <a:cubicBezTo>
                      <a:pt x="167" y="0"/>
                      <a:pt x="153" y="3"/>
                      <a:pt x="143" y="11"/>
                    </a:cubicBezTo>
                    <a:cubicBezTo>
                      <a:pt x="133" y="20"/>
                      <a:pt x="134" y="34"/>
                      <a:pt x="145" y="41"/>
                    </a:cubicBezTo>
                    <a:cubicBezTo>
                      <a:pt x="149" y="43"/>
                      <a:pt x="153" y="45"/>
                      <a:pt x="156" y="47"/>
                    </a:cubicBezTo>
                    <a:cubicBezTo>
                      <a:pt x="163" y="51"/>
                      <a:pt x="163" y="58"/>
                      <a:pt x="162" y="65"/>
                    </a:cubicBezTo>
                    <a:cubicBezTo>
                      <a:pt x="162" y="69"/>
                      <a:pt x="159" y="71"/>
                      <a:pt x="156" y="72"/>
                    </a:cubicBezTo>
                    <a:cubicBezTo>
                      <a:pt x="0" y="72"/>
                      <a:pt x="0" y="72"/>
                      <a:pt x="0" y="72"/>
                    </a:cubicBezTo>
                    <a:cubicBezTo>
                      <a:pt x="0" y="72"/>
                      <a:pt x="0" y="72"/>
                      <a:pt x="0" y="72"/>
                    </a:cubicBezTo>
                    <a:cubicBezTo>
                      <a:pt x="3" y="89"/>
                      <a:pt x="23" y="134"/>
                      <a:pt x="23" y="134"/>
                    </a:cubicBezTo>
                    <a:cubicBezTo>
                      <a:pt x="53" y="249"/>
                      <a:pt x="185" y="304"/>
                      <a:pt x="299" y="269"/>
                    </a:cubicBezTo>
                    <a:cubicBezTo>
                      <a:pt x="299" y="269"/>
                      <a:pt x="299" y="269"/>
                      <a:pt x="299" y="269"/>
                    </a:cubicBezTo>
                    <a:close/>
                  </a:path>
                </a:pathLst>
              </a:custGeom>
              <a:solidFill>
                <a:srgbClr val="F14124"/>
              </a:solidFill>
              <a:ln>
                <a:noFill/>
              </a:ln>
              <a:effectLst>
                <a:outerShdw blurRad="114300" rotWithShape="0" algn="bl" dir="4860000" dist="57150">
                  <a:srgbClr val="000000">
                    <a:alpha val="12000"/>
                  </a:srgbClr>
                </a:outerShdw>
              </a:effectLst>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162D5A"/>
                  </a:buClr>
                  <a:buSzPts val="1400"/>
                  <a:buFont typeface="Calibri"/>
                  <a:buNone/>
                </a:pPr>
                <a:r>
                  <a:t/>
                </a:r>
                <a:endParaRPr b="0" i="0" sz="1400" u="none" cap="none" strike="noStrike">
                  <a:solidFill>
                    <a:srgbClr val="162D5A"/>
                  </a:solidFill>
                  <a:latin typeface="Calibri"/>
                  <a:ea typeface="Calibri"/>
                  <a:cs typeface="Calibri"/>
                  <a:sym typeface="Calibri"/>
                </a:endParaRPr>
              </a:p>
            </p:txBody>
          </p:sp>
          <p:sp>
            <p:nvSpPr>
              <p:cNvPr id="253" name="Google Shape;253;p21"/>
              <p:cNvSpPr/>
              <p:nvPr/>
            </p:nvSpPr>
            <p:spPr>
              <a:xfrm>
                <a:off x="1510757" y="3234903"/>
                <a:ext cx="299628" cy="227021"/>
              </a:xfrm>
              <a:custGeom>
                <a:rect b="b" l="l" r="r" t="t"/>
                <a:pathLst>
                  <a:path extrusionOk="0" h="334" w="441">
                    <a:moveTo>
                      <a:pt x="148" y="334"/>
                    </a:moveTo>
                    <a:cubicBezTo>
                      <a:pt x="139" y="327"/>
                      <a:pt x="134" y="317"/>
                      <a:pt x="134" y="306"/>
                    </a:cubicBezTo>
                    <a:cubicBezTo>
                      <a:pt x="134" y="296"/>
                      <a:pt x="139" y="285"/>
                      <a:pt x="147" y="278"/>
                    </a:cubicBezTo>
                    <a:cubicBezTo>
                      <a:pt x="160" y="268"/>
                      <a:pt x="177" y="263"/>
                      <a:pt x="196" y="263"/>
                    </a:cubicBezTo>
                    <a:cubicBezTo>
                      <a:pt x="216" y="263"/>
                      <a:pt x="233" y="268"/>
                      <a:pt x="245" y="278"/>
                    </a:cubicBezTo>
                    <a:cubicBezTo>
                      <a:pt x="254" y="285"/>
                      <a:pt x="259" y="296"/>
                      <a:pt x="259" y="306"/>
                    </a:cubicBezTo>
                    <a:cubicBezTo>
                      <a:pt x="259" y="317"/>
                      <a:pt x="253" y="327"/>
                      <a:pt x="245" y="334"/>
                    </a:cubicBezTo>
                    <a:cubicBezTo>
                      <a:pt x="368" y="334"/>
                      <a:pt x="368" y="334"/>
                      <a:pt x="368" y="334"/>
                    </a:cubicBezTo>
                    <a:cubicBezTo>
                      <a:pt x="368" y="216"/>
                      <a:pt x="368" y="216"/>
                      <a:pt x="368" y="216"/>
                    </a:cubicBezTo>
                    <a:cubicBezTo>
                      <a:pt x="369" y="213"/>
                      <a:pt x="372" y="210"/>
                      <a:pt x="375" y="210"/>
                    </a:cubicBezTo>
                    <a:cubicBezTo>
                      <a:pt x="382" y="209"/>
                      <a:pt x="389" y="209"/>
                      <a:pt x="393" y="216"/>
                    </a:cubicBezTo>
                    <a:cubicBezTo>
                      <a:pt x="396" y="219"/>
                      <a:pt x="397" y="223"/>
                      <a:pt x="400" y="227"/>
                    </a:cubicBezTo>
                    <a:cubicBezTo>
                      <a:pt x="407" y="238"/>
                      <a:pt x="421" y="239"/>
                      <a:pt x="429" y="229"/>
                    </a:cubicBezTo>
                    <a:cubicBezTo>
                      <a:pt x="437" y="219"/>
                      <a:pt x="441" y="205"/>
                      <a:pt x="440" y="192"/>
                    </a:cubicBezTo>
                    <a:cubicBezTo>
                      <a:pt x="441" y="178"/>
                      <a:pt x="437" y="164"/>
                      <a:pt x="429" y="154"/>
                    </a:cubicBezTo>
                    <a:cubicBezTo>
                      <a:pt x="421" y="144"/>
                      <a:pt x="407" y="145"/>
                      <a:pt x="400" y="156"/>
                    </a:cubicBezTo>
                    <a:cubicBezTo>
                      <a:pt x="397" y="160"/>
                      <a:pt x="396" y="164"/>
                      <a:pt x="393" y="168"/>
                    </a:cubicBezTo>
                    <a:cubicBezTo>
                      <a:pt x="389" y="174"/>
                      <a:pt x="382" y="174"/>
                      <a:pt x="375" y="174"/>
                    </a:cubicBezTo>
                    <a:cubicBezTo>
                      <a:pt x="372" y="174"/>
                      <a:pt x="369" y="171"/>
                      <a:pt x="368" y="168"/>
                    </a:cubicBezTo>
                    <a:cubicBezTo>
                      <a:pt x="368" y="0"/>
                      <a:pt x="368" y="0"/>
                      <a:pt x="368" y="0"/>
                    </a:cubicBezTo>
                    <a:cubicBezTo>
                      <a:pt x="367" y="1"/>
                      <a:pt x="366" y="1"/>
                      <a:pt x="365" y="1"/>
                    </a:cubicBezTo>
                    <a:cubicBezTo>
                      <a:pt x="253" y="36"/>
                      <a:pt x="253" y="36"/>
                      <a:pt x="253" y="36"/>
                    </a:cubicBezTo>
                    <a:cubicBezTo>
                      <a:pt x="226" y="45"/>
                      <a:pt x="199" y="57"/>
                      <a:pt x="175" y="72"/>
                    </a:cubicBezTo>
                    <a:cubicBezTo>
                      <a:pt x="175" y="72"/>
                      <a:pt x="109" y="111"/>
                      <a:pt x="90" y="130"/>
                    </a:cubicBezTo>
                    <a:cubicBezTo>
                      <a:pt x="32" y="188"/>
                      <a:pt x="0" y="227"/>
                      <a:pt x="14" y="334"/>
                    </a:cubicBezTo>
                    <a:lnTo>
                      <a:pt x="148" y="334"/>
                    </a:lnTo>
                    <a:close/>
                  </a:path>
                </a:pathLst>
              </a:custGeom>
              <a:solidFill>
                <a:srgbClr val="A7EA52"/>
              </a:solidFill>
              <a:ln>
                <a:noFill/>
              </a:ln>
              <a:effectLst>
                <a:outerShdw blurRad="114300" rotWithShape="0" algn="bl" dir="4860000" dist="57150">
                  <a:srgbClr val="000000">
                    <a:alpha val="12000"/>
                  </a:srgbClr>
                </a:outerShdw>
              </a:effectLst>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162D5A"/>
                  </a:buClr>
                  <a:buSzPts val="1400"/>
                  <a:buFont typeface="Calibri"/>
                  <a:buNone/>
                </a:pPr>
                <a:r>
                  <a:t/>
                </a:r>
                <a:endParaRPr b="0" i="0" sz="1400" u="none" cap="none" strike="noStrike">
                  <a:solidFill>
                    <a:srgbClr val="162D5A"/>
                  </a:solidFill>
                  <a:latin typeface="Calibri"/>
                  <a:ea typeface="Calibri"/>
                  <a:cs typeface="Calibri"/>
                  <a:sym typeface="Calibri"/>
                </a:endParaRPr>
              </a:p>
            </p:txBody>
          </p:sp>
        </p:grpSp>
        <p:sp>
          <p:nvSpPr>
            <p:cNvPr id="254" name="Google Shape;254;p21"/>
            <p:cNvSpPr txBox="1"/>
            <p:nvPr/>
          </p:nvSpPr>
          <p:spPr>
            <a:xfrm>
              <a:off x="-76725" y="2389900"/>
              <a:ext cx="1413300" cy="421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rgbClr val="16A3E0"/>
                  </a:solidFill>
                  <a:latin typeface="Oxygen"/>
                  <a:ea typeface="Oxygen"/>
                  <a:cs typeface="Oxygen"/>
                  <a:sym typeface="Oxygen"/>
                </a:rPr>
                <a:t>Objective 1</a:t>
              </a:r>
              <a:endParaRPr b="1" sz="1800">
                <a:solidFill>
                  <a:srgbClr val="16A3E0"/>
                </a:solidFill>
                <a:latin typeface="Oxygen"/>
                <a:ea typeface="Oxygen"/>
                <a:cs typeface="Oxygen"/>
                <a:sym typeface="Oxygen"/>
              </a:endParaRPr>
            </a:p>
          </p:txBody>
        </p:sp>
        <p:sp>
          <p:nvSpPr>
            <p:cNvPr id="255" name="Google Shape;255;p21"/>
            <p:cNvSpPr txBox="1"/>
            <p:nvPr/>
          </p:nvSpPr>
          <p:spPr>
            <a:xfrm>
              <a:off x="2235075" y="2389900"/>
              <a:ext cx="1413300" cy="421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rgbClr val="16A3E0"/>
                  </a:solidFill>
                  <a:latin typeface="Oxygen"/>
                  <a:ea typeface="Oxygen"/>
                  <a:cs typeface="Oxygen"/>
                  <a:sym typeface="Oxygen"/>
                </a:rPr>
                <a:t>Objective 2</a:t>
              </a:r>
              <a:endParaRPr b="1" sz="1800">
                <a:solidFill>
                  <a:srgbClr val="16A3E0"/>
                </a:solidFill>
                <a:latin typeface="Oxygen"/>
                <a:ea typeface="Oxygen"/>
                <a:cs typeface="Oxygen"/>
                <a:sym typeface="Oxygen"/>
              </a:endParaRPr>
            </a:p>
          </p:txBody>
        </p:sp>
        <p:sp>
          <p:nvSpPr>
            <p:cNvPr id="256" name="Google Shape;256;p21"/>
            <p:cNvSpPr txBox="1"/>
            <p:nvPr/>
          </p:nvSpPr>
          <p:spPr>
            <a:xfrm>
              <a:off x="4606988" y="2389900"/>
              <a:ext cx="1413300" cy="421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rgbClr val="16A3E0"/>
                  </a:solidFill>
                  <a:latin typeface="Oxygen"/>
                  <a:ea typeface="Oxygen"/>
                  <a:cs typeface="Oxygen"/>
                  <a:sym typeface="Oxygen"/>
                </a:rPr>
                <a:t>Objective 3</a:t>
              </a:r>
              <a:endParaRPr b="1" sz="1800">
                <a:solidFill>
                  <a:srgbClr val="16A3E0"/>
                </a:solidFill>
                <a:latin typeface="Oxygen"/>
                <a:ea typeface="Oxygen"/>
                <a:cs typeface="Oxygen"/>
                <a:sym typeface="Oxygen"/>
              </a:endParaRPr>
            </a:p>
          </p:txBody>
        </p:sp>
        <p:sp>
          <p:nvSpPr>
            <p:cNvPr id="257" name="Google Shape;257;p21"/>
            <p:cNvSpPr txBox="1"/>
            <p:nvPr/>
          </p:nvSpPr>
          <p:spPr>
            <a:xfrm>
              <a:off x="-76725" y="2851600"/>
              <a:ext cx="1413300" cy="801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latin typeface="Oxygen"/>
                  <a:ea typeface="Oxygen"/>
                  <a:cs typeface="Oxygen"/>
                  <a:sym typeface="Oxygen"/>
                </a:rPr>
                <a:t>Understand Areas of Critical Need</a:t>
              </a:r>
              <a:endParaRPr sz="1500">
                <a:latin typeface="Oxygen"/>
                <a:ea typeface="Oxygen"/>
                <a:cs typeface="Oxygen"/>
                <a:sym typeface="Oxygen"/>
              </a:endParaRPr>
            </a:p>
          </p:txBody>
        </p:sp>
        <p:sp>
          <p:nvSpPr>
            <p:cNvPr id="258" name="Google Shape;258;p21"/>
            <p:cNvSpPr txBox="1"/>
            <p:nvPr/>
          </p:nvSpPr>
          <p:spPr>
            <a:xfrm>
              <a:off x="2002500" y="2851600"/>
              <a:ext cx="1878600" cy="101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latin typeface="Oxygen"/>
                  <a:ea typeface="Oxygen"/>
                  <a:cs typeface="Oxygen"/>
                  <a:sym typeface="Oxygen"/>
                </a:rPr>
                <a:t>Identify innovative freshwater management best practices</a:t>
              </a:r>
              <a:endParaRPr sz="1500">
                <a:latin typeface="Oxygen"/>
                <a:ea typeface="Oxygen"/>
                <a:cs typeface="Oxygen"/>
                <a:sym typeface="Oxygen"/>
              </a:endParaRPr>
            </a:p>
          </p:txBody>
        </p:sp>
        <p:sp>
          <p:nvSpPr>
            <p:cNvPr id="259" name="Google Shape;259;p21"/>
            <p:cNvSpPr txBox="1"/>
            <p:nvPr/>
          </p:nvSpPr>
          <p:spPr>
            <a:xfrm>
              <a:off x="4413825" y="2851600"/>
              <a:ext cx="1878600" cy="801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latin typeface="Oxygen"/>
                  <a:ea typeface="Oxygen"/>
                  <a:cs typeface="Oxygen"/>
                  <a:sym typeface="Oxygen"/>
                </a:rPr>
                <a:t>Gather feedback about the feasibility of implementation</a:t>
              </a:r>
              <a:endParaRPr sz="1500">
                <a:latin typeface="Oxygen"/>
                <a:ea typeface="Oxygen"/>
                <a:cs typeface="Oxygen"/>
                <a:sym typeface="Oxygen"/>
              </a:endParaRPr>
            </a:p>
          </p:txBody>
        </p:sp>
      </p:grpSp>
      <p:sp>
        <p:nvSpPr>
          <p:cNvPr id="260" name="Google Shape;260;p21"/>
          <p:cNvSpPr txBox="1"/>
          <p:nvPr/>
        </p:nvSpPr>
        <p:spPr>
          <a:xfrm>
            <a:off x="1517100" y="366700"/>
            <a:ext cx="50430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5000">
                <a:solidFill>
                  <a:schemeClr val="dk1"/>
                </a:solidFill>
                <a:latin typeface="Droid Serif"/>
                <a:ea typeface="Droid Serif"/>
                <a:cs typeface="Droid Serif"/>
                <a:sym typeface="Droid Serif"/>
              </a:rPr>
              <a:t>Objectives</a:t>
            </a:r>
            <a:endParaRPr b="1" sz="5000">
              <a:solidFill>
                <a:schemeClr val="dk1"/>
              </a:solidFill>
              <a:latin typeface="Droid Serif"/>
              <a:ea typeface="Droid Serif"/>
              <a:cs typeface="Droid Serif"/>
              <a:sym typeface="Droid Serif"/>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22"/>
          <p:cNvSpPr txBox="1"/>
          <p:nvPr>
            <p:ph type="title"/>
          </p:nvPr>
        </p:nvSpPr>
        <p:spPr>
          <a:xfrm>
            <a:off x="457200" y="563300"/>
            <a:ext cx="5301300" cy="727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Conversations with Water Experts in Massachusetts</a:t>
            </a:r>
            <a:endParaRPr/>
          </a:p>
        </p:txBody>
      </p:sp>
      <p:sp>
        <p:nvSpPr>
          <p:cNvPr id="266" name="Google Shape;266;p22"/>
          <p:cNvSpPr txBox="1"/>
          <p:nvPr>
            <p:ph idx="1" type="body"/>
          </p:nvPr>
        </p:nvSpPr>
        <p:spPr>
          <a:xfrm>
            <a:off x="457200" y="1406944"/>
            <a:ext cx="5301300" cy="31614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1000"/>
              </a:spcBef>
              <a:spcAft>
                <a:spcPts val="0"/>
              </a:spcAft>
              <a:buSzPts val="1800"/>
              <a:buChar char="➝"/>
            </a:pPr>
            <a:r>
              <a:rPr lang="en"/>
              <a:t>“Harbor of Shame” → Beautiful seaport</a:t>
            </a:r>
            <a:endParaRPr/>
          </a:p>
          <a:p>
            <a:pPr indent="-342900" lvl="0" marL="457200" rtl="0" algn="l">
              <a:lnSpc>
                <a:spcPct val="115000"/>
              </a:lnSpc>
              <a:spcBef>
                <a:spcPts val="1000"/>
              </a:spcBef>
              <a:spcAft>
                <a:spcPts val="0"/>
              </a:spcAft>
              <a:buSzPts val="1800"/>
              <a:buChar char="➝"/>
            </a:pPr>
            <a:r>
              <a:rPr lang="en"/>
              <a:t>Massachusetts Water Resources Authority (MWRA)</a:t>
            </a:r>
            <a:r>
              <a:rPr lang="en"/>
              <a:t> formed</a:t>
            </a:r>
            <a:endParaRPr/>
          </a:p>
          <a:p>
            <a:pPr indent="-342900" lvl="0" marL="457200" rtl="0" algn="l">
              <a:lnSpc>
                <a:spcPct val="115000"/>
              </a:lnSpc>
              <a:spcBef>
                <a:spcPts val="1000"/>
              </a:spcBef>
              <a:spcAft>
                <a:spcPts val="0"/>
              </a:spcAft>
              <a:buSzPts val="1800"/>
              <a:buChar char="➝"/>
            </a:pPr>
            <a:r>
              <a:rPr lang="en"/>
              <a:t>$5 billion invested in the Boston Harbor Project</a:t>
            </a:r>
            <a:endParaRPr/>
          </a:p>
          <a:p>
            <a:pPr indent="-342900" lvl="1" marL="914400" rtl="0" algn="l">
              <a:lnSpc>
                <a:spcPct val="115000"/>
              </a:lnSpc>
              <a:spcBef>
                <a:spcPts val="1000"/>
              </a:spcBef>
              <a:spcAft>
                <a:spcPts val="0"/>
              </a:spcAft>
              <a:buSzPts val="1800"/>
              <a:buChar char="⇾"/>
            </a:pPr>
            <a:r>
              <a:rPr lang="en"/>
              <a:t>$3.7 billion into the Deer Island Waste Treatment Plant</a:t>
            </a:r>
            <a:endParaRPr/>
          </a:p>
          <a:p>
            <a:pPr indent="-342900" lvl="1" marL="914400" rtl="0" algn="l">
              <a:lnSpc>
                <a:spcPct val="115000"/>
              </a:lnSpc>
              <a:spcBef>
                <a:spcPts val="1000"/>
              </a:spcBef>
              <a:spcAft>
                <a:spcPts val="1000"/>
              </a:spcAft>
              <a:buSzPts val="1800"/>
              <a:buChar char="⇾"/>
            </a:pPr>
            <a:r>
              <a:rPr lang="en"/>
              <a:t>$1 billion in treatment for combined sewer overflows</a:t>
            </a:r>
            <a:endParaRPr/>
          </a:p>
        </p:txBody>
      </p:sp>
      <p:sp>
        <p:nvSpPr>
          <p:cNvPr id="267" name="Google Shape;267;p22"/>
          <p:cNvSpPr txBox="1"/>
          <p:nvPr>
            <p:ph idx="12" type="sldNum"/>
          </p:nvPr>
        </p:nvSpPr>
        <p:spPr>
          <a:xfrm>
            <a:off x="5606284"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68" name="Google Shape;268;p22"/>
          <p:cNvPicPr preferRelativeResize="0"/>
          <p:nvPr/>
        </p:nvPicPr>
        <p:blipFill rotWithShape="1">
          <a:blip r:embed="rId3">
            <a:alphaModFix/>
          </a:blip>
          <a:srcRect b="0" l="39049" r="35211" t="0"/>
          <a:stretch/>
        </p:blipFill>
        <p:spPr>
          <a:xfrm>
            <a:off x="7025750" y="0"/>
            <a:ext cx="2118250" cy="5143500"/>
          </a:xfrm>
          <a:prstGeom prst="rect">
            <a:avLst/>
          </a:prstGeom>
          <a:noFill/>
          <a:ln>
            <a:noFill/>
          </a:ln>
        </p:spPr>
      </p:pic>
      <p:sp>
        <p:nvSpPr>
          <p:cNvPr id="269" name="Google Shape;269;p22"/>
          <p:cNvSpPr txBox="1"/>
          <p:nvPr/>
        </p:nvSpPr>
        <p:spPr>
          <a:xfrm>
            <a:off x="7025750" y="4777300"/>
            <a:ext cx="1380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accent4"/>
                </a:solidFill>
                <a:highlight>
                  <a:schemeClr val="lt2"/>
                </a:highlight>
                <a:latin typeface="Pontano Sans"/>
                <a:ea typeface="Pontano Sans"/>
                <a:cs typeface="Pontano Sans"/>
                <a:sym typeface="Pontano Sans"/>
              </a:rPr>
              <a:t>(2015). </a:t>
            </a:r>
            <a:r>
              <a:rPr i="1" lang="en" sz="1000">
                <a:solidFill>
                  <a:schemeClr val="accent4"/>
                </a:solidFill>
                <a:highlight>
                  <a:schemeClr val="lt2"/>
                </a:highlight>
                <a:latin typeface="Pontano Sans"/>
                <a:ea typeface="Pontano Sans"/>
                <a:cs typeface="Pontano Sans"/>
                <a:sym typeface="Pontano Sans"/>
              </a:rPr>
              <a:t>Boston Harbor</a:t>
            </a:r>
            <a:endParaRPr i="1" sz="1000">
              <a:solidFill>
                <a:schemeClr val="accent4"/>
              </a:solidFill>
              <a:highlight>
                <a:schemeClr val="lt2"/>
              </a:highlight>
              <a:latin typeface="Pontano Sans"/>
              <a:ea typeface="Pontano Sans"/>
              <a:cs typeface="Pontano Sans"/>
              <a:sym typeface="Pontano Sans"/>
            </a:endParaRPr>
          </a:p>
        </p:txBody>
      </p:sp>
      <p:sp>
        <p:nvSpPr>
          <p:cNvPr id="270" name="Google Shape;270;p22"/>
          <p:cNvSpPr txBox="1"/>
          <p:nvPr/>
        </p:nvSpPr>
        <p:spPr>
          <a:xfrm>
            <a:off x="457200" y="1150225"/>
            <a:ext cx="4501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accent3"/>
                </a:solidFill>
                <a:latin typeface="Pontano Sans"/>
                <a:ea typeface="Pontano Sans"/>
                <a:cs typeface="Pontano Sans"/>
                <a:sym typeface="Pontano Sans"/>
              </a:rPr>
              <a:t>Boston Harbor Case Study</a:t>
            </a:r>
            <a:endParaRPr b="1" sz="1800">
              <a:solidFill>
                <a:schemeClr val="accent3"/>
              </a:solidFill>
              <a:latin typeface="Pontano Sans"/>
              <a:ea typeface="Pontano Sans"/>
              <a:cs typeface="Pontano Sans"/>
              <a:sym typeface="Pontano Sans"/>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Nestor template">
  <a:themeElements>
    <a:clrScheme name="Custom 347">
      <a:dk1>
        <a:srgbClr val="162D5A"/>
      </a:dk1>
      <a:lt1>
        <a:srgbClr val="FFFFFF"/>
      </a:lt1>
      <a:dk2>
        <a:srgbClr val="5E626B"/>
      </a:dk2>
      <a:lt2>
        <a:srgbClr val="EDEEF1"/>
      </a:lt2>
      <a:accent1>
        <a:srgbClr val="A7EA52"/>
      </a:accent1>
      <a:accent2>
        <a:srgbClr val="33CCCC"/>
      </a:accent2>
      <a:accent3>
        <a:srgbClr val="33CCFF"/>
      </a:accent3>
      <a:accent4>
        <a:srgbClr val="16A3E0"/>
      </a:accent4>
      <a:accent5>
        <a:srgbClr val="162D5A"/>
      </a:accent5>
      <a:accent6>
        <a:srgbClr val="F14124"/>
      </a:accent6>
      <a:hlink>
        <a:srgbClr val="16A3E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