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embeddedFontLst>
    <p:embeddedFont>
      <p:font typeface="Catamaran Light" panose="020B0604020202020204" charset="0"/>
      <p:regular r:id="rId17"/>
      <p:bold r:id="rId18"/>
    </p:embeddedFont>
    <p:embeddedFont>
      <p:font typeface="Inter" panose="020B0604020202020204" charset="0"/>
      <p:regular r:id="rId19"/>
      <p:bold r:id="rId20"/>
    </p:embeddedFont>
    <p:embeddedFont>
      <p:font typeface="Roboto" panose="02000000000000000000" pitchFamily="2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BA56FE-3E8D-521D-77FA-E843DEF38816}" v="4" dt="2024-04-24T10:18:43.3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cd9cd36508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cd9cd36508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Reagan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-We worked on Creating Student E-Resources for the London Project Center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-My name is Reagan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cd9cd36508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2cd9cd36508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Akshay Shinde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cd9cd36147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2cd9cd36147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Akshay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s"/>
              <a:t>Home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s"/>
              <a:t>Academics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s"/>
              <a:t>Week in the Life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Reagan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s">
                <a:solidFill>
                  <a:schemeClr val="dk1"/>
                </a:solidFill>
              </a:rPr>
              <a:t>In London</a:t>
            </a:r>
            <a:endParaRPr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s">
                <a:solidFill>
                  <a:schemeClr val="dk1"/>
                </a:solidFill>
              </a:rPr>
              <a:t>Packing List</a:t>
            </a:r>
            <a:endParaRPr>
              <a:solidFill>
                <a:schemeClr val="dk1"/>
              </a:solidFill>
            </a:endParaRPr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s">
                <a:solidFill>
                  <a:schemeClr val="dk1"/>
                </a:solidFill>
              </a:rPr>
              <a:t>Covers what items students should think of packing for their IQP</a:t>
            </a:r>
            <a:endParaRPr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s">
                <a:solidFill>
                  <a:schemeClr val="dk1"/>
                </a:solidFill>
              </a:rPr>
              <a:t>Transportation</a:t>
            </a:r>
            <a:endParaRPr>
              <a:solidFill>
                <a:schemeClr val="dk1"/>
              </a:solidFill>
            </a:endParaRPr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s">
                <a:solidFill>
                  <a:schemeClr val="dk1"/>
                </a:solidFill>
              </a:rPr>
              <a:t>Covers Transportation from the Heathrow and Gatwick airports</a:t>
            </a:r>
            <a:endParaRPr>
              <a:solidFill>
                <a:schemeClr val="dk1"/>
              </a:solidFill>
            </a:endParaRPr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s">
                <a:solidFill>
                  <a:schemeClr val="dk1"/>
                </a:solidFill>
              </a:rPr>
              <a:t>Starts with Information about acceptable credit Cards</a:t>
            </a:r>
            <a:endParaRPr>
              <a:solidFill>
                <a:schemeClr val="dk1"/>
              </a:solidFill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Zach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s"/>
              <a:t>In London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s"/>
              <a:t>Accommodations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s"/>
              <a:t>Things to do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s"/>
              <a:t>Health and Safety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Akshay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s"/>
              <a:t>Travel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Ben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s"/>
              <a:t>Student Recommendations Page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s"/>
              <a:t>Form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s"/>
              <a:t>Table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s"/>
              <a:t>Map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Reagan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s"/>
              <a:t>Handbook and FAQ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-Our faqs tab covers the most frequent questions asked by london iqp students,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-The questions link to the related topic page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for example the question about housing goes to the accommodation page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the question cover:</a:t>
            </a:r>
            <a:endParaRPr/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Where the housing is, </a:t>
            </a:r>
            <a:endParaRPr/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how to use the underground and the cost</a:t>
            </a:r>
            <a:endParaRPr/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What a typical work week is</a:t>
            </a:r>
            <a:endParaRPr/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Common forgotten items for packing</a:t>
            </a:r>
            <a:endParaRPr/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Where to find the handbook</a:t>
            </a:r>
            <a:endParaRPr/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cd9cd36147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2cd9cd36147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Reagan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-We interviewed past project hosts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-and created a video highlighting the experience of hosting a WPI project Team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-We would like to give a special thanks to the project hosts who help with this video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-And it will be uploaded to the london Project Center website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3e13d9a7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33e13d9a7e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3C4043"/>
                </a:solidFill>
                <a:highlight>
                  <a:srgbClr val="FFFFFF"/>
                </a:highlight>
              </a:rPr>
              <a:t>Zach</a:t>
            </a:r>
            <a:endParaRPr>
              <a:solidFill>
                <a:srgbClr val="3C404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cd9cd36147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2cd9cd36147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Thank you!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3e13d9a7e_0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3e13d9a7e_0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Reagan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-We are a group of 4 students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-working with our project host Dominic Goulding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5522eb7919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5522eb7919_1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Reagan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-The London Project Center is the first international project center at WPI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-and from 1987-2024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	-They have hosted 478 projects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	-worked on by 1687 students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-These projects are most frequently sponsored by Local Authorities, Museums, and Charities.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cddc2f34bf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2cddc2f34bf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Ben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s"/>
              <a:t>Build up of information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cd9cd36147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2cd9cd36147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Zach</a:t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295275" algn="l" rtl="0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050"/>
              <a:buFont typeface="Roboto"/>
              <a:buChar char="-"/>
            </a:pPr>
            <a:r>
              <a:rPr lang="es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We were tasked with evaluating current and developing new e-resources for future London IQP students</a:t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295275" algn="l" rtl="0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050"/>
              <a:buFont typeface="Roboto"/>
              <a:buChar char="-"/>
            </a:pPr>
            <a:r>
              <a:rPr lang="es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This includes information students felt was lacking and providing everything in one convenient, easily accessible location</a:t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295275" algn="l" rtl="0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050"/>
              <a:buFont typeface="Roboto"/>
              <a:buChar char="-"/>
            </a:pPr>
            <a:r>
              <a:rPr lang="es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The picture on the left is the current home page of the London Project Center website, which we updated the for students tab with quick links to a new Sharepoint website</a:t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295275" algn="l" rtl="0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050"/>
              <a:buFont typeface="Roboto"/>
              <a:buChar char="-"/>
            </a:pPr>
            <a:r>
              <a:rPr lang="es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This was necessary to keep everything behind a firewall and only accessible to LPC students </a:t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5158d5a3ec_0_3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5158d5a3ec_0_3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Akshayy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cdd4b9458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2cdd4b9458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dk1"/>
                </a:solidFill>
              </a:rPr>
              <a:t>Zach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●"/>
            </a:pPr>
            <a:r>
              <a:rPr lang="es" sz="1000">
                <a:solidFill>
                  <a:schemeClr val="dk1"/>
                </a:solidFill>
              </a:rPr>
              <a:t>Center Directors - 5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●"/>
            </a:pPr>
            <a:r>
              <a:rPr lang="es" sz="1000">
                <a:solidFill>
                  <a:schemeClr val="dk1"/>
                </a:solidFill>
              </a:rPr>
              <a:t>Sponsors - 8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●"/>
            </a:pPr>
            <a:r>
              <a:rPr lang="es" sz="1000">
                <a:solidFill>
                  <a:schemeClr val="dk1"/>
                </a:solidFill>
              </a:rPr>
              <a:t>Past Students - 5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●"/>
            </a:pPr>
            <a:r>
              <a:rPr lang="es" sz="1000">
                <a:solidFill>
                  <a:schemeClr val="dk1"/>
                </a:solidFill>
              </a:rPr>
              <a:t>WPI GEO Staff - 2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●"/>
            </a:pPr>
            <a:r>
              <a:rPr lang="es" sz="1000">
                <a:solidFill>
                  <a:schemeClr val="dk1"/>
                </a:solidFill>
              </a:rPr>
              <a:t>NAFSA - 1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●"/>
            </a:pPr>
            <a:r>
              <a:rPr lang="es" sz="1000">
                <a:solidFill>
                  <a:schemeClr val="dk1"/>
                </a:solidFill>
              </a:rPr>
              <a:t>Forum on Education Abroad - 1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●"/>
            </a:pPr>
            <a:r>
              <a:rPr lang="es" sz="1000">
                <a:solidFill>
                  <a:schemeClr val="dk1"/>
                </a:solidFill>
              </a:rPr>
              <a:t>Natalie Mello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●"/>
            </a:pPr>
            <a:r>
              <a:rPr lang="es" sz="1000">
                <a:solidFill>
                  <a:schemeClr val="dk1"/>
                </a:solidFill>
              </a:rPr>
              <a:t>Charlie Morse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tamaran Light"/>
              <a:buChar char="●"/>
            </a:pPr>
            <a:r>
              <a:rPr lang="es" sz="1000">
                <a:solidFill>
                  <a:schemeClr val="dk1"/>
                </a:solidFill>
              </a:rPr>
              <a:t>Dominic Golding</a:t>
            </a: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000">
                <a:solidFill>
                  <a:schemeClr val="dk1"/>
                </a:solidFill>
              </a:rPr>
              <a:t>Collected 49 out of 132 total responses for our surveys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ce6d5d1dda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ce6d5d1dda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Ben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cddc2f34bf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2cddc2f34bf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Ben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CUSTOM_7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039575" y="1701225"/>
            <a:ext cx="45924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039575" y="3206400"/>
            <a:ext cx="240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CUSTOM_35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 txBox="1">
            <a:spLocks noGrp="1"/>
          </p:cNvSpPr>
          <p:nvPr>
            <p:ph type="title"/>
          </p:nvPr>
        </p:nvSpPr>
        <p:spPr>
          <a:xfrm>
            <a:off x="3200250" y="1742750"/>
            <a:ext cx="2743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">
  <p:cSld name="CUSTOM_38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ctrTitle"/>
          </p:nvPr>
        </p:nvSpPr>
        <p:spPr>
          <a:xfrm>
            <a:off x="769725" y="1310050"/>
            <a:ext cx="34302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title" idx="2" hasCustomPrompt="1"/>
          </p:nvPr>
        </p:nvSpPr>
        <p:spPr>
          <a:xfrm rot="5400000">
            <a:off x="7142178" y="3570226"/>
            <a:ext cx="1738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CUSTOM_30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>
            <a:spLocks noGrp="1"/>
          </p:cNvSpPr>
          <p:nvPr>
            <p:ph type="ctrTitle"/>
          </p:nvPr>
        </p:nvSpPr>
        <p:spPr>
          <a:xfrm>
            <a:off x="656422" y="1394416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1"/>
          </p:nvPr>
        </p:nvSpPr>
        <p:spPr>
          <a:xfrm>
            <a:off x="656425" y="1886725"/>
            <a:ext cx="15639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ctrTitle" idx="2"/>
          </p:nvPr>
        </p:nvSpPr>
        <p:spPr>
          <a:xfrm>
            <a:off x="2650710" y="1394416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3"/>
          </p:nvPr>
        </p:nvSpPr>
        <p:spPr>
          <a:xfrm>
            <a:off x="2610700" y="1886725"/>
            <a:ext cx="1961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ctrTitle" idx="4"/>
          </p:nvPr>
        </p:nvSpPr>
        <p:spPr>
          <a:xfrm>
            <a:off x="4638106" y="1394416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5"/>
          </p:nvPr>
        </p:nvSpPr>
        <p:spPr>
          <a:xfrm>
            <a:off x="4878076" y="1886725"/>
            <a:ext cx="16482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ctrTitle" idx="6"/>
          </p:nvPr>
        </p:nvSpPr>
        <p:spPr>
          <a:xfrm rot="5400000">
            <a:off x="6865575" y="1466125"/>
            <a:ext cx="25530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ctrTitle" idx="7"/>
          </p:nvPr>
        </p:nvSpPr>
        <p:spPr>
          <a:xfrm>
            <a:off x="656422" y="3367816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8"/>
          </p:nvPr>
        </p:nvSpPr>
        <p:spPr>
          <a:xfrm>
            <a:off x="656425" y="3860125"/>
            <a:ext cx="15639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ctrTitle" idx="9"/>
          </p:nvPr>
        </p:nvSpPr>
        <p:spPr>
          <a:xfrm>
            <a:off x="2650710" y="3367816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13"/>
          </p:nvPr>
        </p:nvSpPr>
        <p:spPr>
          <a:xfrm>
            <a:off x="2610700" y="3860125"/>
            <a:ext cx="1961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ctrTitle" idx="14"/>
          </p:nvPr>
        </p:nvSpPr>
        <p:spPr>
          <a:xfrm>
            <a:off x="4638106" y="3367816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5"/>
          </p:nvPr>
        </p:nvSpPr>
        <p:spPr>
          <a:xfrm>
            <a:off x="4878076" y="3860125"/>
            <a:ext cx="16482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CUSTOM_3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>
            <a:spLocks noGrp="1"/>
          </p:cNvSpPr>
          <p:nvPr>
            <p:ph type="ctrTitle"/>
          </p:nvPr>
        </p:nvSpPr>
        <p:spPr>
          <a:xfrm rot="5400000">
            <a:off x="6603595" y="1930225"/>
            <a:ext cx="34812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1">
  <p:cSld name="CUSTOM_21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subTitle" idx="1"/>
          </p:nvPr>
        </p:nvSpPr>
        <p:spPr>
          <a:xfrm>
            <a:off x="4633950" y="1847896"/>
            <a:ext cx="18180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subTitle" idx="2"/>
          </p:nvPr>
        </p:nvSpPr>
        <p:spPr>
          <a:xfrm>
            <a:off x="4633950" y="3827870"/>
            <a:ext cx="18180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ctrTitle"/>
          </p:nvPr>
        </p:nvSpPr>
        <p:spPr>
          <a:xfrm>
            <a:off x="4633950" y="1539296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ctrTitle" idx="3"/>
          </p:nvPr>
        </p:nvSpPr>
        <p:spPr>
          <a:xfrm>
            <a:off x="4633950" y="3519270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ctrTitle" idx="4"/>
          </p:nvPr>
        </p:nvSpPr>
        <p:spPr>
          <a:xfrm rot="5400000">
            <a:off x="6917175" y="1414524"/>
            <a:ext cx="24498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2" name="Google Shape;102;p1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10">
          <p15:clr>
            <a:srgbClr val="FA7B17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5">
  <p:cSld name="CUSTOM_32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 txBox="1">
            <a:spLocks noGrp="1"/>
          </p:cNvSpPr>
          <p:nvPr>
            <p:ph type="subTitle" idx="1"/>
          </p:nvPr>
        </p:nvSpPr>
        <p:spPr>
          <a:xfrm>
            <a:off x="2258125" y="3106325"/>
            <a:ext cx="3029100" cy="10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/>
          </p:nvPr>
        </p:nvSpPr>
        <p:spPr>
          <a:xfrm rot="5400000">
            <a:off x="7241489" y="1041025"/>
            <a:ext cx="17028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4">
  <p:cSld name="CUSTOM_33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>
            <a:spLocks noGrp="1"/>
          </p:cNvSpPr>
          <p:nvPr>
            <p:ph type="subTitle" idx="1"/>
          </p:nvPr>
        </p:nvSpPr>
        <p:spPr>
          <a:xfrm flipH="1">
            <a:off x="840600" y="2432150"/>
            <a:ext cx="1650300" cy="7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subTitle" idx="2"/>
          </p:nvPr>
        </p:nvSpPr>
        <p:spPr>
          <a:xfrm>
            <a:off x="4702174" y="1049093"/>
            <a:ext cx="19602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ctrTitle"/>
          </p:nvPr>
        </p:nvSpPr>
        <p:spPr>
          <a:xfrm>
            <a:off x="-533400" y="2047350"/>
            <a:ext cx="3024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ctrTitle" idx="3"/>
          </p:nvPr>
        </p:nvSpPr>
        <p:spPr>
          <a:xfrm>
            <a:off x="4702174" y="664293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subTitle" idx="4"/>
          </p:nvPr>
        </p:nvSpPr>
        <p:spPr>
          <a:xfrm>
            <a:off x="4702174" y="3788925"/>
            <a:ext cx="22149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17"/>
          <p:cNvSpPr txBox="1">
            <a:spLocks noGrp="1"/>
          </p:cNvSpPr>
          <p:nvPr>
            <p:ph type="ctrTitle" idx="5"/>
          </p:nvPr>
        </p:nvSpPr>
        <p:spPr>
          <a:xfrm>
            <a:off x="4702174" y="3389725"/>
            <a:ext cx="24756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ctrTitle" idx="6"/>
          </p:nvPr>
        </p:nvSpPr>
        <p:spPr>
          <a:xfrm rot="5400000">
            <a:off x="6860962" y="1407498"/>
            <a:ext cx="24498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15" name="Google Shape;115;p1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10">
          <p15:clr>
            <a:srgbClr val="FA7B17"/>
          </p15:clr>
        </p15:guide>
        <p15:guide id="2" pos="454">
          <p15:clr>
            <a:srgbClr val="FA7B17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2">
  <p:cSld name="CUSTOM_34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>
            <a:spLocks noGrp="1"/>
          </p:cNvSpPr>
          <p:nvPr>
            <p:ph type="ctrTitle"/>
          </p:nvPr>
        </p:nvSpPr>
        <p:spPr>
          <a:xfrm rot="5400000">
            <a:off x="6860962" y="1407498"/>
            <a:ext cx="24498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ubTitle" idx="1"/>
          </p:nvPr>
        </p:nvSpPr>
        <p:spPr>
          <a:xfrm>
            <a:off x="1579064" y="2147200"/>
            <a:ext cx="16266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ctrTitle" idx="2"/>
          </p:nvPr>
        </p:nvSpPr>
        <p:spPr>
          <a:xfrm>
            <a:off x="1579064" y="1762400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subTitle" idx="3"/>
          </p:nvPr>
        </p:nvSpPr>
        <p:spPr>
          <a:xfrm>
            <a:off x="4068269" y="2147200"/>
            <a:ext cx="16266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ctrTitle" idx="4"/>
          </p:nvPr>
        </p:nvSpPr>
        <p:spPr>
          <a:xfrm>
            <a:off x="3075567" y="1762400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6">
  <p:cSld name="CUSTOM_11_1_2_1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 txBox="1">
            <a:spLocks noGrp="1"/>
          </p:cNvSpPr>
          <p:nvPr>
            <p:ph type="ctrTitle"/>
          </p:nvPr>
        </p:nvSpPr>
        <p:spPr>
          <a:xfrm>
            <a:off x="831200" y="376498"/>
            <a:ext cx="38673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subTitle" idx="1"/>
          </p:nvPr>
        </p:nvSpPr>
        <p:spPr>
          <a:xfrm>
            <a:off x="831200" y="2314225"/>
            <a:ext cx="30816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dits">
  <p:cSld name="CUSTOM_25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>
            <a:spLocks noGrp="1"/>
          </p:cNvSpPr>
          <p:nvPr>
            <p:ph type="body" idx="1"/>
          </p:nvPr>
        </p:nvSpPr>
        <p:spPr>
          <a:xfrm>
            <a:off x="642050" y="2134800"/>
            <a:ext cx="5308200" cy="1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ctrTitle"/>
          </p:nvPr>
        </p:nvSpPr>
        <p:spPr>
          <a:xfrm rot="5400000">
            <a:off x="6923109" y="1407498"/>
            <a:ext cx="24498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000000"/>
                </a:solidFill>
              </a:defRPr>
            </a:lvl1pPr>
            <a:lvl2pPr lvl="1">
              <a:buNone/>
              <a:defRPr>
                <a:solidFill>
                  <a:srgbClr val="000000"/>
                </a:solidFill>
              </a:defRPr>
            </a:lvl2pPr>
            <a:lvl3pPr lvl="2">
              <a:buNone/>
              <a:defRPr>
                <a:solidFill>
                  <a:srgbClr val="000000"/>
                </a:solidFill>
              </a:defRPr>
            </a:lvl3pPr>
            <a:lvl4pPr lvl="3">
              <a:buNone/>
              <a:defRPr>
                <a:solidFill>
                  <a:srgbClr val="000000"/>
                </a:solidFill>
              </a:defRPr>
            </a:lvl4pPr>
            <a:lvl5pPr lvl="4">
              <a:buNone/>
              <a:defRPr>
                <a:solidFill>
                  <a:srgbClr val="000000"/>
                </a:solidFill>
              </a:defRPr>
            </a:lvl5pPr>
            <a:lvl6pPr lvl="5">
              <a:buNone/>
              <a:defRPr>
                <a:solidFill>
                  <a:srgbClr val="000000"/>
                </a:solidFill>
              </a:defRPr>
            </a:lvl6pPr>
            <a:lvl7pPr lvl="6">
              <a:buNone/>
              <a:defRPr>
                <a:solidFill>
                  <a:srgbClr val="000000"/>
                </a:solidFill>
              </a:defRPr>
            </a:lvl7pPr>
            <a:lvl8pPr lvl="7">
              <a:buNone/>
              <a:defRPr>
                <a:solidFill>
                  <a:srgbClr val="000000"/>
                </a:solidFill>
              </a:defRPr>
            </a:lvl8pPr>
            <a:lvl9pPr lvl="8">
              <a:buNone/>
              <a:defRPr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3423902" y="387473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423900" y="802521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2023007" y="654113"/>
            <a:ext cx="1739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 idx="3"/>
          </p:nvPr>
        </p:nvSpPr>
        <p:spPr>
          <a:xfrm>
            <a:off x="3425264" y="1224286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4"/>
          </p:nvPr>
        </p:nvSpPr>
        <p:spPr>
          <a:xfrm>
            <a:off x="3425259" y="1638859"/>
            <a:ext cx="19767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5" hasCustomPrompt="1"/>
          </p:nvPr>
        </p:nvSpPr>
        <p:spPr>
          <a:xfrm>
            <a:off x="2023007" y="1488788"/>
            <a:ext cx="16152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ctrTitle" idx="6"/>
          </p:nvPr>
        </p:nvSpPr>
        <p:spPr>
          <a:xfrm>
            <a:off x="3427999" y="2061098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7"/>
          </p:nvPr>
        </p:nvSpPr>
        <p:spPr>
          <a:xfrm>
            <a:off x="3427997" y="2475197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8" hasCustomPrompt="1"/>
          </p:nvPr>
        </p:nvSpPr>
        <p:spPr>
          <a:xfrm>
            <a:off x="2023007" y="2323463"/>
            <a:ext cx="1573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" name="Google Shape;23;p3"/>
          <p:cNvSpPr txBox="1">
            <a:spLocks noGrp="1"/>
          </p:cNvSpPr>
          <p:nvPr>
            <p:ph type="ctrTitle" idx="9"/>
          </p:nvPr>
        </p:nvSpPr>
        <p:spPr>
          <a:xfrm rot="5400000">
            <a:off x="6601629" y="1646270"/>
            <a:ext cx="29133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ctrTitle" idx="13"/>
          </p:nvPr>
        </p:nvSpPr>
        <p:spPr>
          <a:xfrm>
            <a:off x="3427999" y="2897911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4"/>
          </p:nvPr>
        </p:nvSpPr>
        <p:spPr>
          <a:xfrm>
            <a:off x="3427997" y="3311534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title" idx="15" hasCustomPrompt="1"/>
          </p:nvPr>
        </p:nvSpPr>
        <p:spPr>
          <a:xfrm>
            <a:off x="2023007" y="3158138"/>
            <a:ext cx="1573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7" name="Google Shape;27;p3"/>
          <p:cNvSpPr txBox="1">
            <a:spLocks noGrp="1"/>
          </p:cNvSpPr>
          <p:nvPr>
            <p:ph type="ctrTitle" idx="16"/>
          </p:nvPr>
        </p:nvSpPr>
        <p:spPr>
          <a:xfrm>
            <a:off x="3427999" y="3734723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7"/>
          </p:nvPr>
        </p:nvSpPr>
        <p:spPr>
          <a:xfrm>
            <a:off x="3427997" y="4147872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18" hasCustomPrompt="1"/>
          </p:nvPr>
        </p:nvSpPr>
        <p:spPr>
          <a:xfrm>
            <a:off x="2023007" y="3992813"/>
            <a:ext cx="1573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>
  <p:cSld name="CUSTOM_25_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1"/>
          <p:cNvSpPr txBox="1">
            <a:spLocks noGrp="1"/>
          </p:cNvSpPr>
          <p:nvPr>
            <p:ph type="body" idx="1"/>
          </p:nvPr>
        </p:nvSpPr>
        <p:spPr>
          <a:xfrm>
            <a:off x="642050" y="1277550"/>
            <a:ext cx="5308200" cy="1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21"/>
          <p:cNvSpPr txBox="1">
            <a:spLocks noGrp="1"/>
          </p:cNvSpPr>
          <p:nvPr>
            <p:ph type="ctrTitle"/>
          </p:nvPr>
        </p:nvSpPr>
        <p:spPr>
          <a:xfrm rot="5400000">
            <a:off x="6923109" y="1407498"/>
            <a:ext cx="24498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34" name="Google Shape;134;p21"/>
          <p:cNvSpPr txBox="1">
            <a:spLocks noGrp="1"/>
          </p:cNvSpPr>
          <p:nvPr>
            <p:ph type="subTitle" idx="2"/>
          </p:nvPr>
        </p:nvSpPr>
        <p:spPr>
          <a:xfrm>
            <a:off x="642050" y="540000"/>
            <a:ext cx="4655400" cy="9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2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000000"/>
                </a:solidFill>
              </a:defRPr>
            </a:lvl1pPr>
            <a:lvl2pPr lvl="1">
              <a:buNone/>
              <a:defRPr>
                <a:solidFill>
                  <a:srgbClr val="000000"/>
                </a:solidFill>
              </a:defRPr>
            </a:lvl2pPr>
            <a:lvl3pPr lvl="2">
              <a:buNone/>
              <a:defRPr>
                <a:solidFill>
                  <a:srgbClr val="000000"/>
                </a:solidFill>
              </a:defRPr>
            </a:lvl3pPr>
            <a:lvl4pPr lvl="3">
              <a:buNone/>
              <a:defRPr>
                <a:solidFill>
                  <a:srgbClr val="000000"/>
                </a:solidFill>
              </a:defRPr>
            </a:lvl4pPr>
            <a:lvl5pPr lvl="4">
              <a:buNone/>
              <a:defRPr>
                <a:solidFill>
                  <a:srgbClr val="000000"/>
                </a:solidFill>
              </a:defRPr>
            </a:lvl5pPr>
            <a:lvl6pPr lvl="5">
              <a:buNone/>
              <a:defRPr>
                <a:solidFill>
                  <a:srgbClr val="000000"/>
                </a:solidFill>
              </a:defRPr>
            </a:lvl6pPr>
            <a:lvl7pPr lvl="6">
              <a:buNone/>
              <a:defRPr>
                <a:solidFill>
                  <a:srgbClr val="000000"/>
                </a:solidFill>
              </a:defRPr>
            </a:lvl7pPr>
            <a:lvl8pPr lvl="7">
              <a:buNone/>
              <a:defRPr>
                <a:solidFill>
                  <a:srgbClr val="000000"/>
                </a:solidFill>
              </a:defRPr>
            </a:lvl8pPr>
            <a:lvl9pPr lvl="8">
              <a:buNone/>
              <a:defRPr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>
            <a:spLocks noGrp="1"/>
          </p:cNvSpPr>
          <p:nvPr>
            <p:ph type="title"/>
          </p:nvPr>
        </p:nvSpPr>
        <p:spPr>
          <a:xfrm>
            <a:off x="1001225" y="2198225"/>
            <a:ext cx="2974500" cy="156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138" name="Google Shape;138;p22"/>
          <p:cNvSpPr txBox="1">
            <a:spLocks noGrp="1"/>
          </p:cNvSpPr>
          <p:nvPr>
            <p:ph type="title" idx="2" hasCustomPrompt="1"/>
          </p:nvPr>
        </p:nvSpPr>
        <p:spPr>
          <a:xfrm>
            <a:off x="1001225" y="1131925"/>
            <a:ext cx="1076100" cy="100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r>
              <a:t>xx%</a:t>
            </a:r>
          </a:p>
        </p:txBody>
      </p:sp>
      <p:grpSp>
        <p:nvGrpSpPr>
          <p:cNvPr id="139" name="Google Shape;139;p22"/>
          <p:cNvGrpSpPr/>
          <p:nvPr/>
        </p:nvGrpSpPr>
        <p:grpSpPr>
          <a:xfrm>
            <a:off x="-1115775" y="4467744"/>
            <a:ext cx="2577160" cy="2638569"/>
            <a:chOff x="-1115775" y="4467744"/>
            <a:chExt cx="2577160" cy="2638569"/>
          </a:xfrm>
        </p:grpSpPr>
        <p:sp>
          <p:nvSpPr>
            <p:cNvPr id="140" name="Google Shape;140;p22"/>
            <p:cNvSpPr/>
            <p:nvPr/>
          </p:nvSpPr>
          <p:spPr>
            <a:xfrm>
              <a:off x="-961762" y="4467744"/>
              <a:ext cx="1751700" cy="1751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grpSp>
          <p:nvGrpSpPr>
            <p:cNvPr id="141" name="Google Shape;141;p22"/>
            <p:cNvGrpSpPr/>
            <p:nvPr/>
          </p:nvGrpSpPr>
          <p:grpSpPr>
            <a:xfrm rot="5400000" flipH="1">
              <a:off x="-1115103" y="4529824"/>
              <a:ext cx="2575817" cy="2577160"/>
              <a:chOff x="1550275" y="1493275"/>
              <a:chExt cx="1582100" cy="1582925"/>
            </a:xfrm>
          </p:grpSpPr>
          <p:sp>
            <p:nvSpPr>
              <p:cNvPr id="142" name="Google Shape;142;p22"/>
              <p:cNvSpPr/>
              <p:nvPr/>
            </p:nvSpPr>
            <p:spPr>
              <a:xfrm>
                <a:off x="1650275" y="1594100"/>
                <a:ext cx="301650" cy="300825"/>
              </a:xfrm>
              <a:custGeom>
                <a:avLst/>
                <a:gdLst/>
                <a:ahLst/>
                <a:cxnLst/>
                <a:rect l="l" t="t" r="r" b="b"/>
                <a:pathLst>
                  <a:path w="12066" h="12033" fill="none" extrusionOk="0">
                    <a:moveTo>
                      <a:pt x="1" y="12032"/>
                    </a:moveTo>
                    <a:lnTo>
                      <a:pt x="12065" y="0"/>
                    </a:ln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325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143" name="Google Shape;143;p22"/>
              <p:cNvSpPr/>
              <p:nvPr/>
            </p:nvSpPr>
            <p:spPr>
              <a:xfrm>
                <a:off x="1560025" y="1503850"/>
                <a:ext cx="648800" cy="647975"/>
              </a:xfrm>
              <a:custGeom>
                <a:avLst/>
                <a:gdLst/>
                <a:ahLst/>
                <a:cxnLst/>
                <a:rect l="l" t="t" r="r" b="b"/>
                <a:pathLst>
                  <a:path w="25952" h="25919" fill="none" extrusionOk="0">
                    <a:moveTo>
                      <a:pt x="1" y="25919"/>
                    </a:moveTo>
                    <a:lnTo>
                      <a:pt x="25952" y="0"/>
                    </a:ln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325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144" name="Google Shape;144;p22"/>
              <p:cNvSpPr/>
              <p:nvPr/>
            </p:nvSpPr>
            <p:spPr>
              <a:xfrm>
                <a:off x="1550275" y="1493275"/>
                <a:ext cx="834150" cy="834975"/>
              </a:xfrm>
              <a:custGeom>
                <a:avLst/>
                <a:gdLst/>
                <a:ahLst/>
                <a:cxnLst/>
                <a:rect l="l" t="t" r="r" b="b"/>
                <a:pathLst>
                  <a:path w="33366" h="33399" fill="none" extrusionOk="0">
                    <a:moveTo>
                      <a:pt x="1" y="33398"/>
                    </a:moveTo>
                    <a:lnTo>
                      <a:pt x="33366" y="1"/>
                    </a:ln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325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145" name="Google Shape;145;p22"/>
              <p:cNvSpPr/>
              <p:nvPr/>
            </p:nvSpPr>
            <p:spPr>
              <a:xfrm>
                <a:off x="1571425" y="1514425"/>
                <a:ext cx="957725" cy="958525"/>
              </a:xfrm>
              <a:custGeom>
                <a:avLst/>
                <a:gdLst/>
                <a:ahLst/>
                <a:cxnLst/>
                <a:rect l="l" t="t" r="r" b="b"/>
                <a:pathLst>
                  <a:path w="38309" h="38341" fill="none" extrusionOk="0">
                    <a:moveTo>
                      <a:pt x="0" y="38341"/>
                    </a:moveTo>
                    <a:lnTo>
                      <a:pt x="38308" y="0"/>
                    </a:ln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325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146" name="Google Shape;146;p22"/>
              <p:cNvSpPr/>
              <p:nvPr/>
            </p:nvSpPr>
            <p:spPr>
              <a:xfrm>
                <a:off x="1612875" y="1555875"/>
                <a:ext cx="1041475" cy="1042275"/>
              </a:xfrm>
              <a:custGeom>
                <a:avLst/>
                <a:gdLst/>
                <a:ahLst/>
                <a:cxnLst/>
                <a:rect l="l" t="t" r="r" b="b"/>
                <a:pathLst>
                  <a:path w="41659" h="41691" fill="none" extrusionOk="0">
                    <a:moveTo>
                      <a:pt x="1" y="41691"/>
                    </a:moveTo>
                    <a:lnTo>
                      <a:pt x="41658" y="1"/>
                    </a:ln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325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147" name="Google Shape;147;p22"/>
              <p:cNvSpPr/>
              <p:nvPr/>
            </p:nvSpPr>
            <p:spPr>
              <a:xfrm>
                <a:off x="1669800" y="1613600"/>
                <a:ext cx="1093475" cy="1092675"/>
              </a:xfrm>
              <a:custGeom>
                <a:avLst/>
                <a:gdLst/>
                <a:ahLst/>
                <a:cxnLst/>
                <a:rect l="l" t="t" r="r" b="b"/>
                <a:pathLst>
                  <a:path w="43739" h="43707" fill="none" extrusionOk="0">
                    <a:moveTo>
                      <a:pt x="0" y="43707"/>
                    </a:moveTo>
                    <a:lnTo>
                      <a:pt x="43739" y="1"/>
                    </a:ln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325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148" name="Google Shape;148;p22"/>
              <p:cNvSpPr/>
              <p:nvPr/>
            </p:nvSpPr>
            <p:spPr>
              <a:xfrm>
                <a:off x="1719252" y="1684329"/>
                <a:ext cx="1139072" cy="1136228"/>
              </a:xfrm>
              <a:custGeom>
                <a:avLst/>
                <a:gdLst/>
                <a:ahLst/>
                <a:cxnLst/>
                <a:rect l="l" t="t" r="r" b="b"/>
                <a:pathLst>
                  <a:path w="75837" h="75837" fill="none" extrusionOk="0">
                    <a:moveTo>
                      <a:pt x="1" y="75836"/>
                    </a:moveTo>
                    <a:lnTo>
                      <a:pt x="75837" y="1"/>
                    </a:ln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325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149" name="Google Shape;149;p22"/>
              <p:cNvSpPr/>
              <p:nvPr/>
            </p:nvSpPr>
            <p:spPr>
              <a:xfrm>
                <a:off x="1783238" y="1767251"/>
                <a:ext cx="1158914" cy="1162960"/>
              </a:xfrm>
              <a:custGeom>
                <a:avLst/>
                <a:gdLst/>
                <a:ahLst/>
                <a:cxnLst/>
                <a:rect l="l" t="t" r="r" b="b"/>
                <a:pathLst>
                  <a:path w="75870" h="75837" fill="none" extrusionOk="0">
                    <a:moveTo>
                      <a:pt x="1" y="75836"/>
                    </a:moveTo>
                    <a:lnTo>
                      <a:pt x="75869" y="1"/>
                    </a:ln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325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150" name="Google Shape;150;p22"/>
              <p:cNvSpPr/>
              <p:nvPr/>
            </p:nvSpPr>
            <p:spPr>
              <a:xfrm>
                <a:off x="1911210" y="1863204"/>
                <a:ext cx="1100907" cy="1094359"/>
              </a:xfrm>
              <a:custGeom>
                <a:avLst/>
                <a:gdLst/>
                <a:ahLst/>
                <a:cxnLst/>
                <a:rect l="l" t="t" r="r" b="b"/>
                <a:pathLst>
                  <a:path w="74828" h="74828" fill="none" extrusionOk="0">
                    <a:moveTo>
                      <a:pt x="0" y="74828"/>
                    </a:moveTo>
                    <a:lnTo>
                      <a:pt x="74828" y="0"/>
                    </a:ln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325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151" name="Google Shape;151;p22"/>
              <p:cNvSpPr/>
              <p:nvPr/>
            </p:nvSpPr>
            <p:spPr>
              <a:xfrm>
                <a:off x="2027500" y="1971325"/>
                <a:ext cx="1042275" cy="1042275"/>
              </a:xfrm>
              <a:custGeom>
                <a:avLst/>
                <a:gdLst/>
                <a:ahLst/>
                <a:cxnLst/>
                <a:rect l="l" t="t" r="r" b="b"/>
                <a:pathLst>
                  <a:path w="41691" h="41691" fill="none" extrusionOk="0">
                    <a:moveTo>
                      <a:pt x="41691" y="0"/>
                    </a:moveTo>
                    <a:lnTo>
                      <a:pt x="1" y="41690"/>
                    </a:ln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325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152" name="Google Shape;152;p22"/>
              <p:cNvSpPr/>
              <p:nvPr/>
            </p:nvSpPr>
            <p:spPr>
              <a:xfrm>
                <a:off x="2152700" y="2096525"/>
                <a:ext cx="958550" cy="958525"/>
              </a:xfrm>
              <a:custGeom>
                <a:avLst/>
                <a:gdLst/>
                <a:ahLst/>
                <a:cxnLst/>
                <a:rect l="l" t="t" r="r" b="b"/>
                <a:pathLst>
                  <a:path w="38342" h="38341" fill="none" extrusionOk="0">
                    <a:moveTo>
                      <a:pt x="38341" y="0"/>
                    </a:moveTo>
                    <a:lnTo>
                      <a:pt x="1" y="38341"/>
                    </a:ln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325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153" name="Google Shape;153;p22"/>
              <p:cNvSpPr/>
              <p:nvPr/>
            </p:nvSpPr>
            <p:spPr>
              <a:xfrm>
                <a:off x="2298225" y="2241225"/>
                <a:ext cx="834150" cy="834975"/>
              </a:xfrm>
              <a:custGeom>
                <a:avLst/>
                <a:gdLst/>
                <a:ahLst/>
                <a:cxnLst/>
                <a:rect l="l" t="t" r="r" b="b"/>
                <a:pathLst>
                  <a:path w="33366" h="33399" fill="none" extrusionOk="0">
                    <a:moveTo>
                      <a:pt x="33366" y="1"/>
                    </a:moveTo>
                    <a:lnTo>
                      <a:pt x="1" y="33398"/>
                    </a:ln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325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154" name="Google Shape;154;p22"/>
              <p:cNvSpPr/>
              <p:nvPr/>
            </p:nvSpPr>
            <p:spPr>
              <a:xfrm>
                <a:off x="2473825" y="2417650"/>
                <a:ext cx="648800" cy="648800"/>
              </a:xfrm>
              <a:custGeom>
                <a:avLst/>
                <a:gdLst/>
                <a:ahLst/>
                <a:cxnLst/>
                <a:rect l="l" t="t" r="r" b="b"/>
                <a:pathLst>
                  <a:path w="25952" h="25952" fill="none" extrusionOk="0">
                    <a:moveTo>
                      <a:pt x="25952" y="0"/>
                    </a:moveTo>
                    <a:lnTo>
                      <a:pt x="1" y="25951"/>
                    </a:ln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325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155" name="Google Shape;155;p22"/>
              <p:cNvSpPr/>
              <p:nvPr/>
            </p:nvSpPr>
            <p:spPr>
              <a:xfrm>
                <a:off x="2730750" y="2674550"/>
                <a:ext cx="300825" cy="300825"/>
              </a:xfrm>
              <a:custGeom>
                <a:avLst/>
                <a:gdLst/>
                <a:ahLst/>
                <a:cxnLst/>
                <a:rect l="l" t="t" r="r" b="b"/>
                <a:pathLst>
                  <a:path w="12033" h="12033" fill="none" extrusionOk="0">
                    <a:moveTo>
                      <a:pt x="12032" y="1"/>
                    </a:moveTo>
                    <a:lnTo>
                      <a:pt x="0" y="12033"/>
                    </a:ln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325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</p:grpSp>
      </p:grpSp>
      <p:grpSp>
        <p:nvGrpSpPr>
          <p:cNvPr id="156" name="Google Shape;156;p22"/>
          <p:cNvGrpSpPr/>
          <p:nvPr/>
        </p:nvGrpSpPr>
        <p:grpSpPr>
          <a:xfrm flipH="1">
            <a:off x="7784993" y="4327483"/>
            <a:ext cx="2744275" cy="2727763"/>
            <a:chOff x="5985575" y="4420825"/>
            <a:chExt cx="2744275" cy="2727763"/>
          </a:xfrm>
        </p:grpSpPr>
        <p:sp>
          <p:nvSpPr>
            <p:cNvPr id="157" name="Google Shape;157;p22"/>
            <p:cNvSpPr/>
            <p:nvPr/>
          </p:nvSpPr>
          <p:spPr>
            <a:xfrm>
              <a:off x="6115050" y="4420825"/>
              <a:ext cx="2614800" cy="2599800"/>
            </a:xfrm>
            <a:prstGeom prst="ellipse">
              <a:avLst/>
            </a:prstGeom>
            <a:solidFill>
              <a:srgbClr val="FFFFFF">
                <a:alpha val="35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grpSp>
          <p:nvGrpSpPr>
            <p:cNvPr id="158" name="Google Shape;158;p22"/>
            <p:cNvGrpSpPr/>
            <p:nvPr/>
          </p:nvGrpSpPr>
          <p:grpSpPr>
            <a:xfrm rot="5400000" flipH="1">
              <a:off x="5986247" y="4572099"/>
              <a:ext cx="2575817" cy="2577160"/>
              <a:chOff x="1550275" y="1493275"/>
              <a:chExt cx="1582100" cy="1582925"/>
            </a:xfrm>
          </p:grpSpPr>
          <p:sp>
            <p:nvSpPr>
              <p:cNvPr id="159" name="Google Shape;159;p22"/>
              <p:cNvSpPr/>
              <p:nvPr/>
            </p:nvSpPr>
            <p:spPr>
              <a:xfrm>
                <a:off x="1650275" y="1594100"/>
                <a:ext cx="301650" cy="300825"/>
              </a:xfrm>
              <a:custGeom>
                <a:avLst/>
                <a:gdLst/>
                <a:ahLst/>
                <a:cxnLst/>
                <a:rect l="l" t="t" r="r" b="b"/>
                <a:pathLst>
                  <a:path w="12066" h="12033" fill="none" extrusionOk="0">
                    <a:moveTo>
                      <a:pt x="1" y="12032"/>
                    </a:moveTo>
                    <a:lnTo>
                      <a:pt x="12065" y="0"/>
                    </a:lnTo>
                  </a:path>
                </a:pathLst>
              </a:custGeom>
              <a:noFill/>
              <a:ln w="19050" cap="rnd" cmpd="sng">
                <a:solidFill>
                  <a:schemeClr val="accent1"/>
                </a:solidFill>
                <a:prstDash val="solid"/>
                <a:miter lim="325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160" name="Google Shape;160;p22"/>
              <p:cNvSpPr/>
              <p:nvPr/>
            </p:nvSpPr>
            <p:spPr>
              <a:xfrm>
                <a:off x="1560025" y="1503850"/>
                <a:ext cx="648800" cy="647975"/>
              </a:xfrm>
              <a:custGeom>
                <a:avLst/>
                <a:gdLst/>
                <a:ahLst/>
                <a:cxnLst/>
                <a:rect l="l" t="t" r="r" b="b"/>
                <a:pathLst>
                  <a:path w="25952" h="25919" fill="none" extrusionOk="0">
                    <a:moveTo>
                      <a:pt x="1" y="25919"/>
                    </a:moveTo>
                    <a:lnTo>
                      <a:pt x="25952" y="0"/>
                    </a:lnTo>
                  </a:path>
                </a:pathLst>
              </a:custGeom>
              <a:noFill/>
              <a:ln w="19050" cap="rnd" cmpd="sng">
                <a:solidFill>
                  <a:schemeClr val="accent1"/>
                </a:solidFill>
                <a:prstDash val="solid"/>
                <a:miter lim="325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161" name="Google Shape;161;p22"/>
              <p:cNvSpPr/>
              <p:nvPr/>
            </p:nvSpPr>
            <p:spPr>
              <a:xfrm>
                <a:off x="1550275" y="1493275"/>
                <a:ext cx="834150" cy="834975"/>
              </a:xfrm>
              <a:custGeom>
                <a:avLst/>
                <a:gdLst/>
                <a:ahLst/>
                <a:cxnLst/>
                <a:rect l="l" t="t" r="r" b="b"/>
                <a:pathLst>
                  <a:path w="33366" h="33399" fill="none" extrusionOk="0">
                    <a:moveTo>
                      <a:pt x="1" y="33398"/>
                    </a:moveTo>
                    <a:lnTo>
                      <a:pt x="33366" y="1"/>
                    </a:lnTo>
                  </a:path>
                </a:pathLst>
              </a:custGeom>
              <a:noFill/>
              <a:ln w="19050" cap="rnd" cmpd="sng">
                <a:solidFill>
                  <a:schemeClr val="accent1"/>
                </a:solidFill>
                <a:prstDash val="solid"/>
                <a:miter lim="325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162" name="Google Shape;162;p22"/>
              <p:cNvSpPr/>
              <p:nvPr/>
            </p:nvSpPr>
            <p:spPr>
              <a:xfrm>
                <a:off x="1571425" y="1514425"/>
                <a:ext cx="957725" cy="958525"/>
              </a:xfrm>
              <a:custGeom>
                <a:avLst/>
                <a:gdLst/>
                <a:ahLst/>
                <a:cxnLst/>
                <a:rect l="l" t="t" r="r" b="b"/>
                <a:pathLst>
                  <a:path w="38309" h="38341" fill="none" extrusionOk="0">
                    <a:moveTo>
                      <a:pt x="0" y="38341"/>
                    </a:moveTo>
                    <a:lnTo>
                      <a:pt x="38308" y="0"/>
                    </a:lnTo>
                  </a:path>
                </a:pathLst>
              </a:custGeom>
              <a:noFill/>
              <a:ln w="19050" cap="rnd" cmpd="sng">
                <a:solidFill>
                  <a:schemeClr val="accent1"/>
                </a:solidFill>
                <a:prstDash val="solid"/>
                <a:miter lim="325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163" name="Google Shape;163;p22"/>
              <p:cNvSpPr/>
              <p:nvPr/>
            </p:nvSpPr>
            <p:spPr>
              <a:xfrm>
                <a:off x="1612875" y="1555875"/>
                <a:ext cx="1041475" cy="1042275"/>
              </a:xfrm>
              <a:custGeom>
                <a:avLst/>
                <a:gdLst/>
                <a:ahLst/>
                <a:cxnLst/>
                <a:rect l="l" t="t" r="r" b="b"/>
                <a:pathLst>
                  <a:path w="41659" h="41691" fill="none" extrusionOk="0">
                    <a:moveTo>
                      <a:pt x="1" y="41691"/>
                    </a:moveTo>
                    <a:lnTo>
                      <a:pt x="41658" y="1"/>
                    </a:lnTo>
                  </a:path>
                </a:pathLst>
              </a:custGeom>
              <a:noFill/>
              <a:ln w="19050" cap="rnd" cmpd="sng">
                <a:solidFill>
                  <a:schemeClr val="accent1"/>
                </a:solidFill>
                <a:prstDash val="solid"/>
                <a:miter lim="325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164" name="Google Shape;164;p22"/>
              <p:cNvSpPr/>
              <p:nvPr/>
            </p:nvSpPr>
            <p:spPr>
              <a:xfrm>
                <a:off x="1669800" y="1613600"/>
                <a:ext cx="1093475" cy="1092675"/>
              </a:xfrm>
              <a:custGeom>
                <a:avLst/>
                <a:gdLst/>
                <a:ahLst/>
                <a:cxnLst/>
                <a:rect l="l" t="t" r="r" b="b"/>
                <a:pathLst>
                  <a:path w="43739" h="43707" fill="none" extrusionOk="0">
                    <a:moveTo>
                      <a:pt x="0" y="43707"/>
                    </a:moveTo>
                    <a:lnTo>
                      <a:pt x="43739" y="1"/>
                    </a:lnTo>
                  </a:path>
                </a:pathLst>
              </a:custGeom>
              <a:noFill/>
              <a:ln w="19050" cap="rnd" cmpd="sng">
                <a:solidFill>
                  <a:schemeClr val="accent1"/>
                </a:solidFill>
                <a:prstDash val="solid"/>
                <a:miter lim="325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165" name="Google Shape;165;p22"/>
              <p:cNvSpPr/>
              <p:nvPr/>
            </p:nvSpPr>
            <p:spPr>
              <a:xfrm>
                <a:off x="1788430" y="1684323"/>
                <a:ext cx="1070060" cy="1076696"/>
              </a:xfrm>
              <a:custGeom>
                <a:avLst/>
                <a:gdLst/>
                <a:ahLst/>
                <a:cxnLst/>
                <a:rect l="l" t="t" r="r" b="b"/>
                <a:pathLst>
                  <a:path w="75837" h="75837" fill="none" extrusionOk="0">
                    <a:moveTo>
                      <a:pt x="1" y="75836"/>
                    </a:moveTo>
                    <a:lnTo>
                      <a:pt x="75837" y="1"/>
                    </a:lnTo>
                  </a:path>
                </a:pathLst>
              </a:custGeom>
              <a:noFill/>
              <a:ln w="19050" cap="rnd" cmpd="sng">
                <a:solidFill>
                  <a:schemeClr val="accent1"/>
                </a:solidFill>
                <a:prstDash val="solid"/>
                <a:miter lim="325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166" name="Google Shape;166;p22"/>
              <p:cNvSpPr/>
              <p:nvPr/>
            </p:nvSpPr>
            <p:spPr>
              <a:xfrm>
                <a:off x="1852417" y="1767253"/>
                <a:ext cx="1089683" cy="1094328"/>
              </a:xfrm>
              <a:custGeom>
                <a:avLst/>
                <a:gdLst/>
                <a:ahLst/>
                <a:cxnLst/>
                <a:rect l="l" t="t" r="r" b="b"/>
                <a:pathLst>
                  <a:path w="75870" h="75837" fill="none" extrusionOk="0">
                    <a:moveTo>
                      <a:pt x="1" y="75836"/>
                    </a:moveTo>
                    <a:lnTo>
                      <a:pt x="75869" y="1"/>
                    </a:lnTo>
                  </a:path>
                </a:pathLst>
              </a:custGeom>
              <a:noFill/>
              <a:ln w="19050" cap="rnd" cmpd="sng">
                <a:solidFill>
                  <a:schemeClr val="accent1"/>
                </a:solidFill>
                <a:prstDash val="solid"/>
                <a:miter lim="325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167" name="Google Shape;167;p22"/>
              <p:cNvSpPr/>
              <p:nvPr/>
            </p:nvSpPr>
            <p:spPr>
              <a:xfrm>
                <a:off x="1998677" y="1863197"/>
                <a:ext cx="1013358" cy="1007559"/>
              </a:xfrm>
              <a:custGeom>
                <a:avLst/>
                <a:gdLst/>
                <a:ahLst/>
                <a:cxnLst/>
                <a:rect l="l" t="t" r="r" b="b"/>
                <a:pathLst>
                  <a:path w="74828" h="74828" fill="none" extrusionOk="0">
                    <a:moveTo>
                      <a:pt x="0" y="74828"/>
                    </a:moveTo>
                    <a:lnTo>
                      <a:pt x="74828" y="0"/>
                    </a:lnTo>
                  </a:path>
                </a:pathLst>
              </a:custGeom>
              <a:noFill/>
              <a:ln w="19050" cap="rnd" cmpd="sng">
                <a:solidFill>
                  <a:schemeClr val="accent1"/>
                </a:solidFill>
                <a:prstDash val="solid"/>
                <a:miter lim="325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168" name="Google Shape;168;p22"/>
              <p:cNvSpPr/>
              <p:nvPr/>
            </p:nvSpPr>
            <p:spPr>
              <a:xfrm>
                <a:off x="2027500" y="1971325"/>
                <a:ext cx="1042275" cy="1042275"/>
              </a:xfrm>
              <a:custGeom>
                <a:avLst/>
                <a:gdLst/>
                <a:ahLst/>
                <a:cxnLst/>
                <a:rect l="l" t="t" r="r" b="b"/>
                <a:pathLst>
                  <a:path w="41691" h="41691" fill="none" extrusionOk="0">
                    <a:moveTo>
                      <a:pt x="41691" y="0"/>
                    </a:moveTo>
                    <a:lnTo>
                      <a:pt x="1" y="41690"/>
                    </a:lnTo>
                  </a:path>
                </a:pathLst>
              </a:custGeom>
              <a:noFill/>
              <a:ln w="19050" cap="rnd" cmpd="sng">
                <a:solidFill>
                  <a:schemeClr val="accent1"/>
                </a:solidFill>
                <a:prstDash val="solid"/>
                <a:miter lim="325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169" name="Google Shape;169;p22"/>
              <p:cNvSpPr/>
              <p:nvPr/>
            </p:nvSpPr>
            <p:spPr>
              <a:xfrm>
                <a:off x="2152700" y="2096525"/>
                <a:ext cx="958550" cy="958525"/>
              </a:xfrm>
              <a:custGeom>
                <a:avLst/>
                <a:gdLst/>
                <a:ahLst/>
                <a:cxnLst/>
                <a:rect l="l" t="t" r="r" b="b"/>
                <a:pathLst>
                  <a:path w="38342" h="38341" fill="none" extrusionOk="0">
                    <a:moveTo>
                      <a:pt x="38341" y="0"/>
                    </a:moveTo>
                    <a:lnTo>
                      <a:pt x="1" y="38341"/>
                    </a:lnTo>
                  </a:path>
                </a:pathLst>
              </a:custGeom>
              <a:noFill/>
              <a:ln w="19050" cap="rnd" cmpd="sng">
                <a:solidFill>
                  <a:schemeClr val="accent1"/>
                </a:solidFill>
                <a:prstDash val="solid"/>
                <a:miter lim="325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170" name="Google Shape;170;p22"/>
              <p:cNvSpPr/>
              <p:nvPr/>
            </p:nvSpPr>
            <p:spPr>
              <a:xfrm>
                <a:off x="2298225" y="2241225"/>
                <a:ext cx="834150" cy="834975"/>
              </a:xfrm>
              <a:custGeom>
                <a:avLst/>
                <a:gdLst/>
                <a:ahLst/>
                <a:cxnLst/>
                <a:rect l="l" t="t" r="r" b="b"/>
                <a:pathLst>
                  <a:path w="33366" h="33399" fill="none" extrusionOk="0">
                    <a:moveTo>
                      <a:pt x="33366" y="1"/>
                    </a:moveTo>
                    <a:lnTo>
                      <a:pt x="1" y="33398"/>
                    </a:lnTo>
                  </a:path>
                </a:pathLst>
              </a:custGeom>
              <a:noFill/>
              <a:ln w="19050" cap="rnd" cmpd="sng">
                <a:solidFill>
                  <a:schemeClr val="accent1"/>
                </a:solidFill>
                <a:prstDash val="solid"/>
                <a:miter lim="325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171" name="Google Shape;171;p22"/>
              <p:cNvSpPr/>
              <p:nvPr/>
            </p:nvSpPr>
            <p:spPr>
              <a:xfrm>
                <a:off x="2473825" y="2417650"/>
                <a:ext cx="648800" cy="648800"/>
              </a:xfrm>
              <a:custGeom>
                <a:avLst/>
                <a:gdLst/>
                <a:ahLst/>
                <a:cxnLst/>
                <a:rect l="l" t="t" r="r" b="b"/>
                <a:pathLst>
                  <a:path w="25952" h="25952" fill="none" extrusionOk="0">
                    <a:moveTo>
                      <a:pt x="25952" y="0"/>
                    </a:moveTo>
                    <a:lnTo>
                      <a:pt x="1" y="25951"/>
                    </a:lnTo>
                  </a:path>
                </a:pathLst>
              </a:custGeom>
              <a:noFill/>
              <a:ln w="19050" cap="rnd" cmpd="sng">
                <a:solidFill>
                  <a:schemeClr val="accent1"/>
                </a:solidFill>
                <a:prstDash val="solid"/>
                <a:miter lim="325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172" name="Google Shape;172;p22"/>
              <p:cNvSpPr/>
              <p:nvPr/>
            </p:nvSpPr>
            <p:spPr>
              <a:xfrm>
                <a:off x="2730750" y="2674550"/>
                <a:ext cx="300825" cy="300825"/>
              </a:xfrm>
              <a:custGeom>
                <a:avLst/>
                <a:gdLst/>
                <a:ahLst/>
                <a:cxnLst/>
                <a:rect l="l" t="t" r="r" b="b"/>
                <a:pathLst>
                  <a:path w="12033" h="12033" fill="none" extrusionOk="0">
                    <a:moveTo>
                      <a:pt x="12032" y="1"/>
                    </a:moveTo>
                    <a:lnTo>
                      <a:pt x="0" y="12033"/>
                    </a:lnTo>
                  </a:path>
                </a:pathLst>
              </a:custGeom>
              <a:noFill/>
              <a:ln w="19050" cap="rnd" cmpd="sng">
                <a:solidFill>
                  <a:schemeClr val="accent1"/>
                </a:solidFill>
                <a:prstDash val="solid"/>
                <a:miter lim="325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</p:grpSp>
      </p:grpSp>
      <p:grpSp>
        <p:nvGrpSpPr>
          <p:cNvPr id="173" name="Google Shape;173;p22"/>
          <p:cNvGrpSpPr/>
          <p:nvPr/>
        </p:nvGrpSpPr>
        <p:grpSpPr>
          <a:xfrm>
            <a:off x="7875908" y="-2134584"/>
            <a:ext cx="2750618" cy="2741916"/>
            <a:chOff x="2724182" y="-1866850"/>
            <a:chExt cx="2750618" cy="2741916"/>
          </a:xfrm>
        </p:grpSpPr>
        <p:sp>
          <p:nvSpPr>
            <p:cNvPr id="174" name="Google Shape;174;p22"/>
            <p:cNvSpPr/>
            <p:nvPr/>
          </p:nvSpPr>
          <p:spPr>
            <a:xfrm>
              <a:off x="2822200" y="-1866850"/>
              <a:ext cx="2652600" cy="2637300"/>
            </a:xfrm>
            <a:prstGeom prst="ellipse">
              <a:avLst/>
            </a:prstGeom>
            <a:solidFill>
              <a:srgbClr val="FFFFFF">
                <a:alpha val="35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grpSp>
          <p:nvGrpSpPr>
            <p:cNvPr id="175" name="Google Shape;175;p22"/>
            <p:cNvGrpSpPr/>
            <p:nvPr/>
          </p:nvGrpSpPr>
          <p:grpSpPr>
            <a:xfrm rot="-5400000" flipH="1">
              <a:off x="2724854" y="-1701422"/>
              <a:ext cx="2575817" cy="2577160"/>
              <a:chOff x="1550275" y="1493275"/>
              <a:chExt cx="1582100" cy="1582925"/>
            </a:xfrm>
          </p:grpSpPr>
          <p:sp>
            <p:nvSpPr>
              <p:cNvPr id="176" name="Google Shape;176;p22"/>
              <p:cNvSpPr/>
              <p:nvPr/>
            </p:nvSpPr>
            <p:spPr>
              <a:xfrm>
                <a:off x="1650275" y="1594100"/>
                <a:ext cx="301650" cy="300825"/>
              </a:xfrm>
              <a:custGeom>
                <a:avLst/>
                <a:gdLst/>
                <a:ahLst/>
                <a:cxnLst/>
                <a:rect l="l" t="t" r="r" b="b"/>
                <a:pathLst>
                  <a:path w="12066" h="12033" fill="none" extrusionOk="0">
                    <a:moveTo>
                      <a:pt x="1" y="12032"/>
                    </a:moveTo>
                    <a:lnTo>
                      <a:pt x="12065" y="0"/>
                    </a:lnTo>
                  </a:path>
                </a:pathLst>
              </a:custGeom>
              <a:noFill/>
              <a:ln w="19050" cap="rnd" cmpd="sng">
                <a:solidFill>
                  <a:schemeClr val="accent1"/>
                </a:solidFill>
                <a:prstDash val="solid"/>
                <a:miter lim="325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177" name="Google Shape;177;p22"/>
              <p:cNvSpPr/>
              <p:nvPr/>
            </p:nvSpPr>
            <p:spPr>
              <a:xfrm>
                <a:off x="1560025" y="1503850"/>
                <a:ext cx="648800" cy="647975"/>
              </a:xfrm>
              <a:custGeom>
                <a:avLst/>
                <a:gdLst/>
                <a:ahLst/>
                <a:cxnLst/>
                <a:rect l="l" t="t" r="r" b="b"/>
                <a:pathLst>
                  <a:path w="25952" h="25919" fill="none" extrusionOk="0">
                    <a:moveTo>
                      <a:pt x="1" y="25919"/>
                    </a:moveTo>
                    <a:lnTo>
                      <a:pt x="25952" y="0"/>
                    </a:lnTo>
                  </a:path>
                </a:pathLst>
              </a:custGeom>
              <a:noFill/>
              <a:ln w="19050" cap="rnd" cmpd="sng">
                <a:solidFill>
                  <a:schemeClr val="accent1"/>
                </a:solidFill>
                <a:prstDash val="solid"/>
                <a:miter lim="325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178" name="Google Shape;178;p22"/>
              <p:cNvSpPr/>
              <p:nvPr/>
            </p:nvSpPr>
            <p:spPr>
              <a:xfrm>
                <a:off x="1550275" y="1493275"/>
                <a:ext cx="834150" cy="834975"/>
              </a:xfrm>
              <a:custGeom>
                <a:avLst/>
                <a:gdLst/>
                <a:ahLst/>
                <a:cxnLst/>
                <a:rect l="l" t="t" r="r" b="b"/>
                <a:pathLst>
                  <a:path w="33366" h="33399" fill="none" extrusionOk="0">
                    <a:moveTo>
                      <a:pt x="1" y="33398"/>
                    </a:moveTo>
                    <a:lnTo>
                      <a:pt x="33366" y="1"/>
                    </a:lnTo>
                  </a:path>
                </a:pathLst>
              </a:custGeom>
              <a:noFill/>
              <a:ln w="19050" cap="rnd" cmpd="sng">
                <a:solidFill>
                  <a:schemeClr val="accent1"/>
                </a:solidFill>
                <a:prstDash val="solid"/>
                <a:miter lim="325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179" name="Google Shape;179;p22"/>
              <p:cNvSpPr/>
              <p:nvPr/>
            </p:nvSpPr>
            <p:spPr>
              <a:xfrm>
                <a:off x="1571425" y="1514425"/>
                <a:ext cx="957725" cy="958525"/>
              </a:xfrm>
              <a:custGeom>
                <a:avLst/>
                <a:gdLst/>
                <a:ahLst/>
                <a:cxnLst/>
                <a:rect l="l" t="t" r="r" b="b"/>
                <a:pathLst>
                  <a:path w="38309" h="38341" fill="none" extrusionOk="0">
                    <a:moveTo>
                      <a:pt x="0" y="38341"/>
                    </a:moveTo>
                    <a:lnTo>
                      <a:pt x="38308" y="0"/>
                    </a:lnTo>
                  </a:path>
                </a:pathLst>
              </a:custGeom>
              <a:noFill/>
              <a:ln w="19050" cap="rnd" cmpd="sng">
                <a:solidFill>
                  <a:schemeClr val="accent1"/>
                </a:solidFill>
                <a:prstDash val="solid"/>
                <a:miter lim="325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180" name="Google Shape;180;p22"/>
              <p:cNvSpPr/>
              <p:nvPr/>
            </p:nvSpPr>
            <p:spPr>
              <a:xfrm>
                <a:off x="1612875" y="1555875"/>
                <a:ext cx="1041475" cy="1042275"/>
              </a:xfrm>
              <a:custGeom>
                <a:avLst/>
                <a:gdLst/>
                <a:ahLst/>
                <a:cxnLst/>
                <a:rect l="l" t="t" r="r" b="b"/>
                <a:pathLst>
                  <a:path w="41659" h="41691" fill="none" extrusionOk="0">
                    <a:moveTo>
                      <a:pt x="1" y="41691"/>
                    </a:moveTo>
                    <a:lnTo>
                      <a:pt x="41658" y="1"/>
                    </a:lnTo>
                  </a:path>
                </a:pathLst>
              </a:custGeom>
              <a:noFill/>
              <a:ln w="19050" cap="rnd" cmpd="sng">
                <a:solidFill>
                  <a:schemeClr val="accent1"/>
                </a:solidFill>
                <a:prstDash val="solid"/>
                <a:miter lim="325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181" name="Google Shape;181;p22"/>
              <p:cNvSpPr/>
              <p:nvPr/>
            </p:nvSpPr>
            <p:spPr>
              <a:xfrm>
                <a:off x="1669800" y="1613600"/>
                <a:ext cx="1093475" cy="1092675"/>
              </a:xfrm>
              <a:custGeom>
                <a:avLst/>
                <a:gdLst/>
                <a:ahLst/>
                <a:cxnLst/>
                <a:rect l="l" t="t" r="r" b="b"/>
                <a:pathLst>
                  <a:path w="43739" h="43707" fill="none" extrusionOk="0">
                    <a:moveTo>
                      <a:pt x="0" y="43707"/>
                    </a:moveTo>
                    <a:lnTo>
                      <a:pt x="43739" y="1"/>
                    </a:lnTo>
                  </a:path>
                </a:pathLst>
              </a:custGeom>
              <a:noFill/>
              <a:ln w="19050" cap="rnd" cmpd="sng">
                <a:solidFill>
                  <a:schemeClr val="accent1"/>
                </a:solidFill>
                <a:prstDash val="solid"/>
                <a:miter lim="325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182" name="Google Shape;182;p22"/>
              <p:cNvSpPr/>
              <p:nvPr/>
            </p:nvSpPr>
            <p:spPr>
              <a:xfrm>
                <a:off x="1717240" y="1684321"/>
                <a:ext cx="1141347" cy="1151016"/>
              </a:xfrm>
              <a:custGeom>
                <a:avLst/>
                <a:gdLst/>
                <a:ahLst/>
                <a:cxnLst/>
                <a:rect l="l" t="t" r="r" b="b"/>
                <a:pathLst>
                  <a:path w="75837" h="75837" fill="none" extrusionOk="0">
                    <a:moveTo>
                      <a:pt x="1" y="75836"/>
                    </a:moveTo>
                    <a:lnTo>
                      <a:pt x="75837" y="1"/>
                    </a:lnTo>
                  </a:path>
                </a:pathLst>
              </a:custGeom>
              <a:noFill/>
              <a:ln w="19050" cap="rnd" cmpd="sng">
                <a:solidFill>
                  <a:schemeClr val="accent1"/>
                </a:solidFill>
                <a:prstDash val="solid"/>
                <a:miter lim="325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183" name="Google Shape;183;p22"/>
              <p:cNvSpPr/>
              <p:nvPr/>
            </p:nvSpPr>
            <p:spPr>
              <a:xfrm>
                <a:off x="1790377" y="1767255"/>
                <a:ext cx="1151707" cy="1177749"/>
              </a:xfrm>
              <a:custGeom>
                <a:avLst/>
                <a:gdLst/>
                <a:ahLst/>
                <a:cxnLst/>
                <a:rect l="l" t="t" r="r" b="b"/>
                <a:pathLst>
                  <a:path w="75870" h="75837" fill="none" extrusionOk="0">
                    <a:moveTo>
                      <a:pt x="1" y="75836"/>
                    </a:moveTo>
                    <a:lnTo>
                      <a:pt x="75869" y="1"/>
                    </a:lnTo>
                  </a:path>
                </a:pathLst>
              </a:custGeom>
              <a:noFill/>
              <a:ln w="19050" cap="rnd" cmpd="sng">
                <a:solidFill>
                  <a:schemeClr val="accent1"/>
                </a:solidFill>
                <a:prstDash val="solid"/>
                <a:miter lim="325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184" name="Google Shape;184;p22"/>
              <p:cNvSpPr/>
              <p:nvPr/>
            </p:nvSpPr>
            <p:spPr>
              <a:xfrm>
                <a:off x="1890925" y="1863197"/>
                <a:ext cx="1121111" cy="1136637"/>
              </a:xfrm>
              <a:custGeom>
                <a:avLst/>
                <a:gdLst/>
                <a:ahLst/>
                <a:cxnLst/>
                <a:rect l="l" t="t" r="r" b="b"/>
                <a:pathLst>
                  <a:path w="74828" h="74828" fill="none" extrusionOk="0">
                    <a:moveTo>
                      <a:pt x="0" y="74828"/>
                    </a:moveTo>
                    <a:lnTo>
                      <a:pt x="74828" y="0"/>
                    </a:lnTo>
                  </a:path>
                </a:pathLst>
              </a:custGeom>
              <a:noFill/>
              <a:ln w="19050" cap="rnd" cmpd="sng">
                <a:solidFill>
                  <a:schemeClr val="accent1"/>
                </a:solidFill>
                <a:prstDash val="solid"/>
                <a:miter lim="325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185" name="Google Shape;185;p22"/>
              <p:cNvSpPr/>
              <p:nvPr/>
            </p:nvSpPr>
            <p:spPr>
              <a:xfrm>
                <a:off x="2027500" y="1971325"/>
                <a:ext cx="1042275" cy="1042275"/>
              </a:xfrm>
              <a:custGeom>
                <a:avLst/>
                <a:gdLst/>
                <a:ahLst/>
                <a:cxnLst/>
                <a:rect l="l" t="t" r="r" b="b"/>
                <a:pathLst>
                  <a:path w="41691" h="41691" fill="none" extrusionOk="0">
                    <a:moveTo>
                      <a:pt x="41691" y="0"/>
                    </a:moveTo>
                    <a:lnTo>
                      <a:pt x="1" y="41690"/>
                    </a:lnTo>
                  </a:path>
                </a:pathLst>
              </a:custGeom>
              <a:noFill/>
              <a:ln w="19050" cap="rnd" cmpd="sng">
                <a:solidFill>
                  <a:schemeClr val="accent1"/>
                </a:solidFill>
                <a:prstDash val="solid"/>
                <a:miter lim="325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186" name="Google Shape;186;p22"/>
              <p:cNvSpPr/>
              <p:nvPr/>
            </p:nvSpPr>
            <p:spPr>
              <a:xfrm>
                <a:off x="2152700" y="2096525"/>
                <a:ext cx="958550" cy="958525"/>
              </a:xfrm>
              <a:custGeom>
                <a:avLst/>
                <a:gdLst/>
                <a:ahLst/>
                <a:cxnLst/>
                <a:rect l="l" t="t" r="r" b="b"/>
                <a:pathLst>
                  <a:path w="38342" h="38341" fill="none" extrusionOk="0">
                    <a:moveTo>
                      <a:pt x="38341" y="0"/>
                    </a:moveTo>
                    <a:lnTo>
                      <a:pt x="1" y="38341"/>
                    </a:lnTo>
                  </a:path>
                </a:pathLst>
              </a:custGeom>
              <a:noFill/>
              <a:ln w="19050" cap="rnd" cmpd="sng">
                <a:solidFill>
                  <a:schemeClr val="accent1"/>
                </a:solidFill>
                <a:prstDash val="solid"/>
                <a:miter lim="325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187" name="Google Shape;187;p22"/>
              <p:cNvSpPr/>
              <p:nvPr/>
            </p:nvSpPr>
            <p:spPr>
              <a:xfrm>
                <a:off x="2298225" y="2241225"/>
                <a:ext cx="834150" cy="834975"/>
              </a:xfrm>
              <a:custGeom>
                <a:avLst/>
                <a:gdLst/>
                <a:ahLst/>
                <a:cxnLst/>
                <a:rect l="l" t="t" r="r" b="b"/>
                <a:pathLst>
                  <a:path w="33366" h="33399" fill="none" extrusionOk="0">
                    <a:moveTo>
                      <a:pt x="33366" y="1"/>
                    </a:moveTo>
                    <a:lnTo>
                      <a:pt x="1" y="33398"/>
                    </a:lnTo>
                  </a:path>
                </a:pathLst>
              </a:custGeom>
              <a:noFill/>
              <a:ln w="19050" cap="rnd" cmpd="sng">
                <a:solidFill>
                  <a:schemeClr val="accent1"/>
                </a:solidFill>
                <a:prstDash val="solid"/>
                <a:miter lim="325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188" name="Google Shape;188;p22"/>
              <p:cNvSpPr/>
              <p:nvPr/>
            </p:nvSpPr>
            <p:spPr>
              <a:xfrm>
                <a:off x="2473825" y="2417650"/>
                <a:ext cx="648800" cy="648800"/>
              </a:xfrm>
              <a:custGeom>
                <a:avLst/>
                <a:gdLst/>
                <a:ahLst/>
                <a:cxnLst/>
                <a:rect l="l" t="t" r="r" b="b"/>
                <a:pathLst>
                  <a:path w="25952" h="25952" fill="none" extrusionOk="0">
                    <a:moveTo>
                      <a:pt x="25952" y="0"/>
                    </a:moveTo>
                    <a:lnTo>
                      <a:pt x="1" y="25951"/>
                    </a:lnTo>
                  </a:path>
                </a:pathLst>
              </a:custGeom>
              <a:noFill/>
              <a:ln w="19050" cap="rnd" cmpd="sng">
                <a:solidFill>
                  <a:schemeClr val="accent1"/>
                </a:solidFill>
                <a:prstDash val="solid"/>
                <a:miter lim="325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189" name="Google Shape;189;p22"/>
              <p:cNvSpPr/>
              <p:nvPr/>
            </p:nvSpPr>
            <p:spPr>
              <a:xfrm>
                <a:off x="2730750" y="2674550"/>
                <a:ext cx="300825" cy="300825"/>
              </a:xfrm>
              <a:custGeom>
                <a:avLst/>
                <a:gdLst/>
                <a:ahLst/>
                <a:cxnLst/>
                <a:rect l="l" t="t" r="r" b="b"/>
                <a:pathLst>
                  <a:path w="12033" h="12033" fill="none" extrusionOk="0">
                    <a:moveTo>
                      <a:pt x="12032" y="1"/>
                    </a:moveTo>
                    <a:lnTo>
                      <a:pt x="0" y="12033"/>
                    </a:lnTo>
                  </a:path>
                </a:pathLst>
              </a:custGeom>
              <a:noFill/>
              <a:ln w="19050" cap="rnd" cmpd="sng">
                <a:solidFill>
                  <a:schemeClr val="accent1"/>
                </a:solidFill>
                <a:prstDash val="solid"/>
                <a:miter lim="325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</p:grpSp>
      </p:grpSp>
      <p:sp>
        <p:nvSpPr>
          <p:cNvPr id="190" name="Google Shape;190;p2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CUSTOM_13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672375" y="1432475"/>
            <a:ext cx="34980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ubTitle" idx="1"/>
          </p:nvPr>
        </p:nvSpPr>
        <p:spPr>
          <a:xfrm flipH="1">
            <a:off x="1667175" y="2154225"/>
            <a:ext cx="25032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1">
  <p:cSld name="CUSTOM_27_1_1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>
            <a:spLocks noGrp="1"/>
          </p:cNvSpPr>
          <p:nvPr>
            <p:ph type="ctrTitle"/>
          </p:nvPr>
        </p:nvSpPr>
        <p:spPr>
          <a:xfrm>
            <a:off x="631875" y="842025"/>
            <a:ext cx="287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631884" y="1410841"/>
            <a:ext cx="2480700" cy="53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ctrTitle" idx="2"/>
          </p:nvPr>
        </p:nvSpPr>
        <p:spPr>
          <a:xfrm>
            <a:off x="4213664" y="842025"/>
            <a:ext cx="26979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3"/>
          </p:nvPr>
        </p:nvSpPr>
        <p:spPr>
          <a:xfrm>
            <a:off x="4213664" y="1410841"/>
            <a:ext cx="25860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ctrTitle" idx="4"/>
          </p:nvPr>
        </p:nvSpPr>
        <p:spPr>
          <a:xfrm>
            <a:off x="631883" y="3331927"/>
            <a:ext cx="287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5"/>
          </p:nvPr>
        </p:nvSpPr>
        <p:spPr>
          <a:xfrm>
            <a:off x="631884" y="3914208"/>
            <a:ext cx="24807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ctrTitle" idx="6"/>
          </p:nvPr>
        </p:nvSpPr>
        <p:spPr>
          <a:xfrm rot="5400000">
            <a:off x="6685437" y="1646270"/>
            <a:ext cx="29133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ctrTitle" idx="7"/>
          </p:nvPr>
        </p:nvSpPr>
        <p:spPr>
          <a:xfrm>
            <a:off x="4213664" y="3331934"/>
            <a:ext cx="25860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8"/>
          </p:nvPr>
        </p:nvSpPr>
        <p:spPr>
          <a:xfrm>
            <a:off x="4213664" y="3914208"/>
            <a:ext cx="25860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1">
  <p:cSld name="CUSTOM_27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ctrTitle"/>
          </p:nvPr>
        </p:nvSpPr>
        <p:spPr>
          <a:xfrm>
            <a:off x="4921575" y="2993035"/>
            <a:ext cx="18282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ubTitle" idx="1"/>
          </p:nvPr>
        </p:nvSpPr>
        <p:spPr>
          <a:xfrm>
            <a:off x="4921575" y="3553810"/>
            <a:ext cx="15222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ctrTitle" idx="2"/>
          </p:nvPr>
        </p:nvSpPr>
        <p:spPr>
          <a:xfrm>
            <a:off x="906139" y="2993035"/>
            <a:ext cx="18282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subTitle" idx="3"/>
          </p:nvPr>
        </p:nvSpPr>
        <p:spPr>
          <a:xfrm>
            <a:off x="906139" y="3553810"/>
            <a:ext cx="15222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ctrTitle" idx="4"/>
          </p:nvPr>
        </p:nvSpPr>
        <p:spPr>
          <a:xfrm rot="5400000">
            <a:off x="6685437" y="1646270"/>
            <a:ext cx="29133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ctrTitle" idx="5"/>
          </p:nvPr>
        </p:nvSpPr>
        <p:spPr>
          <a:xfrm>
            <a:off x="2928557" y="2993035"/>
            <a:ext cx="17988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subTitle" idx="6"/>
          </p:nvPr>
        </p:nvSpPr>
        <p:spPr>
          <a:xfrm>
            <a:off x="2928550" y="3553810"/>
            <a:ext cx="1476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CUSTOM_14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"/>
          <p:cNvSpPr txBox="1">
            <a:spLocks noGrp="1"/>
          </p:cNvSpPr>
          <p:nvPr>
            <p:ph type="ctrTitle"/>
          </p:nvPr>
        </p:nvSpPr>
        <p:spPr>
          <a:xfrm>
            <a:off x="5432000" y="710675"/>
            <a:ext cx="28881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subTitle" idx="1"/>
          </p:nvPr>
        </p:nvSpPr>
        <p:spPr>
          <a:xfrm>
            <a:off x="5363550" y="2724625"/>
            <a:ext cx="29565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8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 txBox="1">
            <a:spLocks noGrp="1"/>
          </p:cNvSpPr>
          <p:nvPr>
            <p:ph type="subTitle" idx="1"/>
          </p:nvPr>
        </p:nvSpPr>
        <p:spPr>
          <a:xfrm>
            <a:off x="915175" y="3380775"/>
            <a:ext cx="3960600" cy="6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subTitle" idx="2"/>
          </p:nvPr>
        </p:nvSpPr>
        <p:spPr>
          <a:xfrm>
            <a:off x="915175" y="4004575"/>
            <a:ext cx="1821000" cy="2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3">
  <p:cSld name="CUSTOM_16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9"/>
          <p:cNvSpPr txBox="1">
            <a:spLocks noGrp="1"/>
          </p:cNvSpPr>
          <p:nvPr>
            <p:ph type="subTitle" idx="1"/>
          </p:nvPr>
        </p:nvSpPr>
        <p:spPr>
          <a:xfrm>
            <a:off x="2117847" y="3380460"/>
            <a:ext cx="29514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ctrTitle"/>
          </p:nvPr>
        </p:nvSpPr>
        <p:spPr>
          <a:xfrm rot="-5400000">
            <a:off x="-343101" y="1759150"/>
            <a:ext cx="2888100" cy="89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4">
  <p:cSld name="CUSTOM_16_1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 txBox="1">
            <a:spLocks noGrp="1"/>
          </p:cNvSpPr>
          <p:nvPr>
            <p:ph type="subTitle" idx="1"/>
          </p:nvPr>
        </p:nvSpPr>
        <p:spPr>
          <a:xfrm flipH="1">
            <a:off x="4189625" y="3380460"/>
            <a:ext cx="29514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ctrTitle"/>
          </p:nvPr>
        </p:nvSpPr>
        <p:spPr>
          <a:xfrm rot="5400000">
            <a:off x="6612409" y="1752564"/>
            <a:ext cx="2888100" cy="89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aH4Ul-Ffa9Y?start=1&amp;feature=oembed" TargetMode="Externa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3"/>
          <p:cNvPicPr preferRelativeResize="0"/>
          <p:nvPr/>
        </p:nvPicPr>
        <p:blipFill rotWithShape="1">
          <a:blip r:embed="rId3">
            <a:alphaModFix/>
          </a:blip>
          <a:srcRect t="19762"/>
          <a:stretch/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3"/>
          <p:cNvSpPr/>
          <p:nvPr/>
        </p:nvSpPr>
        <p:spPr>
          <a:xfrm>
            <a:off x="0" y="0"/>
            <a:ext cx="9144000" cy="2560800"/>
          </a:xfrm>
          <a:prstGeom prst="rect">
            <a:avLst/>
          </a:prstGeom>
          <a:solidFill>
            <a:srgbClr val="BDBABA">
              <a:alpha val="8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3"/>
          <p:cNvSpPr txBox="1"/>
          <p:nvPr/>
        </p:nvSpPr>
        <p:spPr>
          <a:xfrm>
            <a:off x="341150" y="193150"/>
            <a:ext cx="8239800" cy="6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800" b="1">
                <a:solidFill>
                  <a:srgbClr val="C20F2E"/>
                </a:solidFill>
              </a:rPr>
              <a:t>Creating Student E-Resources </a:t>
            </a:r>
            <a:endParaRPr sz="3800" b="1">
              <a:solidFill>
                <a:srgbClr val="C20F2E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800" b="1">
                <a:solidFill>
                  <a:srgbClr val="C20F2E"/>
                </a:solidFill>
              </a:rPr>
              <a:t>for the London Project Center</a:t>
            </a:r>
            <a:endParaRPr sz="1200">
              <a:solidFill>
                <a:srgbClr val="C20F2E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cxnSp>
        <p:nvCxnSpPr>
          <p:cNvPr id="198" name="Google Shape;198;p23"/>
          <p:cNvCxnSpPr/>
          <p:nvPr/>
        </p:nvCxnSpPr>
        <p:spPr>
          <a:xfrm>
            <a:off x="479600" y="1876075"/>
            <a:ext cx="7431000" cy="0"/>
          </a:xfrm>
          <a:prstGeom prst="straightConnector1">
            <a:avLst/>
          </a:prstGeom>
          <a:noFill/>
          <a:ln w="28575" cap="flat" cmpd="sng">
            <a:solidFill>
              <a:srgbClr val="C20F2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9" name="Google Shape;199;p23"/>
          <p:cNvSpPr txBox="1"/>
          <p:nvPr/>
        </p:nvSpPr>
        <p:spPr>
          <a:xfrm>
            <a:off x="341150" y="1414375"/>
            <a:ext cx="8802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C20F2E"/>
                </a:solidFill>
              </a:rPr>
              <a:t>Reagan Kayhart, Zach Rioux, Akshay Shinde, and Ben Tyler</a:t>
            </a:r>
            <a:endParaRPr>
              <a:solidFill>
                <a:srgbClr val="C20F2E"/>
              </a:solidFill>
            </a:endParaRPr>
          </a:p>
        </p:txBody>
      </p:sp>
      <p:pic>
        <p:nvPicPr>
          <p:cNvPr id="200" name="Google Shape;20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600" y="1876075"/>
            <a:ext cx="1704774" cy="613725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3"/>
          <p:cNvSpPr txBox="1"/>
          <p:nvPr/>
        </p:nvSpPr>
        <p:spPr>
          <a:xfrm>
            <a:off x="6092600" y="1952088"/>
            <a:ext cx="1818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C20F2E"/>
                </a:solidFill>
              </a:rPr>
              <a:t>April 24th, 2024</a:t>
            </a:r>
            <a:endParaRPr>
              <a:solidFill>
                <a:srgbClr val="C20F2E"/>
              </a:solidFill>
            </a:endParaRPr>
          </a:p>
        </p:txBody>
      </p:sp>
      <p:sp>
        <p:nvSpPr>
          <p:cNvPr id="202" name="Google Shape;202;p23"/>
          <p:cNvSpPr txBox="1"/>
          <p:nvPr/>
        </p:nvSpPr>
        <p:spPr>
          <a:xfrm rot="-4241524">
            <a:off x="169341" y="4728580"/>
            <a:ext cx="317561" cy="275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203" name="Google Shape;203;p2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800">
                <a:solidFill>
                  <a:schemeClr val="lt1"/>
                </a:solidFill>
              </a:rPr>
              <a:t>1</a:t>
            </a:fld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2"/>
          <p:cNvSpPr/>
          <p:nvPr/>
        </p:nvSpPr>
        <p:spPr>
          <a:xfrm rot="5400000">
            <a:off x="1569025" y="-2086875"/>
            <a:ext cx="1129800" cy="4773600"/>
          </a:xfrm>
          <a:prstGeom prst="rect">
            <a:avLst/>
          </a:prstGeom>
          <a:solidFill>
            <a:srgbClr val="C20F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32"/>
          <p:cNvSpPr txBox="1">
            <a:spLocks noGrp="1"/>
          </p:cNvSpPr>
          <p:nvPr>
            <p:ph type="ctrTitle"/>
          </p:nvPr>
        </p:nvSpPr>
        <p:spPr>
          <a:xfrm>
            <a:off x="362100" y="203675"/>
            <a:ext cx="5131800" cy="5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Preferred Communication</a:t>
            </a: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32"/>
          <p:cNvSpPr txBox="1">
            <a:spLocks noGrp="1"/>
          </p:cNvSpPr>
          <p:nvPr>
            <p:ph type="ctrTitle"/>
          </p:nvPr>
        </p:nvSpPr>
        <p:spPr>
          <a:xfrm>
            <a:off x="4781548" y="1272825"/>
            <a:ext cx="13575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b="0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VENUS</a:t>
            </a:r>
            <a:endParaRPr sz="1400" b="0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313" name="Google Shape;313;p32"/>
          <p:cNvSpPr txBox="1">
            <a:spLocks noGrp="1"/>
          </p:cNvSpPr>
          <p:nvPr>
            <p:ph type="ctrTitle"/>
          </p:nvPr>
        </p:nvSpPr>
        <p:spPr>
          <a:xfrm>
            <a:off x="5753473" y="1272825"/>
            <a:ext cx="13575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30%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14" name="Google Shape;314;p32"/>
          <p:cNvSpPr/>
          <p:nvPr/>
        </p:nvSpPr>
        <p:spPr>
          <a:xfrm>
            <a:off x="0" y="2399650"/>
            <a:ext cx="362100" cy="1988700"/>
          </a:xfrm>
          <a:prstGeom prst="rect">
            <a:avLst/>
          </a:prstGeom>
          <a:solidFill>
            <a:srgbClr val="C20F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32"/>
          <p:cNvSpPr/>
          <p:nvPr/>
        </p:nvSpPr>
        <p:spPr>
          <a:xfrm rot="5400000">
            <a:off x="8555950" y="3807075"/>
            <a:ext cx="1129800" cy="1990500"/>
          </a:xfrm>
          <a:prstGeom prst="rect">
            <a:avLst/>
          </a:prstGeom>
          <a:solidFill>
            <a:srgbClr val="C20F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32"/>
          <p:cNvSpPr txBox="1"/>
          <p:nvPr/>
        </p:nvSpPr>
        <p:spPr>
          <a:xfrm>
            <a:off x="30480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3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800">
                <a:solidFill>
                  <a:schemeClr val="lt1"/>
                </a:solidFill>
              </a:rPr>
              <a:t>10</a:t>
            </a:fld>
            <a:endParaRPr sz="1800">
              <a:solidFill>
                <a:schemeClr val="lt1"/>
              </a:solidFill>
            </a:endParaRPr>
          </a:p>
        </p:txBody>
      </p:sp>
      <p:pic>
        <p:nvPicPr>
          <p:cNvPr id="318" name="Google Shape;318;p32"/>
          <p:cNvPicPr preferRelativeResize="0"/>
          <p:nvPr/>
        </p:nvPicPr>
        <p:blipFill rotWithShape="1">
          <a:blip r:embed="rId3">
            <a:alphaModFix/>
          </a:blip>
          <a:srcRect l="12065" t="82537" r="14318"/>
          <a:stretch/>
        </p:blipFill>
        <p:spPr>
          <a:xfrm>
            <a:off x="1136975" y="967575"/>
            <a:ext cx="7066824" cy="818947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2"/>
          <p:cNvSpPr/>
          <p:nvPr/>
        </p:nvSpPr>
        <p:spPr>
          <a:xfrm>
            <a:off x="1100550" y="1929125"/>
            <a:ext cx="1521000" cy="2746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chemeClr val="dk1"/>
              </a:highlight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pic>
        <p:nvPicPr>
          <p:cNvPr id="320" name="Google Shape;320;p32"/>
          <p:cNvPicPr preferRelativeResize="0"/>
          <p:nvPr/>
        </p:nvPicPr>
        <p:blipFill rotWithShape="1">
          <a:blip r:embed="rId4">
            <a:alphaModFix/>
          </a:blip>
          <a:srcRect l="687" t="6482" r="1061" b="1698"/>
          <a:stretch/>
        </p:blipFill>
        <p:spPr>
          <a:xfrm>
            <a:off x="1199875" y="1801100"/>
            <a:ext cx="7066827" cy="3342399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32"/>
          <p:cNvSpPr/>
          <p:nvPr/>
        </p:nvSpPr>
        <p:spPr>
          <a:xfrm>
            <a:off x="1093200" y="1819850"/>
            <a:ext cx="1521000" cy="293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322" name="Google Shape;322;p32"/>
          <p:cNvSpPr txBox="1"/>
          <p:nvPr/>
        </p:nvSpPr>
        <p:spPr>
          <a:xfrm>
            <a:off x="832200" y="1895050"/>
            <a:ext cx="1945200" cy="2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</a:rPr>
              <a:t>Banking monetary issues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23" name="Google Shape;323;p32"/>
          <p:cNvSpPr txBox="1"/>
          <p:nvPr/>
        </p:nvSpPr>
        <p:spPr>
          <a:xfrm>
            <a:off x="1136975" y="2222288"/>
            <a:ext cx="1945200" cy="2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</a:rPr>
              <a:t>Public transit options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24" name="Google Shape;324;p32"/>
          <p:cNvSpPr txBox="1"/>
          <p:nvPr/>
        </p:nvSpPr>
        <p:spPr>
          <a:xfrm>
            <a:off x="1136975" y="2507288"/>
            <a:ext cx="1945200" cy="2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</a:rPr>
              <a:t>Local cuisine options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25" name="Google Shape;325;p32"/>
          <p:cNvSpPr txBox="1"/>
          <p:nvPr/>
        </p:nvSpPr>
        <p:spPr>
          <a:xfrm>
            <a:off x="421350" y="2818913"/>
            <a:ext cx="2449800" cy="2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</a:rPr>
              <a:t>International travel while on-site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26" name="Google Shape;326;p32"/>
          <p:cNvSpPr txBox="1"/>
          <p:nvPr/>
        </p:nvSpPr>
        <p:spPr>
          <a:xfrm>
            <a:off x="1136975" y="3742800"/>
            <a:ext cx="1647000" cy="2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</a:rPr>
              <a:t>Things to see and do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27" name="Google Shape;327;p32"/>
          <p:cNvSpPr txBox="1"/>
          <p:nvPr/>
        </p:nvSpPr>
        <p:spPr>
          <a:xfrm>
            <a:off x="1326600" y="3142463"/>
            <a:ext cx="1450800" cy="2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</a:rPr>
              <a:t>Health and Safety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28" name="Google Shape;328;p32"/>
          <p:cNvSpPr txBox="1"/>
          <p:nvPr/>
        </p:nvSpPr>
        <p:spPr>
          <a:xfrm>
            <a:off x="1982100" y="3473100"/>
            <a:ext cx="795300" cy="2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</a:rPr>
              <a:t>Housing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29" name="Google Shape;329;p32"/>
          <p:cNvSpPr txBox="1"/>
          <p:nvPr/>
        </p:nvSpPr>
        <p:spPr>
          <a:xfrm>
            <a:off x="1559100" y="4382500"/>
            <a:ext cx="1218300" cy="2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</a:rPr>
              <a:t>Project Details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30" name="Google Shape;330;p32"/>
          <p:cNvSpPr txBox="1"/>
          <p:nvPr/>
        </p:nvSpPr>
        <p:spPr>
          <a:xfrm>
            <a:off x="909025" y="4062650"/>
            <a:ext cx="2449800" cy="2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</a:rPr>
              <a:t>Typical Workday on-site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3"/>
          <p:cNvSpPr/>
          <p:nvPr/>
        </p:nvSpPr>
        <p:spPr>
          <a:xfrm rot="10800000">
            <a:off x="0" y="125"/>
            <a:ext cx="9144000" cy="801600"/>
          </a:xfrm>
          <a:prstGeom prst="rect">
            <a:avLst/>
          </a:prstGeom>
          <a:solidFill>
            <a:srgbClr val="C20F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33"/>
          <p:cNvSpPr txBox="1">
            <a:spLocks noGrp="1"/>
          </p:cNvSpPr>
          <p:nvPr>
            <p:ph type="ctrTitle"/>
          </p:nvPr>
        </p:nvSpPr>
        <p:spPr>
          <a:xfrm>
            <a:off x="582298" y="117433"/>
            <a:ext cx="7979400" cy="56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LPC STUDENT RESOURCE SHAREPOINT WEBSITE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3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800"/>
              <a:t>11</a:t>
            </a:fld>
            <a:endParaRPr sz="1800"/>
          </a:p>
        </p:txBody>
      </p:sp>
      <p:pic>
        <p:nvPicPr>
          <p:cNvPr id="2" name="Online Media 1" title="Website Tutorial">
            <a:hlinkClick r:id="" action="ppaction://media"/>
            <a:extLst>
              <a:ext uri="{FF2B5EF4-FFF2-40B4-BE49-F238E27FC236}">
                <a16:creationId xmlns:a16="http://schemas.microsoft.com/office/drawing/2014/main" id="{8412B1EF-C38B-9D45-5F6B-C7C4259ACF2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30275" y="884144"/>
            <a:ext cx="728345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4"/>
          <p:cNvSpPr/>
          <p:nvPr/>
        </p:nvSpPr>
        <p:spPr>
          <a:xfrm>
            <a:off x="0" y="836350"/>
            <a:ext cx="3855300" cy="2139000"/>
          </a:xfrm>
          <a:prstGeom prst="rect">
            <a:avLst/>
          </a:prstGeom>
          <a:solidFill>
            <a:srgbClr val="C20F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34"/>
          <p:cNvSpPr/>
          <p:nvPr/>
        </p:nvSpPr>
        <p:spPr>
          <a:xfrm>
            <a:off x="7199050" y="4549150"/>
            <a:ext cx="2082000" cy="795000"/>
          </a:xfrm>
          <a:prstGeom prst="rect">
            <a:avLst/>
          </a:prstGeom>
          <a:solidFill>
            <a:srgbClr val="C20F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34"/>
          <p:cNvSpPr txBox="1">
            <a:spLocks noGrp="1"/>
          </p:cNvSpPr>
          <p:nvPr>
            <p:ph type="ctrTitle"/>
          </p:nvPr>
        </p:nvSpPr>
        <p:spPr>
          <a:xfrm>
            <a:off x="372850" y="102275"/>
            <a:ext cx="84492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Arial"/>
                <a:ea typeface="Arial"/>
                <a:cs typeface="Arial"/>
                <a:sym typeface="Arial"/>
              </a:rPr>
              <a:t>LPC PROJECT HOST PROMOTIONAL VIDEO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6" name="Google Shape;346;p34"/>
          <p:cNvPicPr preferRelativeResize="0"/>
          <p:nvPr/>
        </p:nvPicPr>
        <p:blipFill rotWithShape="1">
          <a:blip r:embed="rId3">
            <a:alphaModFix/>
          </a:blip>
          <a:srcRect t="8088"/>
          <a:stretch/>
        </p:blipFill>
        <p:spPr>
          <a:xfrm>
            <a:off x="372850" y="1235975"/>
            <a:ext cx="4355703" cy="3313177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4"/>
          <p:cNvSpPr/>
          <p:nvPr/>
        </p:nvSpPr>
        <p:spPr>
          <a:xfrm>
            <a:off x="2773944" y="2591565"/>
            <a:ext cx="462706" cy="460974"/>
          </a:xfrm>
          <a:custGeom>
            <a:avLst/>
            <a:gdLst/>
            <a:ahLst/>
            <a:cxnLst/>
            <a:rect l="l" t="t" r="r" b="b"/>
            <a:pathLst>
              <a:path w="14878" h="14845" extrusionOk="0">
                <a:moveTo>
                  <a:pt x="4303" y="2636"/>
                </a:moveTo>
                <a:lnTo>
                  <a:pt x="12576" y="7440"/>
                </a:lnTo>
                <a:lnTo>
                  <a:pt x="4303" y="12210"/>
                </a:lnTo>
                <a:lnTo>
                  <a:pt x="4303" y="2636"/>
                </a:lnTo>
                <a:close/>
                <a:moveTo>
                  <a:pt x="7439" y="1"/>
                </a:moveTo>
                <a:cubicBezTo>
                  <a:pt x="3336" y="1"/>
                  <a:pt x="0" y="3303"/>
                  <a:pt x="0" y="7406"/>
                </a:cubicBezTo>
                <a:cubicBezTo>
                  <a:pt x="0" y="11542"/>
                  <a:pt x="3336" y="14845"/>
                  <a:pt x="7439" y="14845"/>
                </a:cubicBezTo>
                <a:cubicBezTo>
                  <a:pt x="11542" y="14845"/>
                  <a:pt x="14877" y="11542"/>
                  <a:pt x="14877" y="7406"/>
                </a:cubicBezTo>
                <a:cubicBezTo>
                  <a:pt x="14877" y="3303"/>
                  <a:pt x="11542" y="1"/>
                  <a:pt x="74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8" name="Google Shape;348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261" y="1368197"/>
            <a:ext cx="4032040" cy="2025411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3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800">
                <a:solidFill>
                  <a:schemeClr val="lt1"/>
                </a:solidFill>
              </a:rPr>
              <a:t>12</a:t>
            </a:fld>
            <a:endParaRPr sz="1800">
              <a:solidFill>
                <a:schemeClr val="lt1"/>
              </a:solidFill>
            </a:endParaRPr>
          </a:p>
        </p:txBody>
      </p:sp>
      <p:sp>
        <p:nvSpPr>
          <p:cNvPr id="350" name="Google Shape;350;p34"/>
          <p:cNvSpPr txBox="1"/>
          <p:nvPr/>
        </p:nvSpPr>
        <p:spPr>
          <a:xfrm>
            <a:off x="4723450" y="690900"/>
            <a:ext cx="4355700" cy="3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1"/>
                </a:solidFill>
              </a:rPr>
              <a:t>Special Thanks to: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s" sz="1800">
                <a:solidFill>
                  <a:schemeClr val="dk1"/>
                </a:solidFill>
              </a:rPr>
              <a:t>Giuseppe Albano (Freud Museum London)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s" sz="1800">
                <a:solidFill>
                  <a:schemeClr val="dk1"/>
                </a:solidFill>
              </a:rPr>
              <a:t>Stuart Frost (The British Museum)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s" sz="1800">
                <a:solidFill>
                  <a:schemeClr val="dk1"/>
                </a:solidFill>
              </a:rPr>
              <a:t>David Houston (Transport Museum London and The Design Museum)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s" sz="1800">
                <a:solidFill>
                  <a:schemeClr val="dk1"/>
                </a:solidFill>
              </a:rPr>
              <a:t>Naomi Martin (Commonside Community Development Trust)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●"/>
            </a:pPr>
            <a:r>
              <a:rPr lang="es" sz="1800">
                <a:solidFill>
                  <a:schemeClr val="dk1"/>
                </a:solidFill>
              </a:rPr>
              <a:t>Andy Richmond (The Postal Museum)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5"/>
          <p:cNvSpPr/>
          <p:nvPr/>
        </p:nvSpPr>
        <p:spPr>
          <a:xfrm rot="-5400000" flipH="1">
            <a:off x="2898600" y="-1925150"/>
            <a:ext cx="3347700" cy="9144900"/>
          </a:xfrm>
          <a:prstGeom prst="rect">
            <a:avLst/>
          </a:prstGeom>
          <a:solidFill>
            <a:srgbClr val="C20F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35"/>
          <p:cNvSpPr txBox="1">
            <a:spLocks noGrp="1"/>
          </p:cNvSpPr>
          <p:nvPr>
            <p:ph type="ctrTitle" idx="9"/>
          </p:nvPr>
        </p:nvSpPr>
        <p:spPr>
          <a:xfrm>
            <a:off x="220450" y="200775"/>
            <a:ext cx="30810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latin typeface="Arial"/>
                <a:ea typeface="Arial"/>
                <a:cs typeface="Arial"/>
                <a:sym typeface="Arial"/>
              </a:rPr>
              <a:t>Recommendations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35"/>
          <p:cNvSpPr txBox="1">
            <a:spLocks noGrp="1"/>
          </p:cNvSpPr>
          <p:nvPr>
            <p:ph type="ctrTitle" idx="6"/>
          </p:nvPr>
        </p:nvSpPr>
        <p:spPr>
          <a:xfrm>
            <a:off x="1387551" y="3048925"/>
            <a:ext cx="33009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Update the Handbooks on the SharePoint site 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35"/>
          <p:cNvSpPr txBox="1">
            <a:spLocks noGrp="1"/>
          </p:cNvSpPr>
          <p:nvPr>
            <p:ph type="title" idx="8"/>
          </p:nvPr>
        </p:nvSpPr>
        <p:spPr>
          <a:xfrm>
            <a:off x="360857" y="2988663"/>
            <a:ext cx="1573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35"/>
          <p:cNvSpPr txBox="1">
            <a:spLocks noGrp="1"/>
          </p:cNvSpPr>
          <p:nvPr>
            <p:ph type="ctrTitle"/>
          </p:nvPr>
        </p:nvSpPr>
        <p:spPr>
          <a:xfrm>
            <a:off x="1252550" y="1827350"/>
            <a:ext cx="33009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Group meeting the term before ID2050 to connect students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35"/>
          <p:cNvSpPr txBox="1">
            <a:spLocks noGrp="1"/>
          </p:cNvSpPr>
          <p:nvPr>
            <p:ph type="title" idx="2"/>
          </p:nvPr>
        </p:nvSpPr>
        <p:spPr>
          <a:xfrm>
            <a:off x="360857" y="1501013"/>
            <a:ext cx="1739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35"/>
          <p:cNvSpPr txBox="1">
            <a:spLocks noGrp="1"/>
          </p:cNvSpPr>
          <p:nvPr>
            <p:ph type="ctrTitle" idx="3"/>
          </p:nvPr>
        </p:nvSpPr>
        <p:spPr>
          <a:xfrm>
            <a:off x="5639850" y="1538238"/>
            <a:ext cx="32109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Change the layout of the GEO Canvas site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35"/>
          <p:cNvSpPr txBox="1">
            <a:spLocks noGrp="1"/>
          </p:cNvSpPr>
          <p:nvPr>
            <p:ph type="title" idx="5"/>
          </p:nvPr>
        </p:nvSpPr>
        <p:spPr>
          <a:xfrm>
            <a:off x="4688457" y="1449075"/>
            <a:ext cx="16152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35"/>
          <p:cNvSpPr txBox="1">
            <a:spLocks noGrp="1"/>
          </p:cNvSpPr>
          <p:nvPr>
            <p:ph type="ctrTitle" idx="13"/>
          </p:nvPr>
        </p:nvSpPr>
        <p:spPr>
          <a:xfrm>
            <a:off x="5632350" y="3026775"/>
            <a:ext cx="31659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Manually add/remove students from SharePoint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35"/>
          <p:cNvSpPr txBox="1">
            <a:spLocks noGrp="1"/>
          </p:cNvSpPr>
          <p:nvPr>
            <p:ph type="title" idx="15"/>
          </p:nvPr>
        </p:nvSpPr>
        <p:spPr>
          <a:xfrm>
            <a:off x="4688457" y="2950563"/>
            <a:ext cx="1573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3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800"/>
              <a:t>13</a:t>
            </a:fld>
            <a:endParaRPr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36"/>
          <p:cNvPicPr preferRelativeResize="0"/>
          <p:nvPr/>
        </p:nvPicPr>
        <p:blipFill rotWithShape="1">
          <a:blip r:embed="rId3">
            <a:alphaModFix/>
          </a:blip>
          <a:srcRect t="1328" b="1716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3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800">
                <a:solidFill>
                  <a:schemeClr val="lt1"/>
                </a:solidFill>
              </a:rPr>
              <a:t>14</a:t>
            </a:fld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4"/>
          <p:cNvPicPr preferRelativeResize="0"/>
          <p:nvPr/>
        </p:nvPicPr>
        <p:blipFill rotWithShape="1">
          <a:blip r:embed="rId3">
            <a:alphaModFix/>
          </a:blip>
          <a:srcRect t="26707"/>
          <a:stretch/>
        </p:blipFill>
        <p:spPr>
          <a:xfrm>
            <a:off x="2743900" y="189688"/>
            <a:ext cx="3656200" cy="476412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4"/>
          <p:cNvSpPr txBox="1">
            <a:spLocks noGrp="1"/>
          </p:cNvSpPr>
          <p:nvPr>
            <p:ph type="ctrTitle"/>
          </p:nvPr>
        </p:nvSpPr>
        <p:spPr>
          <a:xfrm>
            <a:off x="-475880" y="89800"/>
            <a:ext cx="34812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Arial"/>
                <a:ea typeface="Arial"/>
                <a:cs typeface="Arial"/>
                <a:sym typeface="Arial"/>
              </a:rPr>
              <a:t>OUR TEAM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24"/>
          <p:cNvSpPr/>
          <p:nvPr/>
        </p:nvSpPr>
        <p:spPr>
          <a:xfrm>
            <a:off x="6085513" y="637150"/>
            <a:ext cx="1122600" cy="1229100"/>
          </a:xfrm>
          <a:prstGeom prst="rect">
            <a:avLst/>
          </a:prstGeom>
          <a:solidFill>
            <a:srgbClr val="C20F2E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lt1"/>
                </a:solidFill>
              </a:rPr>
              <a:t>Zachary Rioux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211" name="Google Shape;211;p24"/>
          <p:cNvSpPr/>
          <p:nvPr/>
        </p:nvSpPr>
        <p:spPr>
          <a:xfrm>
            <a:off x="2238538" y="1129475"/>
            <a:ext cx="1122600" cy="1229100"/>
          </a:xfrm>
          <a:prstGeom prst="rect">
            <a:avLst/>
          </a:prstGeom>
          <a:solidFill>
            <a:srgbClr val="C20F2E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lt1"/>
                </a:solidFill>
              </a:rPr>
              <a:t>Reagan Kayhart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212" name="Google Shape;212;p24"/>
          <p:cNvSpPr/>
          <p:nvPr/>
        </p:nvSpPr>
        <p:spPr>
          <a:xfrm>
            <a:off x="6085525" y="2720025"/>
            <a:ext cx="1122600" cy="1229100"/>
          </a:xfrm>
          <a:prstGeom prst="rect">
            <a:avLst/>
          </a:prstGeom>
          <a:solidFill>
            <a:srgbClr val="C20F2E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lt1"/>
                </a:solidFill>
              </a:rPr>
              <a:t>Ben Tyler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213" name="Google Shape;213;p24"/>
          <p:cNvSpPr/>
          <p:nvPr/>
        </p:nvSpPr>
        <p:spPr>
          <a:xfrm>
            <a:off x="2187488" y="2966250"/>
            <a:ext cx="1122600" cy="1229100"/>
          </a:xfrm>
          <a:prstGeom prst="rect">
            <a:avLst/>
          </a:prstGeom>
          <a:solidFill>
            <a:srgbClr val="C20F2E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lt1"/>
                </a:solidFill>
              </a:rPr>
              <a:t>Akshay Shinde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214" name="Google Shape;214;p2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800"/>
              <a:t>2</a:t>
            </a:fld>
            <a:endParaRPr sz="1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5"/>
          <p:cNvSpPr/>
          <p:nvPr/>
        </p:nvSpPr>
        <p:spPr>
          <a:xfrm rot="5400000">
            <a:off x="1601250" y="-1968775"/>
            <a:ext cx="1129800" cy="4773600"/>
          </a:xfrm>
          <a:prstGeom prst="rect">
            <a:avLst/>
          </a:prstGeom>
          <a:solidFill>
            <a:srgbClr val="C20F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25"/>
          <p:cNvSpPr txBox="1">
            <a:spLocks noGrp="1"/>
          </p:cNvSpPr>
          <p:nvPr>
            <p:ph type="title"/>
          </p:nvPr>
        </p:nvSpPr>
        <p:spPr>
          <a:xfrm>
            <a:off x="362100" y="171950"/>
            <a:ext cx="49005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London Project Center</a:t>
            </a: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25"/>
          <p:cNvSpPr/>
          <p:nvPr/>
        </p:nvSpPr>
        <p:spPr>
          <a:xfrm>
            <a:off x="0" y="1577400"/>
            <a:ext cx="362100" cy="1988700"/>
          </a:xfrm>
          <a:prstGeom prst="rect">
            <a:avLst/>
          </a:prstGeom>
          <a:solidFill>
            <a:srgbClr val="C20F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5"/>
          <p:cNvSpPr/>
          <p:nvPr/>
        </p:nvSpPr>
        <p:spPr>
          <a:xfrm rot="5400000">
            <a:off x="8091599" y="3924097"/>
            <a:ext cx="456900" cy="2079600"/>
          </a:xfrm>
          <a:prstGeom prst="rect">
            <a:avLst/>
          </a:prstGeom>
          <a:solidFill>
            <a:srgbClr val="C20F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800">
                <a:solidFill>
                  <a:schemeClr val="lt1"/>
                </a:solidFill>
              </a:rPr>
              <a:t>3</a:t>
            </a:fld>
            <a:endParaRPr sz="1800">
              <a:solidFill>
                <a:schemeClr val="lt1"/>
              </a:solidFill>
            </a:endParaRPr>
          </a:p>
        </p:txBody>
      </p:sp>
      <p:sp>
        <p:nvSpPr>
          <p:cNvPr id="224" name="Google Shape;224;p25"/>
          <p:cNvSpPr txBox="1"/>
          <p:nvPr/>
        </p:nvSpPr>
        <p:spPr>
          <a:xfrm>
            <a:off x="586100" y="1601650"/>
            <a:ext cx="3047100" cy="29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 b="1">
                <a:solidFill>
                  <a:schemeClr val="dk1"/>
                </a:solidFill>
              </a:rPr>
              <a:t>First International Project Center at WPI</a:t>
            </a:r>
            <a:endParaRPr sz="2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 b="1">
                <a:solidFill>
                  <a:schemeClr val="dk1"/>
                </a:solidFill>
              </a:rPr>
              <a:t>From 1987-2024:</a:t>
            </a:r>
            <a:endParaRPr sz="2200" b="1">
              <a:solidFill>
                <a:schemeClr val="dk1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-"/>
            </a:pPr>
            <a:r>
              <a:rPr lang="es" sz="2200">
                <a:solidFill>
                  <a:schemeClr val="dk1"/>
                </a:solidFill>
              </a:rPr>
              <a:t>478 projects</a:t>
            </a:r>
            <a:endParaRPr sz="2200">
              <a:solidFill>
                <a:schemeClr val="dk1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-"/>
            </a:pPr>
            <a:r>
              <a:rPr lang="es" sz="2200">
                <a:solidFill>
                  <a:schemeClr val="dk1"/>
                </a:solidFill>
              </a:rPr>
              <a:t>1687 students</a:t>
            </a:r>
            <a:endParaRPr sz="2200">
              <a:solidFill>
                <a:schemeClr val="dk1"/>
              </a:solidFill>
            </a:endParaRPr>
          </a:p>
        </p:txBody>
      </p:sp>
      <p:pic>
        <p:nvPicPr>
          <p:cNvPr id="225" name="Google Shape;225;p25"/>
          <p:cNvPicPr preferRelativeResize="0"/>
          <p:nvPr/>
        </p:nvPicPr>
        <p:blipFill rotWithShape="1">
          <a:blip r:embed="rId3">
            <a:alphaModFix/>
          </a:blip>
          <a:srcRect l="10003" t="2678" r="11355" b="2678"/>
          <a:stretch/>
        </p:blipFill>
        <p:spPr>
          <a:xfrm>
            <a:off x="3857200" y="1163076"/>
            <a:ext cx="5100101" cy="3419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pic>
        <p:nvPicPr>
          <p:cNvPr id="231" name="Google Shape;23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5775" y="4486313"/>
            <a:ext cx="255326" cy="570875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6"/>
          <p:cNvSpPr/>
          <p:nvPr/>
        </p:nvSpPr>
        <p:spPr>
          <a:xfrm>
            <a:off x="2574993" y="4400395"/>
            <a:ext cx="2861400" cy="743100"/>
          </a:xfrm>
          <a:prstGeom prst="rect">
            <a:avLst/>
          </a:prstGeom>
          <a:solidFill>
            <a:srgbClr val="9E9E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lt1"/>
                </a:solidFill>
              </a:rPr>
              <a:t>Buying Tickets</a:t>
            </a:r>
            <a:endParaRPr sz="1800" b="1">
              <a:solidFill>
                <a:schemeClr val="lt1"/>
              </a:solidFill>
            </a:endParaRPr>
          </a:p>
        </p:txBody>
      </p:sp>
      <p:sp>
        <p:nvSpPr>
          <p:cNvPr id="233" name="Google Shape;233;p26"/>
          <p:cNvSpPr/>
          <p:nvPr/>
        </p:nvSpPr>
        <p:spPr>
          <a:xfrm>
            <a:off x="3707619" y="3393193"/>
            <a:ext cx="2592900" cy="1007100"/>
          </a:xfrm>
          <a:prstGeom prst="rect">
            <a:avLst/>
          </a:prstGeom>
          <a:solidFill>
            <a:srgbClr val="C20F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lt1"/>
                </a:solidFill>
              </a:rPr>
              <a:t>Packing</a:t>
            </a:r>
            <a:endParaRPr sz="1800" b="1">
              <a:solidFill>
                <a:schemeClr val="lt1"/>
              </a:solidFill>
            </a:endParaRPr>
          </a:p>
        </p:txBody>
      </p:sp>
      <p:sp>
        <p:nvSpPr>
          <p:cNvPr id="234" name="Google Shape;234;p26"/>
          <p:cNvSpPr/>
          <p:nvPr/>
        </p:nvSpPr>
        <p:spPr>
          <a:xfrm>
            <a:off x="2719096" y="2914296"/>
            <a:ext cx="2922900" cy="478800"/>
          </a:xfrm>
          <a:prstGeom prst="rect">
            <a:avLst/>
          </a:prstGeom>
          <a:solidFill>
            <a:srgbClr val="9800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lt1"/>
                </a:solidFill>
              </a:rPr>
              <a:t>Getting Around</a:t>
            </a:r>
            <a:endParaRPr sz="1800" b="1">
              <a:solidFill>
                <a:schemeClr val="lt1"/>
              </a:solidFill>
            </a:endParaRPr>
          </a:p>
        </p:txBody>
      </p:sp>
      <p:sp>
        <p:nvSpPr>
          <p:cNvPr id="235" name="Google Shape;235;p26"/>
          <p:cNvSpPr/>
          <p:nvPr/>
        </p:nvSpPr>
        <p:spPr>
          <a:xfrm>
            <a:off x="3082251" y="2171229"/>
            <a:ext cx="3382800" cy="743100"/>
          </a:xfrm>
          <a:prstGeom prst="rect">
            <a:avLst/>
          </a:prstGeom>
          <a:solidFill>
            <a:srgbClr val="9E9E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lt1"/>
                </a:solidFill>
              </a:rPr>
              <a:t>Planning Itinerary Abroad</a:t>
            </a:r>
            <a:endParaRPr sz="1800" b="1">
              <a:solidFill>
                <a:schemeClr val="lt1"/>
              </a:solidFill>
            </a:endParaRPr>
          </a:p>
        </p:txBody>
      </p:sp>
      <p:sp>
        <p:nvSpPr>
          <p:cNvPr id="236" name="Google Shape;236;p26"/>
          <p:cNvSpPr/>
          <p:nvPr/>
        </p:nvSpPr>
        <p:spPr>
          <a:xfrm>
            <a:off x="2575000" y="1692270"/>
            <a:ext cx="3211200" cy="478800"/>
          </a:xfrm>
          <a:prstGeom prst="rect">
            <a:avLst/>
          </a:prstGeom>
          <a:solidFill>
            <a:srgbClr val="C20F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lt1"/>
                </a:solidFill>
              </a:rPr>
              <a:t>Learning about the Culture</a:t>
            </a:r>
            <a:endParaRPr sz="1800" b="1">
              <a:solidFill>
                <a:schemeClr val="lt1"/>
              </a:solidFill>
            </a:endParaRPr>
          </a:p>
        </p:txBody>
      </p:sp>
      <p:sp>
        <p:nvSpPr>
          <p:cNvPr id="237" name="Google Shape;237;p26"/>
          <p:cNvSpPr/>
          <p:nvPr/>
        </p:nvSpPr>
        <p:spPr>
          <a:xfrm>
            <a:off x="3707619" y="949265"/>
            <a:ext cx="2861400" cy="743100"/>
          </a:xfrm>
          <a:prstGeom prst="rect">
            <a:avLst/>
          </a:prstGeom>
          <a:solidFill>
            <a:srgbClr val="9800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lt1"/>
                </a:solidFill>
              </a:rPr>
              <a:t>Project Workload</a:t>
            </a:r>
            <a:endParaRPr sz="1800" b="1">
              <a:solidFill>
                <a:schemeClr val="lt1"/>
              </a:solidFill>
            </a:endParaRPr>
          </a:p>
        </p:txBody>
      </p:sp>
      <p:sp>
        <p:nvSpPr>
          <p:cNvPr id="238" name="Google Shape;238;p26"/>
          <p:cNvSpPr/>
          <p:nvPr/>
        </p:nvSpPr>
        <p:spPr>
          <a:xfrm rot="10800000" flipH="1">
            <a:off x="1743288" y="308663"/>
            <a:ext cx="5980275" cy="4834825"/>
          </a:xfrm>
          <a:prstGeom prst="flowChartManualOperation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239" name="Google Shape;239;p26"/>
          <p:cNvSpPr txBox="1"/>
          <p:nvPr/>
        </p:nvSpPr>
        <p:spPr>
          <a:xfrm>
            <a:off x="2921138" y="1212675"/>
            <a:ext cx="3624600" cy="6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700">
                <a:solidFill>
                  <a:schemeClr val="lt1"/>
                </a:solidFill>
              </a:rPr>
              <a:t>Buying Groceries</a:t>
            </a:r>
            <a:endParaRPr sz="4700">
              <a:solidFill>
                <a:schemeClr val="lt1"/>
              </a:solidFill>
            </a:endParaRPr>
          </a:p>
        </p:txBody>
      </p:sp>
      <p:sp>
        <p:nvSpPr>
          <p:cNvPr id="240" name="Google Shape;240;p26"/>
          <p:cNvSpPr/>
          <p:nvPr/>
        </p:nvSpPr>
        <p:spPr>
          <a:xfrm>
            <a:off x="0" y="2603725"/>
            <a:ext cx="1114500" cy="2616000"/>
          </a:xfrm>
          <a:prstGeom prst="rect">
            <a:avLst/>
          </a:prstGeom>
          <a:solidFill>
            <a:srgbClr val="C20F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6"/>
          <p:cNvSpPr/>
          <p:nvPr/>
        </p:nvSpPr>
        <p:spPr>
          <a:xfrm rot="5400000">
            <a:off x="7978600" y="-718625"/>
            <a:ext cx="1160400" cy="2360100"/>
          </a:xfrm>
          <a:prstGeom prst="rect">
            <a:avLst/>
          </a:prstGeom>
          <a:solidFill>
            <a:srgbClr val="C20F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C20F2E"/>
              </a:highlight>
            </a:endParaRPr>
          </a:p>
        </p:txBody>
      </p:sp>
      <p:sp>
        <p:nvSpPr>
          <p:cNvPr id="242" name="Google Shape;242;p2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800"/>
              <a:t>4</a:t>
            </a:fld>
            <a:endParaRPr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7"/>
          <p:cNvSpPr/>
          <p:nvPr/>
        </p:nvSpPr>
        <p:spPr>
          <a:xfrm rot="-5400000">
            <a:off x="4125600" y="-4125600"/>
            <a:ext cx="877200" cy="9128400"/>
          </a:xfrm>
          <a:prstGeom prst="rect">
            <a:avLst/>
          </a:prstGeom>
          <a:solidFill>
            <a:srgbClr val="C20F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7"/>
          <p:cNvSpPr txBox="1">
            <a:spLocks noGrp="1"/>
          </p:cNvSpPr>
          <p:nvPr>
            <p:ph type="ctrTitle"/>
          </p:nvPr>
        </p:nvSpPr>
        <p:spPr>
          <a:xfrm>
            <a:off x="3325653" y="-298250"/>
            <a:ext cx="2477100" cy="100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Project Goal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9" name="Google Shape;249;p27"/>
          <p:cNvPicPr preferRelativeResize="0"/>
          <p:nvPr/>
        </p:nvPicPr>
        <p:blipFill rotWithShape="1">
          <a:blip r:embed="rId3">
            <a:alphaModFix/>
          </a:blip>
          <a:srcRect l="12038" r="12581"/>
          <a:stretch/>
        </p:blipFill>
        <p:spPr>
          <a:xfrm>
            <a:off x="3325650" y="1097423"/>
            <a:ext cx="5779823" cy="3432202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800"/>
              <a:t>5</a:t>
            </a:fld>
            <a:endParaRPr sz="1800"/>
          </a:p>
        </p:txBody>
      </p:sp>
      <p:sp>
        <p:nvSpPr>
          <p:cNvPr id="251" name="Google Shape;251;p27"/>
          <p:cNvSpPr txBox="1"/>
          <p:nvPr/>
        </p:nvSpPr>
        <p:spPr>
          <a:xfrm>
            <a:off x="208350" y="1430800"/>
            <a:ext cx="3117300" cy="25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b="1"/>
              <a:t>Develop online multimedia resources for students embarking on the London IQP</a:t>
            </a:r>
            <a:endParaRPr sz="20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8"/>
          <p:cNvSpPr/>
          <p:nvPr/>
        </p:nvSpPr>
        <p:spPr>
          <a:xfrm>
            <a:off x="2697450" y="346200"/>
            <a:ext cx="3749100" cy="927600"/>
          </a:xfrm>
          <a:prstGeom prst="rect">
            <a:avLst/>
          </a:prstGeom>
          <a:solidFill>
            <a:srgbClr val="C20F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28"/>
          <p:cNvSpPr txBox="1">
            <a:spLocks noGrp="1"/>
          </p:cNvSpPr>
          <p:nvPr>
            <p:ph type="ctrTitle" idx="3"/>
          </p:nvPr>
        </p:nvSpPr>
        <p:spPr>
          <a:xfrm>
            <a:off x="2697450" y="435875"/>
            <a:ext cx="3749100" cy="8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PROJECT 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OBJECTIVES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28"/>
          <p:cNvSpPr/>
          <p:nvPr/>
        </p:nvSpPr>
        <p:spPr>
          <a:xfrm>
            <a:off x="-655025" y="-64425"/>
            <a:ext cx="1991700" cy="3566100"/>
          </a:xfrm>
          <a:prstGeom prst="rect">
            <a:avLst/>
          </a:prstGeom>
          <a:solidFill>
            <a:srgbClr val="FFD0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28"/>
          <p:cNvSpPr/>
          <p:nvPr/>
        </p:nvSpPr>
        <p:spPr>
          <a:xfrm rot="5400000">
            <a:off x="6764550" y="3258000"/>
            <a:ext cx="1352100" cy="3406800"/>
          </a:xfrm>
          <a:prstGeom prst="rect">
            <a:avLst/>
          </a:prstGeom>
          <a:solidFill>
            <a:srgbClr val="FFD0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800">
                <a:solidFill>
                  <a:schemeClr val="dk2"/>
                </a:solidFill>
              </a:rPr>
              <a:t>6</a:t>
            </a:fld>
            <a:endParaRPr sz="1800">
              <a:solidFill>
                <a:schemeClr val="dk2"/>
              </a:solidFill>
            </a:endParaRPr>
          </a:p>
        </p:txBody>
      </p:sp>
      <p:sp>
        <p:nvSpPr>
          <p:cNvPr id="261" name="Google Shape;261;p28"/>
          <p:cNvSpPr/>
          <p:nvPr/>
        </p:nvSpPr>
        <p:spPr>
          <a:xfrm>
            <a:off x="1419425" y="1518825"/>
            <a:ext cx="2817000" cy="1145100"/>
          </a:xfrm>
          <a:prstGeom prst="roundRect">
            <a:avLst>
              <a:gd name="adj" fmla="val 16667"/>
            </a:avLst>
          </a:prstGeom>
          <a:solidFill>
            <a:srgbClr val="C20F2E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rgbClr val="FFFFFF"/>
                </a:solidFill>
              </a:rPr>
              <a:t>Objective 1:</a:t>
            </a:r>
            <a:endParaRPr sz="1800" b="1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rgbClr val="FFFFFF"/>
                </a:solidFill>
              </a:rPr>
              <a:t>Identify best practices for communication</a:t>
            </a:r>
            <a:endParaRPr sz="1800" b="1">
              <a:solidFill>
                <a:srgbClr val="FFFFFF"/>
              </a:solidFill>
            </a:endParaRPr>
          </a:p>
        </p:txBody>
      </p:sp>
      <p:sp>
        <p:nvSpPr>
          <p:cNvPr id="262" name="Google Shape;262;p28"/>
          <p:cNvSpPr/>
          <p:nvPr/>
        </p:nvSpPr>
        <p:spPr>
          <a:xfrm>
            <a:off x="4894625" y="3054488"/>
            <a:ext cx="2817000" cy="1145100"/>
          </a:xfrm>
          <a:prstGeom prst="roundRect">
            <a:avLst>
              <a:gd name="adj" fmla="val 16667"/>
            </a:avLst>
          </a:prstGeom>
          <a:solidFill>
            <a:srgbClr val="C20F2E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rgbClr val="FFFFFF"/>
                </a:solidFill>
              </a:rPr>
              <a:t>Objective 4:</a:t>
            </a:r>
            <a:endParaRPr sz="1800" b="1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rgbClr val="FFFFFF"/>
                </a:solidFill>
              </a:rPr>
              <a:t>Create Promotional</a:t>
            </a:r>
            <a:endParaRPr sz="1800" b="1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rgbClr val="FFFFFF"/>
                </a:solidFill>
              </a:rPr>
              <a:t>Video</a:t>
            </a:r>
            <a:endParaRPr sz="1800" b="1">
              <a:solidFill>
                <a:srgbClr val="FFFFFF"/>
              </a:solidFill>
            </a:endParaRPr>
          </a:p>
        </p:txBody>
      </p:sp>
      <p:sp>
        <p:nvSpPr>
          <p:cNvPr id="263" name="Google Shape;263;p28"/>
          <p:cNvSpPr/>
          <p:nvPr/>
        </p:nvSpPr>
        <p:spPr>
          <a:xfrm>
            <a:off x="1419425" y="3061375"/>
            <a:ext cx="2817000" cy="1145100"/>
          </a:xfrm>
          <a:prstGeom prst="roundRect">
            <a:avLst>
              <a:gd name="adj" fmla="val 16667"/>
            </a:avLst>
          </a:prstGeom>
          <a:solidFill>
            <a:srgbClr val="C20F2E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rgbClr val="FFFFFF"/>
                </a:solidFill>
              </a:rPr>
              <a:t>Objective 3: </a:t>
            </a:r>
            <a:endParaRPr sz="1800" b="1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rgbClr val="FFFFFF"/>
                </a:solidFill>
              </a:rPr>
              <a:t>Construct preliminary tools</a:t>
            </a:r>
            <a:endParaRPr sz="1800" b="1">
              <a:solidFill>
                <a:srgbClr val="FFFFFF"/>
              </a:solidFill>
            </a:endParaRPr>
          </a:p>
        </p:txBody>
      </p:sp>
      <p:sp>
        <p:nvSpPr>
          <p:cNvPr id="264" name="Google Shape;264;p28"/>
          <p:cNvSpPr/>
          <p:nvPr/>
        </p:nvSpPr>
        <p:spPr>
          <a:xfrm>
            <a:off x="4894625" y="1515400"/>
            <a:ext cx="2817000" cy="1145100"/>
          </a:xfrm>
          <a:prstGeom prst="roundRect">
            <a:avLst>
              <a:gd name="adj" fmla="val 16667"/>
            </a:avLst>
          </a:prstGeom>
          <a:solidFill>
            <a:srgbClr val="C20F2E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rgbClr val="FFFFFF"/>
                </a:solidFill>
              </a:rPr>
              <a:t>Objective 2:</a:t>
            </a:r>
            <a:endParaRPr sz="1800" b="1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rgbClr val="FFFFFF"/>
                </a:solidFill>
              </a:rPr>
              <a:t>Assess student preferences</a:t>
            </a:r>
            <a:endParaRPr sz="1800" b="1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9"/>
          <p:cNvSpPr txBox="1">
            <a:spLocks noGrp="1"/>
          </p:cNvSpPr>
          <p:nvPr>
            <p:ph type="ctrTitle" idx="4"/>
          </p:nvPr>
        </p:nvSpPr>
        <p:spPr>
          <a:xfrm>
            <a:off x="210612" y="230370"/>
            <a:ext cx="29133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>
                <a:latin typeface="Arial"/>
                <a:ea typeface="Arial"/>
                <a:cs typeface="Arial"/>
                <a:sym typeface="Arial"/>
              </a:rPr>
              <a:t>Data Collection</a:t>
            </a: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29"/>
          <p:cNvSpPr/>
          <p:nvPr/>
        </p:nvSpPr>
        <p:spPr>
          <a:xfrm>
            <a:off x="0" y="1055475"/>
            <a:ext cx="9144000" cy="4088100"/>
          </a:xfrm>
          <a:prstGeom prst="rect">
            <a:avLst/>
          </a:prstGeom>
          <a:solidFill>
            <a:srgbClr val="C20F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9"/>
          <p:cNvSpPr txBox="1">
            <a:spLocks noGrp="1"/>
          </p:cNvSpPr>
          <p:nvPr>
            <p:ph type="subTitle" idx="3"/>
          </p:nvPr>
        </p:nvSpPr>
        <p:spPr>
          <a:xfrm>
            <a:off x="885900" y="2646700"/>
            <a:ext cx="2061600" cy="135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Qualtrics surveys for past and future London IQP students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29"/>
          <p:cNvSpPr txBox="1">
            <a:spLocks noGrp="1"/>
          </p:cNvSpPr>
          <p:nvPr>
            <p:ph type="ctrTitle" idx="2"/>
          </p:nvPr>
        </p:nvSpPr>
        <p:spPr>
          <a:xfrm>
            <a:off x="1002589" y="1827885"/>
            <a:ext cx="18282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latin typeface="Arial"/>
                <a:ea typeface="Arial"/>
                <a:cs typeface="Arial"/>
                <a:sym typeface="Arial"/>
              </a:rPr>
              <a:t>Surveys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29"/>
          <p:cNvSpPr txBox="1">
            <a:spLocks noGrp="1"/>
          </p:cNvSpPr>
          <p:nvPr>
            <p:ph type="ctrTitle"/>
          </p:nvPr>
        </p:nvSpPr>
        <p:spPr>
          <a:xfrm>
            <a:off x="6335950" y="1827875"/>
            <a:ext cx="18282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latin typeface="Arial"/>
                <a:ea typeface="Arial"/>
                <a:cs typeface="Arial"/>
                <a:sym typeface="Arial"/>
              </a:rPr>
              <a:t>Interviews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29"/>
          <p:cNvSpPr txBox="1">
            <a:spLocks noGrp="1"/>
          </p:cNvSpPr>
          <p:nvPr>
            <p:ph type="ctrTitle" idx="5"/>
          </p:nvPr>
        </p:nvSpPr>
        <p:spPr>
          <a:xfrm>
            <a:off x="3442327" y="1827875"/>
            <a:ext cx="22821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latin typeface="Arial"/>
                <a:ea typeface="Arial"/>
                <a:cs typeface="Arial"/>
                <a:sym typeface="Arial"/>
              </a:rPr>
              <a:t>Focus Group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29"/>
          <p:cNvSpPr/>
          <p:nvPr/>
        </p:nvSpPr>
        <p:spPr>
          <a:xfrm rot="10800000" flipH="1">
            <a:off x="0" y="849675"/>
            <a:ext cx="9151800" cy="205800"/>
          </a:xfrm>
          <a:prstGeom prst="rect">
            <a:avLst/>
          </a:prstGeom>
          <a:solidFill>
            <a:srgbClr val="FFD0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9"/>
          <p:cNvSpPr txBox="1">
            <a:spLocks noGrp="1"/>
          </p:cNvSpPr>
          <p:nvPr>
            <p:ph type="subTitle" idx="3"/>
          </p:nvPr>
        </p:nvSpPr>
        <p:spPr>
          <a:xfrm>
            <a:off x="3541200" y="2646700"/>
            <a:ext cx="2061600" cy="135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Conducted a focus group with six students from our current cohort.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29"/>
          <p:cNvSpPr txBox="1">
            <a:spLocks noGrp="1"/>
          </p:cNvSpPr>
          <p:nvPr>
            <p:ph type="subTitle" idx="3"/>
          </p:nvPr>
        </p:nvSpPr>
        <p:spPr>
          <a:xfrm>
            <a:off x="6219250" y="2646700"/>
            <a:ext cx="2061600" cy="162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Conducted 25 in-person and zoom interviews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2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800">
                <a:solidFill>
                  <a:schemeClr val="lt1"/>
                </a:solidFill>
              </a:rPr>
              <a:t>7</a:t>
            </a:fld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0"/>
          <p:cNvSpPr/>
          <p:nvPr/>
        </p:nvSpPr>
        <p:spPr>
          <a:xfrm rot="5400000">
            <a:off x="1569025" y="-2086875"/>
            <a:ext cx="1129800" cy="4773600"/>
          </a:xfrm>
          <a:prstGeom prst="rect">
            <a:avLst/>
          </a:prstGeom>
          <a:solidFill>
            <a:srgbClr val="C20F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30"/>
          <p:cNvSpPr txBox="1">
            <a:spLocks noGrp="1"/>
          </p:cNvSpPr>
          <p:nvPr>
            <p:ph type="ctrTitle"/>
          </p:nvPr>
        </p:nvSpPr>
        <p:spPr>
          <a:xfrm>
            <a:off x="-2150" y="191900"/>
            <a:ext cx="5131800" cy="5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Effective Information Sources</a:t>
            </a: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30"/>
          <p:cNvSpPr txBox="1">
            <a:spLocks noGrp="1"/>
          </p:cNvSpPr>
          <p:nvPr>
            <p:ph type="ctrTitle"/>
          </p:nvPr>
        </p:nvSpPr>
        <p:spPr>
          <a:xfrm>
            <a:off x="4781548" y="1272825"/>
            <a:ext cx="13575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b="0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VENUS</a:t>
            </a:r>
            <a:endParaRPr sz="1400" b="0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286" name="Google Shape;286;p30"/>
          <p:cNvSpPr txBox="1">
            <a:spLocks noGrp="1"/>
          </p:cNvSpPr>
          <p:nvPr>
            <p:ph type="ctrTitle"/>
          </p:nvPr>
        </p:nvSpPr>
        <p:spPr>
          <a:xfrm>
            <a:off x="5753473" y="1272825"/>
            <a:ext cx="13575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30%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87" name="Google Shape;287;p30"/>
          <p:cNvSpPr/>
          <p:nvPr/>
        </p:nvSpPr>
        <p:spPr>
          <a:xfrm>
            <a:off x="8939800" y="0"/>
            <a:ext cx="362100" cy="1988700"/>
          </a:xfrm>
          <a:prstGeom prst="rect">
            <a:avLst/>
          </a:prstGeom>
          <a:solidFill>
            <a:srgbClr val="C20F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8" name="Google Shape;288;p30"/>
          <p:cNvPicPr preferRelativeResize="0"/>
          <p:nvPr/>
        </p:nvPicPr>
        <p:blipFill rotWithShape="1">
          <a:blip r:embed="rId3">
            <a:alphaModFix/>
          </a:blip>
          <a:srcRect l="6226" t="13061" b="12133"/>
          <a:stretch/>
        </p:blipFill>
        <p:spPr>
          <a:xfrm>
            <a:off x="427825" y="1425200"/>
            <a:ext cx="8029450" cy="325215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0"/>
          <p:cNvSpPr/>
          <p:nvPr/>
        </p:nvSpPr>
        <p:spPr>
          <a:xfrm>
            <a:off x="0" y="3954475"/>
            <a:ext cx="1157100" cy="1335300"/>
          </a:xfrm>
          <a:prstGeom prst="rect">
            <a:avLst/>
          </a:prstGeom>
          <a:solidFill>
            <a:srgbClr val="C20F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3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800"/>
              <a:t>8</a:t>
            </a:fld>
            <a:endParaRPr sz="1800"/>
          </a:p>
        </p:txBody>
      </p:sp>
      <p:pic>
        <p:nvPicPr>
          <p:cNvPr id="291" name="Google Shape;291;p30"/>
          <p:cNvPicPr preferRelativeResize="0"/>
          <p:nvPr/>
        </p:nvPicPr>
        <p:blipFill rotWithShape="1">
          <a:blip r:embed="rId3">
            <a:alphaModFix/>
          </a:blip>
          <a:srcRect l="14870" t="88930" r="14182"/>
          <a:stretch/>
        </p:blipFill>
        <p:spPr>
          <a:xfrm>
            <a:off x="937800" y="971688"/>
            <a:ext cx="6983254" cy="5532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0"/>
          <p:cNvSpPr/>
          <p:nvPr/>
        </p:nvSpPr>
        <p:spPr>
          <a:xfrm>
            <a:off x="2918850" y="3600900"/>
            <a:ext cx="5131800" cy="251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31"/>
          <p:cNvPicPr preferRelativeResize="0"/>
          <p:nvPr/>
        </p:nvPicPr>
        <p:blipFill rotWithShape="1">
          <a:blip r:embed="rId3">
            <a:alphaModFix/>
          </a:blip>
          <a:srcRect l="24137" t="89819" r="26722"/>
          <a:stretch/>
        </p:blipFill>
        <p:spPr>
          <a:xfrm>
            <a:off x="1169400" y="684400"/>
            <a:ext cx="5575627" cy="6983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1"/>
          <p:cNvSpPr/>
          <p:nvPr/>
        </p:nvSpPr>
        <p:spPr>
          <a:xfrm rot="5400000">
            <a:off x="1569025" y="-2086875"/>
            <a:ext cx="1129800" cy="4773600"/>
          </a:xfrm>
          <a:prstGeom prst="rect">
            <a:avLst/>
          </a:prstGeom>
          <a:solidFill>
            <a:srgbClr val="C20F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31"/>
          <p:cNvSpPr txBox="1">
            <a:spLocks noGrp="1"/>
          </p:cNvSpPr>
          <p:nvPr>
            <p:ph type="ctrTitle"/>
          </p:nvPr>
        </p:nvSpPr>
        <p:spPr>
          <a:xfrm>
            <a:off x="-2150" y="191900"/>
            <a:ext cx="5131800" cy="5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Current Information Provided</a:t>
            </a: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31"/>
          <p:cNvSpPr txBox="1">
            <a:spLocks noGrp="1"/>
          </p:cNvSpPr>
          <p:nvPr>
            <p:ph type="ctrTitle"/>
          </p:nvPr>
        </p:nvSpPr>
        <p:spPr>
          <a:xfrm>
            <a:off x="4781548" y="1272825"/>
            <a:ext cx="13575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b="0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VENUS</a:t>
            </a:r>
            <a:endParaRPr sz="1400" b="0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301" name="Google Shape;301;p31"/>
          <p:cNvSpPr txBox="1">
            <a:spLocks noGrp="1"/>
          </p:cNvSpPr>
          <p:nvPr>
            <p:ph type="ctrTitle"/>
          </p:nvPr>
        </p:nvSpPr>
        <p:spPr>
          <a:xfrm>
            <a:off x="5753473" y="1272825"/>
            <a:ext cx="13575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30%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02" name="Google Shape;302;p31"/>
          <p:cNvSpPr/>
          <p:nvPr/>
        </p:nvSpPr>
        <p:spPr>
          <a:xfrm>
            <a:off x="8939800" y="0"/>
            <a:ext cx="362100" cy="1988700"/>
          </a:xfrm>
          <a:prstGeom prst="rect">
            <a:avLst/>
          </a:prstGeom>
          <a:solidFill>
            <a:srgbClr val="C20F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3" name="Google Shape;303;p31"/>
          <p:cNvPicPr preferRelativeResize="0"/>
          <p:nvPr/>
        </p:nvPicPr>
        <p:blipFill rotWithShape="1">
          <a:blip r:embed="rId3">
            <a:alphaModFix/>
          </a:blip>
          <a:srcRect t="14343" b="7573"/>
          <a:stretch/>
        </p:blipFill>
        <p:spPr>
          <a:xfrm>
            <a:off x="599680" y="1272825"/>
            <a:ext cx="8150445" cy="3847274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1"/>
          <p:cNvSpPr/>
          <p:nvPr/>
        </p:nvSpPr>
        <p:spPr>
          <a:xfrm>
            <a:off x="0" y="3678650"/>
            <a:ext cx="1169400" cy="1611000"/>
          </a:xfrm>
          <a:prstGeom prst="rect">
            <a:avLst/>
          </a:prstGeom>
          <a:solidFill>
            <a:srgbClr val="C20F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3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800"/>
              <a:t>9</a:t>
            </a:fld>
            <a:endParaRPr sz="1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Engineering Project Proposal by Slidesgo">
  <a:themeElements>
    <a:clrScheme name="Simple Light">
      <a:dk1>
        <a:srgbClr val="434343"/>
      </a:dk1>
      <a:lt1>
        <a:srgbClr val="FFFFFF"/>
      </a:lt1>
      <a:dk2>
        <a:srgbClr val="595959"/>
      </a:dk2>
      <a:lt2>
        <a:srgbClr val="EEEEEE"/>
      </a:lt2>
      <a:accent1>
        <a:srgbClr val="D16138"/>
      </a:accent1>
      <a:accent2>
        <a:srgbClr val="212121"/>
      </a:accent2>
      <a:accent3>
        <a:srgbClr val="DF957A"/>
      </a:accent3>
      <a:accent4>
        <a:srgbClr val="CE5123"/>
      </a:accent4>
      <a:accent5>
        <a:srgbClr val="EB845F"/>
      </a:accent5>
      <a:accent6>
        <a:srgbClr val="99634F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14</Slides>
  <Notes>14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Engineering Project Proposal by Slidesgo</vt:lpstr>
      <vt:lpstr>PowerPoint Presentation</vt:lpstr>
      <vt:lpstr>OUR TEAM</vt:lpstr>
      <vt:lpstr>London Project Center</vt:lpstr>
      <vt:lpstr>PowerPoint Presentation</vt:lpstr>
      <vt:lpstr>Project Goal</vt:lpstr>
      <vt:lpstr>PROJECT  OBJECTIVES</vt:lpstr>
      <vt:lpstr>Data Collection</vt:lpstr>
      <vt:lpstr>Effective Information Sources</vt:lpstr>
      <vt:lpstr>Current Information Provided</vt:lpstr>
      <vt:lpstr>Preferred Communication</vt:lpstr>
      <vt:lpstr>LPC STUDENT RESOURCE SHAREPOINT WEBSITE</vt:lpstr>
      <vt:lpstr>LPC PROJECT HOST PROMOTIONAL VIDEO</vt:lpstr>
      <vt:lpstr>Recommendations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revision>3</cp:revision>
  <dcterms:modified xsi:type="dcterms:W3CDTF">2024-04-24T10:21:02Z</dcterms:modified>
</cp:coreProperties>
</file>