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2" r:id="rId4"/>
    <p:sldMasterId id="214748369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Poppins"/>
      <p:regular r:id="rId18"/>
      <p:bold r:id="rId19"/>
      <p:italic r:id="rId20"/>
      <p:boldItalic r:id="rId21"/>
    </p:embeddedFont>
    <p:embeddedFont>
      <p:font typeface="Palanquin Dark"/>
      <p:regular r:id="rId22"/>
      <p:bold r:id="rId23"/>
    </p:embeddedFont>
    <p:embeddedFont>
      <p:font typeface="Lato"/>
      <p:regular r:id="rId24"/>
      <p:bold r:id="rId25"/>
      <p:italic r:id="rId26"/>
      <p:boldItalic r:id="rId27"/>
    </p:embeddedFont>
    <p:embeddedFont>
      <p:font typeface="Poppins Black"/>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italic.fntdata"/><Relationship Id="rId22" Type="http://schemas.openxmlformats.org/officeDocument/2006/relationships/font" Target="fonts/PalanquinDark-regular.fntdata"/><Relationship Id="rId21" Type="http://schemas.openxmlformats.org/officeDocument/2006/relationships/font" Target="fonts/Poppins-boldItalic.fntdata"/><Relationship Id="rId24" Type="http://schemas.openxmlformats.org/officeDocument/2006/relationships/font" Target="fonts/Lato-regular.fntdata"/><Relationship Id="rId23" Type="http://schemas.openxmlformats.org/officeDocument/2006/relationships/font" Target="fonts/PalanquinDar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PoppinsBlack-bold.fntdata"/><Relationship Id="rId27" Type="http://schemas.openxmlformats.org/officeDocument/2006/relationships/font" Target="fonts/La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oppinsBlack-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Poppins-bold.fntdata"/><Relationship Id="rId18" Type="http://schemas.openxmlformats.org/officeDocument/2006/relationships/font" Target="fonts/Poppi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cdf6c1ea3b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cdf6c1ea3b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 introduce self</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d2d2f11dd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d2d2f11dd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QGroundControl included auto-generated gains, we used MatLab with the aerospace blockset to build a simulation of the drone and its environment. Using this simulation, we attempted to tune the gains for the flight control software. Unfortunately, we were unable to make this model </a:t>
            </a:r>
            <a:r>
              <a:rPr lang="en"/>
              <a:t>accurate</a:t>
            </a:r>
            <a:r>
              <a:rPr lang="en"/>
              <a:t> enough to make useful progress, so we elected to rely on the pregenerated gains and manual tuning.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d2d2f11dd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d2d2f11dd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addition we are working on integrating a Real Time Kinematics system, or an RTK. An RTK uses relative positioning to get a </a:t>
            </a:r>
            <a:r>
              <a:rPr lang="en"/>
              <a:t>higher</a:t>
            </a:r>
            <a:r>
              <a:rPr lang="en"/>
              <a:t> degree of accuracy than a traditional GPS. While it does mean that a base station is required, the improved positioning of the drone is very beneficial for its use around </a:t>
            </a:r>
            <a:r>
              <a:rPr lang="en"/>
              <a:t>valuable</a:t>
            </a:r>
            <a:r>
              <a:rPr lang="en"/>
              <a:t> objects.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d38542759d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d38542759d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Razan</a:t>
            </a:r>
            <a:endParaRPr>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d38542759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d38542759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Lato"/>
                <a:ea typeface="Lato"/>
                <a:cs typeface="Lato"/>
                <a:sym typeface="Lato"/>
              </a:rPr>
              <a:t>Razan</a:t>
            </a:r>
            <a:endParaRPr>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d38542759d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d38542759d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Razan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d38542759d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d38542759d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Chioma → </a:t>
            </a:r>
            <a:endParaRPr/>
          </a:p>
          <a:p>
            <a:pPr indent="-298450" lvl="0" marL="457200" rtl="0" algn="l">
              <a:spcBef>
                <a:spcPts val="0"/>
              </a:spcBef>
              <a:spcAft>
                <a:spcPts val="0"/>
              </a:spcAft>
              <a:buSzPts val="1100"/>
              <a:buChar char="●"/>
            </a:pPr>
            <a:r>
              <a:rPr lang="en"/>
              <a:t>Designed ~20-inch radius guards to protect drone’s 28-inch propellers and cars’ windshields in case of a crash</a:t>
            </a:r>
            <a:endParaRPr/>
          </a:p>
          <a:p>
            <a:pPr indent="-298450" lvl="0" marL="457200" rtl="0" algn="l">
              <a:spcBef>
                <a:spcPts val="0"/>
              </a:spcBef>
              <a:spcAft>
                <a:spcPts val="0"/>
              </a:spcAft>
              <a:buSzPts val="1100"/>
              <a:buChar char="●"/>
            </a:pPr>
            <a:r>
              <a:rPr lang="en"/>
              <a:t>Top-right: Attached to the same base structure as the propellers</a:t>
            </a:r>
            <a:endParaRPr/>
          </a:p>
          <a:p>
            <a:pPr indent="-298450" lvl="0" marL="457200" rtl="0" algn="l">
              <a:spcBef>
                <a:spcPts val="0"/>
              </a:spcBef>
              <a:spcAft>
                <a:spcPts val="0"/>
              </a:spcAft>
              <a:buSzPts val="1100"/>
              <a:buChar char="●"/>
            </a:pPr>
            <a:r>
              <a:rPr lang="en"/>
              <a:t>Bottom-right: SolidWorks FEA (finite element analysis) with ~70N of force shows minimal deflection on the cage</a:t>
            </a:r>
            <a:endParaRPr/>
          </a:p>
          <a:p>
            <a:pPr indent="-298450" lvl="0" marL="457200" rtl="0" algn="l">
              <a:spcBef>
                <a:spcPts val="0"/>
              </a:spcBef>
              <a:spcAft>
                <a:spcPts val="0"/>
              </a:spcAft>
              <a:buSzPts val="1100"/>
              <a:buChar char="●"/>
            </a:pPr>
            <a:r>
              <a:rPr lang="en"/>
              <a:t>Future recs: Wire-bending, flexible but high-tensile metal like steel alloy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d2d2f11dd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d2d2f11dd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the left of the slide we see 5 Hobbywing ESCs; 4 of which control the 4 motors on the drone, and 1 that controls the pump that sprays the deicing fluid. To the right we see the Pixhawk 4 flight controller, which uses a GPS system to allow the drone to hover in-place and achieve semi-autonomous flight.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d0280d3a1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d0280d3a1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RTK system consists of two identical C94-M8P boards, two UHF whip antennas, and two GNSS patch antennas. There are also two USB to micro USB cables that are used to configure the boards using the ublox software on Windows PC.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d0280d3a1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d0280d3a1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drone wiring diagram that shows the different electrical components installed on the drone. To the right are the 5 hobbywing ESCs, in the center is the Pixhawk 4 flight controller, and to the far left is the rover station of the RTK system. At the bottom there is a battery eliminator circuit (BEC) that powers the spraybar, removing the need for a second battery that will add more weight.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d0280d3a1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d0280d3a1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controlling the drone, we used a Taranis QX7 remote controller, QGroundControl as a base station, and a pixhawk 4 as the on board flight controller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rafiki/"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rafiki/"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no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0000" y="1022895"/>
            <a:ext cx="3852000" cy="2021400"/>
          </a:xfrm>
          <a:prstGeom prst="rect">
            <a:avLst/>
          </a:prstGeom>
        </p:spPr>
        <p:txBody>
          <a:bodyPr anchorCtr="0" anchor="b" bIns="91425" lIns="91425" spcFirstLastPara="1" rIns="91425" wrap="square" tIns="91425">
            <a:noAutofit/>
          </a:bodyPr>
          <a:lstStyle>
            <a:lvl1pPr lvl="0" rtl="0" algn="l">
              <a:spcBef>
                <a:spcPts val="0"/>
              </a:spcBef>
              <a:spcAft>
                <a:spcPts val="0"/>
              </a:spcAft>
              <a:buSzPts val="5000"/>
              <a:buNone/>
              <a:defRPr sz="5000"/>
            </a:lvl1pPr>
            <a:lvl2pPr lvl="1" rtl="0" algn="l">
              <a:spcBef>
                <a:spcPts val="0"/>
              </a:spcBef>
              <a:spcAft>
                <a:spcPts val="0"/>
              </a:spcAft>
              <a:buSzPts val="5200"/>
              <a:buNone/>
              <a:defRPr sz="5200"/>
            </a:lvl2pPr>
            <a:lvl3pPr lvl="2" rtl="0" algn="l">
              <a:spcBef>
                <a:spcPts val="0"/>
              </a:spcBef>
              <a:spcAft>
                <a:spcPts val="0"/>
              </a:spcAft>
              <a:buSzPts val="5200"/>
              <a:buNone/>
              <a:defRPr sz="5200"/>
            </a:lvl3pPr>
            <a:lvl4pPr lvl="3" rtl="0" algn="l">
              <a:spcBef>
                <a:spcPts val="0"/>
              </a:spcBef>
              <a:spcAft>
                <a:spcPts val="0"/>
              </a:spcAft>
              <a:buSzPts val="5200"/>
              <a:buNone/>
              <a:defRPr sz="5200"/>
            </a:lvl4pPr>
            <a:lvl5pPr lvl="4" rtl="0" algn="l">
              <a:spcBef>
                <a:spcPts val="0"/>
              </a:spcBef>
              <a:spcAft>
                <a:spcPts val="0"/>
              </a:spcAft>
              <a:buSzPts val="5200"/>
              <a:buNone/>
              <a:defRPr sz="5200"/>
            </a:lvl5pPr>
            <a:lvl6pPr lvl="5" rtl="0" algn="l">
              <a:spcBef>
                <a:spcPts val="0"/>
              </a:spcBef>
              <a:spcAft>
                <a:spcPts val="0"/>
              </a:spcAft>
              <a:buSzPts val="5200"/>
              <a:buNone/>
              <a:defRPr sz="5200"/>
            </a:lvl6pPr>
            <a:lvl7pPr lvl="6" rtl="0" algn="l">
              <a:spcBef>
                <a:spcPts val="0"/>
              </a:spcBef>
              <a:spcAft>
                <a:spcPts val="0"/>
              </a:spcAft>
              <a:buSzPts val="5200"/>
              <a:buNone/>
              <a:defRPr sz="5200"/>
            </a:lvl7pPr>
            <a:lvl8pPr lvl="7" rtl="0" algn="l">
              <a:spcBef>
                <a:spcPts val="0"/>
              </a:spcBef>
              <a:spcAft>
                <a:spcPts val="0"/>
              </a:spcAft>
              <a:buSzPts val="5200"/>
              <a:buNone/>
              <a:defRPr sz="5200"/>
            </a:lvl8pPr>
            <a:lvl9pPr lvl="8" rtl="0" algn="l">
              <a:spcBef>
                <a:spcPts val="0"/>
              </a:spcBef>
              <a:spcAft>
                <a:spcPts val="0"/>
              </a:spcAft>
              <a:buSzPts val="5200"/>
              <a:buNone/>
              <a:defRPr sz="5200"/>
            </a:lvl9pPr>
          </a:lstStyle>
          <a:p/>
        </p:txBody>
      </p:sp>
      <p:sp>
        <p:nvSpPr>
          <p:cNvPr id="11" name="Google Shape;11;p2"/>
          <p:cNvSpPr txBox="1"/>
          <p:nvPr>
            <p:ph idx="1" type="subTitle"/>
          </p:nvPr>
        </p:nvSpPr>
        <p:spPr>
          <a:xfrm>
            <a:off x="720000" y="3032950"/>
            <a:ext cx="2962200" cy="68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2" name="Google Shape;12;p2"/>
          <p:cNvSpPr/>
          <p:nvPr/>
        </p:nvSpPr>
        <p:spPr>
          <a:xfrm>
            <a:off x="-1829809" y="-1974831"/>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sp>
        <p:nvSpPr>
          <p:cNvPr id="62" name="Google Shape;62;p11"/>
          <p:cNvSpPr txBox="1"/>
          <p:nvPr>
            <p:ph hasCustomPrompt="1" type="title"/>
          </p:nvPr>
        </p:nvSpPr>
        <p:spPr>
          <a:xfrm>
            <a:off x="4754222" y="1653880"/>
            <a:ext cx="3677100" cy="1107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63" name="Google Shape;63;p11"/>
          <p:cNvSpPr txBox="1"/>
          <p:nvPr>
            <p:ph idx="1" type="subTitle"/>
          </p:nvPr>
        </p:nvSpPr>
        <p:spPr>
          <a:xfrm flipH="1">
            <a:off x="4754222" y="2701195"/>
            <a:ext cx="3677100" cy="650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1600"/>
              </a:spcBef>
              <a:spcAft>
                <a:spcPts val="0"/>
              </a:spcAft>
              <a:buNone/>
              <a:defRPr sz="1600"/>
            </a:lvl2pPr>
            <a:lvl3pPr lvl="2" rtl="0" algn="r">
              <a:lnSpc>
                <a:spcPct val="100000"/>
              </a:lnSpc>
              <a:spcBef>
                <a:spcPts val="1600"/>
              </a:spcBef>
              <a:spcAft>
                <a:spcPts val="0"/>
              </a:spcAft>
              <a:buNone/>
              <a:defRPr sz="1600"/>
            </a:lvl3pPr>
            <a:lvl4pPr lvl="3" rtl="0" algn="r">
              <a:lnSpc>
                <a:spcPct val="100000"/>
              </a:lnSpc>
              <a:spcBef>
                <a:spcPts val="1600"/>
              </a:spcBef>
              <a:spcAft>
                <a:spcPts val="0"/>
              </a:spcAft>
              <a:buNone/>
              <a:defRPr sz="1600"/>
            </a:lvl4pPr>
            <a:lvl5pPr lvl="4" rtl="0" algn="r">
              <a:lnSpc>
                <a:spcPct val="100000"/>
              </a:lnSpc>
              <a:spcBef>
                <a:spcPts val="1600"/>
              </a:spcBef>
              <a:spcAft>
                <a:spcPts val="0"/>
              </a:spcAft>
              <a:buNone/>
              <a:defRPr sz="1600"/>
            </a:lvl5pPr>
            <a:lvl6pPr lvl="5" rtl="0" algn="r">
              <a:lnSpc>
                <a:spcPct val="100000"/>
              </a:lnSpc>
              <a:spcBef>
                <a:spcPts val="1600"/>
              </a:spcBef>
              <a:spcAft>
                <a:spcPts val="0"/>
              </a:spcAft>
              <a:buNone/>
              <a:defRPr sz="1600"/>
            </a:lvl6pPr>
            <a:lvl7pPr lvl="6" rtl="0" algn="r">
              <a:lnSpc>
                <a:spcPct val="100000"/>
              </a:lnSpc>
              <a:spcBef>
                <a:spcPts val="1600"/>
              </a:spcBef>
              <a:spcAft>
                <a:spcPts val="0"/>
              </a:spcAft>
              <a:buNone/>
              <a:defRPr sz="1600"/>
            </a:lvl7pPr>
            <a:lvl8pPr lvl="7" rtl="0" algn="r">
              <a:lnSpc>
                <a:spcPct val="100000"/>
              </a:lnSpc>
              <a:spcBef>
                <a:spcPts val="1600"/>
              </a:spcBef>
              <a:spcAft>
                <a:spcPts val="0"/>
              </a:spcAft>
              <a:buNone/>
              <a:defRPr sz="1600"/>
            </a:lvl8pPr>
            <a:lvl9pPr lvl="8" rtl="0" algn="r">
              <a:lnSpc>
                <a:spcPct val="100000"/>
              </a:lnSpc>
              <a:spcBef>
                <a:spcPts val="1600"/>
              </a:spcBef>
              <a:spcAft>
                <a:spcPts val="1600"/>
              </a:spcAft>
              <a:buNone/>
              <a:defRPr sz="1600"/>
            </a:lvl9pPr>
          </a:lstStyle>
          <a:p/>
        </p:txBody>
      </p:sp>
      <p:sp>
        <p:nvSpPr>
          <p:cNvPr id="64" name="Google Shape;64;p11"/>
          <p:cNvSpPr/>
          <p:nvPr/>
        </p:nvSpPr>
        <p:spPr>
          <a:xfrm>
            <a:off x="6169150" y="3675629"/>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66" name="Shape 66"/>
        <p:cNvGrpSpPr/>
        <p:nvPr/>
      </p:nvGrpSpPr>
      <p:grpSpPr>
        <a:xfrm>
          <a:off x="0" y="0"/>
          <a:ext cx="0" cy="0"/>
          <a:chOff x="0" y="0"/>
          <a:chExt cx="0" cy="0"/>
        </a:xfrm>
      </p:grpSpPr>
      <p:sp>
        <p:nvSpPr>
          <p:cNvPr id="67" name="Google Shape;67;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68" name="Shape 68"/>
        <p:cNvGrpSpPr/>
        <p:nvPr/>
      </p:nvGrpSpPr>
      <p:grpSpPr>
        <a:xfrm>
          <a:off x="0" y="0"/>
          <a:ext cx="0" cy="0"/>
          <a:chOff x="0" y="0"/>
          <a:chExt cx="0" cy="0"/>
        </a:xfrm>
      </p:grpSpPr>
      <p:sp>
        <p:nvSpPr>
          <p:cNvPr id="69" name="Google Shape;69;p13"/>
          <p:cNvSpPr txBox="1"/>
          <p:nvPr>
            <p:ph hasCustomPrompt="1" type="title"/>
          </p:nvPr>
        </p:nvSpPr>
        <p:spPr>
          <a:xfrm>
            <a:off x="869627" y="2130720"/>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70" name="Google Shape;70;p13"/>
          <p:cNvSpPr txBox="1"/>
          <p:nvPr>
            <p:ph idx="1" type="subTitle"/>
          </p:nvPr>
        </p:nvSpPr>
        <p:spPr>
          <a:xfrm>
            <a:off x="723900" y="2995276"/>
            <a:ext cx="220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71" name="Google Shape;71;p13"/>
          <p:cNvSpPr txBox="1"/>
          <p:nvPr>
            <p:ph idx="2" type="subTitle"/>
          </p:nvPr>
        </p:nvSpPr>
        <p:spPr>
          <a:xfrm>
            <a:off x="723900" y="3346802"/>
            <a:ext cx="220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2" name="Google Shape;72;p13"/>
          <p:cNvSpPr txBox="1"/>
          <p:nvPr>
            <p:ph hasCustomPrompt="1" idx="3" type="title"/>
          </p:nvPr>
        </p:nvSpPr>
        <p:spPr>
          <a:xfrm>
            <a:off x="3616601" y="2130720"/>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73" name="Google Shape;73;p13"/>
          <p:cNvSpPr txBox="1"/>
          <p:nvPr>
            <p:ph idx="4" type="subTitle"/>
          </p:nvPr>
        </p:nvSpPr>
        <p:spPr>
          <a:xfrm>
            <a:off x="3470874" y="2995276"/>
            <a:ext cx="220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74" name="Google Shape;74;p13"/>
          <p:cNvSpPr txBox="1"/>
          <p:nvPr>
            <p:ph idx="5" type="subTitle"/>
          </p:nvPr>
        </p:nvSpPr>
        <p:spPr>
          <a:xfrm>
            <a:off x="3470875" y="3346802"/>
            <a:ext cx="220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5" name="Google Shape;75;p13"/>
          <p:cNvSpPr txBox="1"/>
          <p:nvPr>
            <p:ph hasCustomPrompt="1" idx="6" type="title"/>
          </p:nvPr>
        </p:nvSpPr>
        <p:spPr>
          <a:xfrm>
            <a:off x="6363576" y="2130720"/>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76" name="Google Shape;76;p13"/>
          <p:cNvSpPr txBox="1"/>
          <p:nvPr>
            <p:ph idx="7" type="subTitle"/>
          </p:nvPr>
        </p:nvSpPr>
        <p:spPr>
          <a:xfrm>
            <a:off x="6217849" y="2995276"/>
            <a:ext cx="220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77" name="Google Shape;77;p13"/>
          <p:cNvSpPr txBox="1"/>
          <p:nvPr>
            <p:ph idx="8" type="subTitle"/>
          </p:nvPr>
        </p:nvSpPr>
        <p:spPr>
          <a:xfrm>
            <a:off x="6217850" y="3346802"/>
            <a:ext cx="220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8" name="Google Shape;78;p13"/>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txBox="1"/>
          <p:nvPr>
            <p:ph idx="9"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80" name="Google Shape;80;p13"/>
          <p:cNvSpPr/>
          <p:nvPr/>
        </p:nvSpPr>
        <p:spPr>
          <a:xfrm rot="-7205113">
            <a:off x="7466444" y="-1156119"/>
            <a:ext cx="4039941" cy="2967686"/>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
    <p:spTree>
      <p:nvGrpSpPr>
        <p:cNvPr id="82" name="Shape 82"/>
        <p:cNvGrpSpPr/>
        <p:nvPr/>
      </p:nvGrpSpPr>
      <p:grpSpPr>
        <a:xfrm>
          <a:off x="0" y="0"/>
          <a:ext cx="0" cy="0"/>
          <a:chOff x="0" y="0"/>
          <a:chExt cx="0" cy="0"/>
        </a:xfrm>
      </p:grpSpPr>
      <p:sp>
        <p:nvSpPr>
          <p:cNvPr id="83" name="Google Shape;83;p14"/>
          <p:cNvSpPr txBox="1"/>
          <p:nvPr>
            <p:ph idx="1" type="subTitle"/>
          </p:nvPr>
        </p:nvSpPr>
        <p:spPr>
          <a:xfrm>
            <a:off x="1759875" y="1833925"/>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84" name="Google Shape;84;p14"/>
          <p:cNvSpPr txBox="1"/>
          <p:nvPr>
            <p:ph idx="2" type="subTitle"/>
          </p:nvPr>
        </p:nvSpPr>
        <p:spPr>
          <a:xfrm>
            <a:off x="1759875" y="2185449"/>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85" name="Google Shape;85;p14"/>
          <p:cNvSpPr txBox="1"/>
          <p:nvPr>
            <p:ph idx="3" type="subTitle"/>
          </p:nvPr>
        </p:nvSpPr>
        <p:spPr>
          <a:xfrm>
            <a:off x="1759875" y="3213476"/>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86" name="Google Shape;86;p14"/>
          <p:cNvSpPr txBox="1"/>
          <p:nvPr>
            <p:ph idx="4" type="subTitle"/>
          </p:nvPr>
        </p:nvSpPr>
        <p:spPr>
          <a:xfrm>
            <a:off x="1759875" y="3565000"/>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87" name="Google Shape;87;p14"/>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89" name="Google Shape;89;p14"/>
          <p:cNvSpPr/>
          <p:nvPr/>
        </p:nvSpPr>
        <p:spPr>
          <a:xfrm rot="-1511913">
            <a:off x="6565550" y="3932284"/>
            <a:ext cx="4039901" cy="2967657"/>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txBox="1"/>
          <p:nvPr>
            <p:ph idx="5" type="subTitle"/>
          </p:nvPr>
        </p:nvSpPr>
        <p:spPr>
          <a:xfrm>
            <a:off x="5742675" y="1833925"/>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91" name="Google Shape;91;p14"/>
          <p:cNvSpPr txBox="1"/>
          <p:nvPr>
            <p:ph idx="6" type="subTitle"/>
          </p:nvPr>
        </p:nvSpPr>
        <p:spPr>
          <a:xfrm>
            <a:off x="5742675" y="2185449"/>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92" name="Google Shape;92;p14"/>
          <p:cNvSpPr txBox="1"/>
          <p:nvPr>
            <p:ph idx="7" type="subTitle"/>
          </p:nvPr>
        </p:nvSpPr>
        <p:spPr>
          <a:xfrm>
            <a:off x="5742675" y="3213476"/>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93" name="Google Shape;93;p14"/>
          <p:cNvSpPr txBox="1"/>
          <p:nvPr>
            <p:ph idx="8" type="subTitle"/>
          </p:nvPr>
        </p:nvSpPr>
        <p:spPr>
          <a:xfrm>
            <a:off x="5742675" y="3565000"/>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94" name="Google Shape;94;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
    <p:spTree>
      <p:nvGrpSpPr>
        <p:cNvPr id="95" name="Shape 95"/>
        <p:cNvGrpSpPr/>
        <p:nvPr/>
      </p:nvGrpSpPr>
      <p:grpSpPr>
        <a:xfrm>
          <a:off x="0" y="0"/>
          <a:ext cx="0" cy="0"/>
          <a:chOff x="0" y="0"/>
          <a:chExt cx="0" cy="0"/>
        </a:xfrm>
      </p:grpSpPr>
      <p:sp>
        <p:nvSpPr>
          <p:cNvPr id="96" name="Google Shape;96;p15"/>
          <p:cNvSpPr txBox="1"/>
          <p:nvPr>
            <p:ph idx="1" type="body"/>
          </p:nvPr>
        </p:nvSpPr>
        <p:spPr>
          <a:xfrm>
            <a:off x="720000" y="1509750"/>
            <a:ext cx="3852000" cy="3019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7" name="Google Shape;97;p15"/>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99" name="Google Shape;99;p15"/>
          <p:cNvSpPr/>
          <p:nvPr/>
        </p:nvSpPr>
        <p:spPr>
          <a:xfrm flipH="1" rot="-8581717">
            <a:off x="6085519" y="-1496329"/>
            <a:ext cx="4402909" cy="323431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5"/>
          <p:cNvSpPr txBox="1"/>
          <p:nvPr>
            <p:ph idx="2" type="body"/>
          </p:nvPr>
        </p:nvSpPr>
        <p:spPr>
          <a:xfrm>
            <a:off x="4572000" y="1509750"/>
            <a:ext cx="3852000" cy="3019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1" name="Google Shape;101;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
    <p:spTree>
      <p:nvGrpSpPr>
        <p:cNvPr id="102" name="Shape 102"/>
        <p:cNvGrpSpPr/>
        <p:nvPr/>
      </p:nvGrpSpPr>
      <p:grpSpPr>
        <a:xfrm>
          <a:off x="0" y="0"/>
          <a:ext cx="0" cy="0"/>
          <a:chOff x="0" y="0"/>
          <a:chExt cx="0" cy="0"/>
        </a:xfrm>
      </p:grpSpPr>
      <p:sp>
        <p:nvSpPr>
          <p:cNvPr id="103" name="Google Shape;103;p16"/>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105" name="Google Shape;105;p16"/>
          <p:cNvSpPr/>
          <p:nvPr/>
        </p:nvSpPr>
        <p:spPr>
          <a:xfrm rot="5779024">
            <a:off x="6674180" y="-1814790"/>
            <a:ext cx="4039660" cy="296748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rot="4073489">
            <a:off x="-2214151" y="3333524"/>
            <a:ext cx="4039961" cy="2967701"/>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108" name="Shape 108"/>
        <p:cNvGrpSpPr/>
        <p:nvPr/>
      </p:nvGrpSpPr>
      <p:grpSpPr>
        <a:xfrm>
          <a:off x="0" y="0"/>
          <a:ext cx="0" cy="0"/>
          <a:chOff x="0" y="0"/>
          <a:chExt cx="0" cy="0"/>
        </a:xfrm>
      </p:grpSpPr>
      <p:sp>
        <p:nvSpPr>
          <p:cNvPr id="109" name="Google Shape;109;p17"/>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7"/>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111" name="Google Shape;111;p17"/>
          <p:cNvSpPr/>
          <p:nvPr/>
        </p:nvSpPr>
        <p:spPr>
          <a:xfrm rot="-5923251">
            <a:off x="7241910" y="-943961"/>
            <a:ext cx="4040262" cy="2967923"/>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7"/>
          <p:cNvSpPr txBox="1"/>
          <p:nvPr>
            <p:ph idx="1" type="subTitle"/>
          </p:nvPr>
        </p:nvSpPr>
        <p:spPr>
          <a:xfrm>
            <a:off x="723900" y="1833925"/>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13" name="Google Shape;113;p17"/>
          <p:cNvSpPr txBox="1"/>
          <p:nvPr>
            <p:ph idx="2" type="subTitle"/>
          </p:nvPr>
        </p:nvSpPr>
        <p:spPr>
          <a:xfrm>
            <a:off x="723900" y="218545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14" name="Google Shape;114;p17"/>
          <p:cNvSpPr txBox="1"/>
          <p:nvPr>
            <p:ph idx="3" type="subTitle"/>
          </p:nvPr>
        </p:nvSpPr>
        <p:spPr>
          <a:xfrm>
            <a:off x="3470874" y="1833925"/>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15" name="Google Shape;115;p17"/>
          <p:cNvSpPr txBox="1"/>
          <p:nvPr>
            <p:ph idx="4" type="subTitle"/>
          </p:nvPr>
        </p:nvSpPr>
        <p:spPr>
          <a:xfrm>
            <a:off x="3470875" y="218545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16" name="Google Shape;116;p17"/>
          <p:cNvSpPr txBox="1"/>
          <p:nvPr>
            <p:ph idx="5" type="subTitle"/>
          </p:nvPr>
        </p:nvSpPr>
        <p:spPr>
          <a:xfrm>
            <a:off x="6217849" y="1833925"/>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17" name="Google Shape;117;p17"/>
          <p:cNvSpPr txBox="1"/>
          <p:nvPr>
            <p:ph idx="6" type="subTitle"/>
          </p:nvPr>
        </p:nvSpPr>
        <p:spPr>
          <a:xfrm>
            <a:off x="6217850" y="218545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18" name="Google Shape;118;p17"/>
          <p:cNvSpPr txBox="1"/>
          <p:nvPr>
            <p:ph idx="7" type="subTitle"/>
          </p:nvPr>
        </p:nvSpPr>
        <p:spPr>
          <a:xfrm>
            <a:off x="722225" y="3213476"/>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19" name="Google Shape;119;p17"/>
          <p:cNvSpPr txBox="1"/>
          <p:nvPr>
            <p:ph idx="8" type="subTitle"/>
          </p:nvPr>
        </p:nvSpPr>
        <p:spPr>
          <a:xfrm>
            <a:off x="722225" y="356500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20" name="Google Shape;120;p17"/>
          <p:cNvSpPr txBox="1"/>
          <p:nvPr>
            <p:ph idx="9" type="subTitle"/>
          </p:nvPr>
        </p:nvSpPr>
        <p:spPr>
          <a:xfrm>
            <a:off x="3469199" y="3213476"/>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21" name="Google Shape;121;p17"/>
          <p:cNvSpPr txBox="1"/>
          <p:nvPr>
            <p:ph idx="13" type="subTitle"/>
          </p:nvPr>
        </p:nvSpPr>
        <p:spPr>
          <a:xfrm>
            <a:off x="3469200" y="356500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22" name="Google Shape;122;p17"/>
          <p:cNvSpPr txBox="1"/>
          <p:nvPr>
            <p:ph idx="14" type="subTitle"/>
          </p:nvPr>
        </p:nvSpPr>
        <p:spPr>
          <a:xfrm>
            <a:off x="6216174" y="3213476"/>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23" name="Google Shape;123;p17"/>
          <p:cNvSpPr txBox="1"/>
          <p:nvPr>
            <p:ph idx="15" type="subTitle"/>
          </p:nvPr>
        </p:nvSpPr>
        <p:spPr>
          <a:xfrm>
            <a:off x="6216175" y="356500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24" name="Google Shape;124;p17"/>
          <p:cNvSpPr/>
          <p:nvPr/>
        </p:nvSpPr>
        <p:spPr>
          <a:xfrm rot="-8371819">
            <a:off x="-1873976" y="4404423"/>
            <a:ext cx="4040141" cy="2967834"/>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3">
    <p:spTree>
      <p:nvGrpSpPr>
        <p:cNvPr id="126" name="Shape 126"/>
        <p:cNvGrpSpPr/>
        <p:nvPr/>
      </p:nvGrpSpPr>
      <p:grpSpPr>
        <a:xfrm>
          <a:off x="0" y="0"/>
          <a:ext cx="0" cy="0"/>
          <a:chOff x="0" y="0"/>
          <a:chExt cx="0" cy="0"/>
        </a:xfrm>
      </p:grpSpPr>
      <p:sp>
        <p:nvSpPr>
          <p:cNvPr id="127" name="Google Shape;127;p18"/>
          <p:cNvSpPr txBox="1"/>
          <p:nvPr>
            <p:ph idx="1" type="subTitle"/>
          </p:nvPr>
        </p:nvSpPr>
        <p:spPr>
          <a:xfrm>
            <a:off x="720000" y="2548727"/>
            <a:ext cx="3261300" cy="122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8" name="Google Shape;128;p18"/>
          <p:cNvSpPr txBox="1"/>
          <p:nvPr>
            <p:ph type="title"/>
          </p:nvPr>
        </p:nvSpPr>
        <p:spPr>
          <a:xfrm>
            <a:off x="720000" y="1360990"/>
            <a:ext cx="3261300" cy="1108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129" name="Google Shape;129;p18"/>
          <p:cNvSpPr/>
          <p:nvPr/>
        </p:nvSpPr>
        <p:spPr>
          <a:xfrm rot="-1956016">
            <a:off x="4873532" y="2411499"/>
            <a:ext cx="5697651" cy="418541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rot="8978585">
            <a:off x="-1778153" y="-1236583"/>
            <a:ext cx="4040147" cy="296783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2">
    <p:spTree>
      <p:nvGrpSpPr>
        <p:cNvPr id="132" name="Shape 132"/>
        <p:cNvGrpSpPr/>
        <p:nvPr/>
      </p:nvGrpSpPr>
      <p:grpSpPr>
        <a:xfrm>
          <a:off x="0" y="0"/>
          <a:ext cx="0" cy="0"/>
          <a:chOff x="0" y="0"/>
          <a:chExt cx="0" cy="0"/>
        </a:xfrm>
      </p:grpSpPr>
      <p:sp>
        <p:nvSpPr>
          <p:cNvPr id="133" name="Google Shape;133;p19"/>
          <p:cNvSpPr txBox="1"/>
          <p:nvPr>
            <p:ph type="title"/>
          </p:nvPr>
        </p:nvSpPr>
        <p:spPr>
          <a:xfrm>
            <a:off x="4769400" y="1432250"/>
            <a:ext cx="3654600" cy="9729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sp>
        <p:nvSpPr>
          <p:cNvPr id="134" name="Google Shape;134;p19"/>
          <p:cNvSpPr txBox="1"/>
          <p:nvPr/>
        </p:nvSpPr>
        <p:spPr>
          <a:xfrm>
            <a:off x="4769400" y="3515998"/>
            <a:ext cx="3654600" cy="9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CREDITS: This presentation template was created by </a:t>
            </a:r>
            <a:r>
              <a:rPr b="1" lang="en" sz="1200">
                <a:solidFill>
                  <a:schemeClr val="dk1"/>
                </a:solidFill>
                <a:uFill>
                  <a:noFill/>
                </a:uFill>
                <a:latin typeface="Poppins"/>
                <a:ea typeface="Poppins"/>
                <a:cs typeface="Poppins"/>
                <a:sym typeface="Poppins"/>
                <a:hlinkClick r:id="rId2">
                  <a:extLst>
                    <a:ext uri="{A12FA001-AC4F-418D-AE19-62706E023703}">
                      <ahyp:hlinkClr val="tx"/>
                    </a:ext>
                  </a:extLst>
                </a:hlinkClick>
              </a:rPr>
              <a:t>Slidesgo</a:t>
            </a:r>
            <a:r>
              <a:rPr lang="en" sz="1200">
                <a:solidFill>
                  <a:schemeClr val="dk1"/>
                </a:solidFill>
                <a:latin typeface="Poppins"/>
                <a:ea typeface="Poppins"/>
                <a:cs typeface="Poppins"/>
                <a:sym typeface="Poppins"/>
              </a:rPr>
              <a:t>, including icons by </a:t>
            </a:r>
            <a:r>
              <a:rPr b="1"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Flaticon</a:t>
            </a:r>
            <a:r>
              <a:rPr lang="en" sz="1200">
                <a:solidFill>
                  <a:schemeClr val="dk1"/>
                </a:solidFill>
                <a:latin typeface="Poppins"/>
                <a:ea typeface="Poppins"/>
                <a:cs typeface="Poppins"/>
                <a:sym typeface="Poppins"/>
              </a:rPr>
              <a:t>, infographics &amp; images by </a:t>
            </a:r>
            <a:r>
              <a:rPr b="1"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Freepik</a:t>
            </a:r>
            <a:r>
              <a:rPr lang="en" sz="1200">
                <a:solidFill>
                  <a:schemeClr val="dk1"/>
                </a:solidFill>
                <a:latin typeface="Poppins"/>
                <a:ea typeface="Poppins"/>
                <a:cs typeface="Poppins"/>
                <a:sym typeface="Poppins"/>
              </a:rPr>
              <a:t> and illustrations by </a:t>
            </a:r>
            <a:r>
              <a:rPr b="1"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Stories</a:t>
            </a:r>
            <a:endParaRPr b="1" sz="1200">
              <a:solidFill>
                <a:schemeClr val="dk1"/>
              </a:solidFill>
              <a:latin typeface="Poppins"/>
              <a:ea typeface="Poppins"/>
              <a:cs typeface="Poppins"/>
              <a:sym typeface="Poppins"/>
            </a:endParaRPr>
          </a:p>
        </p:txBody>
      </p:sp>
      <p:sp>
        <p:nvSpPr>
          <p:cNvPr id="135" name="Google Shape;135;p19"/>
          <p:cNvSpPr txBox="1"/>
          <p:nvPr>
            <p:ph idx="1" type="subTitle"/>
          </p:nvPr>
        </p:nvSpPr>
        <p:spPr>
          <a:xfrm>
            <a:off x="4769400" y="2380376"/>
            <a:ext cx="3654600" cy="101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136" name="Google Shape;136;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CUSTOM_9">
    <p:spTree>
      <p:nvGrpSpPr>
        <p:cNvPr id="137" name="Shape 137"/>
        <p:cNvGrpSpPr/>
        <p:nvPr/>
      </p:nvGrpSpPr>
      <p:grpSpPr>
        <a:xfrm>
          <a:off x="0" y="0"/>
          <a:ext cx="0" cy="0"/>
          <a:chOff x="0" y="0"/>
          <a:chExt cx="0" cy="0"/>
        </a:xfrm>
      </p:grpSpPr>
      <p:sp>
        <p:nvSpPr>
          <p:cNvPr id="138" name="Google Shape;138;p20"/>
          <p:cNvSpPr/>
          <p:nvPr/>
        </p:nvSpPr>
        <p:spPr>
          <a:xfrm flipH="1" rot="-9843763">
            <a:off x="1210955" y="167965"/>
            <a:ext cx="7743762" cy="4660210"/>
          </a:xfrm>
          <a:custGeom>
            <a:rect b="b" l="l" r="r" t="t"/>
            <a:pathLst>
              <a:path extrusionOk="0" h="110474" w="159514">
                <a:moveTo>
                  <a:pt x="45147" y="0"/>
                </a:moveTo>
                <a:cubicBezTo>
                  <a:pt x="37611" y="0"/>
                  <a:pt x="30146" y="3378"/>
                  <a:pt x="22816" y="12595"/>
                </a:cubicBezTo>
                <a:cubicBezTo>
                  <a:pt x="0" y="41316"/>
                  <a:pt x="46700" y="90351"/>
                  <a:pt x="69249" y="103327"/>
                </a:cubicBezTo>
                <a:cubicBezTo>
                  <a:pt x="77689" y="108192"/>
                  <a:pt x="87067" y="110473"/>
                  <a:pt x="96471" y="110473"/>
                </a:cubicBezTo>
                <a:cubicBezTo>
                  <a:pt x="119178" y="110473"/>
                  <a:pt x="142032" y="97169"/>
                  <a:pt x="152175" y="74807"/>
                </a:cubicBezTo>
                <a:cubicBezTo>
                  <a:pt x="159147" y="59396"/>
                  <a:pt x="159514" y="43484"/>
                  <a:pt x="150307" y="30075"/>
                </a:cubicBezTo>
                <a:cubicBezTo>
                  <a:pt x="143020" y="19415"/>
                  <a:pt x="138448" y="16065"/>
                  <a:pt x="134265" y="16065"/>
                </a:cubicBezTo>
                <a:cubicBezTo>
                  <a:pt x="128185" y="16065"/>
                  <a:pt x="122926" y="23142"/>
                  <a:pt x="111346" y="25138"/>
                </a:cubicBezTo>
                <a:cubicBezTo>
                  <a:pt x="110039" y="25364"/>
                  <a:pt x="108728" y="25470"/>
                  <a:pt x="107413" y="25470"/>
                </a:cubicBezTo>
                <a:cubicBezTo>
                  <a:pt x="87055" y="25470"/>
                  <a:pt x="65838" y="0"/>
                  <a:pt x="45147" y="0"/>
                </a:cubicBezTo>
                <a:close/>
              </a:path>
            </a:pathLst>
          </a:cu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0"/>
          <p:cNvSpPr txBox="1"/>
          <p:nvPr>
            <p:ph type="title"/>
          </p:nvPr>
        </p:nvSpPr>
        <p:spPr>
          <a:xfrm flipH="1">
            <a:off x="4168650" y="1723650"/>
            <a:ext cx="3626700" cy="1696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5000"/>
              <a:buNone/>
              <a:defRPr sz="5000"/>
            </a:lvl1pPr>
            <a:lvl2pPr lvl="1" rtl="0" algn="r">
              <a:spcBef>
                <a:spcPts val="0"/>
              </a:spcBef>
              <a:spcAft>
                <a:spcPts val="0"/>
              </a:spcAft>
              <a:buSzPts val="7000"/>
              <a:buNone/>
              <a:defRPr sz="7000"/>
            </a:lvl2pPr>
            <a:lvl3pPr lvl="2" rtl="0" algn="r">
              <a:spcBef>
                <a:spcPts val="0"/>
              </a:spcBef>
              <a:spcAft>
                <a:spcPts val="0"/>
              </a:spcAft>
              <a:buSzPts val="7000"/>
              <a:buNone/>
              <a:defRPr sz="7000"/>
            </a:lvl3pPr>
            <a:lvl4pPr lvl="3" rtl="0" algn="r">
              <a:spcBef>
                <a:spcPts val="0"/>
              </a:spcBef>
              <a:spcAft>
                <a:spcPts val="0"/>
              </a:spcAft>
              <a:buSzPts val="7000"/>
              <a:buNone/>
              <a:defRPr sz="7000"/>
            </a:lvl4pPr>
            <a:lvl5pPr lvl="4" rtl="0" algn="r">
              <a:spcBef>
                <a:spcPts val="0"/>
              </a:spcBef>
              <a:spcAft>
                <a:spcPts val="0"/>
              </a:spcAft>
              <a:buSzPts val="7000"/>
              <a:buNone/>
              <a:defRPr sz="7000"/>
            </a:lvl5pPr>
            <a:lvl6pPr lvl="5" rtl="0" algn="r">
              <a:spcBef>
                <a:spcPts val="0"/>
              </a:spcBef>
              <a:spcAft>
                <a:spcPts val="0"/>
              </a:spcAft>
              <a:buSzPts val="7000"/>
              <a:buNone/>
              <a:defRPr sz="7000"/>
            </a:lvl6pPr>
            <a:lvl7pPr lvl="6" rtl="0" algn="r">
              <a:spcBef>
                <a:spcPts val="0"/>
              </a:spcBef>
              <a:spcAft>
                <a:spcPts val="0"/>
              </a:spcAft>
              <a:buSzPts val="7000"/>
              <a:buNone/>
              <a:defRPr sz="7000"/>
            </a:lvl7pPr>
            <a:lvl8pPr lvl="7" rtl="0" algn="r">
              <a:spcBef>
                <a:spcPts val="0"/>
              </a:spcBef>
              <a:spcAft>
                <a:spcPts val="0"/>
              </a:spcAft>
              <a:buSzPts val="7000"/>
              <a:buNone/>
              <a:defRPr sz="7000"/>
            </a:lvl8pPr>
            <a:lvl9pPr lvl="8" rtl="0" algn="r">
              <a:spcBef>
                <a:spcPts val="0"/>
              </a:spcBef>
              <a:spcAft>
                <a:spcPts val="0"/>
              </a:spcAft>
              <a:buSzPts val="7000"/>
              <a:buNone/>
              <a:defRPr sz="7000"/>
            </a:lvl9pPr>
          </a:lstStyle>
          <a:p/>
        </p:txBody>
      </p:sp>
      <p:sp>
        <p:nvSpPr>
          <p:cNvPr id="140" name="Google Shape;140;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p:nvPr/>
        </p:nvSpPr>
        <p:spPr>
          <a:xfrm rot="1398703">
            <a:off x="1587171" y="641380"/>
            <a:ext cx="5337561" cy="377164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title"/>
          </p:nvPr>
        </p:nvSpPr>
        <p:spPr>
          <a:xfrm>
            <a:off x="2552700" y="2131350"/>
            <a:ext cx="4242900" cy="841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4000"/>
              <a:buNone/>
              <a:defRPr sz="4000"/>
            </a:lvl1pPr>
            <a:lvl2pPr lvl="1" rtl="0">
              <a:lnSpc>
                <a:spcPct val="100000"/>
              </a:lnSpc>
              <a:spcBef>
                <a:spcPts val="0"/>
              </a:spcBef>
              <a:spcAft>
                <a:spcPts val="0"/>
              </a:spcAft>
              <a:buSzPts val="3600"/>
              <a:buNone/>
              <a:defRPr sz="3600"/>
            </a:lvl2pPr>
            <a:lvl3pPr lvl="2" rtl="0">
              <a:lnSpc>
                <a:spcPct val="100000"/>
              </a:lnSpc>
              <a:spcBef>
                <a:spcPts val="0"/>
              </a:spcBef>
              <a:spcAft>
                <a:spcPts val="0"/>
              </a:spcAft>
              <a:buSzPts val="3600"/>
              <a:buNone/>
              <a:defRPr sz="3600"/>
            </a:lvl3pPr>
            <a:lvl4pPr lvl="3" rtl="0">
              <a:lnSpc>
                <a:spcPct val="100000"/>
              </a:lnSpc>
              <a:spcBef>
                <a:spcPts val="0"/>
              </a:spcBef>
              <a:spcAft>
                <a:spcPts val="0"/>
              </a:spcAft>
              <a:buSzPts val="3600"/>
              <a:buNone/>
              <a:defRPr sz="3600"/>
            </a:lvl4pPr>
            <a:lvl5pPr lvl="4" rtl="0">
              <a:lnSpc>
                <a:spcPct val="100000"/>
              </a:lnSpc>
              <a:spcBef>
                <a:spcPts val="0"/>
              </a:spcBef>
              <a:spcAft>
                <a:spcPts val="0"/>
              </a:spcAft>
              <a:buSzPts val="3600"/>
              <a:buNone/>
              <a:defRPr sz="3600"/>
            </a:lvl5pPr>
            <a:lvl6pPr lvl="5" rtl="0">
              <a:lnSpc>
                <a:spcPct val="100000"/>
              </a:lnSpc>
              <a:spcBef>
                <a:spcPts val="0"/>
              </a:spcBef>
              <a:spcAft>
                <a:spcPts val="0"/>
              </a:spcAft>
              <a:buSzPts val="3600"/>
              <a:buNone/>
              <a:defRPr sz="3600"/>
            </a:lvl6pPr>
            <a:lvl7pPr lvl="6" rtl="0">
              <a:lnSpc>
                <a:spcPct val="100000"/>
              </a:lnSpc>
              <a:spcBef>
                <a:spcPts val="0"/>
              </a:spcBef>
              <a:spcAft>
                <a:spcPts val="0"/>
              </a:spcAft>
              <a:buSzPts val="3600"/>
              <a:buNone/>
              <a:defRPr sz="3600"/>
            </a:lvl7pPr>
            <a:lvl8pPr lvl="7" rtl="0">
              <a:lnSpc>
                <a:spcPct val="100000"/>
              </a:lnSpc>
              <a:spcBef>
                <a:spcPts val="0"/>
              </a:spcBef>
              <a:spcAft>
                <a:spcPts val="0"/>
              </a:spcAft>
              <a:buSzPts val="3600"/>
              <a:buNone/>
              <a:defRPr sz="3600"/>
            </a:lvl8pPr>
            <a:lvl9pPr lvl="8" rtl="0">
              <a:lnSpc>
                <a:spcPct val="100000"/>
              </a:lnSpc>
              <a:spcBef>
                <a:spcPts val="0"/>
              </a:spcBef>
              <a:spcAft>
                <a:spcPts val="0"/>
              </a:spcAft>
              <a:buSzPts val="3600"/>
              <a:buNone/>
              <a:defRPr sz="3600"/>
            </a:lvl9pPr>
          </a:lstStyle>
          <a:p/>
        </p:txBody>
      </p:sp>
      <p:sp>
        <p:nvSpPr>
          <p:cNvPr id="16" name="Google Shape;16;p3"/>
          <p:cNvSpPr txBox="1"/>
          <p:nvPr>
            <p:ph hasCustomPrompt="1" idx="2" type="title"/>
          </p:nvPr>
        </p:nvSpPr>
        <p:spPr>
          <a:xfrm>
            <a:off x="2552700" y="1383425"/>
            <a:ext cx="923400" cy="69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4800"/>
              <a:buNone/>
              <a:defRPr sz="4800">
                <a:solidFill>
                  <a:schemeClr val="lt2"/>
                </a:solidFill>
              </a:defRPr>
            </a:lvl1pPr>
            <a:lvl2pPr lvl="1" rtl="0">
              <a:lnSpc>
                <a:spcPct val="100000"/>
              </a:lnSpc>
              <a:spcBef>
                <a:spcPts val="0"/>
              </a:spcBef>
              <a:spcAft>
                <a:spcPts val="0"/>
              </a:spcAft>
              <a:buSzPts val="12000"/>
              <a:buNone/>
              <a:defRPr sz="12000"/>
            </a:lvl2pPr>
            <a:lvl3pPr lvl="2" rtl="0">
              <a:lnSpc>
                <a:spcPct val="100000"/>
              </a:lnSpc>
              <a:spcBef>
                <a:spcPts val="0"/>
              </a:spcBef>
              <a:spcAft>
                <a:spcPts val="0"/>
              </a:spcAft>
              <a:buSzPts val="12000"/>
              <a:buNone/>
              <a:defRPr sz="12000"/>
            </a:lvl3pPr>
            <a:lvl4pPr lvl="3" rtl="0">
              <a:lnSpc>
                <a:spcPct val="100000"/>
              </a:lnSpc>
              <a:spcBef>
                <a:spcPts val="0"/>
              </a:spcBef>
              <a:spcAft>
                <a:spcPts val="0"/>
              </a:spcAft>
              <a:buSzPts val="12000"/>
              <a:buNone/>
              <a:defRPr sz="12000"/>
            </a:lvl4pPr>
            <a:lvl5pPr lvl="4" rtl="0">
              <a:lnSpc>
                <a:spcPct val="100000"/>
              </a:lnSpc>
              <a:spcBef>
                <a:spcPts val="0"/>
              </a:spcBef>
              <a:spcAft>
                <a:spcPts val="0"/>
              </a:spcAft>
              <a:buSzPts val="12000"/>
              <a:buNone/>
              <a:defRPr sz="12000"/>
            </a:lvl5pPr>
            <a:lvl6pPr lvl="5" rtl="0">
              <a:lnSpc>
                <a:spcPct val="100000"/>
              </a:lnSpc>
              <a:spcBef>
                <a:spcPts val="0"/>
              </a:spcBef>
              <a:spcAft>
                <a:spcPts val="0"/>
              </a:spcAft>
              <a:buSzPts val="12000"/>
              <a:buNone/>
              <a:defRPr sz="12000"/>
            </a:lvl6pPr>
            <a:lvl7pPr lvl="6" rtl="0">
              <a:lnSpc>
                <a:spcPct val="100000"/>
              </a:lnSpc>
              <a:spcBef>
                <a:spcPts val="0"/>
              </a:spcBef>
              <a:spcAft>
                <a:spcPts val="0"/>
              </a:spcAft>
              <a:buSzPts val="12000"/>
              <a:buNone/>
              <a:defRPr sz="12000"/>
            </a:lvl7pPr>
            <a:lvl8pPr lvl="7" rtl="0">
              <a:lnSpc>
                <a:spcPct val="100000"/>
              </a:lnSpc>
              <a:spcBef>
                <a:spcPts val="0"/>
              </a:spcBef>
              <a:spcAft>
                <a:spcPts val="0"/>
              </a:spcAft>
              <a:buSzPts val="12000"/>
              <a:buNone/>
              <a:defRPr sz="12000"/>
            </a:lvl8pPr>
            <a:lvl9pPr lvl="8" rtl="0">
              <a:lnSpc>
                <a:spcPct val="100000"/>
              </a:lnSpc>
              <a:spcBef>
                <a:spcPts val="0"/>
              </a:spcBef>
              <a:spcAft>
                <a:spcPts val="0"/>
              </a:spcAft>
              <a:buSzPts val="12000"/>
              <a:buNone/>
              <a:defRPr sz="12000"/>
            </a:lvl9pPr>
          </a:lstStyle>
          <a:p>
            <a:r>
              <a:t>xx%</a:t>
            </a:r>
          </a:p>
        </p:txBody>
      </p:sp>
      <p:sp>
        <p:nvSpPr>
          <p:cNvPr id="17" name="Google Shape;17;p3"/>
          <p:cNvSpPr txBox="1"/>
          <p:nvPr>
            <p:ph idx="1" type="subTitle"/>
          </p:nvPr>
        </p:nvSpPr>
        <p:spPr>
          <a:xfrm>
            <a:off x="2552700" y="2957291"/>
            <a:ext cx="2935800" cy="76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8" name="Google Shape;18;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2">
    <p:spTree>
      <p:nvGrpSpPr>
        <p:cNvPr id="141" name="Shape 141"/>
        <p:cNvGrpSpPr/>
        <p:nvPr/>
      </p:nvGrpSpPr>
      <p:grpSpPr>
        <a:xfrm>
          <a:off x="0" y="0"/>
          <a:ext cx="0" cy="0"/>
          <a:chOff x="0" y="0"/>
          <a:chExt cx="0" cy="0"/>
        </a:xfrm>
      </p:grpSpPr>
      <p:sp>
        <p:nvSpPr>
          <p:cNvPr id="142" name="Google Shape;142;p21"/>
          <p:cNvSpPr txBox="1"/>
          <p:nvPr>
            <p:ph hasCustomPrompt="1" type="title"/>
          </p:nvPr>
        </p:nvSpPr>
        <p:spPr>
          <a:xfrm>
            <a:off x="764102" y="196740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143" name="Google Shape;143;p21"/>
          <p:cNvSpPr txBox="1"/>
          <p:nvPr>
            <p:ph idx="1" type="subTitle"/>
          </p:nvPr>
        </p:nvSpPr>
        <p:spPr>
          <a:xfrm>
            <a:off x="1759875" y="1833925"/>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144" name="Google Shape;144;p21"/>
          <p:cNvSpPr txBox="1"/>
          <p:nvPr>
            <p:ph idx="2" type="subTitle"/>
          </p:nvPr>
        </p:nvSpPr>
        <p:spPr>
          <a:xfrm>
            <a:off x="1759875" y="2185449"/>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45" name="Google Shape;145;p21"/>
          <p:cNvSpPr txBox="1"/>
          <p:nvPr>
            <p:ph hasCustomPrompt="1" idx="3" type="title"/>
          </p:nvPr>
        </p:nvSpPr>
        <p:spPr>
          <a:xfrm>
            <a:off x="764102" y="334695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146" name="Google Shape;146;p21"/>
          <p:cNvSpPr txBox="1"/>
          <p:nvPr>
            <p:ph idx="4" type="subTitle"/>
          </p:nvPr>
        </p:nvSpPr>
        <p:spPr>
          <a:xfrm>
            <a:off x="1759875" y="3213476"/>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47" name="Google Shape;147;p21"/>
          <p:cNvSpPr txBox="1"/>
          <p:nvPr>
            <p:ph idx="5" type="subTitle"/>
          </p:nvPr>
        </p:nvSpPr>
        <p:spPr>
          <a:xfrm>
            <a:off x="1759875" y="3565000"/>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48" name="Google Shape;148;p21"/>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txBox="1"/>
          <p:nvPr>
            <p:ph idx="6"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150" name="Google Shape;150;p21"/>
          <p:cNvSpPr/>
          <p:nvPr/>
        </p:nvSpPr>
        <p:spPr>
          <a:xfrm rot="-9542052">
            <a:off x="7466404" y="-1156051"/>
            <a:ext cx="4039911" cy="2967664"/>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p:nvPr/>
        </p:nvSpPr>
        <p:spPr>
          <a:xfrm rot="3055103">
            <a:off x="-1997717" y="3749245"/>
            <a:ext cx="4039950" cy="2967693"/>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txBox="1"/>
          <p:nvPr>
            <p:ph hasCustomPrompt="1" idx="7" type="title"/>
          </p:nvPr>
        </p:nvSpPr>
        <p:spPr>
          <a:xfrm>
            <a:off x="4746900" y="196740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153" name="Google Shape;153;p21"/>
          <p:cNvSpPr txBox="1"/>
          <p:nvPr>
            <p:ph idx="8" type="subTitle"/>
          </p:nvPr>
        </p:nvSpPr>
        <p:spPr>
          <a:xfrm>
            <a:off x="5742673" y="1833925"/>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54" name="Google Shape;154;p21"/>
          <p:cNvSpPr txBox="1"/>
          <p:nvPr>
            <p:ph idx="9" type="subTitle"/>
          </p:nvPr>
        </p:nvSpPr>
        <p:spPr>
          <a:xfrm>
            <a:off x="5742673" y="2185449"/>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55" name="Google Shape;155;p21"/>
          <p:cNvSpPr txBox="1"/>
          <p:nvPr>
            <p:ph hasCustomPrompt="1" idx="13" type="title"/>
          </p:nvPr>
        </p:nvSpPr>
        <p:spPr>
          <a:xfrm>
            <a:off x="4746900" y="334695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156" name="Google Shape;156;p21"/>
          <p:cNvSpPr txBox="1"/>
          <p:nvPr>
            <p:ph idx="14" type="subTitle"/>
          </p:nvPr>
        </p:nvSpPr>
        <p:spPr>
          <a:xfrm>
            <a:off x="5742673" y="3213476"/>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57" name="Google Shape;157;p21"/>
          <p:cNvSpPr txBox="1"/>
          <p:nvPr>
            <p:ph idx="15" type="subTitle"/>
          </p:nvPr>
        </p:nvSpPr>
        <p:spPr>
          <a:xfrm>
            <a:off x="5742673" y="3565000"/>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58" name="Google Shape;158;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7">
    <p:spTree>
      <p:nvGrpSpPr>
        <p:cNvPr id="159" name="Shape 159"/>
        <p:cNvGrpSpPr/>
        <p:nvPr/>
      </p:nvGrpSpPr>
      <p:grpSpPr>
        <a:xfrm>
          <a:off x="0" y="0"/>
          <a:ext cx="0" cy="0"/>
          <a:chOff x="0" y="0"/>
          <a:chExt cx="0" cy="0"/>
        </a:xfrm>
      </p:grpSpPr>
      <p:sp>
        <p:nvSpPr>
          <p:cNvPr id="160" name="Google Shape;160;p22"/>
          <p:cNvSpPr txBox="1"/>
          <p:nvPr>
            <p:ph idx="1" type="body"/>
          </p:nvPr>
        </p:nvSpPr>
        <p:spPr>
          <a:xfrm>
            <a:off x="720000" y="2075500"/>
            <a:ext cx="5250900" cy="1931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1" name="Google Shape;161;p22"/>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2"/>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163" name="Google Shape;163;p22"/>
          <p:cNvSpPr/>
          <p:nvPr/>
        </p:nvSpPr>
        <p:spPr>
          <a:xfrm flipH="1" rot="-3678890">
            <a:off x="6399760" y="2305526"/>
            <a:ext cx="4402922" cy="323432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8">
    <p:spTree>
      <p:nvGrpSpPr>
        <p:cNvPr id="165" name="Shape 165"/>
        <p:cNvGrpSpPr/>
        <p:nvPr/>
      </p:nvGrpSpPr>
      <p:grpSpPr>
        <a:xfrm>
          <a:off x="0" y="0"/>
          <a:ext cx="0" cy="0"/>
          <a:chOff x="0" y="0"/>
          <a:chExt cx="0" cy="0"/>
        </a:xfrm>
      </p:grpSpPr>
      <p:sp>
        <p:nvSpPr>
          <p:cNvPr id="166" name="Google Shape;166;p23"/>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3"/>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168" name="Google Shape;168;p23"/>
          <p:cNvSpPr/>
          <p:nvPr/>
        </p:nvSpPr>
        <p:spPr>
          <a:xfrm rot="-8100000">
            <a:off x="6361897" y="-1756516"/>
            <a:ext cx="4040369" cy="2968001"/>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3"/>
          <p:cNvSpPr txBox="1"/>
          <p:nvPr>
            <p:ph idx="1" type="subTitle"/>
          </p:nvPr>
        </p:nvSpPr>
        <p:spPr>
          <a:xfrm>
            <a:off x="723802" y="2074749"/>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70" name="Google Shape;170;p23"/>
          <p:cNvSpPr txBox="1"/>
          <p:nvPr>
            <p:ph idx="2" type="subTitle"/>
          </p:nvPr>
        </p:nvSpPr>
        <p:spPr>
          <a:xfrm>
            <a:off x="723802" y="242627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71" name="Google Shape;171;p23"/>
          <p:cNvSpPr txBox="1"/>
          <p:nvPr>
            <p:ph idx="3" type="subTitle"/>
          </p:nvPr>
        </p:nvSpPr>
        <p:spPr>
          <a:xfrm>
            <a:off x="2938139" y="2074749"/>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72" name="Google Shape;172;p23"/>
          <p:cNvSpPr txBox="1"/>
          <p:nvPr>
            <p:ph idx="4" type="subTitle"/>
          </p:nvPr>
        </p:nvSpPr>
        <p:spPr>
          <a:xfrm>
            <a:off x="2938139" y="242627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73" name="Google Shape;173;p23"/>
          <p:cNvSpPr txBox="1"/>
          <p:nvPr>
            <p:ph idx="5" type="subTitle"/>
          </p:nvPr>
        </p:nvSpPr>
        <p:spPr>
          <a:xfrm>
            <a:off x="722225" y="3454301"/>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74" name="Google Shape;174;p23"/>
          <p:cNvSpPr txBox="1"/>
          <p:nvPr>
            <p:ph idx="6" type="subTitle"/>
          </p:nvPr>
        </p:nvSpPr>
        <p:spPr>
          <a:xfrm>
            <a:off x="722225" y="380582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75" name="Google Shape;175;p23"/>
          <p:cNvSpPr txBox="1"/>
          <p:nvPr>
            <p:ph idx="7" type="subTitle"/>
          </p:nvPr>
        </p:nvSpPr>
        <p:spPr>
          <a:xfrm>
            <a:off x="2938139" y="3454301"/>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76" name="Google Shape;176;p23"/>
          <p:cNvSpPr txBox="1"/>
          <p:nvPr>
            <p:ph idx="8" type="subTitle"/>
          </p:nvPr>
        </p:nvSpPr>
        <p:spPr>
          <a:xfrm>
            <a:off x="2938139" y="380582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77" name="Google Shape;177;p23"/>
          <p:cNvSpPr/>
          <p:nvPr/>
        </p:nvSpPr>
        <p:spPr>
          <a:xfrm rot="-8371819">
            <a:off x="7449274" y="4404423"/>
            <a:ext cx="4040141" cy="2967834"/>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noFill/>
      </p:bgPr>
    </p:bg>
    <p:spTree>
      <p:nvGrpSpPr>
        <p:cNvPr id="182" name="Shape 182"/>
        <p:cNvGrpSpPr/>
        <p:nvPr/>
      </p:nvGrpSpPr>
      <p:grpSpPr>
        <a:xfrm>
          <a:off x="0" y="0"/>
          <a:ext cx="0" cy="0"/>
          <a:chOff x="0" y="0"/>
          <a:chExt cx="0" cy="0"/>
        </a:xfrm>
      </p:grpSpPr>
      <p:sp>
        <p:nvSpPr>
          <p:cNvPr id="183" name="Google Shape;183;p25"/>
          <p:cNvSpPr txBox="1"/>
          <p:nvPr>
            <p:ph type="ctrTitle"/>
          </p:nvPr>
        </p:nvSpPr>
        <p:spPr>
          <a:xfrm>
            <a:off x="720000" y="1022895"/>
            <a:ext cx="3852000" cy="2021400"/>
          </a:xfrm>
          <a:prstGeom prst="rect">
            <a:avLst/>
          </a:prstGeom>
        </p:spPr>
        <p:txBody>
          <a:bodyPr anchorCtr="0" anchor="b" bIns="91425" lIns="91425" spcFirstLastPara="1" rIns="91425" wrap="square" tIns="91425">
            <a:noAutofit/>
          </a:bodyPr>
          <a:lstStyle>
            <a:lvl1pPr lvl="0" rtl="0" algn="l">
              <a:spcBef>
                <a:spcPts val="0"/>
              </a:spcBef>
              <a:spcAft>
                <a:spcPts val="0"/>
              </a:spcAft>
              <a:buSzPts val="5000"/>
              <a:buNone/>
              <a:defRPr sz="5000"/>
            </a:lvl1pPr>
            <a:lvl2pPr lvl="1" rtl="0" algn="l">
              <a:spcBef>
                <a:spcPts val="0"/>
              </a:spcBef>
              <a:spcAft>
                <a:spcPts val="0"/>
              </a:spcAft>
              <a:buSzPts val="5200"/>
              <a:buNone/>
              <a:defRPr sz="5200"/>
            </a:lvl2pPr>
            <a:lvl3pPr lvl="2" rtl="0" algn="l">
              <a:spcBef>
                <a:spcPts val="0"/>
              </a:spcBef>
              <a:spcAft>
                <a:spcPts val="0"/>
              </a:spcAft>
              <a:buSzPts val="5200"/>
              <a:buNone/>
              <a:defRPr sz="5200"/>
            </a:lvl3pPr>
            <a:lvl4pPr lvl="3" rtl="0" algn="l">
              <a:spcBef>
                <a:spcPts val="0"/>
              </a:spcBef>
              <a:spcAft>
                <a:spcPts val="0"/>
              </a:spcAft>
              <a:buSzPts val="5200"/>
              <a:buNone/>
              <a:defRPr sz="5200"/>
            </a:lvl4pPr>
            <a:lvl5pPr lvl="4" rtl="0" algn="l">
              <a:spcBef>
                <a:spcPts val="0"/>
              </a:spcBef>
              <a:spcAft>
                <a:spcPts val="0"/>
              </a:spcAft>
              <a:buSzPts val="5200"/>
              <a:buNone/>
              <a:defRPr sz="5200"/>
            </a:lvl5pPr>
            <a:lvl6pPr lvl="5" rtl="0" algn="l">
              <a:spcBef>
                <a:spcPts val="0"/>
              </a:spcBef>
              <a:spcAft>
                <a:spcPts val="0"/>
              </a:spcAft>
              <a:buSzPts val="5200"/>
              <a:buNone/>
              <a:defRPr sz="5200"/>
            </a:lvl6pPr>
            <a:lvl7pPr lvl="6" rtl="0" algn="l">
              <a:spcBef>
                <a:spcPts val="0"/>
              </a:spcBef>
              <a:spcAft>
                <a:spcPts val="0"/>
              </a:spcAft>
              <a:buSzPts val="5200"/>
              <a:buNone/>
              <a:defRPr sz="5200"/>
            </a:lvl7pPr>
            <a:lvl8pPr lvl="7" rtl="0" algn="l">
              <a:spcBef>
                <a:spcPts val="0"/>
              </a:spcBef>
              <a:spcAft>
                <a:spcPts val="0"/>
              </a:spcAft>
              <a:buSzPts val="5200"/>
              <a:buNone/>
              <a:defRPr sz="5200"/>
            </a:lvl8pPr>
            <a:lvl9pPr lvl="8" rtl="0" algn="l">
              <a:spcBef>
                <a:spcPts val="0"/>
              </a:spcBef>
              <a:spcAft>
                <a:spcPts val="0"/>
              </a:spcAft>
              <a:buSzPts val="5200"/>
              <a:buNone/>
              <a:defRPr sz="5200"/>
            </a:lvl9pPr>
          </a:lstStyle>
          <a:p/>
        </p:txBody>
      </p:sp>
      <p:sp>
        <p:nvSpPr>
          <p:cNvPr id="184" name="Google Shape;184;p25"/>
          <p:cNvSpPr txBox="1"/>
          <p:nvPr>
            <p:ph idx="1" type="subTitle"/>
          </p:nvPr>
        </p:nvSpPr>
        <p:spPr>
          <a:xfrm>
            <a:off x="720000" y="3032950"/>
            <a:ext cx="2962200" cy="68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85" name="Google Shape;185;p25"/>
          <p:cNvSpPr/>
          <p:nvPr/>
        </p:nvSpPr>
        <p:spPr>
          <a:xfrm>
            <a:off x="-1829809" y="-1974831"/>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6" name="Shape 186"/>
        <p:cNvGrpSpPr/>
        <p:nvPr/>
      </p:nvGrpSpPr>
      <p:grpSpPr>
        <a:xfrm>
          <a:off x="0" y="0"/>
          <a:ext cx="0" cy="0"/>
          <a:chOff x="0" y="0"/>
          <a:chExt cx="0" cy="0"/>
        </a:xfrm>
      </p:grpSpPr>
      <p:sp>
        <p:nvSpPr>
          <p:cNvPr id="187" name="Google Shape;187;p26"/>
          <p:cNvSpPr/>
          <p:nvPr/>
        </p:nvSpPr>
        <p:spPr>
          <a:xfrm rot="1398703">
            <a:off x="1587171" y="641380"/>
            <a:ext cx="5337561" cy="377164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6"/>
          <p:cNvSpPr txBox="1"/>
          <p:nvPr>
            <p:ph type="title"/>
          </p:nvPr>
        </p:nvSpPr>
        <p:spPr>
          <a:xfrm>
            <a:off x="2552700" y="2131350"/>
            <a:ext cx="4242900" cy="841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4000"/>
              <a:buNone/>
              <a:defRPr sz="4000"/>
            </a:lvl1pPr>
            <a:lvl2pPr lvl="1" rtl="0">
              <a:lnSpc>
                <a:spcPct val="100000"/>
              </a:lnSpc>
              <a:spcBef>
                <a:spcPts val="0"/>
              </a:spcBef>
              <a:spcAft>
                <a:spcPts val="0"/>
              </a:spcAft>
              <a:buSzPts val="3600"/>
              <a:buNone/>
              <a:defRPr sz="3600"/>
            </a:lvl2pPr>
            <a:lvl3pPr lvl="2" rtl="0">
              <a:lnSpc>
                <a:spcPct val="100000"/>
              </a:lnSpc>
              <a:spcBef>
                <a:spcPts val="0"/>
              </a:spcBef>
              <a:spcAft>
                <a:spcPts val="0"/>
              </a:spcAft>
              <a:buSzPts val="3600"/>
              <a:buNone/>
              <a:defRPr sz="3600"/>
            </a:lvl3pPr>
            <a:lvl4pPr lvl="3" rtl="0">
              <a:lnSpc>
                <a:spcPct val="100000"/>
              </a:lnSpc>
              <a:spcBef>
                <a:spcPts val="0"/>
              </a:spcBef>
              <a:spcAft>
                <a:spcPts val="0"/>
              </a:spcAft>
              <a:buSzPts val="3600"/>
              <a:buNone/>
              <a:defRPr sz="3600"/>
            </a:lvl4pPr>
            <a:lvl5pPr lvl="4" rtl="0">
              <a:lnSpc>
                <a:spcPct val="100000"/>
              </a:lnSpc>
              <a:spcBef>
                <a:spcPts val="0"/>
              </a:spcBef>
              <a:spcAft>
                <a:spcPts val="0"/>
              </a:spcAft>
              <a:buSzPts val="3600"/>
              <a:buNone/>
              <a:defRPr sz="3600"/>
            </a:lvl5pPr>
            <a:lvl6pPr lvl="5" rtl="0">
              <a:lnSpc>
                <a:spcPct val="100000"/>
              </a:lnSpc>
              <a:spcBef>
                <a:spcPts val="0"/>
              </a:spcBef>
              <a:spcAft>
                <a:spcPts val="0"/>
              </a:spcAft>
              <a:buSzPts val="3600"/>
              <a:buNone/>
              <a:defRPr sz="3600"/>
            </a:lvl6pPr>
            <a:lvl7pPr lvl="6" rtl="0">
              <a:lnSpc>
                <a:spcPct val="100000"/>
              </a:lnSpc>
              <a:spcBef>
                <a:spcPts val="0"/>
              </a:spcBef>
              <a:spcAft>
                <a:spcPts val="0"/>
              </a:spcAft>
              <a:buSzPts val="3600"/>
              <a:buNone/>
              <a:defRPr sz="3600"/>
            </a:lvl7pPr>
            <a:lvl8pPr lvl="7" rtl="0">
              <a:lnSpc>
                <a:spcPct val="100000"/>
              </a:lnSpc>
              <a:spcBef>
                <a:spcPts val="0"/>
              </a:spcBef>
              <a:spcAft>
                <a:spcPts val="0"/>
              </a:spcAft>
              <a:buSzPts val="3600"/>
              <a:buNone/>
              <a:defRPr sz="3600"/>
            </a:lvl8pPr>
            <a:lvl9pPr lvl="8" rtl="0">
              <a:lnSpc>
                <a:spcPct val="100000"/>
              </a:lnSpc>
              <a:spcBef>
                <a:spcPts val="0"/>
              </a:spcBef>
              <a:spcAft>
                <a:spcPts val="0"/>
              </a:spcAft>
              <a:buSzPts val="3600"/>
              <a:buNone/>
              <a:defRPr sz="3600"/>
            </a:lvl9pPr>
          </a:lstStyle>
          <a:p/>
        </p:txBody>
      </p:sp>
      <p:sp>
        <p:nvSpPr>
          <p:cNvPr id="189" name="Google Shape;189;p26"/>
          <p:cNvSpPr txBox="1"/>
          <p:nvPr>
            <p:ph hasCustomPrompt="1" idx="2" type="title"/>
          </p:nvPr>
        </p:nvSpPr>
        <p:spPr>
          <a:xfrm>
            <a:off x="2552700" y="1383425"/>
            <a:ext cx="923400" cy="69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4800"/>
              <a:buNone/>
              <a:defRPr sz="4800">
                <a:solidFill>
                  <a:schemeClr val="lt2"/>
                </a:solidFill>
              </a:defRPr>
            </a:lvl1pPr>
            <a:lvl2pPr lvl="1" rtl="0">
              <a:lnSpc>
                <a:spcPct val="100000"/>
              </a:lnSpc>
              <a:spcBef>
                <a:spcPts val="0"/>
              </a:spcBef>
              <a:spcAft>
                <a:spcPts val="0"/>
              </a:spcAft>
              <a:buSzPts val="12000"/>
              <a:buNone/>
              <a:defRPr sz="12000"/>
            </a:lvl2pPr>
            <a:lvl3pPr lvl="2" rtl="0">
              <a:lnSpc>
                <a:spcPct val="100000"/>
              </a:lnSpc>
              <a:spcBef>
                <a:spcPts val="0"/>
              </a:spcBef>
              <a:spcAft>
                <a:spcPts val="0"/>
              </a:spcAft>
              <a:buSzPts val="12000"/>
              <a:buNone/>
              <a:defRPr sz="12000"/>
            </a:lvl3pPr>
            <a:lvl4pPr lvl="3" rtl="0">
              <a:lnSpc>
                <a:spcPct val="100000"/>
              </a:lnSpc>
              <a:spcBef>
                <a:spcPts val="0"/>
              </a:spcBef>
              <a:spcAft>
                <a:spcPts val="0"/>
              </a:spcAft>
              <a:buSzPts val="12000"/>
              <a:buNone/>
              <a:defRPr sz="12000"/>
            </a:lvl4pPr>
            <a:lvl5pPr lvl="4" rtl="0">
              <a:lnSpc>
                <a:spcPct val="100000"/>
              </a:lnSpc>
              <a:spcBef>
                <a:spcPts val="0"/>
              </a:spcBef>
              <a:spcAft>
                <a:spcPts val="0"/>
              </a:spcAft>
              <a:buSzPts val="12000"/>
              <a:buNone/>
              <a:defRPr sz="12000"/>
            </a:lvl5pPr>
            <a:lvl6pPr lvl="5" rtl="0">
              <a:lnSpc>
                <a:spcPct val="100000"/>
              </a:lnSpc>
              <a:spcBef>
                <a:spcPts val="0"/>
              </a:spcBef>
              <a:spcAft>
                <a:spcPts val="0"/>
              </a:spcAft>
              <a:buSzPts val="12000"/>
              <a:buNone/>
              <a:defRPr sz="12000"/>
            </a:lvl6pPr>
            <a:lvl7pPr lvl="6" rtl="0">
              <a:lnSpc>
                <a:spcPct val="100000"/>
              </a:lnSpc>
              <a:spcBef>
                <a:spcPts val="0"/>
              </a:spcBef>
              <a:spcAft>
                <a:spcPts val="0"/>
              </a:spcAft>
              <a:buSzPts val="12000"/>
              <a:buNone/>
              <a:defRPr sz="12000"/>
            </a:lvl7pPr>
            <a:lvl8pPr lvl="7" rtl="0">
              <a:lnSpc>
                <a:spcPct val="100000"/>
              </a:lnSpc>
              <a:spcBef>
                <a:spcPts val="0"/>
              </a:spcBef>
              <a:spcAft>
                <a:spcPts val="0"/>
              </a:spcAft>
              <a:buSzPts val="12000"/>
              <a:buNone/>
              <a:defRPr sz="12000"/>
            </a:lvl8pPr>
            <a:lvl9pPr lvl="8" rtl="0">
              <a:lnSpc>
                <a:spcPct val="100000"/>
              </a:lnSpc>
              <a:spcBef>
                <a:spcPts val="0"/>
              </a:spcBef>
              <a:spcAft>
                <a:spcPts val="0"/>
              </a:spcAft>
              <a:buSzPts val="12000"/>
              <a:buNone/>
              <a:defRPr sz="12000"/>
            </a:lvl9pPr>
          </a:lstStyle>
          <a:p>
            <a:r>
              <a:t>xx%</a:t>
            </a:r>
          </a:p>
        </p:txBody>
      </p:sp>
      <p:sp>
        <p:nvSpPr>
          <p:cNvPr id="190" name="Google Shape;190;p26"/>
          <p:cNvSpPr txBox="1"/>
          <p:nvPr>
            <p:ph idx="1" type="subTitle"/>
          </p:nvPr>
        </p:nvSpPr>
        <p:spPr>
          <a:xfrm>
            <a:off x="2552700" y="2957291"/>
            <a:ext cx="2935800" cy="76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1" name="Shape 191"/>
        <p:cNvGrpSpPr/>
        <p:nvPr/>
      </p:nvGrpSpPr>
      <p:grpSpPr>
        <a:xfrm>
          <a:off x="0" y="0"/>
          <a:ext cx="0" cy="0"/>
          <a:chOff x="0" y="0"/>
          <a:chExt cx="0" cy="0"/>
        </a:xfrm>
      </p:grpSpPr>
      <p:sp>
        <p:nvSpPr>
          <p:cNvPr id="192" name="Google Shape;192;p27"/>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7"/>
          <p:cNvSpPr txBox="1"/>
          <p:nvPr>
            <p:ph idx="1" type="body"/>
          </p:nvPr>
        </p:nvSpPr>
        <p:spPr>
          <a:xfrm>
            <a:off x="720000" y="1111700"/>
            <a:ext cx="7901400" cy="36660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1600"/>
              </a:spcBef>
              <a:spcAft>
                <a:spcPts val="0"/>
              </a:spcAft>
              <a:buSzPts val="1200"/>
              <a:buChar char="○"/>
              <a:defRPr sz="1200"/>
            </a:lvl2pPr>
            <a:lvl3pPr indent="-304800" lvl="2" marL="1371600" rtl="0">
              <a:lnSpc>
                <a:spcPct val="100000"/>
              </a:lnSpc>
              <a:spcBef>
                <a:spcPts val="1600"/>
              </a:spcBef>
              <a:spcAft>
                <a:spcPts val="0"/>
              </a:spcAft>
              <a:buSzPts val="1200"/>
              <a:buChar char="■"/>
              <a:defRPr sz="1200"/>
            </a:lvl3pPr>
            <a:lvl4pPr indent="-304800" lvl="3" marL="1828800" rtl="0">
              <a:lnSpc>
                <a:spcPct val="100000"/>
              </a:lnSpc>
              <a:spcBef>
                <a:spcPts val="1600"/>
              </a:spcBef>
              <a:spcAft>
                <a:spcPts val="0"/>
              </a:spcAft>
              <a:buSzPts val="1200"/>
              <a:buChar char="●"/>
              <a:defRPr sz="1200"/>
            </a:lvl4pPr>
            <a:lvl5pPr indent="-304800" lvl="4" marL="2286000" rtl="0">
              <a:lnSpc>
                <a:spcPct val="100000"/>
              </a:lnSpc>
              <a:spcBef>
                <a:spcPts val="1600"/>
              </a:spcBef>
              <a:spcAft>
                <a:spcPts val="0"/>
              </a:spcAft>
              <a:buSzPts val="1200"/>
              <a:buChar char="○"/>
              <a:defRPr sz="1200"/>
            </a:lvl5pPr>
            <a:lvl6pPr indent="-304800" lvl="5" marL="2743200" rtl="0">
              <a:lnSpc>
                <a:spcPct val="100000"/>
              </a:lnSpc>
              <a:spcBef>
                <a:spcPts val="1600"/>
              </a:spcBef>
              <a:spcAft>
                <a:spcPts val="0"/>
              </a:spcAft>
              <a:buSzPts val="1200"/>
              <a:buChar char="■"/>
              <a:defRPr sz="1200"/>
            </a:lvl6pPr>
            <a:lvl7pPr indent="-304800" lvl="6" marL="3200400" rtl="0">
              <a:lnSpc>
                <a:spcPct val="100000"/>
              </a:lnSpc>
              <a:spcBef>
                <a:spcPts val="1600"/>
              </a:spcBef>
              <a:spcAft>
                <a:spcPts val="0"/>
              </a:spcAft>
              <a:buSzPts val="1200"/>
              <a:buChar char="●"/>
              <a:defRPr sz="1200"/>
            </a:lvl7pPr>
            <a:lvl8pPr indent="-304800" lvl="7" marL="3657600" rtl="0">
              <a:lnSpc>
                <a:spcPct val="100000"/>
              </a:lnSpc>
              <a:spcBef>
                <a:spcPts val="1600"/>
              </a:spcBef>
              <a:spcAft>
                <a:spcPts val="0"/>
              </a:spcAft>
              <a:buSzPts val="1200"/>
              <a:buChar char="○"/>
              <a:defRPr sz="1200"/>
            </a:lvl8pPr>
            <a:lvl9pPr indent="-304800" lvl="8" marL="4114800" rtl="0">
              <a:lnSpc>
                <a:spcPct val="100000"/>
              </a:lnSpc>
              <a:spcBef>
                <a:spcPts val="1600"/>
              </a:spcBef>
              <a:spcAft>
                <a:spcPts val="1600"/>
              </a:spcAft>
              <a:buSzPts val="1200"/>
              <a:buChar char="■"/>
              <a:defRPr sz="1200"/>
            </a:lvl9pPr>
          </a:lstStyle>
          <a:p/>
        </p:txBody>
      </p:sp>
      <p:sp>
        <p:nvSpPr>
          <p:cNvPr id="194" name="Google Shape;194;p27"/>
          <p:cNvSpPr txBox="1"/>
          <p:nvPr>
            <p:ph type="title"/>
          </p:nvPr>
        </p:nvSpPr>
        <p:spPr>
          <a:xfrm>
            <a:off x="720000" y="39093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195" name="Google Shape;195;p27"/>
          <p:cNvSpPr/>
          <p:nvPr/>
        </p:nvSpPr>
        <p:spPr>
          <a:xfrm>
            <a:off x="7847591" y="-1689081"/>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28"/>
          <p:cNvSpPr txBox="1"/>
          <p:nvPr>
            <p:ph idx="1" type="subTitle"/>
          </p:nvPr>
        </p:nvSpPr>
        <p:spPr>
          <a:xfrm>
            <a:off x="1417986" y="2995275"/>
            <a:ext cx="238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198" name="Google Shape;198;p28"/>
          <p:cNvSpPr txBox="1"/>
          <p:nvPr>
            <p:ph idx="2" type="subTitle"/>
          </p:nvPr>
        </p:nvSpPr>
        <p:spPr>
          <a:xfrm>
            <a:off x="1417986" y="3346800"/>
            <a:ext cx="238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99" name="Google Shape;199;p28"/>
          <p:cNvSpPr txBox="1"/>
          <p:nvPr>
            <p:ph idx="3" type="subTitle"/>
          </p:nvPr>
        </p:nvSpPr>
        <p:spPr>
          <a:xfrm>
            <a:off x="5399486" y="2995275"/>
            <a:ext cx="238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00" name="Google Shape;200;p28"/>
          <p:cNvSpPr txBox="1"/>
          <p:nvPr>
            <p:ph idx="4" type="subTitle"/>
          </p:nvPr>
        </p:nvSpPr>
        <p:spPr>
          <a:xfrm>
            <a:off x="5399486" y="3346800"/>
            <a:ext cx="238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01" name="Google Shape;201;p28"/>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8"/>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03" name="Google Shape;203;p28"/>
          <p:cNvSpPr/>
          <p:nvPr/>
        </p:nvSpPr>
        <p:spPr>
          <a:xfrm>
            <a:off x="7847591" y="-1689081"/>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 name="Shape 204"/>
        <p:cNvGrpSpPr/>
        <p:nvPr/>
      </p:nvGrpSpPr>
      <p:grpSpPr>
        <a:xfrm>
          <a:off x="0" y="0"/>
          <a:ext cx="0" cy="0"/>
          <a:chOff x="0" y="0"/>
          <a:chExt cx="0" cy="0"/>
        </a:xfrm>
      </p:grpSpPr>
      <p:sp>
        <p:nvSpPr>
          <p:cNvPr id="205" name="Google Shape;205;p29"/>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9"/>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07" name="Google Shape;207;p29"/>
          <p:cNvSpPr/>
          <p:nvPr/>
        </p:nvSpPr>
        <p:spPr>
          <a:xfrm rot="-7770059">
            <a:off x="7428425" y="-1102421"/>
            <a:ext cx="4039685" cy="296749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8" name="Shape 208"/>
        <p:cNvGrpSpPr/>
        <p:nvPr/>
      </p:nvGrpSpPr>
      <p:grpSpPr>
        <a:xfrm>
          <a:off x="0" y="0"/>
          <a:ext cx="0" cy="0"/>
          <a:chOff x="0" y="0"/>
          <a:chExt cx="0" cy="0"/>
        </a:xfrm>
      </p:grpSpPr>
      <p:sp>
        <p:nvSpPr>
          <p:cNvPr id="209" name="Google Shape;209;p30"/>
          <p:cNvSpPr txBox="1"/>
          <p:nvPr>
            <p:ph idx="1" type="subTitle"/>
          </p:nvPr>
        </p:nvSpPr>
        <p:spPr>
          <a:xfrm>
            <a:off x="720000" y="2678421"/>
            <a:ext cx="3261300" cy="101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10" name="Google Shape;210;p30"/>
          <p:cNvSpPr txBox="1"/>
          <p:nvPr>
            <p:ph type="title"/>
          </p:nvPr>
        </p:nvSpPr>
        <p:spPr>
          <a:xfrm>
            <a:off x="720000" y="1490700"/>
            <a:ext cx="3261300" cy="1108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11" name="Google Shape;211;p30"/>
          <p:cNvSpPr/>
          <p:nvPr/>
        </p:nvSpPr>
        <p:spPr>
          <a:xfrm rot="-1099162">
            <a:off x="5134470" y="3563817"/>
            <a:ext cx="5697542" cy="418533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0"/>
          <p:cNvSpPr/>
          <p:nvPr/>
        </p:nvSpPr>
        <p:spPr>
          <a:xfrm rot="-10443068">
            <a:off x="-1212618" y="-1758140"/>
            <a:ext cx="4040298" cy="2967949"/>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3" name="Shape 213"/>
        <p:cNvGrpSpPr/>
        <p:nvPr/>
      </p:nvGrpSpPr>
      <p:grpSpPr>
        <a:xfrm>
          <a:off x="0" y="0"/>
          <a:ext cx="0" cy="0"/>
          <a:chOff x="0" y="0"/>
          <a:chExt cx="0" cy="0"/>
        </a:xfrm>
      </p:grpSpPr>
      <p:sp>
        <p:nvSpPr>
          <p:cNvPr id="214" name="Google Shape;214;p31"/>
          <p:cNvSpPr/>
          <p:nvPr/>
        </p:nvSpPr>
        <p:spPr>
          <a:xfrm>
            <a:off x="355183" y="-402025"/>
            <a:ext cx="7001967" cy="5143551"/>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txBox="1"/>
          <p:nvPr>
            <p:ph idx="1" type="subTitle"/>
          </p:nvPr>
        </p:nvSpPr>
        <p:spPr>
          <a:xfrm>
            <a:off x="1508700" y="2466428"/>
            <a:ext cx="3866100" cy="102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spcBef>
                <a:spcPts val="160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p:txBody>
      </p:sp>
      <p:sp>
        <p:nvSpPr>
          <p:cNvPr id="216" name="Google Shape;216;p31"/>
          <p:cNvSpPr txBox="1"/>
          <p:nvPr>
            <p:ph type="title"/>
          </p:nvPr>
        </p:nvSpPr>
        <p:spPr>
          <a:xfrm>
            <a:off x="1508700" y="1668250"/>
            <a:ext cx="3866100" cy="7251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idx="1" type="body"/>
          </p:nvPr>
        </p:nvSpPr>
        <p:spPr>
          <a:xfrm>
            <a:off x="720000" y="1111700"/>
            <a:ext cx="7901400" cy="36660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1600"/>
              </a:spcBef>
              <a:spcAft>
                <a:spcPts val="0"/>
              </a:spcAft>
              <a:buSzPts val="1200"/>
              <a:buChar char="○"/>
              <a:defRPr sz="1200"/>
            </a:lvl2pPr>
            <a:lvl3pPr indent="-304800" lvl="2" marL="1371600" rtl="0">
              <a:lnSpc>
                <a:spcPct val="100000"/>
              </a:lnSpc>
              <a:spcBef>
                <a:spcPts val="1600"/>
              </a:spcBef>
              <a:spcAft>
                <a:spcPts val="0"/>
              </a:spcAft>
              <a:buSzPts val="1200"/>
              <a:buChar char="■"/>
              <a:defRPr sz="1200"/>
            </a:lvl3pPr>
            <a:lvl4pPr indent="-304800" lvl="3" marL="1828800" rtl="0">
              <a:lnSpc>
                <a:spcPct val="100000"/>
              </a:lnSpc>
              <a:spcBef>
                <a:spcPts val="1600"/>
              </a:spcBef>
              <a:spcAft>
                <a:spcPts val="0"/>
              </a:spcAft>
              <a:buSzPts val="1200"/>
              <a:buChar char="●"/>
              <a:defRPr sz="1200"/>
            </a:lvl4pPr>
            <a:lvl5pPr indent="-304800" lvl="4" marL="2286000" rtl="0">
              <a:lnSpc>
                <a:spcPct val="100000"/>
              </a:lnSpc>
              <a:spcBef>
                <a:spcPts val="1600"/>
              </a:spcBef>
              <a:spcAft>
                <a:spcPts val="0"/>
              </a:spcAft>
              <a:buSzPts val="1200"/>
              <a:buChar char="○"/>
              <a:defRPr sz="1200"/>
            </a:lvl5pPr>
            <a:lvl6pPr indent="-304800" lvl="5" marL="2743200" rtl="0">
              <a:lnSpc>
                <a:spcPct val="100000"/>
              </a:lnSpc>
              <a:spcBef>
                <a:spcPts val="1600"/>
              </a:spcBef>
              <a:spcAft>
                <a:spcPts val="0"/>
              </a:spcAft>
              <a:buSzPts val="1200"/>
              <a:buChar char="■"/>
              <a:defRPr sz="1200"/>
            </a:lvl6pPr>
            <a:lvl7pPr indent="-304800" lvl="6" marL="3200400" rtl="0">
              <a:lnSpc>
                <a:spcPct val="100000"/>
              </a:lnSpc>
              <a:spcBef>
                <a:spcPts val="1600"/>
              </a:spcBef>
              <a:spcAft>
                <a:spcPts val="0"/>
              </a:spcAft>
              <a:buSzPts val="1200"/>
              <a:buChar char="●"/>
              <a:defRPr sz="1200"/>
            </a:lvl7pPr>
            <a:lvl8pPr indent="-304800" lvl="7" marL="3657600" rtl="0">
              <a:lnSpc>
                <a:spcPct val="100000"/>
              </a:lnSpc>
              <a:spcBef>
                <a:spcPts val="1600"/>
              </a:spcBef>
              <a:spcAft>
                <a:spcPts val="0"/>
              </a:spcAft>
              <a:buSzPts val="1200"/>
              <a:buChar char="○"/>
              <a:defRPr sz="1200"/>
            </a:lvl8pPr>
            <a:lvl9pPr indent="-304800" lvl="8" marL="4114800" rtl="0">
              <a:lnSpc>
                <a:spcPct val="100000"/>
              </a:lnSpc>
              <a:spcBef>
                <a:spcPts val="1600"/>
              </a:spcBef>
              <a:spcAft>
                <a:spcPts val="1600"/>
              </a:spcAft>
              <a:buSzPts val="1200"/>
              <a:buChar char="■"/>
              <a:defRPr sz="1200"/>
            </a:lvl9pPr>
          </a:lstStyle>
          <a:p/>
        </p:txBody>
      </p:sp>
      <p:sp>
        <p:nvSpPr>
          <p:cNvPr id="22" name="Google Shape;22;p4"/>
          <p:cNvSpPr txBox="1"/>
          <p:nvPr>
            <p:ph type="title"/>
          </p:nvPr>
        </p:nvSpPr>
        <p:spPr>
          <a:xfrm>
            <a:off x="720000" y="39093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3" name="Google Shape;23;p4"/>
          <p:cNvSpPr/>
          <p:nvPr/>
        </p:nvSpPr>
        <p:spPr>
          <a:xfrm>
            <a:off x="7847591" y="-1689081"/>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7" name="Shape 217"/>
        <p:cNvGrpSpPr/>
        <p:nvPr/>
      </p:nvGrpSpPr>
      <p:grpSpPr>
        <a:xfrm>
          <a:off x="0" y="0"/>
          <a:ext cx="0" cy="0"/>
          <a:chOff x="0" y="0"/>
          <a:chExt cx="0" cy="0"/>
        </a:xfrm>
      </p:grpSpPr>
      <p:sp>
        <p:nvSpPr>
          <p:cNvPr id="218" name="Google Shape;218;p32"/>
          <p:cNvSpPr txBox="1"/>
          <p:nvPr>
            <p:ph idx="1" type="subTitle"/>
          </p:nvPr>
        </p:nvSpPr>
        <p:spPr>
          <a:xfrm flipH="1">
            <a:off x="5169810" y="2548727"/>
            <a:ext cx="3261300" cy="1224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219" name="Google Shape;219;p32"/>
          <p:cNvSpPr txBox="1"/>
          <p:nvPr>
            <p:ph type="title"/>
          </p:nvPr>
        </p:nvSpPr>
        <p:spPr>
          <a:xfrm flipH="1">
            <a:off x="5169810" y="1360990"/>
            <a:ext cx="3261300" cy="1108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200"/>
              <a:buNone/>
              <a:defRPr/>
            </a:lvl1pPr>
            <a:lvl2pPr lvl="1" rtl="0" algn="r">
              <a:spcBef>
                <a:spcPts val="0"/>
              </a:spcBef>
              <a:spcAft>
                <a:spcPts val="0"/>
              </a:spcAft>
              <a:buSzPts val="3200"/>
              <a:buFont typeface="Palanquin Dark"/>
              <a:buNone/>
              <a:defRPr>
                <a:latin typeface="Palanquin Dark"/>
                <a:ea typeface="Palanquin Dark"/>
                <a:cs typeface="Palanquin Dark"/>
                <a:sym typeface="Palanquin Dark"/>
              </a:defRPr>
            </a:lvl2pPr>
            <a:lvl3pPr lvl="2" rtl="0" algn="r">
              <a:spcBef>
                <a:spcPts val="0"/>
              </a:spcBef>
              <a:spcAft>
                <a:spcPts val="0"/>
              </a:spcAft>
              <a:buSzPts val="3200"/>
              <a:buFont typeface="Palanquin Dark"/>
              <a:buNone/>
              <a:defRPr>
                <a:latin typeface="Palanquin Dark"/>
                <a:ea typeface="Palanquin Dark"/>
                <a:cs typeface="Palanquin Dark"/>
                <a:sym typeface="Palanquin Dark"/>
              </a:defRPr>
            </a:lvl3pPr>
            <a:lvl4pPr lvl="3" rtl="0" algn="r">
              <a:spcBef>
                <a:spcPts val="0"/>
              </a:spcBef>
              <a:spcAft>
                <a:spcPts val="0"/>
              </a:spcAft>
              <a:buSzPts val="3200"/>
              <a:buFont typeface="Palanquin Dark"/>
              <a:buNone/>
              <a:defRPr>
                <a:latin typeface="Palanquin Dark"/>
                <a:ea typeface="Palanquin Dark"/>
                <a:cs typeface="Palanquin Dark"/>
                <a:sym typeface="Palanquin Dark"/>
              </a:defRPr>
            </a:lvl4pPr>
            <a:lvl5pPr lvl="4" rtl="0" algn="r">
              <a:spcBef>
                <a:spcPts val="0"/>
              </a:spcBef>
              <a:spcAft>
                <a:spcPts val="0"/>
              </a:spcAft>
              <a:buSzPts val="3200"/>
              <a:buFont typeface="Palanquin Dark"/>
              <a:buNone/>
              <a:defRPr>
                <a:latin typeface="Palanquin Dark"/>
                <a:ea typeface="Palanquin Dark"/>
                <a:cs typeface="Palanquin Dark"/>
                <a:sym typeface="Palanquin Dark"/>
              </a:defRPr>
            </a:lvl5pPr>
            <a:lvl6pPr lvl="5" rtl="0" algn="r">
              <a:spcBef>
                <a:spcPts val="0"/>
              </a:spcBef>
              <a:spcAft>
                <a:spcPts val="0"/>
              </a:spcAft>
              <a:buSzPts val="3200"/>
              <a:buFont typeface="Palanquin Dark"/>
              <a:buNone/>
              <a:defRPr>
                <a:latin typeface="Palanquin Dark"/>
                <a:ea typeface="Palanquin Dark"/>
                <a:cs typeface="Palanquin Dark"/>
                <a:sym typeface="Palanquin Dark"/>
              </a:defRPr>
            </a:lvl6pPr>
            <a:lvl7pPr lvl="6" rtl="0" algn="r">
              <a:spcBef>
                <a:spcPts val="0"/>
              </a:spcBef>
              <a:spcAft>
                <a:spcPts val="0"/>
              </a:spcAft>
              <a:buSzPts val="3200"/>
              <a:buFont typeface="Palanquin Dark"/>
              <a:buNone/>
              <a:defRPr>
                <a:latin typeface="Palanquin Dark"/>
                <a:ea typeface="Palanquin Dark"/>
                <a:cs typeface="Palanquin Dark"/>
                <a:sym typeface="Palanquin Dark"/>
              </a:defRPr>
            </a:lvl7pPr>
            <a:lvl8pPr lvl="7" rtl="0" algn="r">
              <a:spcBef>
                <a:spcPts val="0"/>
              </a:spcBef>
              <a:spcAft>
                <a:spcPts val="0"/>
              </a:spcAft>
              <a:buSzPts val="3200"/>
              <a:buFont typeface="Palanquin Dark"/>
              <a:buNone/>
              <a:defRPr>
                <a:latin typeface="Palanquin Dark"/>
                <a:ea typeface="Palanquin Dark"/>
                <a:cs typeface="Palanquin Dark"/>
                <a:sym typeface="Palanquin Dark"/>
              </a:defRPr>
            </a:lvl8pPr>
            <a:lvl9pPr lvl="8" rtl="0" algn="r">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20" name="Google Shape;220;p32"/>
          <p:cNvSpPr/>
          <p:nvPr/>
        </p:nvSpPr>
        <p:spPr>
          <a:xfrm flipH="1" rot="1956016">
            <a:off x="-1420073" y="2411499"/>
            <a:ext cx="5697651" cy="418541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p:nvPr/>
        </p:nvSpPr>
        <p:spPr>
          <a:xfrm flipH="1" rot="-8978585">
            <a:off x="6889116" y="-1236583"/>
            <a:ext cx="4040147" cy="296783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2" name="Shape 222"/>
        <p:cNvGrpSpPr/>
        <p:nvPr/>
      </p:nvGrpSpPr>
      <p:grpSpPr>
        <a:xfrm>
          <a:off x="0" y="0"/>
          <a:ext cx="0" cy="0"/>
          <a:chOff x="0" y="0"/>
          <a:chExt cx="0" cy="0"/>
        </a:xfrm>
      </p:grpSpPr>
      <p:sp>
        <p:nvSpPr>
          <p:cNvPr id="223" name="Google Shape;223;p33"/>
          <p:cNvSpPr/>
          <p:nvPr/>
        </p:nvSpPr>
        <p:spPr>
          <a:xfrm flipH="1">
            <a:off x="4037600" y="727800"/>
            <a:ext cx="4374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4" name="Google Shape;224;p33"/>
          <p:cNvSpPr txBox="1"/>
          <p:nvPr>
            <p:ph type="title"/>
          </p:nvPr>
        </p:nvSpPr>
        <p:spPr>
          <a:xfrm flipH="1">
            <a:off x="3448700" y="387600"/>
            <a:ext cx="4962900" cy="1836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25" name="Google Shape;225;p33"/>
          <p:cNvSpPr/>
          <p:nvPr/>
        </p:nvSpPr>
        <p:spPr>
          <a:xfrm flipH="1" rot="-2467215">
            <a:off x="6908727" y="3120633"/>
            <a:ext cx="4039721" cy="2967525"/>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6" name="Shape 226"/>
        <p:cNvGrpSpPr/>
        <p:nvPr/>
      </p:nvGrpSpPr>
      <p:grpSpPr>
        <a:xfrm>
          <a:off x="0" y="0"/>
          <a:ext cx="0" cy="0"/>
          <a:chOff x="0" y="0"/>
          <a:chExt cx="0" cy="0"/>
        </a:xfrm>
      </p:grpSpPr>
      <p:sp>
        <p:nvSpPr>
          <p:cNvPr id="227" name="Google Shape;227;p34"/>
          <p:cNvSpPr txBox="1"/>
          <p:nvPr>
            <p:ph hasCustomPrompt="1" type="title"/>
          </p:nvPr>
        </p:nvSpPr>
        <p:spPr>
          <a:xfrm>
            <a:off x="4754222" y="1653880"/>
            <a:ext cx="3677100" cy="1107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228" name="Google Shape;228;p34"/>
          <p:cNvSpPr txBox="1"/>
          <p:nvPr>
            <p:ph idx="1" type="subTitle"/>
          </p:nvPr>
        </p:nvSpPr>
        <p:spPr>
          <a:xfrm flipH="1">
            <a:off x="4754222" y="2701195"/>
            <a:ext cx="3677100" cy="650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1600"/>
              </a:spcBef>
              <a:spcAft>
                <a:spcPts val="0"/>
              </a:spcAft>
              <a:buNone/>
              <a:defRPr sz="1600"/>
            </a:lvl2pPr>
            <a:lvl3pPr lvl="2" rtl="0" algn="r">
              <a:lnSpc>
                <a:spcPct val="100000"/>
              </a:lnSpc>
              <a:spcBef>
                <a:spcPts val="1600"/>
              </a:spcBef>
              <a:spcAft>
                <a:spcPts val="0"/>
              </a:spcAft>
              <a:buNone/>
              <a:defRPr sz="1600"/>
            </a:lvl3pPr>
            <a:lvl4pPr lvl="3" rtl="0" algn="r">
              <a:lnSpc>
                <a:spcPct val="100000"/>
              </a:lnSpc>
              <a:spcBef>
                <a:spcPts val="1600"/>
              </a:spcBef>
              <a:spcAft>
                <a:spcPts val="0"/>
              </a:spcAft>
              <a:buNone/>
              <a:defRPr sz="1600"/>
            </a:lvl4pPr>
            <a:lvl5pPr lvl="4" rtl="0" algn="r">
              <a:lnSpc>
                <a:spcPct val="100000"/>
              </a:lnSpc>
              <a:spcBef>
                <a:spcPts val="1600"/>
              </a:spcBef>
              <a:spcAft>
                <a:spcPts val="0"/>
              </a:spcAft>
              <a:buNone/>
              <a:defRPr sz="1600"/>
            </a:lvl5pPr>
            <a:lvl6pPr lvl="5" rtl="0" algn="r">
              <a:lnSpc>
                <a:spcPct val="100000"/>
              </a:lnSpc>
              <a:spcBef>
                <a:spcPts val="1600"/>
              </a:spcBef>
              <a:spcAft>
                <a:spcPts val="0"/>
              </a:spcAft>
              <a:buNone/>
              <a:defRPr sz="1600"/>
            </a:lvl6pPr>
            <a:lvl7pPr lvl="6" rtl="0" algn="r">
              <a:lnSpc>
                <a:spcPct val="100000"/>
              </a:lnSpc>
              <a:spcBef>
                <a:spcPts val="1600"/>
              </a:spcBef>
              <a:spcAft>
                <a:spcPts val="0"/>
              </a:spcAft>
              <a:buNone/>
              <a:defRPr sz="1600"/>
            </a:lvl7pPr>
            <a:lvl8pPr lvl="7" rtl="0" algn="r">
              <a:lnSpc>
                <a:spcPct val="100000"/>
              </a:lnSpc>
              <a:spcBef>
                <a:spcPts val="1600"/>
              </a:spcBef>
              <a:spcAft>
                <a:spcPts val="0"/>
              </a:spcAft>
              <a:buNone/>
              <a:defRPr sz="1600"/>
            </a:lvl8pPr>
            <a:lvl9pPr lvl="8" rtl="0" algn="r">
              <a:lnSpc>
                <a:spcPct val="100000"/>
              </a:lnSpc>
              <a:spcBef>
                <a:spcPts val="1600"/>
              </a:spcBef>
              <a:spcAft>
                <a:spcPts val="1600"/>
              </a:spcAft>
              <a:buNone/>
              <a:defRPr sz="1600"/>
            </a:lvl9pPr>
          </a:lstStyle>
          <a:p/>
        </p:txBody>
      </p:sp>
      <p:sp>
        <p:nvSpPr>
          <p:cNvPr id="229" name="Google Shape;229;p34"/>
          <p:cNvSpPr/>
          <p:nvPr/>
        </p:nvSpPr>
        <p:spPr>
          <a:xfrm>
            <a:off x="6169150" y="3675629"/>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30" name="Shape 23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231" name="Shape 231"/>
        <p:cNvGrpSpPr/>
        <p:nvPr/>
      </p:nvGrpSpPr>
      <p:grpSpPr>
        <a:xfrm>
          <a:off x="0" y="0"/>
          <a:ext cx="0" cy="0"/>
          <a:chOff x="0" y="0"/>
          <a:chExt cx="0" cy="0"/>
        </a:xfrm>
      </p:grpSpPr>
      <p:sp>
        <p:nvSpPr>
          <p:cNvPr id="232" name="Google Shape;232;p36"/>
          <p:cNvSpPr txBox="1"/>
          <p:nvPr>
            <p:ph hasCustomPrompt="1" type="title"/>
          </p:nvPr>
        </p:nvSpPr>
        <p:spPr>
          <a:xfrm>
            <a:off x="869627" y="2130720"/>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233" name="Google Shape;233;p36"/>
          <p:cNvSpPr txBox="1"/>
          <p:nvPr>
            <p:ph idx="1" type="subTitle"/>
          </p:nvPr>
        </p:nvSpPr>
        <p:spPr>
          <a:xfrm>
            <a:off x="723900" y="2995276"/>
            <a:ext cx="220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234" name="Google Shape;234;p36"/>
          <p:cNvSpPr txBox="1"/>
          <p:nvPr>
            <p:ph idx="2" type="subTitle"/>
          </p:nvPr>
        </p:nvSpPr>
        <p:spPr>
          <a:xfrm>
            <a:off x="723900" y="3346802"/>
            <a:ext cx="220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235" name="Google Shape;235;p36"/>
          <p:cNvSpPr txBox="1"/>
          <p:nvPr>
            <p:ph hasCustomPrompt="1" idx="3" type="title"/>
          </p:nvPr>
        </p:nvSpPr>
        <p:spPr>
          <a:xfrm>
            <a:off x="3616601" y="2130720"/>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236" name="Google Shape;236;p36"/>
          <p:cNvSpPr txBox="1"/>
          <p:nvPr>
            <p:ph idx="4" type="subTitle"/>
          </p:nvPr>
        </p:nvSpPr>
        <p:spPr>
          <a:xfrm>
            <a:off x="3470874" y="2995276"/>
            <a:ext cx="220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237" name="Google Shape;237;p36"/>
          <p:cNvSpPr txBox="1"/>
          <p:nvPr>
            <p:ph idx="5" type="subTitle"/>
          </p:nvPr>
        </p:nvSpPr>
        <p:spPr>
          <a:xfrm>
            <a:off x="3470875" y="3346802"/>
            <a:ext cx="220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238" name="Google Shape;238;p36"/>
          <p:cNvSpPr txBox="1"/>
          <p:nvPr>
            <p:ph hasCustomPrompt="1" idx="6" type="title"/>
          </p:nvPr>
        </p:nvSpPr>
        <p:spPr>
          <a:xfrm>
            <a:off x="6363576" y="2130720"/>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239" name="Google Shape;239;p36"/>
          <p:cNvSpPr txBox="1"/>
          <p:nvPr>
            <p:ph idx="7" type="subTitle"/>
          </p:nvPr>
        </p:nvSpPr>
        <p:spPr>
          <a:xfrm>
            <a:off x="6217849" y="2995276"/>
            <a:ext cx="220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240" name="Google Shape;240;p36"/>
          <p:cNvSpPr txBox="1"/>
          <p:nvPr>
            <p:ph idx="8" type="subTitle"/>
          </p:nvPr>
        </p:nvSpPr>
        <p:spPr>
          <a:xfrm>
            <a:off x="6217850" y="3346802"/>
            <a:ext cx="220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241" name="Google Shape;241;p36"/>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6"/>
          <p:cNvSpPr txBox="1"/>
          <p:nvPr>
            <p:ph idx="9"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43" name="Google Shape;243;p36"/>
          <p:cNvSpPr/>
          <p:nvPr/>
        </p:nvSpPr>
        <p:spPr>
          <a:xfrm rot="-7205113">
            <a:off x="7466444" y="-1156119"/>
            <a:ext cx="4039941" cy="2967686"/>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
    <p:spTree>
      <p:nvGrpSpPr>
        <p:cNvPr id="244" name="Shape 244"/>
        <p:cNvGrpSpPr/>
        <p:nvPr/>
      </p:nvGrpSpPr>
      <p:grpSpPr>
        <a:xfrm>
          <a:off x="0" y="0"/>
          <a:ext cx="0" cy="0"/>
          <a:chOff x="0" y="0"/>
          <a:chExt cx="0" cy="0"/>
        </a:xfrm>
      </p:grpSpPr>
      <p:sp>
        <p:nvSpPr>
          <p:cNvPr id="245" name="Google Shape;245;p37"/>
          <p:cNvSpPr txBox="1"/>
          <p:nvPr>
            <p:ph idx="1" type="subTitle"/>
          </p:nvPr>
        </p:nvSpPr>
        <p:spPr>
          <a:xfrm>
            <a:off x="1759875" y="1833925"/>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246" name="Google Shape;246;p37"/>
          <p:cNvSpPr txBox="1"/>
          <p:nvPr>
            <p:ph idx="2" type="subTitle"/>
          </p:nvPr>
        </p:nvSpPr>
        <p:spPr>
          <a:xfrm>
            <a:off x="1759875" y="2185449"/>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47" name="Google Shape;247;p37"/>
          <p:cNvSpPr txBox="1"/>
          <p:nvPr>
            <p:ph idx="3" type="subTitle"/>
          </p:nvPr>
        </p:nvSpPr>
        <p:spPr>
          <a:xfrm>
            <a:off x="1759875" y="3213476"/>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48" name="Google Shape;248;p37"/>
          <p:cNvSpPr txBox="1"/>
          <p:nvPr>
            <p:ph idx="4" type="subTitle"/>
          </p:nvPr>
        </p:nvSpPr>
        <p:spPr>
          <a:xfrm>
            <a:off x="1759875" y="3565000"/>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49" name="Google Shape;249;p37"/>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7"/>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51" name="Google Shape;251;p37"/>
          <p:cNvSpPr/>
          <p:nvPr/>
        </p:nvSpPr>
        <p:spPr>
          <a:xfrm rot="-1511913">
            <a:off x="6565550" y="3932284"/>
            <a:ext cx="4039901" cy="2967657"/>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7"/>
          <p:cNvSpPr txBox="1"/>
          <p:nvPr>
            <p:ph idx="5" type="subTitle"/>
          </p:nvPr>
        </p:nvSpPr>
        <p:spPr>
          <a:xfrm>
            <a:off x="5742675" y="1833925"/>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53" name="Google Shape;253;p37"/>
          <p:cNvSpPr txBox="1"/>
          <p:nvPr>
            <p:ph idx="6" type="subTitle"/>
          </p:nvPr>
        </p:nvSpPr>
        <p:spPr>
          <a:xfrm>
            <a:off x="5742675" y="2185449"/>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54" name="Google Shape;254;p37"/>
          <p:cNvSpPr txBox="1"/>
          <p:nvPr>
            <p:ph idx="7" type="subTitle"/>
          </p:nvPr>
        </p:nvSpPr>
        <p:spPr>
          <a:xfrm>
            <a:off x="5742675" y="3213476"/>
            <a:ext cx="24372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55" name="Google Shape;255;p37"/>
          <p:cNvSpPr txBox="1"/>
          <p:nvPr>
            <p:ph idx="8" type="subTitle"/>
          </p:nvPr>
        </p:nvSpPr>
        <p:spPr>
          <a:xfrm>
            <a:off x="5742675" y="3565000"/>
            <a:ext cx="24372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
    <p:spTree>
      <p:nvGrpSpPr>
        <p:cNvPr id="256" name="Shape 256"/>
        <p:cNvGrpSpPr/>
        <p:nvPr/>
      </p:nvGrpSpPr>
      <p:grpSpPr>
        <a:xfrm>
          <a:off x="0" y="0"/>
          <a:ext cx="0" cy="0"/>
          <a:chOff x="0" y="0"/>
          <a:chExt cx="0" cy="0"/>
        </a:xfrm>
      </p:grpSpPr>
      <p:sp>
        <p:nvSpPr>
          <p:cNvPr id="257" name="Google Shape;257;p38"/>
          <p:cNvSpPr txBox="1"/>
          <p:nvPr>
            <p:ph idx="1" type="body"/>
          </p:nvPr>
        </p:nvSpPr>
        <p:spPr>
          <a:xfrm>
            <a:off x="720000" y="1509750"/>
            <a:ext cx="3852000" cy="3019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58" name="Google Shape;258;p38"/>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8"/>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60" name="Google Shape;260;p38"/>
          <p:cNvSpPr/>
          <p:nvPr/>
        </p:nvSpPr>
        <p:spPr>
          <a:xfrm flipH="1" rot="-8581717">
            <a:off x="6085519" y="-1496329"/>
            <a:ext cx="4402909" cy="323431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8"/>
          <p:cNvSpPr txBox="1"/>
          <p:nvPr>
            <p:ph idx="2" type="body"/>
          </p:nvPr>
        </p:nvSpPr>
        <p:spPr>
          <a:xfrm>
            <a:off x="4572000" y="1509750"/>
            <a:ext cx="3852000" cy="3019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
    <p:spTree>
      <p:nvGrpSpPr>
        <p:cNvPr id="262" name="Shape 262"/>
        <p:cNvGrpSpPr/>
        <p:nvPr/>
      </p:nvGrpSpPr>
      <p:grpSpPr>
        <a:xfrm>
          <a:off x="0" y="0"/>
          <a:ext cx="0" cy="0"/>
          <a:chOff x="0" y="0"/>
          <a:chExt cx="0" cy="0"/>
        </a:xfrm>
      </p:grpSpPr>
      <p:sp>
        <p:nvSpPr>
          <p:cNvPr id="263" name="Google Shape;263;p39"/>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9"/>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65" name="Google Shape;265;p39"/>
          <p:cNvSpPr/>
          <p:nvPr/>
        </p:nvSpPr>
        <p:spPr>
          <a:xfrm rot="5779024">
            <a:off x="6674180" y="-1814790"/>
            <a:ext cx="4039660" cy="296748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9"/>
          <p:cNvSpPr/>
          <p:nvPr/>
        </p:nvSpPr>
        <p:spPr>
          <a:xfrm rot="4073489">
            <a:off x="-2214151" y="3333524"/>
            <a:ext cx="4039961" cy="2967701"/>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267" name="Shape 267"/>
        <p:cNvGrpSpPr/>
        <p:nvPr/>
      </p:nvGrpSpPr>
      <p:grpSpPr>
        <a:xfrm>
          <a:off x="0" y="0"/>
          <a:ext cx="0" cy="0"/>
          <a:chOff x="0" y="0"/>
          <a:chExt cx="0" cy="0"/>
        </a:xfrm>
      </p:grpSpPr>
      <p:sp>
        <p:nvSpPr>
          <p:cNvPr id="268" name="Google Shape;268;p40"/>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0"/>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70" name="Google Shape;270;p40"/>
          <p:cNvSpPr/>
          <p:nvPr/>
        </p:nvSpPr>
        <p:spPr>
          <a:xfrm rot="-5923251">
            <a:off x="7241910" y="-943961"/>
            <a:ext cx="4040262" cy="2967923"/>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0"/>
          <p:cNvSpPr txBox="1"/>
          <p:nvPr>
            <p:ph idx="1" type="subTitle"/>
          </p:nvPr>
        </p:nvSpPr>
        <p:spPr>
          <a:xfrm>
            <a:off x="723900" y="1833925"/>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72" name="Google Shape;272;p40"/>
          <p:cNvSpPr txBox="1"/>
          <p:nvPr>
            <p:ph idx="2" type="subTitle"/>
          </p:nvPr>
        </p:nvSpPr>
        <p:spPr>
          <a:xfrm>
            <a:off x="723900" y="218545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73" name="Google Shape;273;p40"/>
          <p:cNvSpPr txBox="1"/>
          <p:nvPr>
            <p:ph idx="3" type="subTitle"/>
          </p:nvPr>
        </p:nvSpPr>
        <p:spPr>
          <a:xfrm>
            <a:off x="3470874" y="1833925"/>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74" name="Google Shape;274;p40"/>
          <p:cNvSpPr txBox="1"/>
          <p:nvPr>
            <p:ph idx="4" type="subTitle"/>
          </p:nvPr>
        </p:nvSpPr>
        <p:spPr>
          <a:xfrm>
            <a:off x="3470875" y="218545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75" name="Google Shape;275;p40"/>
          <p:cNvSpPr txBox="1"/>
          <p:nvPr>
            <p:ph idx="5" type="subTitle"/>
          </p:nvPr>
        </p:nvSpPr>
        <p:spPr>
          <a:xfrm>
            <a:off x="6217849" y="1833925"/>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76" name="Google Shape;276;p40"/>
          <p:cNvSpPr txBox="1"/>
          <p:nvPr>
            <p:ph idx="6" type="subTitle"/>
          </p:nvPr>
        </p:nvSpPr>
        <p:spPr>
          <a:xfrm>
            <a:off x="6217850" y="218545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77" name="Google Shape;277;p40"/>
          <p:cNvSpPr txBox="1"/>
          <p:nvPr>
            <p:ph idx="7" type="subTitle"/>
          </p:nvPr>
        </p:nvSpPr>
        <p:spPr>
          <a:xfrm>
            <a:off x="722225" y="3213476"/>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78" name="Google Shape;278;p40"/>
          <p:cNvSpPr txBox="1"/>
          <p:nvPr>
            <p:ph idx="8" type="subTitle"/>
          </p:nvPr>
        </p:nvSpPr>
        <p:spPr>
          <a:xfrm>
            <a:off x="722225" y="356500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79" name="Google Shape;279;p40"/>
          <p:cNvSpPr txBox="1"/>
          <p:nvPr>
            <p:ph idx="9" type="subTitle"/>
          </p:nvPr>
        </p:nvSpPr>
        <p:spPr>
          <a:xfrm>
            <a:off x="3469199" y="3213476"/>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80" name="Google Shape;280;p40"/>
          <p:cNvSpPr txBox="1"/>
          <p:nvPr>
            <p:ph idx="13" type="subTitle"/>
          </p:nvPr>
        </p:nvSpPr>
        <p:spPr>
          <a:xfrm>
            <a:off x="3469200" y="356500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81" name="Google Shape;281;p40"/>
          <p:cNvSpPr txBox="1"/>
          <p:nvPr>
            <p:ph idx="14" type="subTitle"/>
          </p:nvPr>
        </p:nvSpPr>
        <p:spPr>
          <a:xfrm>
            <a:off x="6216174" y="3213476"/>
            <a:ext cx="22056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82" name="Google Shape;282;p40"/>
          <p:cNvSpPr txBox="1"/>
          <p:nvPr>
            <p:ph idx="15" type="subTitle"/>
          </p:nvPr>
        </p:nvSpPr>
        <p:spPr>
          <a:xfrm>
            <a:off x="6216175" y="3565000"/>
            <a:ext cx="22056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83" name="Google Shape;283;p40"/>
          <p:cNvSpPr/>
          <p:nvPr/>
        </p:nvSpPr>
        <p:spPr>
          <a:xfrm rot="-8371819">
            <a:off x="-1873976" y="4404423"/>
            <a:ext cx="4040141" cy="2967834"/>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3">
    <p:spTree>
      <p:nvGrpSpPr>
        <p:cNvPr id="284" name="Shape 284"/>
        <p:cNvGrpSpPr/>
        <p:nvPr/>
      </p:nvGrpSpPr>
      <p:grpSpPr>
        <a:xfrm>
          <a:off x="0" y="0"/>
          <a:ext cx="0" cy="0"/>
          <a:chOff x="0" y="0"/>
          <a:chExt cx="0" cy="0"/>
        </a:xfrm>
      </p:grpSpPr>
      <p:sp>
        <p:nvSpPr>
          <p:cNvPr id="285" name="Google Shape;285;p41"/>
          <p:cNvSpPr txBox="1"/>
          <p:nvPr>
            <p:ph idx="1" type="subTitle"/>
          </p:nvPr>
        </p:nvSpPr>
        <p:spPr>
          <a:xfrm>
            <a:off x="720000" y="2548727"/>
            <a:ext cx="3261300" cy="122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86" name="Google Shape;286;p41"/>
          <p:cNvSpPr txBox="1"/>
          <p:nvPr>
            <p:ph type="title"/>
          </p:nvPr>
        </p:nvSpPr>
        <p:spPr>
          <a:xfrm>
            <a:off x="720000" y="1360990"/>
            <a:ext cx="3261300" cy="1108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287" name="Google Shape;287;p41"/>
          <p:cNvSpPr/>
          <p:nvPr/>
        </p:nvSpPr>
        <p:spPr>
          <a:xfrm rot="-1956016">
            <a:off x="4873532" y="2411499"/>
            <a:ext cx="5697651" cy="418541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1"/>
          <p:cNvSpPr/>
          <p:nvPr/>
        </p:nvSpPr>
        <p:spPr>
          <a:xfrm rot="8978585">
            <a:off x="-1778153" y="-1236583"/>
            <a:ext cx="4040147" cy="296783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idx="1" type="subTitle"/>
          </p:nvPr>
        </p:nvSpPr>
        <p:spPr>
          <a:xfrm>
            <a:off x="1417986" y="2995275"/>
            <a:ext cx="238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7" name="Google Shape;27;p5"/>
          <p:cNvSpPr txBox="1"/>
          <p:nvPr>
            <p:ph idx="2" type="subTitle"/>
          </p:nvPr>
        </p:nvSpPr>
        <p:spPr>
          <a:xfrm>
            <a:off x="1417986" y="3346800"/>
            <a:ext cx="238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8" name="Google Shape;28;p5"/>
          <p:cNvSpPr txBox="1"/>
          <p:nvPr>
            <p:ph idx="3" type="subTitle"/>
          </p:nvPr>
        </p:nvSpPr>
        <p:spPr>
          <a:xfrm>
            <a:off x="5399486" y="2995275"/>
            <a:ext cx="2385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29" name="Google Shape;29;p5"/>
          <p:cNvSpPr txBox="1"/>
          <p:nvPr>
            <p:ph idx="4" type="subTitle"/>
          </p:nvPr>
        </p:nvSpPr>
        <p:spPr>
          <a:xfrm>
            <a:off x="5399486" y="3346800"/>
            <a:ext cx="2385600" cy="85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0" name="Google Shape;30;p5"/>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32" name="Google Shape;32;p5"/>
          <p:cNvSpPr/>
          <p:nvPr/>
        </p:nvSpPr>
        <p:spPr>
          <a:xfrm>
            <a:off x="7847591" y="-1689081"/>
            <a:ext cx="4039742" cy="2967540"/>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2">
    <p:spTree>
      <p:nvGrpSpPr>
        <p:cNvPr id="289" name="Shape 289"/>
        <p:cNvGrpSpPr/>
        <p:nvPr/>
      </p:nvGrpSpPr>
      <p:grpSpPr>
        <a:xfrm>
          <a:off x="0" y="0"/>
          <a:ext cx="0" cy="0"/>
          <a:chOff x="0" y="0"/>
          <a:chExt cx="0" cy="0"/>
        </a:xfrm>
      </p:grpSpPr>
      <p:sp>
        <p:nvSpPr>
          <p:cNvPr id="290" name="Google Shape;290;p42"/>
          <p:cNvSpPr txBox="1"/>
          <p:nvPr>
            <p:ph type="title"/>
          </p:nvPr>
        </p:nvSpPr>
        <p:spPr>
          <a:xfrm>
            <a:off x="4769400" y="1432250"/>
            <a:ext cx="3654600" cy="9729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sp>
        <p:nvSpPr>
          <p:cNvPr id="291" name="Google Shape;291;p42"/>
          <p:cNvSpPr txBox="1"/>
          <p:nvPr/>
        </p:nvSpPr>
        <p:spPr>
          <a:xfrm>
            <a:off x="4769400" y="3515998"/>
            <a:ext cx="3654600" cy="9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CREDITS: This presentation template was created by </a:t>
            </a:r>
            <a:r>
              <a:rPr b="1" lang="en" sz="1200">
                <a:solidFill>
                  <a:schemeClr val="dk1"/>
                </a:solidFill>
                <a:uFill>
                  <a:noFill/>
                </a:uFill>
                <a:latin typeface="Poppins"/>
                <a:ea typeface="Poppins"/>
                <a:cs typeface="Poppins"/>
                <a:sym typeface="Poppins"/>
                <a:hlinkClick r:id="rId2">
                  <a:extLst>
                    <a:ext uri="{A12FA001-AC4F-418D-AE19-62706E023703}">
                      <ahyp:hlinkClr val="tx"/>
                    </a:ext>
                  </a:extLst>
                </a:hlinkClick>
              </a:rPr>
              <a:t>Slidesgo</a:t>
            </a:r>
            <a:r>
              <a:rPr lang="en" sz="1200">
                <a:solidFill>
                  <a:schemeClr val="dk1"/>
                </a:solidFill>
                <a:latin typeface="Poppins"/>
                <a:ea typeface="Poppins"/>
                <a:cs typeface="Poppins"/>
                <a:sym typeface="Poppins"/>
              </a:rPr>
              <a:t>, including icons by </a:t>
            </a:r>
            <a:r>
              <a:rPr b="1"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Flaticon</a:t>
            </a:r>
            <a:r>
              <a:rPr lang="en" sz="1200">
                <a:solidFill>
                  <a:schemeClr val="dk1"/>
                </a:solidFill>
                <a:latin typeface="Poppins"/>
                <a:ea typeface="Poppins"/>
                <a:cs typeface="Poppins"/>
                <a:sym typeface="Poppins"/>
              </a:rPr>
              <a:t>, infographics &amp; images by </a:t>
            </a:r>
            <a:r>
              <a:rPr b="1"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Freepik</a:t>
            </a:r>
            <a:r>
              <a:rPr lang="en" sz="1200">
                <a:solidFill>
                  <a:schemeClr val="dk1"/>
                </a:solidFill>
                <a:latin typeface="Poppins"/>
                <a:ea typeface="Poppins"/>
                <a:cs typeface="Poppins"/>
                <a:sym typeface="Poppins"/>
              </a:rPr>
              <a:t> and illustrations by </a:t>
            </a:r>
            <a:r>
              <a:rPr b="1"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Stories</a:t>
            </a:r>
            <a:endParaRPr b="1" sz="1200">
              <a:solidFill>
                <a:schemeClr val="dk1"/>
              </a:solidFill>
              <a:latin typeface="Poppins"/>
              <a:ea typeface="Poppins"/>
              <a:cs typeface="Poppins"/>
              <a:sym typeface="Poppins"/>
            </a:endParaRPr>
          </a:p>
        </p:txBody>
      </p:sp>
      <p:sp>
        <p:nvSpPr>
          <p:cNvPr id="292" name="Google Shape;292;p42"/>
          <p:cNvSpPr txBox="1"/>
          <p:nvPr>
            <p:ph idx="1" type="subTitle"/>
          </p:nvPr>
        </p:nvSpPr>
        <p:spPr>
          <a:xfrm>
            <a:off x="4769400" y="2380376"/>
            <a:ext cx="3654600" cy="101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CUSTOM_9">
    <p:spTree>
      <p:nvGrpSpPr>
        <p:cNvPr id="293" name="Shape 293"/>
        <p:cNvGrpSpPr/>
        <p:nvPr/>
      </p:nvGrpSpPr>
      <p:grpSpPr>
        <a:xfrm>
          <a:off x="0" y="0"/>
          <a:ext cx="0" cy="0"/>
          <a:chOff x="0" y="0"/>
          <a:chExt cx="0" cy="0"/>
        </a:xfrm>
      </p:grpSpPr>
      <p:sp>
        <p:nvSpPr>
          <p:cNvPr id="294" name="Google Shape;294;p43"/>
          <p:cNvSpPr/>
          <p:nvPr/>
        </p:nvSpPr>
        <p:spPr>
          <a:xfrm flipH="1" rot="-9843763">
            <a:off x="1210955" y="167965"/>
            <a:ext cx="7743762" cy="4660210"/>
          </a:xfrm>
          <a:custGeom>
            <a:rect b="b" l="l" r="r" t="t"/>
            <a:pathLst>
              <a:path extrusionOk="0" h="110474" w="159514">
                <a:moveTo>
                  <a:pt x="45147" y="0"/>
                </a:moveTo>
                <a:cubicBezTo>
                  <a:pt x="37611" y="0"/>
                  <a:pt x="30146" y="3378"/>
                  <a:pt x="22816" y="12595"/>
                </a:cubicBezTo>
                <a:cubicBezTo>
                  <a:pt x="0" y="41316"/>
                  <a:pt x="46700" y="90351"/>
                  <a:pt x="69249" y="103327"/>
                </a:cubicBezTo>
                <a:cubicBezTo>
                  <a:pt x="77689" y="108192"/>
                  <a:pt x="87067" y="110473"/>
                  <a:pt x="96471" y="110473"/>
                </a:cubicBezTo>
                <a:cubicBezTo>
                  <a:pt x="119178" y="110473"/>
                  <a:pt x="142032" y="97169"/>
                  <a:pt x="152175" y="74807"/>
                </a:cubicBezTo>
                <a:cubicBezTo>
                  <a:pt x="159147" y="59396"/>
                  <a:pt x="159514" y="43484"/>
                  <a:pt x="150307" y="30075"/>
                </a:cubicBezTo>
                <a:cubicBezTo>
                  <a:pt x="143020" y="19415"/>
                  <a:pt x="138448" y="16065"/>
                  <a:pt x="134265" y="16065"/>
                </a:cubicBezTo>
                <a:cubicBezTo>
                  <a:pt x="128185" y="16065"/>
                  <a:pt x="122926" y="23142"/>
                  <a:pt x="111346" y="25138"/>
                </a:cubicBezTo>
                <a:cubicBezTo>
                  <a:pt x="110039" y="25364"/>
                  <a:pt x="108728" y="25470"/>
                  <a:pt x="107413" y="25470"/>
                </a:cubicBezTo>
                <a:cubicBezTo>
                  <a:pt x="87055" y="25470"/>
                  <a:pt x="65838" y="0"/>
                  <a:pt x="45147" y="0"/>
                </a:cubicBezTo>
                <a:close/>
              </a:path>
            </a:pathLst>
          </a:cu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3"/>
          <p:cNvSpPr txBox="1"/>
          <p:nvPr>
            <p:ph type="title"/>
          </p:nvPr>
        </p:nvSpPr>
        <p:spPr>
          <a:xfrm flipH="1">
            <a:off x="4168650" y="1723650"/>
            <a:ext cx="3626700" cy="1696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5000"/>
              <a:buNone/>
              <a:defRPr sz="5000"/>
            </a:lvl1pPr>
            <a:lvl2pPr lvl="1" rtl="0" algn="r">
              <a:spcBef>
                <a:spcPts val="0"/>
              </a:spcBef>
              <a:spcAft>
                <a:spcPts val="0"/>
              </a:spcAft>
              <a:buSzPts val="7000"/>
              <a:buNone/>
              <a:defRPr sz="7000"/>
            </a:lvl2pPr>
            <a:lvl3pPr lvl="2" rtl="0" algn="r">
              <a:spcBef>
                <a:spcPts val="0"/>
              </a:spcBef>
              <a:spcAft>
                <a:spcPts val="0"/>
              </a:spcAft>
              <a:buSzPts val="7000"/>
              <a:buNone/>
              <a:defRPr sz="7000"/>
            </a:lvl3pPr>
            <a:lvl4pPr lvl="3" rtl="0" algn="r">
              <a:spcBef>
                <a:spcPts val="0"/>
              </a:spcBef>
              <a:spcAft>
                <a:spcPts val="0"/>
              </a:spcAft>
              <a:buSzPts val="7000"/>
              <a:buNone/>
              <a:defRPr sz="7000"/>
            </a:lvl4pPr>
            <a:lvl5pPr lvl="4" rtl="0" algn="r">
              <a:spcBef>
                <a:spcPts val="0"/>
              </a:spcBef>
              <a:spcAft>
                <a:spcPts val="0"/>
              </a:spcAft>
              <a:buSzPts val="7000"/>
              <a:buNone/>
              <a:defRPr sz="7000"/>
            </a:lvl5pPr>
            <a:lvl6pPr lvl="5" rtl="0" algn="r">
              <a:spcBef>
                <a:spcPts val="0"/>
              </a:spcBef>
              <a:spcAft>
                <a:spcPts val="0"/>
              </a:spcAft>
              <a:buSzPts val="7000"/>
              <a:buNone/>
              <a:defRPr sz="7000"/>
            </a:lvl6pPr>
            <a:lvl7pPr lvl="6" rtl="0" algn="r">
              <a:spcBef>
                <a:spcPts val="0"/>
              </a:spcBef>
              <a:spcAft>
                <a:spcPts val="0"/>
              </a:spcAft>
              <a:buSzPts val="7000"/>
              <a:buNone/>
              <a:defRPr sz="7000"/>
            </a:lvl7pPr>
            <a:lvl8pPr lvl="7" rtl="0" algn="r">
              <a:spcBef>
                <a:spcPts val="0"/>
              </a:spcBef>
              <a:spcAft>
                <a:spcPts val="0"/>
              </a:spcAft>
              <a:buSzPts val="7000"/>
              <a:buNone/>
              <a:defRPr sz="7000"/>
            </a:lvl8pPr>
            <a:lvl9pPr lvl="8" rtl="0" algn="r">
              <a:spcBef>
                <a:spcPts val="0"/>
              </a:spcBef>
              <a:spcAft>
                <a:spcPts val="0"/>
              </a:spcAft>
              <a:buSzPts val="7000"/>
              <a:buNone/>
              <a:defRPr sz="7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2">
    <p:spTree>
      <p:nvGrpSpPr>
        <p:cNvPr id="296" name="Shape 296"/>
        <p:cNvGrpSpPr/>
        <p:nvPr/>
      </p:nvGrpSpPr>
      <p:grpSpPr>
        <a:xfrm>
          <a:off x="0" y="0"/>
          <a:ext cx="0" cy="0"/>
          <a:chOff x="0" y="0"/>
          <a:chExt cx="0" cy="0"/>
        </a:xfrm>
      </p:grpSpPr>
      <p:sp>
        <p:nvSpPr>
          <p:cNvPr id="297" name="Google Shape;297;p44"/>
          <p:cNvSpPr txBox="1"/>
          <p:nvPr>
            <p:ph hasCustomPrompt="1" type="title"/>
          </p:nvPr>
        </p:nvSpPr>
        <p:spPr>
          <a:xfrm>
            <a:off x="764102" y="196740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298" name="Google Shape;298;p44"/>
          <p:cNvSpPr txBox="1"/>
          <p:nvPr>
            <p:ph idx="1" type="subTitle"/>
          </p:nvPr>
        </p:nvSpPr>
        <p:spPr>
          <a:xfrm>
            <a:off x="1759875" y="1833925"/>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1600"/>
              </a:spcBef>
              <a:spcAft>
                <a:spcPts val="0"/>
              </a:spcAft>
              <a:buNone/>
              <a:defRPr>
                <a:latin typeface="Poppins Black"/>
                <a:ea typeface="Poppins Black"/>
                <a:cs typeface="Poppins Black"/>
                <a:sym typeface="Poppins Black"/>
              </a:defRPr>
            </a:lvl2pPr>
            <a:lvl3pPr lvl="2" rtl="0">
              <a:lnSpc>
                <a:spcPct val="100000"/>
              </a:lnSpc>
              <a:spcBef>
                <a:spcPts val="1600"/>
              </a:spcBef>
              <a:spcAft>
                <a:spcPts val="0"/>
              </a:spcAft>
              <a:buNone/>
              <a:defRPr>
                <a:latin typeface="Poppins Black"/>
                <a:ea typeface="Poppins Black"/>
                <a:cs typeface="Poppins Black"/>
                <a:sym typeface="Poppins Black"/>
              </a:defRPr>
            </a:lvl3pPr>
            <a:lvl4pPr lvl="3" rtl="0">
              <a:lnSpc>
                <a:spcPct val="100000"/>
              </a:lnSpc>
              <a:spcBef>
                <a:spcPts val="1600"/>
              </a:spcBef>
              <a:spcAft>
                <a:spcPts val="0"/>
              </a:spcAft>
              <a:buNone/>
              <a:defRPr>
                <a:latin typeface="Poppins Black"/>
                <a:ea typeface="Poppins Black"/>
                <a:cs typeface="Poppins Black"/>
                <a:sym typeface="Poppins Black"/>
              </a:defRPr>
            </a:lvl4pPr>
            <a:lvl5pPr lvl="4" rtl="0">
              <a:lnSpc>
                <a:spcPct val="100000"/>
              </a:lnSpc>
              <a:spcBef>
                <a:spcPts val="1600"/>
              </a:spcBef>
              <a:spcAft>
                <a:spcPts val="0"/>
              </a:spcAft>
              <a:buNone/>
              <a:defRPr>
                <a:latin typeface="Poppins Black"/>
                <a:ea typeface="Poppins Black"/>
                <a:cs typeface="Poppins Black"/>
                <a:sym typeface="Poppins Black"/>
              </a:defRPr>
            </a:lvl5pPr>
            <a:lvl6pPr lvl="5" rtl="0">
              <a:lnSpc>
                <a:spcPct val="100000"/>
              </a:lnSpc>
              <a:spcBef>
                <a:spcPts val="1600"/>
              </a:spcBef>
              <a:spcAft>
                <a:spcPts val="0"/>
              </a:spcAft>
              <a:buNone/>
              <a:defRPr>
                <a:latin typeface="Poppins Black"/>
                <a:ea typeface="Poppins Black"/>
                <a:cs typeface="Poppins Black"/>
                <a:sym typeface="Poppins Black"/>
              </a:defRPr>
            </a:lvl6pPr>
            <a:lvl7pPr lvl="6" rtl="0">
              <a:lnSpc>
                <a:spcPct val="100000"/>
              </a:lnSpc>
              <a:spcBef>
                <a:spcPts val="1600"/>
              </a:spcBef>
              <a:spcAft>
                <a:spcPts val="0"/>
              </a:spcAft>
              <a:buNone/>
              <a:defRPr>
                <a:latin typeface="Poppins Black"/>
                <a:ea typeface="Poppins Black"/>
                <a:cs typeface="Poppins Black"/>
                <a:sym typeface="Poppins Black"/>
              </a:defRPr>
            </a:lvl7pPr>
            <a:lvl8pPr lvl="7" rtl="0">
              <a:lnSpc>
                <a:spcPct val="100000"/>
              </a:lnSpc>
              <a:spcBef>
                <a:spcPts val="1600"/>
              </a:spcBef>
              <a:spcAft>
                <a:spcPts val="0"/>
              </a:spcAft>
              <a:buNone/>
              <a:defRPr>
                <a:latin typeface="Poppins Black"/>
                <a:ea typeface="Poppins Black"/>
                <a:cs typeface="Poppins Black"/>
                <a:sym typeface="Poppins Black"/>
              </a:defRPr>
            </a:lvl8pPr>
            <a:lvl9pPr lvl="8" rtl="0">
              <a:lnSpc>
                <a:spcPct val="100000"/>
              </a:lnSpc>
              <a:spcBef>
                <a:spcPts val="1600"/>
              </a:spcBef>
              <a:spcAft>
                <a:spcPts val="1600"/>
              </a:spcAft>
              <a:buNone/>
              <a:defRPr>
                <a:latin typeface="Poppins Black"/>
                <a:ea typeface="Poppins Black"/>
                <a:cs typeface="Poppins Black"/>
                <a:sym typeface="Poppins Black"/>
              </a:defRPr>
            </a:lvl9pPr>
          </a:lstStyle>
          <a:p/>
        </p:txBody>
      </p:sp>
      <p:sp>
        <p:nvSpPr>
          <p:cNvPr id="299" name="Google Shape;299;p44"/>
          <p:cNvSpPr txBox="1"/>
          <p:nvPr>
            <p:ph idx="2" type="subTitle"/>
          </p:nvPr>
        </p:nvSpPr>
        <p:spPr>
          <a:xfrm>
            <a:off x="1759875" y="2185449"/>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00" name="Google Shape;300;p44"/>
          <p:cNvSpPr txBox="1"/>
          <p:nvPr>
            <p:ph hasCustomPrompt="1" idx="3" type="title"/>
          </p:nvPr>
        </p:nvSpPr>
        <p:spPr>
          <a:xfrm>
            <a:off x="764102" y="334695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301" name="Google Shape;301;p44"/>
          <p:cNvSpPr txBox="1"/>
          <p:nvPr>
            <p:ph idx="4" type="subTitle"/>
          </p:nvPr>
        </p:nvSpPr>
        <p:spPr>
          <a:xfrm>
            <a:off x="1759875" y="3213476"/>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302" name="Google Shape;302;p44"/>
          <p:cNvSpPr txBox="1"/>
          <p:nvPr>
            <p:ph idx="5" type="subTitle"/>
          </p:nvPr>
        </p:nvSpPr>
        <p:spPr>
          <a:xfrm>
            <a:off x="1759875" y="3565000"/>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03" name="Google Shape;303;p44"/>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4"/>
          <p:cNvSpPr txBox="1"/>
          <p:nvPr>
            <p:ph idx="6"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305" name="Google Shape;305;p44"/>
          <p:cNvSpPr/>
          <p:nvPr/>
        </p:nvSpPr>
        <p:spPr>
          <a:xfrm rot="-9542052">
            <a:off x="7466404" y="-1156051"/>
            <a:ext cx="4039911" cy="2967664"/>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4"/>
          <p:cNvSpPr/>
          <p:nvPr/>
        </p:nvSpPr>
        <p:spPr>
          <a:xfrm rot="3055103">
            <a:off x="-1997717" y="3749245"/>
            <a:ext cx="4039950" cy="2967693"/>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4"/>
          <p:cNvSpPr txBox="1"/>
          <p:nvPr>
            <p:ph hasCustomPrompt="1" idx="7" type="title"/>
          </p:nvPr>
        </p:nvSpPr>
        <p:spPr>
          <a:xfrm>
            <a:off x="4746900" y="196740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308" name="Google Shape;308;p44"/>
          <p:cNvSpPr txBox="1"/>
          <p:nvPr>
            <p:ph idx="8" type="subTitle"/>
          </p:nvPr>
        </p:nvSpPr>
        <p:spPr>
          <a:xfrm>
            <a:off x="5742673" y="1833925"/>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309" name="Google Shape;309;p44"/>
          <p:cNvSpPr txBox="1"/>
          <p:nvPr>
            <p:ph idx="9" type="subTitle"/>
          </p:nvPr>
        </p:nvSpPr>
        <p:spPr>
          <a:xfrm>
            <a:off x="5742673" y="2185449"/>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10" name="Google Shape;310;p44"/>
          <p:cNvSpPr txBox="1"/>
          <p:nvPr>
            <p:ph hasCustomPrompt="1" idx="13" type="title"/>
          </p:nvPr>
        </p:nvSpPr>
        <p:spPr>
          <a:xfrm>
            <a:off x="4746900" y="3346952"/>
            <a:ext cx="885900" cy="70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2"/>
              </a:buClr>
              <a:buSzPts val="4800"/>
              <a:buNone/>
              <a:defRPr sz="4800">
                <a:solidFill>
                  <a:schemeClr val="lt2"/>
                </a:solidFill>
              </a:defRPr>
            </a:lvl1pPr>
            <a:lvl2pPr lvl="1" rtl="0" algn="ctr">
              <a:lnSpc>
                <a:spcPct val="100000"/>
              </a:lnSpc>
              <a:spcBef>
                <a:spcPts val="0"/>
              </a:spcBef>
              <a:spcAft>
                <a:spcPts val="0"/>
              </a:spcAft>
              <a:buClr>
                <a:schemeClr val="lt2"/>
              </a:buClr>
              <a:buSzPts val="4800"/>
              <a:buNone/>
              <a:defRPr sz="4800">
                <a:solidFill>
                  <a:schemeClr val="lt2"/>
                </a:solidFill>
              </a:defRPr>
            </a:lvl2pPr>
            <a:lvl3pPr lvl="2" rtl="0" algn="ctr">
              <a:lnSpc>
                <a:spcPct val="100000"/>
              </a:lnSpc>
              <a:spcBef>
                <a:spcPts val="0"/>
              </a:spcBef>
              <a:spcAft>
                <a:spcPts val="0"/>
              </a:spcAft>
              <a:buClr>
                <a:schemeClr val="lt2"/>
              </a:buClr>
              <a:buSzPts val="4800"/>
              <a:buNone/>
              <a:defRPr sz="4800">
                <a:solidFill>
                  <a:schemeClr val="lt2"/>
                </a:solidFill>
              </a:defRPr>
            </a:lvl3pPr>
            <a:lvl4pPr lvl="3" rtl="0" algn="ctr">
              <a:lnSpc>
                <a:spcPct val="100000"/>
              </a:lnSpc>
              <a:spcBef>
                <a:spcPts val="0"/>
              </a:spcBef>
              <a:spcAft>
                <a:spcPts val="0"/>
              </a:spcAft>
              <a:buClr>
                <a:schemeClr val="lt2"/>
              </a:buClr>
              <a:buSzPts val="4800"/>
              <a:buNone/>
              <a:defRPr sz="4800">
                <a:solidFill>
                  <a:schemeClr val="lt2"/>
                </a:solidFill>
              </a:defRPr>
            </a:lvl4pPr>
            <a:lvl5pPr lvl="4" rtl="0" algn="ctr">
              <a:lnSpc>
                <a:spcPct val="100000"/>
              </a:lnSpc>
              <a:spcBef>
                <a:spcPts val="0"/>
              </a:spcBef>
              <a:spcAft>
                <a:spcPts val="0"/>
              </a:spcAft>
              <a:buClr>
                <a:schemeClr val="lt2"/>
              </a:buClr>
              <a:buSzPts val="4800"/>
              <a:buNone/>
              <a:defRPr sz="4800">
                <a:solidFill>
                  <a:schemeClr val="lt2"/>
                </a:solidFill>
              </a:defRPr>
            </a:lvl5pPr>
            <a:lvl6pPr lvl="5" rtl="0" algn="ctr">
              <a:lnSpc>
                <a:spcPct val="100000"/>
              </a:lnSpc>
              <a:spcBef>
                <a:spcPts val="0"/>
              </a:spcBef>
              <a:spcAft>
                <a:spcPts val="0"/>
              </a:spcAft>
              <a:buClr>
                <a:schemeClr val="lt2"/>
              </a:buClr>
              <a:buSzPts val="4800"/>
              <a:buNone/>
              <a:defRPr sz="4800">
                <a:solidFill>
                  <a:schemeClr val="lt2"/>
                </a:solidFill>
              </a:defRPr>
            </a:lvl6pPr>
            <a:lvl7pPr lvl="6" rtl="0" algn="ctr">
              <a:lnSpc>
                <a:spcPct val="100000"/>
              </a:lnSpc>
              <a:spcBef>
                <a:spcPts val="0"/>
              </a:spcBef>
              <a:spcAft>
                <a:spcPts val="0"/>
              </a:spcAft>
              <a:buClr>
                <a:schemeClr val="lt2"/>
              </a:buClr>
              <a:buSzPts val="4800"/>
              <a:buNone/>
              <a:defRPr sz="4800">
                <a:solidFill>
                  <a:schemeClr val="lt2"/>
                </a:solidFill>
              </a:defRPr>
            </a:lvl7pPr>
            <a:lvl8pPr lvl="7" rtl="0" algn="ctr">
              <a:lnSpc>
                <a:spcPct val="100000"/>
              </a:lnSpc>
              <a:spcBef>
                <a:spcPts val="0"/>
              </a:spcBef>
              <a:spcAft>
                <a:spcPts val="0"/>
              </a:spcAft>
              <a:buClr>
                <a:schemeClr val="lt2"/>
              </a:buClr>
              <a:buSzPts val="4800"/>
              <a:buNone/>
              <a:defRPr sz="4800">
                <a:solidFill>
                  <a:schemeClr val="lt2"/>
                </a:solidFill>
              </a:defRPr>
            </a:lvl8pPr>
            <a:lvl9pPr lvl="8" rtl="0" algn="ctr">
              <a:lnSpc>
                <a:spcPct val="100000"/>
              </a:lnSpc>
              <a:spcBef>
                <a:spcPts val="0"/>
              </a:spcBef>
              <a:spcAft>
                <a:spcPts val="0"/>
              </a:spcAft>
              <a:buClr>
                <a:schemeClr val="lt2"/>
              </a:buClr>
              <a:buSzPts val="4800"/>
              <a:buNone/>
              <a:defRPr sz="4800">
                <a:solidFill>
                  <a:schemeClr val="lt2"/>
                </a:solidFill>
              </a:defRPr>
            </a:lvl9pPr>
          </a:lstStyle>
          <a:p>
            <a:r>
              <a:t>xx%</a:t>
            </a:r>
          </a:p>
        </p:txBody>
      </p:sp>
      <p:sp>
        <p:nvSpPr>
          <p:cNvPr id="311" name="Google Shape;311;p44"/>
          <p:cNvSpPr txBox="1"/>
          <p:nvPr>
            <p:ph idx="14" type="subTitle"/>
          </p:nvPr>
        </p:nvSpPr>
        <p:spPr>
          <a:xfrm>
            <a:off x="5742673" y="3213476"/>
            <a:ext cx="2682600" cy="3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312" name="Google Shape;312;p44"/>
          <p:cNvSpPr txBox="1"/>
          <p:nvPr>
            <p:ph idx="15" type="subTitle"/>
          </p:nvPr>
        </p:nvSpPr>
        <p:spPr>
          <a:xfrm>
            <a:off x="5742673" y="3565000"/>
            <a:ext cx="2682600" cy="61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7">
    <p:spTree>
      <p:nvGrpSpPr>
        <p:cNvPr id="313" name="Shape 313"/>
        <p:cNvGrpSpPr/>
        <p:nvPr/>
      </p:nvGrpSpPr>
      <p:grpSpPr>
        <a:xfrm>
          <a:off x="0" y="0"/>
          <a:ext cx="0" cy="0"/>
          <a:chOff x="0" y="0"/>
          <a:chExt cx="0" cy="0"/>
        </a:xfrm>
      </p:grpSpPr>
      <p:sp>
        <p:nvSpPr>
          <p:cNvPr id="314" name="Google Shape;314;p45"/>
          <p:cNvSpPr txBox="1"/>
          <p:nvPr>
            <p:ph idx="1" type="body"/>
          </p:nvPr>
        </p:nvSpPr>
        <p:spPr>
          <a:xfrm>
            <a:off x="720000" y="2075500"/>
            <a:ext cx="5250900" cy="1931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15" name="Google Shape;315;p45"/>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5"/>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317" name="Google Shape;317;p45"/>
          <p:cNvSpPr/>
          <p:nvPr/>
        </p:nvSpPr>
        <p:spPr>
          <a:xfrm flipH="1" rot="-3678890">
            <a:off x="6399760" y="2305526"/>
            <a:ext cx="4402922" cy="323432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8">
    <p:spTree>
      <p:nvGrpSpPr>
        <p:cNvPr id="318" name="Shape 318"/>
        <p:cNvGrpSpPr/>
        <p:nvPr/>
      </p:nvGrpSpPr>
      <p:grpSpPr>
        <a:xfrm>
          <a:off x="0" y="0"/>
          <a:ext cx="0" cy="0"/>
          <a:chOff x="0" y="0"/>
          <a:chExt cx="0" cy="0"/>
        </a:xfrm>
      </p:grpSpPr>
      <p:sp>
        <p:nvSpPr>
          <p:cNvPr id="319" name="Google Shape;319;p46"/>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6"/>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321" name="Google Shape;321;p46"/>
          <p:cNvSpPr/>
          <p:nvPr/>
        </p:nvSpPr>
        <p:spPr>
          <a:xfrm rot="-8100000">
            <a:off x="6361897" y="-1756516"/>
            <a:ext cx="4040369" cy="2968001"/>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6"/>
          <p:cNvSpPr txBox="1"/>
          <p:nvPr>
            <p:ph idx="1" type="subTitle"/>
          </p:nvPr>
        </p:nvSpPr>
        <p:spPr>
          <a:xfrm>
            <a:off x="723802" y="2074749"/>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323" name="Google Shape;323;p46"/>
          <p:cNvSpPr txBox="1"/>
          <p:nvPr>
            <p:ph idx="2" type="subTitle"/>
          </p:nvPr>
        </p:nvSpPr>
        <p:spPr>
          <a:xfrm>
            <a:off x="723802" y="242627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24" name="Google Shape;324;p46"/>
          <p:cNvSpPr txBox="1"/>
          <p:nvPr>
            <p:ph idx="3" type="subTitle"/>
          </p:nvPr>
        </p:nvSpPr>
        <p:spPr>
          <a:xfrm>
            <a:off x="2938139" y="2074749"/>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325" name="Google Shape;325;p46"/>
          <p:cNvSpPr txBox="1"/>
          <p:nvPr>
            <p:ph idx="4" type="subTitle"/>
          </p:nvPr>
        </p:nvSpPr>
        <p:spPr>
          <a:xfrm>
            <a:off x="2938139" y="242627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26" name="Google Shape;326;p46"/>
          <p:cNvSpPr txBox="1"/>
          <p:nvPr>
            <p:ph idx="5" type="subTitle"/>
          </p:nvPr>
        </p:nvSpPr>
        <p:spPr>
          <a:xfrm>
            <a:off x="722225" y="3454301"/>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327" name="Google Shape;327;p46"/>
          <p:cNvSpPr txBox="1"/>
          <p:nvPr>
            <p:ph idx="6" type="subTitle"/>
          </p:nvPr>
        </p:nvSpPr>
        <p:spPr>
          <a:xfrm>
            <a:off x="722225" y="380582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28" name="Google Shape;328;p46"/>
          <p:cNvSpPr txBox="1"/>
          <p:nvPr>
            <p:ph idx="7" type="subTitle"/>
          </p:nvPr>
        </p:nvSpPr>
        <p:spPr>
          <a:xfrm>
            <a:off x="2938139" y="3454301"/>
            <a:ext cx="2076000" cy="371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Poppins Black"/>
                <a:ea typeface="Poppins Black"/>
                <a:cs typeface="Poppins Black"/>
                <a:sym typeface="Poppins Black"/>
              </a:defRPr>
            </a:lvl1pPr>
            <a:lvl2pPr lvl="1" rtl="0">
              <a:lnSpc>
                <a:spcPct val="100000"/>
              </a:lnSpc>
              <a:spcBef>
                <a:spcPts val="0"/>
              </a:spcBef>
              <a:spcAft>
                <a:spcPts val="0"/>
              </a:spcAft>
              <a:buNone/>
              <a:defRPr>
                <a:latin typeface="Poppins Black"/>
                <a:ea typeface="Poppins Black"/>
                <a:cs typeface="Poppins Black"/>
                <a:sym typeface="Poppins Black"/>
              </a:defRPr>
            </a:lvl2pPr>
            <a:lvl3pPr lvl="2" rtl="0">
              <a:lnSpc>
                <a:spcPct val="100000"/>
              </a:lnSpc>
              <a:spcBef>
                <a:spcPts val="0"/>
              </a:spcBef>
              <a:spcAft>
                <a:spcPts val="0"/>
              </a:spcAft>
              <a:buNone/>
              <a:defRPr>
                <a:latin typeface="Poppins Black"/>
                <a:ea typeface="Poppins Black"/>
                <a:cs typeface="Poppins Black"/>
                <a:sym typeface="Poppins Black"/>
              </a:defRPr>
            </a:lvl3pPr>
            <a:lvl4pPr lvl="3" rtl="0">
              <a:lnSpc>
                <a:spcPct val="100000"/>
              </a:lnSpc>
              <a:spcBef>
                <a:spcPts val="0"/>
              </a:spcBef>
              <a:spcAft>
                <a:spcPts val="0"/>
              </a:spcAft>
              <a:buNone/>
              <a:defRPr>
                <a:latin typeface="Poppins Black"/>
                <a:ea typeface="Poppins Black"/>
                <a:cs typeface="Poppins Black"/>
                <a:sym typeface="Poppins Black"/>
              </a:defRPr>
            </a:lvl4pPr>
            <a:lvl5pPr lvl="4" rtl="0">
              <a:lnSpc>
                <a:spcPct val="100000"/>
              </a:lnSpc>
              <a:spcBef>
                <a:spcPts val="0"/>
              </a:spcBef>
              <a:spcAft>
                <a:spcPts val="0"/>
              </a:spcAft>
              <a:buNone/>
              <a:defRPr>
                <a:latin typeface="Poppins Black"/>
                <a:ea typeface="Poppins Black"/>
                <a:cs typeface="Poppins Black"/>
                <a:sym typeface="Poppins Black"/>
              </a:defRPr>
            </a:lvl5pPr>
            <a:lvl6pPr lvl="5" rtl="0">
              <a:lnSpc>
                <a:spcPct val="100000"/>
              </a:lnSpc>
              <a:spcBef>
                <a:spcPts val="0"/>
              </a:spcBef>
              <a:spcAft>
                <a:spcPts val="0"/>
              </a:spcAft>
              <a:buNone/>
              <a:defRPr>
                <a:latin typeface="Poppins Black"/>
                <a:ea typeface="Poppins Black"/>
                <a:cs typeface="Poppins Black"/>
                <a:sym typeface="Poppins Black"/>
              </a:defRPr>
            </a:lvl6pPr>
            <a:lvl7pPr lvl="6" rtl="0">
              <a:lnSpc>
                <a:spcPct val="100000"/>
              </a:lnSpc>
              <a:spcBef>
                <a:spcPts val="0"/>
              </a:spcBef>
              <a:spcAft>
                <a:spcPts val="0"/>
              </a:spcAft>
              <a:buNone/>
              <a:defRPr>
                <a:latin typeface="Poppins Black"/>
                <a:ea typeface="Poppins Black"/>
                <a:cs typeface="Poppins Black"/>
                <a:sym typeface="Poppins Black"/>
              </a:defRPr>
            </a:lvl7pPr>
            <a:lvl8pPr lvl="7" rtl="0">
              <a:lnSpc>
                <a:spcPct val="100000"/>
              </a:lnSpc>
              <a:spcBef>
                <a:spcPts val="0"/>
              </a:spcBef>
              <a:spcAft>
                <a:spcPts val="0"/>
              </a:spcAft>
              <a:buNone/>
              <a:defRPr>
                <a:latin typeface="Poppins Black"/>
                <a:ea typeface="Poppins Black"/>
                <a:cs typeface="Poppins Black"/>
                <a:sym typeface="Poppins Black"/>
              </a:defRPr>
            </a:lvl8pPr>
            <a:lvl9pPr lvl="8" rtl="0">
              <a:lnSpc>
                <a:spcPct val="100000"/>
              </a:lnSpc>
              <a:spcBef>
                <a:spcPts val="0"/>
              </a:spcBef>
              <a:spcAft>
                <a:spcPts val="0"/>
              </a:spcAft>
              <a:buNone/>
              <a:defRPr>
                <a:latin typeface="Poppins Black"/>
                <a:ea typeface="Poppins Black"/>
                <a:cs typeface="Poppins Black"/>
                <a:sym typeface="Poppins Black"/>
              </a:defRPr>
            </a:lvl9pPr>
          </a:lstStyle>
          <a:p/>
        </p:txBody>
      </p:sp>
      <p:sp>
        <p:nvSpPr>
          <p:cNvPr id="329" name="Google Shape;329;p46"/>
          <p:cNvSpPr txBox="1"/>
          <p:nvPr>
            <p:ph idx="8" type="subTitle"/>
          </p:nvPr>
        </p:nvSpPr>
        <p:spPr>
          <a:xfrm>
            <a:off x="2938139" y="3805824"/>
            <a:ext cx="2076000" cy="6126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330" name="Google Shape;330;p46"/>
          <p:cNvSpPr/>
          <p:nvPr/>
        </p:nvSpPr>
        <p:spPr>
          <a:xfrm rot="-8371819">
            <a:off x="7449274" y="4404423"/>
            <a:ext cx="4040141" cy="2967834"/>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p:nvPr/>
        </p:nvSpPr>
        <p:spPr>
          <a:xfrm>
            <a:off x="720000" y="727800"/>
            <a:ext cx="5778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type="title"/>
          </p:nvPr>
        </p:nvSpPr>
        <p:spPr>
          <a:xfrm>
            <a:off x="720000" y="387600"/>
            <a:ext cx="7704000" cy="61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37" name="Google Shape;37;p6"/>
          <p:cNvSpPr/>
          <p:nvPr/>
        </p:nvSpPr>
        <p:spPr>
          <a:xfrm rot="-7770059">
            <a:off x="7428425" y="-1102421"/>
            <a:ext cx="4039685" cy="296749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7"/>
          <p:cNvSpPr txBox="1"/>
          <p:nvPr>
            <p:ph idx="1" type="subTitle"/>
          </p:nvPr>
        </p:nvSpPr>
        <p:spPr>
          <a:xfrm>
            <a:off x="720000" y="2678421"/>
            <a:ext cx="3261300" cy="101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1" name="Google Shape;41;p7"/>
          <p:cNvSpPr txBox="1"/>
          <p:nvPr>
            <p:ph type="title"/>
          </p:nvPr>
        </p:nvSpPr>
        <p:spPr>
          <a:xfrm>
            <a:off x="720000" y="1490700"/>
            <a:ext cx="3261300" cy="1108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42" name="Google Shape;42;p7"/>
          <p:cNvSpPr/>
          <p:nvPr/>
        </p:nvSpPr>
        <p:spPr>
          <a:xfrm rot="-1099162">
            <a:off x="5134470" y="3563817"/>
            <a:ext cx="5697542" cy="418533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p:nvPr/>
        </p:nvSpPr>
        <p:spPr>
          <a:xfrm rot="-10443068">
            <a:off x="-1212618" y="-1758140"/>
            <a:ext cx="4040298" cy="2967949"/>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8"/>
          <p:cNvSpPr/>
          <p:nvPr/>
        </p:nvSpPr>
        <p:spPr>
          <a:xfrm>
            <a:off x="355183" y="-402025"/>
            <a:ext cx="7001967" cy="5143551"/>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8"/>
          <p:cNvSpPr txBox="1"/>
          <p:nvPr>
            <p:ph idx="1" type="subTitle"/>
          </p:nvPr>
        </p:nvSpPr>
        <p:spPr>
          <a:xfrm>
            <a:off x="1508700" y="2466428"/>
            <a:ext cx="3866100" cy="102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spcBef>
                <a:spcPts val="160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p:txBody>
      </p:sp>
      <p:sp>
        <p:nvSpPr>
          <p:cNvPr id="48" name="Google Shape;48;p8"/>
          <p:cNvSpPr txBox="1"/>
          <p:nvPr>
            <p:ph type="title"/>
          </p:nvPr>
        </p:nvSpPr>
        <p:spPr>
          <a:xfrm>
            <a:off x="1508700" y="1668250"/>
            <a:ext cx="3866100" cy="7251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49" name="Google Shape;49;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9"/>
          <p:cNvSpPr txBox="1"/>
          <p:nvPr>
            <p:ph idx="1" type="subTitle"/>
          </p:nvPr>
        </p:nvSpPr>
        <p:spPr>
          <a:xfrm flipH="1">
            <a:off x="5169810" y="2548727"/>
            <a:ext cx="3261300" cy="1224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52" name="Google Shape;52;p9"/>
          <p:cNvSpPr txBox="1"/>
          <p:nvPr>
            <p:ph type="title"/>
          </p:nvPr>
        </p:nvSpPr>
        <p:spPr>
          <a:xfrm flipH="1">
            <a:off x="5169810" y="1360990"/>
            <a:ext cx="3261300" cy="1108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200"/>
              <a:buNone/>
              <a:defRPr/>
            </a:lvl1pPr>
            <a:lvl2pPr lvl="1" rtl="0" algn="r">
              <a:spcBef>
                <a:spcPts val="0"/>
              </a:spcBef>
              <a:spcAft>
                <a:spcPts val="0"/>
              </a:spcAft>
              <a:buSzPts val="3200"/>
              <a:buFont typeface="Palanquin Dark"/>
              <a:buNone/>
              <a:defRPr>
                <a:latin typeface="Palanquin Dark"/>
                <a:ea typeface="Palanquin Dark"/>
                <a:cs typeface="Palanquin Dark"/>
                <a:sym typeface="Palanquin Dark"/>
              </a:defRPr>
            </a:lvl2pPr>
            <a:lvl3pPr lvl="2" rtl="0" algn="r">
              <a:spcBef>
                <a:spcPts val="0"/>
              </a:spcBef>
              <a:spcAft>
                <a:spcPts val="0"/>
              </a:spcAft>
              <a:buSzPts val="3200"/>
              <a:buFont typeface="Palanquin Dark"/>
              <a:buNone/>
              <a:defRPr>
                <a:latin typeface="Palanquin Dark"/>
                <a:ea typeface="Palanquin Dark"/>
                <a:cs typeface="Palanquin Dark"/>
                <a:sym typeface="Palanquin Dark"/>
              </a:defRPr>
            </a:lvl3pPr>
            <a:lvl4pPr lvl="3" rtl="0" algn="r">
              <a:spcBef>
                <a:spcPts val="0"/>
              </a:spcBef>
              <a:spcAft>
                <a:spcPts val="0"/>
              </a:spcAft>
              <a:buSzPts val="3200"/>
              <a:buFont typeface="Palanquin Dark"/>
              <a:buNone/>
              <a:defRPr>
                <a:latin typeface="Palanquin Dark"/>
                <a:ea typeface="Palanquin Dark"/>
                <a:cs typeface="Palanquin Dark"/>
                <a:sym typeface="Palanquin Dark"/>
              </a:defRPr>
            </a:lvl4pPr>
            <a:lvl5pPr lvl="4" rtl="0" algn="r">
              <a:spcBef>
                <a:spcPts val="0"/>
              </a:spcBef>
              <a:spcAft>
                <a:spcPts val="0"/>
              </a:spcAft>
              <a:buSzPts val="3200"/>
              <a:buFont typeface="Palanquin Dark"/>
              <a:buNone/>
              <a:defRPr>
                <a:latin typeface="Palanquin Dark"/>
                <a:ea typeface="Palanquin Dark"/>
                <a:cs typeface="Palanquin Dark"/>
                <a:sym typeface="Palanquin Dark"/>
              </a:defRPr>
            </a:lvl5pPr>
            <a:lvl6pPr lvl="5" rtl="0" algn="r">
              <a:spcBef>
                <a:spcPts val="0"/>
              </a:spcBef>
              <a:spcAft>
                <a:spcPts val="0"/>
              </a:spcAft>
              <a:buSzPts val="3200"/>
              <a:buFont typeface="Palanquin Dark"/>
              <a:buNone/>
              <a:defRPr>
                <a:latin typeface="Palanquin Dark"/>
                <a:ea typeface="Palanquin Dark"/>
                <a:cs typeface="Palanquin Dark"/>
                <a:sym typeface="Palanquin Dark"/>
              </a:defRPr>
            </a:lvl6pPr>
            <a:lvl7pPr lvl="6" rtl="0" algn="r">
              <a:spcBef>
                <a:spcPts val="0"/>
              </a:spcBef>
              <a:spcAft>
                <a:spcPts val="0"/>
              </a:spcAft>
              <a:buSzPts val="3200"/>
              <a:buFont typeface="Palanquin Dark"/>
              <a:buNone/>
              <a:defRPr>
                <a:latin typeface="Palanquin Dark"/>
                <a:ea typeface="Palanquin Dark"/>
                <a:cs typeface="Palanquin Dark"/>
                <a:sym typeface="Palanquin Dark"/>
              </a:defRPr>
            </a:lvl7pPr>
            <a:lvl8pPr lvl="7" rtl="0" algn="r">
              <a:spcBef>
                <a:spcPts val="0"/>
              </a:spcBef>
              <a:spcAft>
                <a:spcPts val="0"/>
              </a:spcAft>
              <a:buSzPts val="3200"/>
              <a:buFont typeface="Palanquin Dark"/>
              <a:buNone/>
              <a:defRPr>
                <a:latin typeface="Palanquin Dark"/>
                <a:ea typeface="Palanquin Dark"/>
                <a:cs typeface="Palanquin Dark"/>
                <a:sym typeface="Palanquin Dark"/>
              </a:defRPr>
            </a:lvl8pPr>
            <a:lvl9pPr lvl="8" rtl="0" algn="r">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53" name="Google Shape;53;p9"/>
          <p:cNvSpPr/>
          <p:nvPr/>
        </p:nvSpPr>
        <p:spPr>
          <a:xfrm flipH="1" rot="1956016">
            <a:off x="-1420073" y="2411499"/>
            <a:ext cx="5697651" cy="418541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p:nvPr/>
        </p:nvSpPr>
        <p:spPr>
          <a:xfrm flipH="1" rot="-8978585">
            <a:off x="6889116" y="-1236583"/>
            <a:ext cx="4040147" cy="2967838"/>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10"/>
          <p:cNvSpPr/>
          <p:nvPr/>
        </p:nvSpPr>
        <p:spPr>
          <a:xfrm flipH="1">
            <a:off x="4037600" y="727800"/>
            <a:ext cx="4374000" cy="2724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8" name="Google Shape;58;p10"/>
          <p:cNvSpPr txBox="1"/>
          <p:nvPr>
            <p:ph type="title"/>
          </p:nvPr>
        </p:nvSpPr>
        <p:spPr>
          <a:xfrm flipH="1">
            <a:off x="3448700" y="387600"/>
            <a:ext cx="4962900" cy="1836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200"/>
              <a:buNone/>
              <a:defRPr/>
            </a:lvl1pPr>
            <a:lvl2pPr lvl="1" rtl="0" algn="l">
              <a:spcBef>
                <a:spcPts val="0"/>
              </a:spcBef>
              <a:spcAft>
                <a:spcPts val="0"/>
              </a:spcAft>
              <a:buSzPts val="3200"/>
              <a:buFont typeface="Palanquin Dark"/>
              <a:buNone/>
              <a:defRPr>
                <a:latin typeface="Palanquin Dark"/>
                <a:ea typeface="Palanquin Dark"/>
                <a:cs typeface="Palanquin Dark"/>
                <a:sym typeface="Palanquin Dark"/>
              </a:defRPr>
            </a:lvl2pPr>
            <a:lvl3pPr lvl="2" rtl="0" algn="l">
              <a:spcBef>
                <a:spcPts val="0"/>
              </a:spcBef>
              <a:spcAft>
                <a:spcPts val="0"/>
              </a:spcAft>
              <a:buSzPts val="3200"/>
              <a:buFont typeface="Palanquin Dark"/>
              <a:buNone/>
              <a:defRPr>
                <a:latin typeface="Palanquin Dark"/>
                <a:ea typeface="Palanquin Dark"/>
                <a:cs typeface="Palanquin Dark"/>
                <a:sym typeface="Palanquin Dark"/>
              </a:defRPr>
            </a:lvl3pPr>
            <a:lvl4pPr lvl="3" rtl="0" algn="l">
              <a:spcBef>
                <a:spcPts val="0"/>
              </a:spcBef>
              <a:spcAft>
                <a:spcPts val="0"/>
              </a:spcAft>
              <a:buSzPts val="3200"/>
              <a:buFont typeface="Palanquin Dark"/>
              <a:buNone/>
              <a:defRPr>
                <a:latin typeface="Palanquin Dark"/>
                <a:ea typeface="Palanquin Dark"/>
                <a:cs typeface="Palanquin Dark"/>
                <a:sym typeface="Palanquin Dark"/>
              </a:defRPr>
            </a:lvl4pPr>
            <a:lvl5pPr lvl="4" rtl="0" algn="l">
              <a:spcBef>
                <a:spcPts val="0"/>
              </a:spcBef>
              <a:spcAft>
                <a:spcPts val="0"/>
              </a:spcAft>
              <a:buSzPts val="3200"/>
              <a:buFont typeface="Palanquin Dark"/>
              <a:buNone/>
              <a:defRPr>
                <a:latin typeface="Palanquin Dark"/>
                <a:ea typeface="Palanquin Dark"/>
                <a:cs typeface="Palanquin Dark"/>
                <a:sym typeface="Palanquin Dark"/>
              </a:defRPr>
            </a:lvl5pPr>
            <a:lvl6pPr lvl="5" rtl="0" algn="l">
              <a:spcBef>
                <a:spcPts val="0"/>
              </a:spcBef>
              <a:spcAft>
                <a:spcPts val="0"/>
              </a:spcAft>
              <a:buSzPts val="3200"/>
              <a:buFont typeface="Palanquin Dark"/>
              <a:buNone/>
              <a:defRPr>
                <a:latin typeface="Palanquin Dark"/>
                <a:ea typeface="Palanquin Dark"/>
                <a:cs typeface="Palanquin Dark"/>
                <a:sym typeface="Palanquin Dark"/>
              </a:defRPr>
            </a:lvl6pPr>
            <a:lvl7pPr lvl="6" rtl="0" algn="l">
              <a:spcBef>
                <a:spcPts val="0"/>
              </a:spcBef>
              <a:spcAft>
                <a:spcPts val="0"/>
              </a:spcAft>
              <a:buSzPts val="3200"/>
              <a:buFont typeface="Palanquin Dark"/>
              <a:buNone/>
              <a:defRPr>
                <a:latin typeface="Palanquin Dark"/>
                <a:ea typeface="Palanquin Dark"/>
                <a:cs typeface="Palanquin Dark"/>
                <a:sym typeface="Palanquin Dark"/>
              </a:defRPr>
            </a:lvl7pPr>
            <a:lvl8pPr lvl="7" rtl="0" algn="l">
              <a:spcBef>
                <a:spcPts val="0"/>
              </a:spcBef>
              <a:spcAft>
                <a:spcPts val="0"/>
              </a:spcAft>
              <a:buSzPts val="3200"/>
              <a:buFont typeface="Palanquin Dark"/>
              <a:buNone/>
              <a:defRPr>
                <a:latin typeface="Palanquin Dark"/>
                <a:ea typeface="Palanquin Dark"/>
                <a:cs typeface="Palanquin Dark"/>
                <a:sym typeface="Palanquin Dark"/>
              </a:defRPr>
            </a:lvl8pPr>
            <a:lvl9pPr lvl="8" rtl="0" algn="l">
              <a:spcBef>
                <a:spcPts val="0"/>
              </a:spcBef>
              <a:spcAft>
                <a:spcPts val="0"/>
              </a:spcAft>
              <a:buSzPts val="3200"/>
              <a:buFont typeface="Palanquin Dark"/>
              <a:buNone/>
              <a:defRPr>
                <a:latin typeface="Palanquin Dark"/>
                <a:ea typeface="Palanquin Dark"/>
                <a:cs typeface="Palanquin Dark"/>
                <a:sym typeface="Palanquin Dark"/>
              </a:defRPr>
            </a:lvl9pPr>
          </a:lstStyle>
          <a:p/>
        </p:txBody>
      </p:sp>
      <p:sp>
        <p:nvSpPr>
          <p:cNvPr id="59" name="Google Shape;59;p10"/>
          <p:cNvSpPr/>
          <p:nvPr/>
        </p:nvSpPr>
        <p:spPr>
          <a:xfrm flipH="1" rot="-2467215">
            <a:off x="6908727" y="3120633"/>
            <a:ext cx="4039721" cy="2967525"/>
          </a:xfrm>
          <a:custGeom>
            <a:rect b="b" l="l" r="r" t="t"/>
            <a:pathLst>
              <a:path extrusionOk="0" h="111248" w="151443">
                <a:moveTo>
                  <a:pt x="121092" y="1"/>
                </a:moveTo>
                <a:cubicBezTo>
                  <a:pt x="118111" y="1"/>
                  <a:pt x="114831" y="806"/>
                  <a:pt x="111247" y="2660"/>
                </a:cubicBezTo>
                <a:cubicBezTo>
                  <a:pt x="97971" y="9532"/>
                  <a:pt x="97037" y="24476"/>
                  <a:pt x="78890" y="25377"/>
                </a:cubicBezTo>
                <a:cubicBezTo>
                  <a:pt x="77070" y="25468"/>
                  <a:pt x="75284" y="25506"/>
                  <a:pt x="73527" y="25506"/>
                </a:cubicBezTo>
                <a:cubicBezTo>
                  <a:pt x="64901" y="25506"/>
                  <a:pt x="56984" y="24592"/>
                  <a:pt x="49133" y="24592"/>
                </a:cubicBezTo>
                <a:cubicBezTo>
                  <a:pt x="39865" y="24592"/>
                  <a:pt x="30689" y="25865"/>
                  <a:pt x="20549" y="31414"/>
                </a:cubicBezTo>
                <a:cubicBezTo>
                  <a:pt x="3436" y="40788"/>
                  <a:pt x="1" y="54497"/>
                  <a:pt x="3303" y="70576"/>
                </a:cubicBezTo>
                <a:cubicBezTo>
                  <a:pt x="8984" y="98326"/>
                  <a:pt x="32934" y="111248"/>
                  <a:pt x="60420" y="111248"/>
                </a:cubicBezTo>
                <a:cubicBezTo>
                  <a:pt x="72152" y="111248"/>
                  <a:pt x="84528" y="108893"/>
                  <a:pt x="96403" y="104333"/>
                </a:cubicBezTo>
                <a:cubicBezTo>
                  <a:pt x="134030" y="89889"/>
                  <a:pt x="151442" y="56599"/>
                  <a:pt x="142936" y="23308"/>
                </a:cubicBezTo>
                <a:cubicBezTo>
                  <a:pt x="140341" y="13221"/>
                  <a:pt x="133174" y="1"/>
                  <a:pt x="121092" y="1"/>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2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390930"/>
            <a:ext cx="7704000" cy="61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1pPr>
            <a:lvl2pPr lvl="1"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2pPr>
            <a:lvl3pPr lvl="2"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3pPr>
            <a:lvl4pPr lvl="3"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4pPr>
            <a:lvl5pPr lvl="4"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5pPr>
            <a:lvl6pPr lvl="5"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6pPr>
            <a:lvl7pPr lvl="6"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7pPr>
            <a:lvl8pPr lvl="7"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8pPr>
            <a:lvl9pPr lvl="8"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9pPr>
          </a:lstStyle>
          <a:p/>
        </p:txBody>
      </p:sp>
      <p:sp>
        <p:nvSpPr>
          <p:cNvPr id="7" name="Google Shape;7;p1"/>
          <p:cNvSpPr txBox="1"/>
          <p:nvPr>
            <p:ph idx="1" type="body"/>
          </p:nvPr>
        </p:nvSpPr>
        <p:spPr>
          <a:xfrm>
            <a:off x="720000" y="1300850"/>
            <a:ext cx="7704000" cy="32679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Poppins"/>
                <a:ea typeface="Poppins"/>
                <a:cs typeface="Poppins"/>
                <a:sym typeface="Poppins"/>
              </a:defRPr>
            </a:lvl1pPr>
            <a:lvl2pPr lvl="1" algn="r">
              <a:buNone/>
              <a:defRPr sz="1300">
                <a:solidFill>
                  <a:schemeClr val="dk1"/>
                </a:solidFill>
                <a:latin typeface="Poppins"/>
                <a:ea typeface="Poppins"/>
                <a:cs typeface="Poppins"/>
                <a:sym typeface="Poppins"/>
              </a:defRPr>
            </a:lvl2pPr>
            <a:lvl3pPr lvl="2" algn="r">
              <a:buNone/>
              <a:defRPr sz="1300">
                <a:solidFill>
                  <a:schemeClr val="dk1"/>
                </a:solidFill>
                <a:latin typeface="Poppins"/>
                <a:ea typeface="Poppins"/>
                <a:cs typeface="Poppins"/>
                <a:sym typeface="Poppins"/>
              </a:defRPr>
            </a:lvl3pPr>
            <a:lvl4pPr lvl="3" algn="r">
              <a:buNone/>
              <a:defRPr sz="1300">
                <a:solidFill>
                  <a:schemeClr val="dk1"/>
                </a:solidFill>
                <a:latin typeface="Poppins"/>
                <a:ea typeface="Poppins"/>
                <a:cs typeface="Poppins"/>
                <a:sym typeface="Poppins"/>
              </a:defRPr>
            </a:lvl4pPr>
            <a:lvl5pPr lvl="4" algn="r">
              <a:buNone/>
              <a:defRPr sz="1300">
                <a:solidFill>
                  <a:schemeClr val="dk1"/>
                </a:solidFill>
                <a:latin typeface="Poppins"/>
                <a:ea typeface="Poppins"/>
                <a:cs typeface="Poppins"/>
                <a:sym typeface="Poppins"/>
              </a:defRPr>
            </a:lvl5pPr>
            <a:lvl6pPr lvl="5" algn="r">
              <a:buNone/>
              <a:defRPr sz="1300">
                <a:solidFill>
                  <a:schemeClr val="dk1"/>
                </a:solidFill>
                <a:latin typeface="Poppins"/>
                <a:ea typeface="Poppins"/>
                <a:cs typeface="Poppins"/>
                <a:sym typeface="Poppins"/>
              </a:defRPr>
            </a:lvl6pPr>
            <a:lvl7pPr lvl="6" algn="r">
              <a:buNone/>
              <a:defRPr sz="1300">
                <a:solidFill>
                  <a:schemeClr val="dk1"/>
                </a:solidFill>
                <a:latin typeface="Poppins"/>
                <a:ea typeface="Poppins"/>
                <a:cs typeface="Poppins"/>
                <a:sym typeface="Poppins"/>
              </a:defRPr>
            </a:lvl7pPr>
            <a:lvl8pPr lvl="7" algn="r">
              <a:buNone/>
              <a:defRPr sz="1300">
                <a:solidFill>
                  <a:schemeClr val="dk1"/>
                </a:solidFill>
                <a:latin typeface="Poppins"/>
                <a:ea typeface="Poppins"/>
                <a:cs typeface="Poppins"/>
                <a:sym typeface="Poppins"/>
              </a:defRPr>
            </a:lvl8pPr>
            <a:lvl9pPr lvl="8" algn="r">
              <a:buNone/>
              <a:defRPr sz="1300">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79" name="Shape 179"/>
        <p:cNvGrpSpPr/>
        <p:nvPr/>
      </p:nvGrpSpPr>
      <p:grpSpPr>
        <a:xfrm>
          <a:off x="0" y="0"/>
          <a:ext cx="0" cy="0"/>
          <a:chOff x="0" y="0"/>
          <a:chExt cx="0" cy="0"/>
        </a:xfrm>
      </p:grpSpPr>
      <p:sp>
        <p:nvSpPr>
          <p:cNvPr id="180" name="Google Shape;180;p24"/>
          <p:cNvSpPr txBox="1"/>
          <p:nvPr>
            <p:ph type="title"/>
          </p:nvPr>
        </p:nvSpPr>
        <p:spPr>
          <a:xfrm>
            <a:off x="720000" y="390930"/>
            <a:ext cx="7704000" cy="61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1pPr>
            <a:lvl2pPr lvl="1"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2pPr>
            <a:lvl3pPr lvl="2"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3pPr>
            <a:lvl4pPr lvl="3"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4pPr>
            <a:lvl5pPr lvl="4"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5pPr>
            <a:lvl6pPr lvl="5"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6pPr>
            <a:lvl7pPr lvl="6"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7pPr>
            <a:lvl8pPr lvl="7"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8pPr>
            <a:lvl9pPr lvl="8" rtl="0">
              <a:spcBef>
                <a:spcPts val="0"/>
              </a:spcBef>
              <a:spcAft>
                <a:spcPts val="0"/>
              </a:spcAft>
              <a:buClr>
                <a:schemeClr val="dk1"/>
              </a:buClr>
              <a:buSzPts val="3200"/>
              <a:buFont typeface="Poppins Black"/>
              <a:buNone/>
              <a:defRPr sz="3200">
                <a:solidFill>
                  <a:schemeClr val="dk1"/>
                </a:solidFill>
                <a:latin typeface="Poppins Black"/>
                <a:ea typeface="Poppins Black"/>
                <a:cs typeface="Poppins Black"/>
                <a:sym typeface="Poppins Black"/>
              </a:defRPr>
            </a:lvl9pPr>
          </a:lstStyle>
          <a:p/>
        </p:txBody>
      </p:sp>
      <p:sp>
        <p:nvSpPr>
          <p:cNvPr id="181" name="Google Shape;181;p24"/>
          <p:cNvSpPr txBox="1"/>
          <p:nvPr>
            <p:ph idx="1" type="body"/>
          </p:nvPr>
        </p:nvSpPr>
        <p:spPr>
          <a:xfrm>
            <a:off x="720000" y="1300850"/>
            <a:ext cx="7704000" cy="32679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16.jpg"/><Relationship Id="rId5" Type="http://schemas.openxmlformats.org/officeDocument/2006/relationships/image" Target="../media/image20.png"/><Relationship Id="rId6"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2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9.jpg"/><Relationship Id="rId5"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17.jpg"/><Relationship Id="rId5" Type="http://schemas.openxmlformats.org/officeDocument/2006/relationships/image" Target="../media/image3.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334" name="Shape 334"/>
        <p:cNvGrpSpPr/>
        <p:nvPr/>
      </p:nvGrpSpPr>
      <p:grpSpPr>
        <a:xfrm>
          <a:off x="0" y="0"/>
          <a:ext cx="0" cy="0"/>
          <a:chOff x="0" y="0"/>
          <a:chExt cx="0" cy="0"/>
        </a:xfrm>
      </p:grpSpPr>
      <p:sp>
        <p:nvSpPr>
          <p:cNvPr id="335" name="Google Shape;335;p47"/>
          <p:cNvSpPr txBox="1"/>
          <p:nvPr>
            <p:ph idx="1" type="subTitle"/>
          </p:nvPr>
        </p:nvSpPr>
        <p:spPr>
          <a:xfrm>
            <a:off x="721550" y="2811175"/>
            <a:ext cx="5208900" cy="10284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sz="1700">
              <a:solidFill>
                <a:schemeClr val="lt1"/>
              </a:solidFill>
            </a:endParaRPr>
          </a:p>
          <a:p>
            <a:pPr indent="0" lvl="0" marL="0" rtl="0" algn="ctr">
              <a:lnSpc>
                <a:spcPct val="115000"/>
              </a:lnSpc>
              <a:spcBef>
                <a:spcPts val="0"/>
              </a:spcBef>
              <a:spcAft>
                <a:spcPts val="0"/>
              </a:spcAft>
              <a:buNone/>
            </a:pPr>
            <a:r>
              <a:rPr i="1" lang="en" sz="1700">
                <a:solidFill>
                  <a:schemeClr val="lt1"/>
                </a:solidFill>
                <a:latin typeface="Poppins Black"/>
                <a:ea typeface="Poppins Black"/>
                <a:cs typeface="Poppins Black"/>
                <a:sym typeface="Poppins Black"/>
              </a:rPr>
              <a:t>Final Presentation</a:t>
            </a:r>
            <a:endParaRPr i="1" sz="1700">
              <a:solidFill>
                <a:schemeClr val="lt1"/>
              </a:solidFill>
              <a:latin typeface="Poppins Black"/>
              <a:ea typeface="Poppins Black"/>
              <a:cs typeface="Poppins Black"/>
              <a:sym typeface="Poppins Black"/>
            </a:endParaRPr>
          </a:p>
          <a:p>
            <a:pPr indent="0" lvl="0" marL="0" rtl="0" algn="ctr">
              <a:lnSpc>
                <a:spcPct val="115000"/>
              </a:lnSpc>
              <a:spcBef>
                <a:spcPts val="0"/>
              </a:spcBef>
              <a:spcAft>
                <a:spcPts val="0"/>
              </a:spcAft>
              <a:buNone/>
            </a:pPr>
            <a:r>
              <a:t/>
            </a:r>
            <a:endParaRPr sz="1700">
              <a:solidFill>
                <a:schemeClr val="lt1"/>
              </a:solidFill>
            </a:endParaRPr>
          </a:p>
          <a:p>
            <a:pPr indent="0" lvl="0" marL="0" rtl="0" algn="ctr">
              <a:lnSpc>
                <a:spcPct val="115000"/>
              </a:lnSpc>
              <a:spcBef>
                <a:spcPts val="0"/>
              </a:spcBef>
              <a:spcAft>
                <a:spcPts val="0"/>
              </a:spcAft>
              <a:buNone/>
            </a:pPr>
            <a:r>
              <a:rPr lang="en" sz="1400">
                <a:solidFill>
                  <a:srgbClr val="FFFFFF"/>
                </a:solidFill>
              </a:rPr>
              <a:t>Razan Andigani (RBE + ME), Jeremy Branch (ME), Ryan Keller (ME), Chioma Onyenokwe (RBE)</a:t>
            </a:r>
            <a:endParaRPr sz="1400">
              <a:solidFill>
                <a:srgbClr val="FFFFFF"/>
              </a:solidFill>
            </a:endParaRPr>
          </a:p>
          <a:p>
            <a:pPr indent="0" lvl="0" marL="0" rtl="0" algn="ctr">
              <a:spcBef>
                <a:spcPts val="1600"/>
              </a:spcBef>
              <a:spcAft>
                <a:spcPts val="1600"/>
              </a:spcAft>
              <a:buNone/>
            </a:pPr>
            <a:r>
              <a:t/>
            </a:r>
            <a:endParaRPr sz="1700">
              <a:solidFill>
                <a:srgbClr val="FFFFFF"/>
              </a:solidFill>
            </a:endParaRPr>
          </a:p>
        </p:txBody>
      </p:sp>
      <p:sp>
        <p:nvSpPr>
          <p:cNvPr id="336" name="Google Shape;336;p47"/>
          <p:cNvSpPr/>
          <p:nvPr/>
        </p:nvSpPr>
        <p:spPr>
          <a:xfrm>
            <a:off x="5703100" y="1119688"/>
            <a:ext cx="3143100" cy="3143100"/>
          </a:xfrm>
          <a:prstGeom prst="ellipse">
            <a:avLst/>
          </a:prstGeom>
          <a:solidFill>
            <a:srgbClr val="213B55"/>
          </a:solidFill>
          <a:ln cap="flat" cmpd="sng" w="9525">
            <a:solidFill>
              <a:srgbClr val="213B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7" name="Google Shape;337;p47"/>
          <p:cNvGrpSpPr/>
          <p:nvPr/>
        </p:nvGrpSpPr>
        <p:grpSpPr>
          <a:xfrm>
            <a:off x="5641201" y="1225773"/>
            <a:ext cx="2923065" cy="2854728"/>
            <a:chOff x="2215075" y="1064425"/>
            <a:chExt cx="1564475" cy="1527900"/>
          </a:xfrm>
        </p:grpSpPr>
        <p:sp>
          <p:nvSpPr>
            <p:cNvPr id="338" name="Google Shape;338;p47"/>
            <p:cNvSpPr/>
            <p:nvPr/>
          </p:nvSpPr>
          <p:spPr>
            <a:xfrm>
              <a:off x="3027325" y="2502225"/>
              <a:ext cx="151800" cy="55075"/>
            </a:xfrm>
            <a:custGeom>
              <a:rect b="b" l="l" r="r" t="t"/>
              <a:pathLst>
                <a:path extrusionOk="0" h="2203" w="6072">
                  <a:moveTo>
                    <a:pt x="5938" y="1"/>
                  </a:moveTo>
                  <a:lnTo>
                    <a:pt x="1" y="1802"/>
                  </a:lnTo>
                  <a:lnTo>
                    <a:pt x="134" y="2202"/>
                  </a:lnTo>
                  <a:lnTo>
                    <a:pt x="6072" y="401"/>
                  </a:lnTo>
                  <a:lnTo>
                    <a:pt x="5938" y="1"/>
                  </a:lnTo>
                  <a:close/>
                </a:path>
              </a:pathLst>
            </a:custGeom>
            <a:solidFill>
              <a:srgbClr val="80ED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7"/>
            <p:cNvSpPr/>
            <p:nvPr/>
          </p:nvSpPr>
          <p:spPr>
            <a:xfrm>
              <a:off x="3219125" y="2465550"/>
              <a:ext cx="81750" cy="34200"/>
            </a:xfrm>
            <a:custGeom>
              <a:rect b="b" l="l" r="r" t="t"/>
              <a:pathLst>
                <a:path extrusionOk="0" h="1368" w="3270">
                  <a:moveTo>
                    <a:pt x="3170" y="0"/>
                  </a:moveTo>
                  <a:lnTo>
                    <a:pt x="1" y="967"/>
                  </a:lnTo>
                  <a:lnTo>
                    <a:pt x="101" y="1368"/>
                  </a:lnTo>
                  <a:lnTo>
                    <a:pt x="3270" y="400"/>
                  </a:lnTo>
                  <a:lnTo>
                    <a:pt x="3170" y="0"/>
                  </a:lnTo>
                  <a:close/>
                </a:path>
              </a:pathLst>
            </a:custGeom>
            <a:solidFill>
              <a:srgbClr val="80ED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7"/>
            <p:cNvSpPr/>
            <p:nvPr/>
          </p:nvSpPr>
          <p:spPr>
            <a:xfrm>
              <a:off x="2563675" y="1747525"/>
              <a:ext cx="935675" cy="844800"/>
            </a:xfrm>
            <a:custGeom>
              <a:rect b="b" l="l" r="r" t="t"/>
              <a:pathLst>
                <a:path extrusionOk="0" h="33792" w="37427">
                  <a:moveTo>
                    <a:pt x="29922" y="1"/>
                  </a:moveTo>
                  <a:lnTo>
                    <a:pt x="0" y="9107"/>
                  </a:lnTo>
                  <a:lnTo>
                    <a:pt x="7506" y="33791"/>
                  </a:lnTo>
                  <a:lnTo>
                    <a:pt x="37427" y="24652"/>
                  </a:lnTo>
                  <a:lnTo>
                    <a:pt x="2992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7"/>
            <p:cNvSpPr/>
            <p:nvPr/>
          </p:nvSpPr>
          <p:spPr>
            <a:xfrm>
              <a:off x="3311700" y="1662475"/>
              <a:ext cx="467850" cy="702175"/>
            </a:xfrm>
            <a:custGeom>
              <a:rect b="b" l="l" r="r" t="t"/>
              <a:pathLst>
                <a:path extrusionOk="0" h="28087" w="18714">
                  <a:moveTo>
                    <a:pt x="11175" y="0"/>
                  </a:moveTo>
                  <a:lnTo>
                    <a:pt x="1" y="3403"/>
                  </a:lnTo>
                  <a:lnTo>
                    <a:pt x="7506" y="28087"/>
                  </a:lnTo>
                  <a:lnTo>
                    <a:pt x="18714" y="24651"/>
                  </a:lnTo>
                  <a:lnTo>
                    <a:pt x="11175" y="0"/>
                  </a:lnTo>
                  <a:close/>
                </a:path>
              </a:pathLst>
            </a:custGeom>
            <a:solidFill>
              <a:srgbClr val="80ED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7"/>
            <p:cNvSpPr/>
            <p:nvPr/>
          </p:nvSpPr>
          <p:spPr>
            <a:xfrm>
              <a:off x="3311700" y="1662475"/>
              <a:ext cx="467850" cy="702175"/>
            </a:xfrm>
            <a:custGeom>
              <a:rect b="b" l="l" r="r" t="t"/>
              <a:pathLst>
                <a:path extrusionOk="0" h="28087" w="18714">
                  <a:moveTo>
                    <a:pt x="11175" y="0"/>
                  </a:moveTo>
                  <a:lnTo>
                    <a:pt x="1" y="3403"/>
                  </a:lnTo>
                  <a:lnTo>
                    <a:pt x="7506" y="28087"/>
                  </a:lnTo>
                  <a:lnTo>
                    <a:pt x="18714" y="24651"/>
                  </a:lnTo>
                  <a:lnTo>
                    <a:pt x="1117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7"/>
            <p:cNvSpPr/>
            <p:nvPr/>
          </p:nvSpPr>
          <p:spPr>
            <a:xfrm>
              <a:off x="3229150" y="1995200"/>
              <a:ext cx="403650" cy="298575"/>
            </a:xfrm>
            <a:custGeom>
              <a:rect b="b" l="l" r="r" t="t"/>
              <a:pathLst>
                <a:path extrusionOk="0" h="11943" w="16146">
                  <a:moveTo>
                    <a:pt x="13810" y="1"/>
                  </a:moveTo>
                  <a:lnTo>
                    <a:pt x="0" y="4170"/>
                  </a:lnTo>
                  <a:lnTo>
                    <a:pt x="2335" y="11943"/>
                  </a:lnTo>
                  <a:lnTo>
                    <a:pt x="16145" y="7773"/>
                  </a:lnTo>
                  <a:lnTo>
                    <a:pt x="13810" y="1"/>
                  </a:lnTo>
                  <a:close/>
                </a:path>
              </a:pathLst>
            </a:custGeom>
            <a:solidFill>
              <a:srgbClr val="1A2327">
                <a:alpha val="1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7"/>
            <p:cNvSpPr/>
            <p:nvPr/>
          </p:nvSpPr>
          <p:spPr>
            <a:xfrm>
              <a:off x="2672075" y="1993525"/>
              <a:ext cx="169325" cy="169325"/>
            </a:xfrm>
            <a:custGeom>
              <a:rect b="b" l="l" r="r" t="t"/>
              <a:pathLst>
                <a:path extrusionOk="0" h="6773" w="6773">
                  <a:moveTo>
                    <a:pt x="5204" y="1"/>
                  </a:moveTo>
                  <a:lnTo>
                    <a:pt x="1" y="1602"/>
                  </a:lnTo>
                  <a:lnTo>
                    <a:pt x="1602" y="6772"/>
                  </a:lnTo>
                  <a:lnTo>
                    <a:pt x="6772" y="5205"/>
                  </a:lnTo>
                  <a:lnTo>
                    <a:pt x="5204" y="1"/>
                  </a:lnTo>
                  <a:close/>
                </a:path>
              </a:pathLst>
            </a:custGeom>
            <a:solidFill>
              <a:srgbClr val="1A2327">
                <a:alpha val="1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7"/>
            <p:cNvSpPr/>
            <p:nvPr/>
          </p:nvSpPr>
          <p:spPr>
            <a:xfrm>
              <a:off x="2831350" y="1945175"/>
              <a:ext cx="168500" cy="169300"/>
            </a:xfrm>
            <a:custGeom>
              <a:rect b="b" l="l" r="r" t="t"/>
              <a:pathLst>
                <a:path extrusionOk="0" h="6772" w="6740">
                  <a:moveTo>
                    <a:pt x="5171" y="0"/>
                  </a:moveTo>
                  <a:lnTo>
                    <a:pt x="1" y="1601"/>
                  </a:lnTo>
                  <a:lnTo>
                    <a:pt x="1569" y="6772"/>
                  </a:lnTo>
                  <a:lnTo>
                    <a:pt x="6739" y="5204"/>
                  </a:lnTo>
                  <a:lnTo>
                    <a:pt x="5171" y="0"/>
                  </a:lnTo>
                  <a:close/>
                </a:path>
              </a:pathLst>
            </a:custGeom>
            <a:solidFill>
              <a:srgbClr val="1A2327">
                <a:alpha val="1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7"/>
            <p:cNvSpPr/>
            <p:nvPr/>
          </p:nvSpPr>
          <p:spPr>
            <a:xfrm>
              <a:off x="2827200" y="1103350"/>
              <a:ext cx="231025" cy="339150"/>
            </a:xfrm>
            <a:custGeom>
              <a:rect b="b" l="l" r="r" t="t"/>
              <a:pathLst>
                <a:path extrusionOk="0" h="13566" w="9241">
                  <a:moveTo>
                    <a:pt x="4145" y="1"/>
                  </a:moveTo>
                  <a:cubicBezTo>
                    <a:pt x="3944" y="1"/>
                    <a:pt x="3740" y="17"/>
                    <a:pt x="3536" y="49"/>
                  </a:cubicBezTo>
                  <a:cubicBezTo>
                    <a:pt x="1434" y="383"/>
                    <a:pt x="0" y="2384"/>
                    <a:pt x="334" y="4486"/>
                  </a:cubicBezTo>
                  <a:lnTo>
                    <a:pt x="1268" y="10323"/>
                  </a:lnTo>
                  <a:cubicBezTo>
                    <a:pt x="1571" y="12234"/>
                    <a:pt x="3226" y="13566"/>
                    <a:pt x="5129" y="13566"/>
                  </a:cubicBezTo>
                  <a:cubicBezTo>
                    <a:pt x="5318" y="13566"/>
                    <a:pt x="5511" y="13553"/>
                    <a:pt x="5704" y="13525"/>
                  </a:cubicBezTo>
                  <a:cubicBezTo>
                    <a:pt x="7806" y="13159"/>
                    <a:pt x="9240" y="11190"/>
                    <a:pt x="8906" y="9089"/>
                  </a:cubicBezTo>
                  <a:lnTo>
                    <a:pt x="7972" y="3251"/>
                  </a:lnTo>
                  <a:cubicBezTo>
                    <a:pt x="7671" y="1354"/>
                    <a:pt x="6011" y="1"/>
                    <a:pt x="41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7"/>
            <p:cNvSpPr/>
            <p:nvPr/>
          </p:nvSpPr>
          <p:spPr>
            <a:xfrm>
              <a:off x="2875550" y="1207050"/>
              <a:ext cx="147100" cy="123650"/>
            </a:xfrm>
            <a:custGeom>
              <a:rect b="b" l="l" r="r" t="t"/>
              <a:pathLst>
                <a:path extrusionOk="0" h="4946" w="5884">
                  <a:moveTo>
                    <a:pt x="2699" y="1"/>
                  </a:moveTo>
                  <a:cubicBezTo>
                    <a:pt x="2559" y="1"/>
                    <a:pt x="2416" y="13"/>
                    <a:pt x="2269" y="37"/>
                  </a:cubicBezTo>
                  <a:cubicBezTo>
                    <a:pt x="901" y="238"/>
                    <a:pt x="1" y="1539"/>
                    <a:pt x="201" y="2873"/>
                  </a:cubicBezTo>
                  <a:cubicBezTo>
                    <a:pt x="423" y="4183"/>
                    <a:pt x="1534" y="4946"/>
                    <a:pt x="2666" y="4946"/>
                  </a:cubicBezTo>
                  <a:cubicBezTo>
                    <a:pt x="3407" y="4946"/>
                    <a:pt x="4156" y="4619"/>
                    <a:pt x="4671" y="3907"/>
                  </a:cubicBezTo>
                  <a:cubicBezTo>
                    <a:pt x="5884" y="2258"/>
                    <a:pt x="4632" y="1"/>
                    <a:pt x="26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7"/>
            <p:cNvSpPr/>
            <p:nvPr/>
          </p:nvSpPr>
          <p:spPr>
            <a:xfrm>
              <a:off x="2898900" y="1229075"/>
              <a:ext cx="95375" cy="80750"/>
            </a:xfrm>
            <a:custGeom>
              <a:rect b="b" l="l" r="r" t="t"/>
              <a:pathLst>
                <a:path extrusionOk="0" h="3230" w="3815">
                  <a:moveTo>
                    <a:pt x="1748" y="1"/>
                  </a:moveTo>
                  <a:cubicBezTo>
                    <a:pt x="1657" y="1"/>
                    <a:pt x="1564" y="8"/>
                    <a:pt x="1469" y="24"/>
                  </a:cubicBezTo>
                  <a:cubicBezTo>
                    <a:pt x="601" y="157"/>
                    <a:pt x="1" y="991"/>
                    <a:pt x="134" y="1858"/>
                  </a:cubicBezTo>
                  <a:cubicBezTo>
                    <a:pt x="276" y="2728"/>
                    <a:pt x="994" y="3230"/>
                    <a:pt x="1731" y="3230"/>
                  </a:cubicBezTo>
                  <a:cubicBezTo>
                    <a:pt x="2209" y="3230"/>
                    <a:pt x="2695" y="3018"/>
                    <a:pt x="3036" y="2559"/>
                  </a:cubicBezTo>
                  <a:cubicBezTo>
                    <a:pt x="3815" y="1469"/>
                    <a:pt x="3023" y="1"/>
                    <a:pt x="1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7"/>
            <p:cNvSpPr/>
            <p:nvPr/>
          </p:nvSpPr>
          <p:spPr>
            <a:xfrm>
              <a:off x="2940050" y="1241475"/>
              <a:ext cx="27000" cy="24750"/>
            </a:xfrm>
            <a:custGeom>
              <a:rect b="b" l="l" r="r" t="t"/>
              <a:pathLst>
                <a:path extrusionOk="0" h="990" w="1080">
                  <a:moveTo>
                    <a:pt x="548" y="1"/>
                  </a:moveTo>
                  <a:cubicBezTo>
                    <a:pt x="276" y="1"/>
                    <a:pt x="0" y="209"/>
                    <a:pt x="56" y="562"/>
                  </a:cubicBezTo>
                  <a:cubicBezTo>
                    <a:pt x="100" y="857"/>
                    <a:pt x="315" y="989"/>
                    <a:pt x="532" y="989"/>
                  </a:cubicBezTo>
                  <a:cubicBezTo>
                    <a:pt x="804" y="989"/>
                    <a:pt x="1079" y="781"/>
                    <a:pt x="1023" y="428"/>
                  </a:cubicBezTo>
                  <a:cubicBezTo>
                    <a:pt x="979" y="133"/>
                    <a:pt x="764" y="1"/>
                    <a:pt x="5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7"/>
            <p:cNvSpPr/>
            <p:nvPr/>
          </p:nvSpPr>
          <p:spPr>
            <a:xfrm>
              <a:off x="2920975" y="1282550"/>
              <a:ext cx="13825" cy="12350"/>
            </a:xfrm>
            <a:custGeom>
              <a:rect b="b" l="l" r="r" t="t"/>
              <a:pathLst>
                <a:path extrusionOk="0" h="494" w="553">
                  <a:moveTo>
                    <a:pt x="281" y="0"/>
                  </a:moveTo>
                  <a:cubicBezTo>
                    <a:pt x="143" y="0"/>
                    <a:pt x="0" y="103"/>
                    <a:pt x="18" y="286"/>
                  </a:cubicBezTo>
                  <a:cubicBezTo>
                    <a:pt x="47" y="402"/>
                    <a:pt x="152" y="493"/>
                    <a:pt x="266" y="493"/>
                  </a:cubicBezTo>
                  <a:cubicBezTo>
                    <a:pt x="284" y="493"/>
                    <a:pt x="301" y="491"/>
                    <a:pt x="319" y="487"/>
                  </a:cubicBezTo>
                  <a:cubicBezTo>
                    <a:pt x="452" y="487"/>
                    <a:pt x="552" y="353"/>
                    <a:pt x="519" y="220"/>
                  </a:cubicBezTo>
                  <a:cubicBezTo>
                    <a:pt x="504" y="69"/>
                    <a:pt x="394" y="0"/>
                    <a:pt x="2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7"/>
            <p:cNvSpPr/>
            <p:nvPr/>
          </p:nvSpPr>
          <p:spPr>
            <a:xfrm>
              <a:off x="3205800" y="1195475"/>
              <a:ext cx="270200" cy="64225"/>
            </a:xfrm>
            <a:custGeom>
              <a:rect b="b" l="l" r="r" t="t"/>
              <a:pathLst>
                <a:path extrusionOk="0" h="2569" w="10808">
                  <a:moveTo>
                    <a:pt x="10574" y="0"/>
                  </a:moveTo>
                  <a:lnTo>
                    <a:pt x="0" y="1034"/>
                  </a:lnTo>
                  <a:lnTo>
                    <a:pt x="267" y="2569"/>
                  </a:lnTo>
                  <a:lnTo>
                    <a:pt x="10808" y="1401"/>
                  </a:lnTo>
                  <a:lnTo>
                    <a:pt x="1057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7"/>
            <p:cNvSpPr/>
            <p:nvPr/>
          </p:nvSpPr>
          <p:spPr>
            <a:xfrm>
              <a:off x="3420950" y="1134975"/>
              <a:ext cx="105925" cy="154550"/>
            </a:xfrm>
            <a:custGeom>
              <a:rect b="b" l="l" r="r" t="t"/>
              <a:pathLst>
                <a:path extrusionOk="0" h="6182" w="4237">
                  <a:moveTo>
                    <a:pt x="1892" y="1"/>
                  </a:moveTo>
                  <a:cubicBezTo>
                    <a:pt x="1807" y="1"/>
                    <a:pt x="1721" y="6"/>
                    <a:pt x="1635" y="18"/>
                  </a:cubicBezTo>
                  <a:cubicBezTo>
                    <a:pt x="668" y="185"/>
                    <a:pt x="0" y="1086"/>
                    <a:pt x="167" y="2053"/>
                  </a:cubicBezTo>
                  <a:lnTo>
                    <a:pt x="567" y="4722"/>
                  </a:lnTo>
                  <a:cubicBezTo>
                    <a:pt x="717" y="5559"/>
                    <a:pt x="1456" y="6182"/>
                    <a:pt x="2304" y="6182"/>
                  </a:cubicBezTo>
                  <a:cubicBezTo>
                    <a:pt x="2402" y="6182"/>
                    <a:pt x="2502" y="6173"/>
                    <a:pt x="2602" y="6156"/>
                  </a:cubicBezTo>
                  <a:cubicBezTo>
                    <a:pt x="3570" y="6023"/>
                    <a:pt x="4237" y="5122"/>
                    <a:pt x="4070" y="4155"/>
                  </a:cubicBezTo>
                  <a:lnTo>
                    <a:pt x="3670" y="1486"/>
                  </a:lnTo>
                  <a:cubicBezTo>
                    <a:pt x="3518" y="605"/>
                    <a:pt x="2757" y="1"/>
                    <a:pt x="18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7"/>
            <p:cNvSpPr/>
            <p:nvPr/>
          </p:nvSpPr>
          <p:spPr>
            <a:xfrm>
              <a:off x="3026500" y="1186300"/>
              <a:ext cx="209350" cy="129275"/>
            </a:xfrm>
            <a:custGeom>
              <a:rect b="b" l="l" r="r" t="t"/>
              <a:pathLst>
                <a:path extrusionOk="0" h="5171" w="8374">
                  <a:moveTo>
                    <a:pt x="0" y="0"/>
                  </a:moveTo>
                  <a:lnTo>
                    <a:pt x="834" y="5171"/>
                  </a:lnTo>
                  <a:lnTo>
                    <a:pt x="7606" y="4070"/>
                  </a:lnTo>
                  <a:cubicBezTo>
                    <a:pt x="8073" y="4003"/>
                    <a:pt x="8373" y="3569"/>
                    <a:pt x="8306" y="3136"/>
                  </a:cubicBezTo>
                  <a:lnTo>
                    <a:pt x="8006" y="1134"/>
                  </a:lnTo>
                  <a:cubicBezTo>
                    <a:pt x="7939" y="734"/>
                    <a:pt x="7606" y="467"/>
                    <a:pt x="7206" y="434"/>
                  </a:cubicBez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7"/>
            <p:cNvSpPr/>
            <p:nvPr/>
          </p:nvSpPr>
          <p:spPr>
            <a:xfrm>
              <a:off x="3439300" y="1088450"/>
              <a:ext cx="38625" cy="32875"/>
            </a:xfrm>
            <a:custGeom>
              <a:rect b="b" l="l" r="r" t="t"/>
              <a:pathLst>
                <a:path extrusionOk="0" h="1315" w="1545">
                  <a:moveTo>
                    <a:pt x="719" y="1"/>
                  </a:moveTo>
                  <a:cubicBezTo>
                    <a:pt x="681" y="1"/>
                    <a:pt x="641" y="4"/>
                    <a:pt x="601" y="11"/>
                  </a:cubicBezTo>
                  <a:cubicBezTo>
                    <a:pt x="234" y="45"/>
                    <a:pt x="0" y="378"/>
                    <a:pt x="67" y="745"/>
                  </a:cubicBezTo>
                  <a:cubicBezTo>
                    <a:pt x="107" y="1110"/>
                    <a:pt x="406" y="1315"/>
                    <a:pt x="709" y="1315"/>
                  </a:cubicBezTo>
                  <a:cubicBezTo>
                    <a:pt x="906" y="1315"/>
                    <a:pt x="1103" y="1229"/>
                    <a:pt x="1234" y="1045"/>
                  </a:cubicBezTo>
                  <a:cubicBezTo>
                    <a:pt x="1544" y="581"/>
                    <a:pt x="1221" y="1"/>
                    <a:pt x="7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7"/>
            <p:cNvSpPr/>
            <p:nvPr/>
          </p:nvSpPr>
          <p:spPr>
            <a:xfrm>
              <a:off x="3485150" y="1064425"/>
              <a:ext cx="158475" cy="46100"/>
            </a:xfrm>
            <a:custGeom>
              <a:rect b="b" l="l" r="r" t="t"/>
              <a:pathLst>
                <a:path extrusionOk="0" h="1844" w="6339">
                  <a:moveTo>
                    <a:pt x="5805" y="1"/>
                  </a:moveTo>
                  <a:cubicBezTo>
                    <a:pt x="5783" y="1"/>
                    <a:pt x="5761" y="2"/>
                    <a:pt x="5738" y="5"/>
                  </a:cubicBezTo>
                  <a:lnTo>
                    <a:pt x="468" y="839"/>
                  </a:lnTo>
                  <a:cubicBezTo>
                    <a:pt x="168" y="906"/>
                    <a:pt x="1" y="1139"/>
                    <a:pt x="34" y="1439"/>
                  </a:cubicBezTo>
                  <a:cubicBezTo>
                    <a:pt x="95" y="1683"/>
                    <a:pt x="296" y="1844"/>
                    <a:pt x="534" y="1844"/>
                  </a:cubicBezTo>
                  <a:cubicBezTo>
                    <a:pt x="556" y="1844"/>
                    <a:pt x="579" y="1842"/>
                    <a:pt x="601" y="1840"/>
                  </a:cubicBezTo>
                  <a:lnTo>
                    <a:pt x="5872" y="1006"/>
                  </a:lnTo>
                  <a:cubicBezTo>
                    <a:pt x="6139" y="972"/>
                    <a:pt x="6339" y="705"/>
                    <a:pt x="6305" y="439"/>
                  </a:cubicBezTo>
                  <a:cubicBezTo>
                    <a:pt x="6244" y="164"/>
                    <a:pt x="6043" y="1"/>
                    <a:pt x="58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7"/>
            <p:cNvSpPr/>
            <p:nvPr/>
          </p:nvSpPr>
          <p:spPr>
            <a:xfrm>
              <a:off x="3270000" y="1099250"/>
              <a:ext cx="158475" cy="46300"/>
            </a:xfrm>
            <a:custGeom>
              <a:rect b="b" l="l" r="r" t="t"/>
              <a:pathLst>
                <a:path extrusionOk="0" h="1852" w="6339">
                  <a:moveTo>
                    <a:pt x="5843" y="0"/>
                  </a:moveTo>
                  <a:cubicBezTo>
                    <a:pt x="5808" y="0"/>
                    <a:pt x="5773" y="4"/>
                    <a:pt x="5738" y="13"/>
                  </a:cubicBezTo>
                  <a:lnTo>
                    <a:pt x="468" y="847"/>
                  </a:lnTo>
                  <a:cubicBezTo>
                    <a:pt x="201" y="880"/>
                    <a:pt x="1" y="1147"/>
                    <a:pt x="34" y="1414"/>
                  </a:cubicBezTo>
                  <a:cubicBezTo>
                    <a:pt x="96" y="1661"/>
                    <a:pt x="301" y="1851"/>
                    <a:pt x="570" y="1851"/>
                  </a:cubicBezTo>
                  <a:cubicBezTo>
                    <a:pt x="591" y="1851"/>
                    <a:pt x="613" y="1850"/>
                    <a:pt x="635" y="1848"/>
                  </a:cubicBezTo>
                  <a:lnTo>
                    <a:pt x="5872" y="1014"/>
                  </a:lnTo>
                  <a:cubicBezTo>
                    <a:pt x="6172" y="947"/>
                    <a:pt x="6339" y="680"/>
                    <a:pt x="6305" y="413"/>
                  </a:cubicBezTo>
                  <a:cubicBezTo>
                    <a:pt x="6276" y="182"/>
                    <a:pt x="6071" y="0"/>
                    <a:pt x="58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7"/>
            <p:cNvSpPr/>
            <p:nvPr/>
          </p:nvSpPr>
          <p:spPr>
            <a:xfrm>
              <a:off x="2416900" y="1305550"/>
              <a:ext cx="265200" cy="92575"/>
            </a:xfrm>
            <a:custGeom>
              <a:rect b="b" l="l" r="r" t="t"/>
              <a:pathLst>
                <a:path extrusionOk="0" h="3703" w="10608">
                  <a:moveTo>
                    <a:pt x="10374" y="0"/>
                  </a:moveTo>
                  <a:lnTo>
                    <a:pt x="0" y="2302"/>
                  </a:lnTo>
                  <a:lnTo>
                    <a:pt x="234" y="3703"/>
                  </a:lnTo>
                  <a:lnTo>
                    <a:pt x="10608" y="1568"/>
                  </a:lnTo>
                  <a:lnTo>
                    <a:pt x="1037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7"/>
            <p:cNvSpPr/>
            <p:nvPr/>
          </p:nvSpPr>
          <p:spPr>
            <a:xfrm>
              <a:off x="2366025" y="1303225"/>
              <a:ext cx="105100" cy="155375"/>
            </a:xfrm>
            <a:custGeom>
              <a:rect b="b" l="l" r="r" t="t"/>
              <a:pathLst>
                <a:path extrusionOk="0" h="6215" w="4204">
                  <a:moveTo>
                    <a:pt x="1899" y="1"/>
                  </a:moveTo>
                  <a:cubicBezTo>
                    <a:pt x="1801" y="1"/>
                    <a:pt x="1702" y="9"/>
                    <a:pt x="1602" y="27"/>
                  </a:cubicBezTo>
                  <a:cubicBezTo>
                    <a:pt x="634" y="193"/>
                    <a:pt x="1" y="1094"/>
                    <a:pt x="134" y="2061"/>
                  </a:cubicBezTo>
                  <a:lnTo>
                    <a:pt x="568" y="4697"/>
                  </a:lnTo>
                  <a:cubicBezTo>
                    <a:pt x="690" y="5581"/>
                    <a:pt x="1481" y="6215"/>
                    <a:pt x="2355" y="6215"/>
                  </a:cubicBezTo>
                  <a:cubicBezTo>
                    <a:pt x="2437" y="6215"/>
                    <a:pt x="2520" y="6209"/>
                    <a:pt x="2602" y="6198"/>
                  </a:cubicBezTo>
                  <a:cubicBezTo>
                    <a:pt x="3536" y="6031"/>
                    <a:pt x="4204" y="5130"/>
                    <a:pt x="4070" y="4163"/>
                  </a:cubicBezTo>
                  <a:lnTo>
                    <a:pt x="3637" y="1494"/>
                  </a:lnTo>
                  <a:cubicBezTo>
                    <a:pt x="3487" y="627"/>
                    <a:pt x="2748" y="1"/>
                    <a:pt x="18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7"/>
            <p:cNvSpPr/>
            <p:nvPr/>
          </p:nvSpPr>
          <p:spPr>
            <a:xfrm>
              <a:off x="2653725" y="1216325"/>
              <a:ext cx="202675" cy="157000"/>
            </a:xfrm>
            <a:custGeom>
              <a:rect b="b" l="l" r="r" t="t"/>
              <a:pathLst>
                <a:path extrusionOk="0" h="6280" w="8107">
                  <a:moveTo>
                    <a:pt x="7273" y="0"/>
                  </a:moveTo>
                  <a:lnTo>
                    <a:pt x="568" y="2669"/>
                  </a:lnTo>
                  <a:cubicBezTo>
                    <a:pt x="201" y="2802"/>
                    <a:pt x="1" y="3202"/>
                    <a:pt x="68" y="3569"/>
                  </a:cubicBezTo>
                  <a:lnTo>
                    <a:pt x="368" y="5571"/>
                  </a:lnTo>
                  <a:cubicBezTo>
                    <a:pt x="429" y="5967"/>
                    <a:pt x="796" y="6280"/>
                    <a:pt x="1215" y="6280"/>
                  </a:cubicBezTo>
                  <a:cubicBezTo>
                    <a:pt x="1255" y="6280"/>
                    <a:pt x="1295" y="6277"/>
                    <a:pt x="1335" y="6271"/>
                  </a:cubicBezTo>
                  <a:lnTo>
                    <a:pt x="8107" y="5170"/>
                  </a:lnTo>
                  <a:lnTo>
                    <a:pt x="72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7"/>
            <p:cNvSpPr/>
            <p:nvPr/>
          </p:nvSpPr>
          <p:spPr>
            <a:xfrm>
              <a:off x="2380200" y="1256250"/>
              <a:ext cx="39425" cy="33175"/>
            </a:xfrm>
            <a:custGeom>
              <a:rect b="b" l="l" r="r" t="t"/>
              <a:pathLst>
                <a:path extrusionOk="0" h="1327" w="1577">
                  <a:moveTo>
                    <a:pt x="837" y="1"/>
                  </a:moveTo>
                  <a:cubicBezTo>
                    <a:pt x="814" y="1"/>
                    <a:pt x="791" y="2"/>
                    <a:pt x="768" y="4"/>
                  </a:cubicBezTo>
                  <a:cubicBezTo>
                    <a:pt x="167" y="104"/>
                    <a:pt x="1" y="838"/>
                    <a:pt x="468" y="1205"/>
                  </a:cubicBezTo>
                  <a:cubicBezTo>
                    <a:pt x="585" y="1289"/>
                    <a:pt x="715" y="1326"/>
                    <a:pt x="843" y="1326"/>
                  </a:cubicBezTo>
                  <a:cubicBezTo>
                    <a:pt x="1222" y="1326"/>
                    <a:pt x="1577" y="996"/>
                    <a:pt x="1502" y="571"/>
                  </a:cubicBezTo>
                  <a:cubicBezTo>
                    <a:pt x="1439" y="228"/>
                    <a:pt x="1172" y="1"/>
                    <a:pt x="8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7"/>
            <p:cNvSpPr/>
            <p:nvPr/>
          </p:nvSpPr>
          <p:spPr>
            <a:xfrm>
              <a:off x="2215075" y="1267075"/>
              <a:ext cx="158475" cy="46100"/>
            </a:xfrm>
            <a:custGeom>
              <a:rect b="b" l="l" r="r" t="t"/>
              <a:pathLst>
                <a:path extrusionOk="0" h="1844" w="6339">
                  <a:moveTo>
                    <a:pt x="5773" y="1"/>
                  </a:moveTo>
                  <a:cubicBezTo>
                    <a:pt x="5750" y="1"/>
                    <a:pt x="5728" y="2"/>
                    <a:pt x="5705" y="5"/>
                  </a:cubicBezTo>
                  <a:lnTo>
                    <a:pt x="435" y="839"/>
                  </a:lnTo>
                  <a:cubicBezTo>
                    <a:pt x="168" y="872"/>
                    <a:pt x="1" y="1139"/>
                    <a:pt x="34" y="1406"/>
                  </a:cubicBezTo>
                  <a:cubicBezTo>
                    <a:pt x="65" y="1653"/>
                    <a:pt x="297" y="1843"/>
                    <a:pt x="543" y="1843"/>
                  </a:cubicBezTo>
                  <a:cubicBezTo>
                    <a:pt x="562" y="1843"/>
                    <a:pt x="582" y="1842"/>
                    <a:pt x="601" y="1839"/>
                  </a:cubicBezTo>
                  <a:lnTo>
                    <a:pt x="5872" y="1006"/>
                  </a:lnTo>
                  <a:cubicBezTo>
                    <a:pt x="6139" y="939"/>
                    <a:pt x="6339" y="705"/>
                    <a:pt x="6272" y="405"/>
                  </a:cubicBezTo>
                  <a:cubicBezTo>
                    <a:pt x="6242" y="161"/>
                    <a:pt x="6016" y="1"/>
                    <a:pt x="57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7"/>
            <p:cNvSpPr/>
            <p:nvPr/>
          </p:nvSpPr>
          <p:spPr>
            <a:xfrm>
              <a:off x="2429400" y="1232675"/>
              <a:ext cx="158475" cy="46300"/>
            </a:xfrm>
            <a:custGeom>
              <a:rect b="b" l="l" r="r" t="t"/>
              <a:pathLst>
                <a:path extrusionOk="0" h="1852" w="6339">
                  <a:moveTo>
                    <a:pt x="5843" y="0"/>
                  </a:moveTo>
                  <a:cubicBezTo>
                    <a:pt x="5808" y="0"/>
                    <a:pt x="5773" y="4"/>
                    <a:pt x="5738" y="13"/>
                  </a:cubicBezTo>
                  <a:lnTo>
                    <a:pt x="468" y="847"/>
                  </a:lnTo>
                  <a:cubicBezTo>
                    <a:pt x="201" y="880"/>
                    <a:pt x="1" y="1147"/>
                    <a:pt x="34" y="1414"/>
                  </a:cubicBezTo>
                  <a:cubicBezTo>
                    <a:pt x="96" y="1661"/>
                    <a:pt x="301" y="1851"/>
                    <a:pt x="570" y="1851"/>
                  </a:cubicBezTo>
                  <a:cubicBezTo>
                    <a:pt x="591" y="1851"/>
                    <a:pt x="613" y="1850"/>
                    <a:pt x="635" y="1848"/>
                  </a:cubicBezTo>
                  <a:lnTo>
                    <a:pt x="5905" y="1014"/>
                  </a:lnTo>
                  <a:cubicBezTo>
                    <a:pt x="6172" y="947"/>
                    <a:pt x="6339" y="680"/>
                    <a:pt x="6305" y="413"/>
                  </a:cubicBezTo>
                  <a:cubicBezTo>
                    <a:pt x="6276" y="182"/>
                    <a:pt x="6071" y="0"/>
                    <a:pt x="58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7"/>
            <p:cNvSpPr/>
            <p:nvPr/>
          </p:nvSpPr>
          <p:spPr>
            <a:xfrm>
              <a:off x="2963525" y="1466000"/>
              <a:ext cx="597550" cy="188150"/>
            </a:xfrm>
            <a:custGeom>
              <a:rect b="b" l="l" r="r" t="t"/>
              <a:pathLst>
                <a:path extrusionOk="0" h="7526" w="23902">
                  <a:moveTo>
                    <a:pt x="735" y="1"/>
                  </a:moveTo>
                  <a:cubicBezTo>
                    <a:pt x="181" y="1"/>
                    <a:pt x="1" y="839"/>
                    <a:pt x="585" y="1054"/>
                  </a:cubicBezTo>
                  <a:lnTo>
                    <a:pt x="23168" y="7526"/>
                  </a:lnTo>
                  <a:lnTo>
                    <a:pt x="23301" y="7526"/>
                  </a:lnTo>
                  <a:cubicBezTo>
                    <a:pt x="23534" y="7526"/>
                    <a:pt x="23735" y="7359"/>
                    <a:pt x="23801" y="7125"/>
                  </a:cubicBezTo>
                  <a:cubicBezTo>
                    <a:pt x="23901" y="6858"/>
                    <a:pt x="23735" y="6558"/>
                    <a:pt x="23434" y="6458"/>
                  </a:cubicBezTo>
                  <a:lnTo>
                    <a:pt x="885" y="20"/>
                  </a:lnTo>
                  <a:cubicBezTo>
                    <a:pt x="833" y="7"/>
                    <a:pt x="783" y="1"/>
                    <a:pt x="7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7"/>
            <p:cNvSpPr/>
            <p:nvPr/>
          </p:nvSpPr>
          <p:spPr>
            <a:xfrm>
              <a:off x="2960500" y="1464725"/>
              <a:ext cx="360400" cy="251125"/>
            </a:xfrm>
            <a:custGeom>
              <a:rect b="b" l="l" r="r" t="t"/>
              <a:pathLst>
                <a:path extrusionOk="0" h="10045" w="14416">
                  <a:moveTo>
                    <a:pt x="813" y="1"/>
                  </a:moveTo>
                  <a:cubicBezTo>
                    <a:pt x="331" y="1"/>
                    <a:pt x="0" y="715"/>
                    <a:pt x="539" y="1039"/>
                  </a:cubicBezTo>
                  <a:lnTo>
                    <a:pt x="13381" y="9945"/>
                  </a:lnTo>
                  <a:cubicBezTo>
                    <a:pt x="13448" y="10012"/>
                    <a:pt x="13582" y="10045"/>
                    <a:pt x="13682" y="10045"/>
                  </a:cubicBezTo>
                  <a:cubicBezTo>
                    <a:pt x="14215" y="10045"/>
                    <a:pt x="14416" y="9344"/>
                    <a:pt x="13982" y="9044"/>
                  </a:cubicBezTo>
                  <a:lnTo>
                    <a:pt x="1173" y="138"/>
                  </a:lnTo>
                  <a:cubicBezTo>
                    <a:pt x="1051" y="41"/>
                    <a:pt x="927" y="1"/>
                    <a:pt x="8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7"/>
            <p:cNvSpPr/>
            <p:nvPr/>
          </p:nvSpPr>
          <p:spPr>
            <a:xfrm>
              <a:off x="2563675" y="1465075"/>
              <a:ext cx="437400" cy="483450"/>
            </a:xfrm>
            <a:custGeom>
              <a:rect b="b" l="l" r="r" t="t"/>
              <a:pathLst>
                <a:path extrusionOk="0" h="19338" w="17496">
                  <a:moveTo>
                    <a:pt x="16707" y="0"/>
                  </a:moveTo>
                  <a:cubicBezTo>
                    <a:pt x="16570" y="0"/>
                    <a:pt x="16429" y="57"/>
                    <a:pt x="16312" y="191"/>
                  </a:cubicBezTo>
                  <a:lnTo>
                    <a:pt x="334" y="18437"/>
                  </a:lnTo>
                  <a:cubicBezTo>
                    <a:pt x="0" y="18804"/>
                    <a:pt x="267" y="19338"/>
                    <a:pt x="734" y="19338"/>
                  </a:cubicBezTo>
                  <a:cubicBezTo>
                    <a:pt x="901" y="19338"/>
                    <a:pt x="1068" y="19271"/>
                    <a:pt x="1168" y="19171"/>
                  </a:cubicBezTo>
                  <a:lnTo>
                    <a:pt x="17146" y="924"/>
                  </a:lnTo>
                  <a:cubicBezTo>
                    <a:pt x="17496" y="500"/>
                    <a:pt x="17116" y="0"/>
                    <a:pt x="167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 name="Google Shape;366;p47"/>
          <p:cNvSpPr/>
          <p:nvPr/>
        </p:nvSpPr>
        <p:spPr>
          <a:xfrm rot="-1038463">
            <a:off x="6206291" y="2534419"/>
            <a:ext cx="2768035" cy="1561738"/>
          </a:xfrm>
          <a:prstGeom prst="rect">
            <a:avLst/>
          </a:prstGeom>
          <a:solidFill>
            <a:srgbClr val="213B55"/>
          </a:solidFill>
          <a:ln cap="flat" cmpd="sng" w="9525">
            <a:solidFill>
              <a:srgbClr val="213B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7"/>
          <p:cNvSpPr txBox="1"/>
          <p:nvPr>
            <p:ph type="title"/>
          </p:nvPr>
        </p:nvSpPr>
        <p:spPr>
          <a:xfrm>
            <a:off x="523825" y="1882075"/>
            <a:ext cx="5844900" cy="108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rPr>
              <a:t>Car-Snow Clearing Drone</a:t>
            </a:r>
            <a:endParaRPr sz="3100">
              <a:solidFill>
                <a:srgbClr val="FFFFFF"/>
              </a:solidFill>
            </a:endParaRPr>
          </a:p>
          <a:p>
            <a:pPr indent="0" lvl="0" marL="0" rtl="0" algn="ctr">
              <a:spcBef>
                <a:spcPts val="0"/>
              </a:spcBef>
              <a:spcAft>
                <a:spcPts val="0"/>
              </a:spcAft>
              <a:buNone/>
            </a:pPr>
            <a:r>
              <a:rPr lang="en" sz="2500">
                <a:solidFill>
                  <a:srgbClr val="FFFFFF"/>
                </a:solidFill>
                <a:latin typeface="Poppins"/>
                <a:ea typeface="Poppins"/>
                <a:cs typeface="Poppins"/>
                <a:sym typeface="Poppins"/>
              </a:rPr>
              <a:t>Major Qualifying Project</a:t>
            </a:r>
            <a:endParaRPr sz="2500">
              <a:solidFill>
                <a:srgbClr val="FFFFFF"/>
              </a:solidFill>
              <a:latin typeface="Poppins"/>
              <a:ea typeface="Poppins"/>
              <a:cs typeface="Poppins"/>
              <a:sym typeface="Poppins"/>
            </a:endParaRPr>
          </a:p>
          <a:p>
            <a:pPr indent="0" lvl="0" marL="0" rtl="0" algn="ctr">
              <a:spcBef>
                <a:spcPts val="0"/>
              </a:spcBef>
              <a:spcAft>
                <a:spcPts val="0"/>
              </a:spcAft>
              <a:buNone/>
            </a:pPr>
            <a:r>
              <a:t/>
            </a:r>
            <a:endParaRPr sz="2000">
              <a:solidFill>
                <a:srgbClr val="FFFFFF"/>
              </a:solidFill>
              <a:latin typeface="Poppins"/>
              <a:ea typeface="Poppins"/>
              <a:cs typeface="Poppins"/>
              <a:sym typeface="Poppins"/>
            </a:endParaRPr>
          </a:p>
        </p:txBody>
      </p:sp>
      <p:pic>
        <p:nvPicPr>
          <p:cNvPr id="368" name="Google Shape;368;p47"/>
          <p:cNvPicPr preferRelativeResize="0"/>
          <p:nvPr/>
        </p:nvPicPr>
        <p:blipFill>
          <a:blip r:embed="rId3">
            <a:alphaModFix/>
          </a:blip>
          <a:stretch>
            <a:fillRect/>
          </a:stretch>
        </p:blipFill>
        <p:spPr>
          <a:xfrm>
            <a:off x="7724989" y="4186600"/>
            <a:ext cx="1193982" cy="922550"/>
          </a:xfrm>
          <a:prstGeom prst="rect">
            <a:avLst/>
          </a:prstGeom>
          <a:noFill/>
          <a:ln>
            <a:noFill/>
          </a:ln>
        </p:spPr>
      </p:pic>
      <p:sp>
        <p:nvSpPr>
          <p:cNvPr id="369" name="Google Shape;369;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500" name="Shape 500"/>
        <p:cNvGrpSpPr/>
        <p:nvPr/>
      </p:nvGrpSpPr>
      <p:grpSpPr>
        <a:xfrm>
          <a:off x="0" y="0"/>
          <a:ext cx="0" cy="0"/>
          <a:chOff x="0" y="0"/>
          <a:chExt cx="0" cy="0"/>
        </a:xfrm>
      </p:grpSpPr>
      <p:sp>
        <p:nvSpPr>
          <p:cNvPr id="501" name="Google Shape;501;p56"/>
          <p:cNvSpPr txBox="1"/>
          <p:nvPr/>
        </p:nvSpPr>
        <p:spPr>
          <a:xfrm>
            <a:off x="720000" y="195650"/>
            <a:ext cx="5780100" cy="6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Poppins Black"/>
                <a:ea typeface="Poppins Black"/>
                <a:cs typeface="Poppins Black"/>
                <a:sym typeface="Poppins Black"/>
              </a:rPr>
              <a:t>Software Systems</a:t>
            </a:r>
            <a:endParaRPr sz="3200">
              <a:solidFill>
                <a:srgbClr val="FFFFFF"/>
              </a:solidFill>
              <a:latin typeface="Poppins Black"/>
              <a:ea typeface="Poppins Black"/>
              <a:cs typeface="Poppins Black"/>
              <a:sym typeface="Poppins Black"/>
            </a:endParaRPr>
          </a:p>
        </p:txBody>
      </p:sp>
      <p:pic>
        <p:nvPicPr>
          <p:cNvPr id="502" name="Google Shape;502;p56"/>
          <p:cNvPicPr preferRelativeResize="0"/>
          <p:nvPr/>
        </p:nvPicPr>
        <p:blipFill rotWithShape="1">
          <a:blip r:embed="rId3">
            <a:alphaModFix/>
          </a:blip>
          <a:srcRect b="0" l="0" r="34348" t="0"/>
          <a:stretch/>
        </p:blipFill>
        <p:spPr>
          <a:xfrm>
            <a:off x="5059154" y="1506050"/>
            <a:ext cx="3680297" cy="2904124"/>
          </a:xfrm>
          <a:prstGeom prst="rect">
            <a:avLst/>
          </a:prstGeom>
          <a:noFill/>
          <a:ln>
            <a:noFill/>
          </a:ln>
        </p:spPr>
      </p:pic>
      <p:pic>
        <p:nvPicPr>
          <p:cNvPr id="503" name="Google Shape;503;p56"/>
          <p:cNvPicPr preferRelativeResize="0"/>
          <p:nvPr/>
        </p:nvPicPr>
        <p:blipFill rotWithShape="1">
          <a:blip r:embed="rId4">
            <a:alphaModFix/>
          </a:blip>
          <a:srcRect b="0" l="4287" r="0" t="0"/>
          <a:stretch/>
        </p:blipFill>
        <p:spPr>
          <a:xfrm>
            <a:off x="320200" y="1506052"/>
            <a:ext cx="4447171" cy="2904126"/>
          </a:xfrm>
          <a:prstGeom prst="rect">
            <a:avLst/>
          </a:prstGeom>
          <a:noFill/>
          <a:ln>
            <a:noFill/>
          </a:ln>
        </p:spPr>
      </p:pic>
      <p:sp>
        <p:nvSpPr>
          <p:cNvPr id="504" name="Google Shape;504;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80ED99"/>
                </a:solidFill>
              </a:rPr>
              <a:t>‹#›</a:t>
            </a:fld>
            <a:endParaRPr>
              <a:solidFill>
                <a:srgbClr val="80ED9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508" name="Shape 508"/>
        <p:cNvGrpSpPr/>
        <p:nvPr/>
      </p:nvGrpSpPr>
      <p:grpSpPr>
        <a:xfrm>
          <a:off x="0" y="0"/>
          <a:ext cx="0" cy="0"/>
          <a:chOff x="0" y="0"/>
          <a:chExt cx="0" cy="0"/>
        </a:xfrm>
      </p:grpSpPr>
      <p:sp>
        <p:nvSpPr>
          <p:cNvPr id="509" name="Google Shape;509;p57"/>
          <p:cNvSpPr txBox="1"/>
          <p:nvPr/>
        </p:nvSpPr>
        <p:spPr>
          <a:xfrm>
            <a:off x="720000" y="195650"/>
            <a:ext cx="5780100" cy="6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Poppins Black"/>
                <a:ea typeface="Poppins Black"/>
                <a:cs typeface="Poppins Black"/>
                <a:sym typeface="Poppins Black"/>
              </a:rPr>
              <a:t>Software Systems</a:t>
            </a:r>
            <a:endParaRPr sz="3200">
              <a:solidFill>
                <a:srgbClr val="FFFFFF"/>
              </a:solidFill>
              <a:latin typeface="Poppins Black"/>
              <a:ea typeface="Poppins Black"/>
              <a:cs typeface="Poppins Black"/>
              <a:sym typeface="Poppins Black"/>
            </a:endParaRPr>
          </a:p>
        </p:txBody>
      </p:sp>
      <p:pic>
        <p:nvPicPr>
          <p:cNvPr id="510" name="Google Shape;510;p57"/>
          <p:cNvPicPr preferRelativeResize="0"/>
          <p:nvPr/>
        </p:nvPicPr>
        <p:blipFill>
          <a:blip r:embed="rId3">
            <a:alphaModFix/>
          </a:blip>
          <a:stretch>
            <a:fillRect/>
          </a:stretch>
        </p:blipFill>
        <p:spPr>
          <a:xfrm>
            <a:off x="5821275" y="1568187"/>
            <a:ext cx="3125792" cy="2068725"/>
          </a:xfrm>
          <a:prstGeom prst="rect">
            <a:avLst/>
          </a:prstGeom>
          <a:noFill/>
          <a:ln>
            <a:noFill/>
          </a:ln>
        </p:spPr>
      </p:pic>
      <p:pic>
        <p:nvPicPr>
          <p:cNvPr id="511" name="Google Shape;511;p57"/>
          <p:cNvPicPr preferRelativeResize="0"/>
          <p:nvPr/>
        </p:nvPicPr>
        <p:blipFill>
          <a:blip r:embed="rId4">
            <a:alphaModFix/>
          </a:blip>
          <a:stretch>
            <a:fillRect/>
          </a:stretch>
        </p:blipFill>
        <p:spPr>
          <a:xfrm>
            <a:off x="4375925" y="2868200"/>
            <a:ext cx="2861727" cy="2068725"/>
          </a:xfrm>
          <a:prstGeom prst="rect">
            <a:avLst/>
          </a:prstGeom>
          <a:noFill/>
          <a:ln>
            <a:noFill/>
          </a:ln>
        </p:spPr>
      </p:pic>
      <p:pic>
        <p:nvPicPr>
          <p:cNvPr id="512" name="Google Shape;512;p57"/>
          <p:cNvPicPr preferRelativeResize="0"/>
          <p:nvPr/>
        </p:nvPicPr>
        <p:blipFill>
          <a:blip r:embed="rId5">
            <a:alphaModFix/>
          </a:blip>
          <a:stretch>
            <a:fillRect/>
          </a:stretch>
        </p:blipFill>
        <p:spPr>
          <a:xfrm>
            <a:off x="689625" y="1251063"/>
            <a:ext cx="3287675" cy="1540016"/>
          </a:xfrm>
          <a:prstGeom prst="rect">
            <a:avLst/>
          </a:prstGeom>
          <a:noFill/>
          <a:ln>
            <a:noFill/>
          </a:ln>
        </p:spPr>
      </p:pic>
      <p:sp>
        <p:nvSpPr>
          <p:cNvPr id="513" name="Google Shape;513;p57"/>
          <p:cNvSpPr txBox="1"/>
          <p:nvPr/>
        </p:nvSpPr>
        <p:spPr>
          <a:xfrm>
            <a:off x="5845927" y="1188275"/>
            <a:ext cx="3076500" cy="37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oppins Black"/>
                <a:ea typeface="Poppins Black"/>
                <a:cs typeface="Poppins Black"/>
                <a:sym typeface="Poppins Black"/>
              </a:rPr>
              <a:t>Base Station</a:t>
            </a:r>
            <a:endParaRPr sz="2400">
              <a:solidFill>
                <a:srgbClr val="FFFFFF"/>
              </a:solidFill>
              <a:latin typeface="Poppins Black"/>
              <a:ea typeface="Poppins Black"/>
              <a:cs typeface="Poppins Black"/>
              <a:sym typeface="Poppins Black"/>
            </a:endParaRPr>
          </a:p>
        </p:txBody>
      </p:sp>
      <p:sp>
        <p:nvSpPr>
          <p:cNvPr id="514" name="Google Shape;514;p57"/>
          <p:cNvSpPr txBox="1"/>
          <p:nvPr/>
        </p:nvSpPr>
        <p:spPr>
          <a:xfrm>
            <a:off x="4161150" y="2489300"/>
            <a:ext cx="3076500" cy="37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oppins Black"/>
                <a:ea typeface="Poppins Black"/>
                <a:cs typeface="Poppins Black"/>
                <a:sym typeface="Poppins Black"/>
              </a:rPr>
              <a:t>Rover</a:t>
            </a:r>
            <a:r>
              <a:rPr lang="en" sz="2400">
                <a:solidFill>
                  <a:srgbClr val="FFFFFF"/>
                </a:solidFill>
                <a:latin typeface="Poppins Black"/>
                <a:ea typeface="Poppins Black"/>
                <a:cs typeface="Poppins Black"/>
                <a:sym typeface="Poppins Black"/>
              </a:rPr>
              <a:t> Station</a:t>
            </a:r>
            <a:endParaRPr sz="2400">
              <a:solidFill>
                <a:srgbClr val="FFFFFF"/>
              </a:solidFill>
              <a:latin typeface="Poppins Black"/>
              <a:ea typeface="Poppins Black"/>
              <a:cs typeface="Poppins Black"/>
              <a:sym typeface="Poppins Black"/>
            </a:endParaRPr>
          </a:p>
        </p:txBody>
      </p:sp>
      <p:sp>
        <p:nvSpPr>
          <p:cNvPr id="515" name="Google Shape;515;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80ED99"/>
                </a:solidFill>
              </a:rPr>
              <a:t>‹#›</a:t>
            </a:fld>
            <a:endParaRPr>
              <a:solidFill>
                <a:srgbClr val="80ED99"/>
              </a:solidFill>
            </a:endParaRPr>
          </a:p>
        </p:txBody>
      </p:sp>
      <p:pic>
        <p:nvPicPr>
          <p:cNvPr id="516" name="Google Shape;516;p57"/>
          <p:cNvPicPr preferRelativeResize="0"/>
          <p:nvPr/>
        </p:nvPicPr>
        <p:blipFill>
          <a:blip r:embed="rId6">
            <a:alphaModFix/>
          </a:blip>
          <a:stretch>
            <a:fillRect/>
          </a:stretch>
        </p:blipFill>
        <p:spPr>
          <a:xfrm>
            <a:off x="619875" y="2944950"/>
            <a:ext cx="3541274" cy="1991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373" name="Shape 373"/>
        <p:cNvGrpSpPr/>
        <p:nvPr/>
      </p:nvGrpSpPr>
      <p:grpSpPr>
        <a:xfrm>
          <a:off x="0" y="0"/>
          <a:ext cx="0" cy="0"/>
          <a:chOff x="0" y="0"/>
          <a:chExt cx="0" cy="0"/>
        </a:xfrm>
      </p:grpSpPr>
      <p:pic>
        <p:nvPicPr>
          <p:cNvPr id="374" name="Google Shape;374;p48"/>
          <p:cNvPicPr preferRelativeResize="0"/>
          <p:nvPr/>
        </p:nvPicPr>
        <p:blipFill>
          <a:blip r:embed="rId3">
            <a:alphaModFix/>
          </a:blip>
          <a:stretch>
            <a:fillRect/>
          </a:stretch>
        </p:blipFill>
        <p:spPr>
          <a:xfrm>
            <a:off x="4842197" y="1212700"/>
            <a:ext cx="4170054" cy="2780036"/>
          </a:xfrm>
          <a:prstGeom prst="rect">
            <a:avLst/>
          </a:prstGeom>
          <a:noFill/>
          <a:ln>
            <a:noFill/>
          </a:ln>
        </p:spPr>
      </p:pic>
      <p:pic>
        <p:nvPicPr>
          <p:cNvPr id="375" name="Google Shape;375;p48"/>
          <p:cNvPicPr preferRelativeResize="0"/>
          <p:nvPr/>
        </p:nvPicPr>
        <p:blipFill>
          <a:blip r:embed="rId4">
            <a:alphaModFix/>
          </a:blip>
          <a:stretch>
            <a:fillRect/>
          </a:stretch>
        </p:blipFill>
        <p:spPr>
          <a:xfrm>
            <a:off x="162725" y="2424625"/>
            <a:ext cx="4516746" cy="2363764"/>
          </a:xfrm>
          <a:prstGeom prst="rect">
            <a:avLst/>
          </a:prstGeom>
          <a:noFill/>
          <a:ln>
            <a:noFill/>
          </a:ln>
        </p:spPr>
      </p:pic>
      <p:sp>
        <p:nvSpPr>
          <p:cNvPr id="376" name="Google Shape;376;p48"/>
          <p:cNvSpPr txBox="1"/>
          <p:nvPr>
            <p:ph idx="4294967295" type="title"/>
          </p:nvPr>
        </p:nvSpPr>
        <p:spPr>
          <a:xfrm flipH="1">
            <a:off x="0" y="0"/>
            <a:ext cx="9144000" cy="73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FFFFFF"/>
                </a:solidFill>
              </a:rPr>
              <a:t>Problem</a:t>
            </a:r>
            <a:endParaRPr sz="2700">
              <a:solidFill>
                <a:srgbClr val="FFFFFF"/>
              </a:solidFill>
            </a:endParaRPr>
          </a:p>
        </p:txBody>
      </p:sp>
      <p:sp>
        <p:nvSpPr>
          <p:cNvPr id="377" name="Google Shape;377;p48"/>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381" name="Shape 381"/>
        <p:cNvGrpSpPr/>
        <p:nvPr/>
      </p:nvGrpSpPr>
      <p:grpSpPr>
        <a:xfrm>
          <a:off x="0" y="0"/>
          <a:ext cx="0" cy="0"/>
          <a:chOff x="0" y="0"/>
          <a:chExt cx="0" cy="0"/>
        </a:xfrm>
      </p:grpSpPr>
      <p:pic>
        <p:nvPicPr>
          <p:cNvPr id="382" name="Google Shape;382;p49"/>
          <p:cNvPicPr preferRelativeResize="0"/>
          <p:nvPr/>
        </p:nvPicPr>
        <p:blipFill>
          <a:blip r:embed="rId3">
            <a:alphaModFix/>
          </a:blip>
          <a:stretch>
            <a:fillRect/>
          </a:stretch>
        </p:blipFill>
        <p:spPr>
          <a:xfrm>
            <a:off x="1242562" y="881025"/>
            <a:ext cx="6658877" cy="4111501"/>
          </a:xfrm>
          <a:prstGeom prst="rect">
            <a:avLst/>
          </a:prstGeom>
          <a:noFill/>
          <a:ln>
            <a:noFill/>
          </a:ln>
        </p:spPr>
      </p:pic>
      <p:sp>
        <p:nvSpPr>
          <p:cNvPr id="383" name="Google Shape;383;p49"/>
          <p:cNvSpPr txBox="1"/>
          <p:nvPr>
            <p:ph idx="4294967295" type="title"/>
          </p:nvPr>
        </p:nvSpPr>
        <p:spPr>
          <a:xfrm flipH="1">
            <a:off x="0" y="11350"/>
            <a:ext cx="9144000" cy="73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FFFFFF"/>
                </a:solidFill>
              </a:rPr>
              <a:t>Solution</a:t>
            </a:r>
            <a:endParaRPr sz="2700">
              <a:solidFill>
                <a:srgbClr val="FFFFFF"/>
              </a:solidFill>
            </a:endParaRPr>
          </a:p>
        </p:txBody>
      </p:sp>
      <p:sp>
        <p:nvSpPr>
          <p:cNvPr id="384" name="Google Shape;384;p49"/>
          <p:cNvSpPr txBox="1"/>
          <p:nvPr/>
        </p:nvSpPr>
        <p:spPr>
          <a:xfrm>
            <a:off x="4337875" y="1167100"/>
            <a:ext cx="1735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GPS &amp;</a:t>
            </a:r>
            <a:endParaRPr>
              <a:latin typeface="Poppins"/>
              <a:ea typeface="Poppins"/>
              <a:cs typeface="Poppins"/>
              <a:sym typeface="Poppins"/>
            </a:endParaRPr>
          </a:p>
          <a:p>
            <a:pPr indent="0" lvl="0" marL="0" rtl="0" algn="ctr">
              <a:spcBef>
                <a:spcPts val="0"/>
              </a:spcBef>
              <a:spcAft>
                <a:spcPts val="0"/>
              </a:spcAft>
              <a:buNone/>
            </a:pPr>
            <a:r>
              <a:rPr lang="en">
                <a:latin typeface="Poppins"/>
                <a:ea typeface="Poppins"/>
                <a:cs typeface="Poppins"/>
                <a:sym typeface="Poppins"/>
              </a:rPr>
              <a:t>Flight Controller</a:t>
            </a:r>
            <a:endParaRPr>
              <a:latin typeface="Poppins"/>
              <a:ea typeface="Poppins"/>
              <a:cs typeface="Poppins"/>
              <a:sym typeface="Poppins"/>
            </a:endParaRPr>
          </a:p>
        </p:txBody>
      </p:sp>
      <p:sp>
        <p:nvSpPr>
          <p:cNvPr id="385" name="Google Shape;385;p49"/>
          <p:cNvSpPr txBox="1"/>
          <p:nvPr/>
        </p:nvSpPr>
        <p:spPr>
          <a:xfrm>
            <a:off x="5494775" y="2371650"/>
            <a:ext cx="199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De-Icing Fluid Tank</a:t>
            </a:r>
            <a:endParaRPr>
              <a:latin typeface="Poppins"/>
              <a:ea typeface="Poppins"/>
              <a:cs typeface="Poppins"/>
              <a:sym typeface="Poppins"/>
            </a:endParaRPr>
          </a:p>
        </p:txBody>
      </p:sp>
      <p:sp>
        <p:nvSpPr>
          <p:cNvPr id="386" name="Google Shape;386;p49"/>
          <p:cNvSpPr txBox="1"/>
          <p:nvPr/>
        </p:nvSpPr>
        <p:spPr>
          <a:xfrm>
            <a:off x="2018050" y="3403300"/>
            <a:ext cx="123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Rotating spray bar</a:t>
            </a:r>
            <a:endParaRPr>
              <a:latin typeface="Poppins"/>
              <a:ea typeface="Poppins"/>
              <a:cs typeface="Poppins"/>
              <a:sym typeface="Poppins"/>
            </a:endParaRPr>
          </a:p>
        </p:txBody>
      </p:sp>
      <p:sp>
        <p:nvSpPr>
          <p:cNvPr id="387" name="Google Shape;387;p49"/>
          <p:cNvSpPr txBox="1"/>
          <p:nvPr/>
        </p:nvSpPr>
        <p:spPr>
          <a:xfrm>
            <a:off x="3936600" y="3834550"/>
            <a:ext cx="75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Pump</a:t>
            </a:r>
            <a:endParaRPr>
              <a:latin typeface="Poppins"/>
              <a:ea typeface="Poppins"/>
              <a:cs typeface="Poppins"/>
              <a:sym typeface="Poppins"/>
            </a:endParaRPr>
          </a:p>
        </p:txBody>
      </p:sp>
      <p:sp>
        <p:nvSpPr>
          <p:cNvPr id="388" name="Google Shape;388;p49"/>
          <p:cNvSpPr txBox="1"/>
          <p:nvPr/>
        </p:nvSpPr>
        <p:spPr>
          <a:xfrm>
            <a:off x="2396325" y="1782700"/>
            <a:ext cx="199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Custom Chassis</a:t>
            </a:r>
            <a:endParaRPr>
              <a:latin typeface="Poppins"/>
              <a:ea typeface="Poppins"/>
              <a:cs typeface="Poppins"/>
              <a:sym typeface="Poppins"/>
            </a:endParaRPr>
          </a:p>
        </p:txBody>
      </p:sp>
      <p:sp>
        <p:nvSpPr>
          <p:cNvPr id="389" name="Google Shape;389;p49"/>
          <p:cNvSpPr txBox="1"/>
          <p:nvPr/>
        </p:nvSpPr>
        <p:spPr>
          <a:xfrm>
            <a:off x="5908250" y="4393250"/>
            <a:ext cx="199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2 meter wingspan</a:t>
            </a:r>
            <a:endParaRPr>
              <a:latin typeface="Poppins"/>
              <a:ea typeface="Poppins"/>
              <a:cs typeface="Poppins"/>
              <a:sym typeface="Poppins"/>
            </a:endParaRPr>
          </a:p>
        </p:txBody>
      </p:sp>
      <p:cxnSp>
        <p:nvCxnSpPr>
          <p:cNvPr id="390" name="Google Shape;390;p49"/>
          <p:cNvCxnSpPr>
            <a:stCxn id="384" idx="2"/>
          </p:cNvCxnSpPr>
          <p:nvPr/>
        </p:nvCxnSpPr>
        <p:spPr>
          <a:xfrm flipH="1">
            <a:off x="4689175" y="1782700"/>
            <a:ext cx="516300" cy="427500"/>
          </a:xfrm>
          <a:prstGeom prst="straightConnector1">
            <a:avLst/>
          </a:prstGeom>
          <a:noFill/>
          <a:ln cap="flat" cmpd="sng" w="19050">
            <a:solidFill>
              <a:srgbClr val="213B55"/>
            </a:solidFill>
            <a:prstDash val="solid"/>
            <a:round/>
            <a:headEnd len="med" w="med" type="none"/>
            <a:tailEnd len="med" w="med" type="triangle"/>
          </a:ln>
        </p:spPr>
      </p:cxnSp>
      <p:cxnSp>
        <p:nvCxnSpPr>
          <p:cNvPr id="391" name="Google Shape;391;p49"/>
          <p:cNvCxnSpPr>
            <a:stCxn id="385" idx="1"/>
          </p:cNvCxnSpPr>
          <p:nvPr/>
        </p:nvCxnSpPr>
        <p:spPr>
          <a:xfrm flipH="1">
            <a:off x="4905875" y="2571750"/>
            <a:ext cx="588900" cy="464700"/>
          </a:xfrm>
          <a:prstGeom prst="straightConnector1">
            <a:avLst/>
          </a:prstGeom>
          <a:noFill/>
          <a:ln cap="flat" cmpd="sng" w="19050">
            <a:solidFill>
              <a:srgbClr val="213B55"/>
            </a:solidFill>
            <a:prstDash val="solid"/>
            <a:round/>
            <a:headEnd len="med" w="med" type="none"/>
            <a:tailEnd len="med" w="med" type="triangle"/>
          </a:ln>
        </p:spPr>
      </p:cxnSp>
      <p:cxnSp>
        <p:nvCxnSpPr>
          <p:cNvPr id="392" name="Google Shape;392;p49"/>
          <p:cNvCxnSpPr>
            <a:stCxn id="386" idx="0"/>
          </p:cNvCxnSpPr>
          <p:nvPr/>
        </p:nvCxnSpPr>
        <p:spPr>
          <a:xfrm flipH="1" rot="10800000">
            <a:off x="2633800" y="3088300"/>
            <a:ext cx="619500" cy="315000"/>
          </a:xfrm>
          <a:prstGeom prst="straightConnector1">
            <a:avLst/>
          </a:prstGeom>
          <a:noFill/>
          <a:ln cap="flat" cmpd="sng" w="19050">
            <a:solidFill>
              <a:srgbClr val="213B55"/>
            </a:solidFill>
            <a:prstDash val="solid"/>
            <a:round/>
            <a:headEnd len="med" w="med" type="none"/>
            <a:tailEnd len="med" w="med" type="triangle"/>
          </a:ln>
        </p:spPr>
      </p:cxnSp>
      <p:cxnSp>
        <p:nvCxnSpPr>
          <p:cNvPr id="393" name="Google Shape;393;p49"/>
          <p:cNvCxnSpPr>
            <a:stCxn id="387" idx="0"/>
          </p:cNvCxnSpPr>
          <p:nvPr/>
        </p:nvCxnSpPr>
        <p:spPr>
          <a:xfrm flipH="1" rot="10800000">
            <a:off x="4312800" y="3449650"/>
            <a:ext cx="118200" cy="384900"/>
          </a:xfrm>
          <a:prstGeom prst="straightConnector1">
            <a:avLst/>
          </a:prstGeom>
          <a:noFill/>
          <a:ln cap="flat" cmpd="sng" w="19050">
            <a:solidFill>
              <a:srgbClr val="213B55"/>
            </a:solidFill>
            <a:prstDash val="solid"/>
            <a:round/>
            <a:headEnd len="med" w="med" type="none"/>
            <a:tailEnd len="med" w="med" type="triangle"/>
          </a:ln>
        </p:spPr>
      </p:cxnSp>
      <p:sp>
        <p:nvSpPr>
          <p:cNvPr id="394" name="Google Shape;394;p4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398" name="Shape 398"/>
        <p:cNvGrpSpPr/>
        <p:nvPr/>
      </p:nvGrpSpPr>
      <p:grpSpPr>
        <a:xfrm>
          <a:off x="0" y="0"/>
          <a:ext cx="0" cy="0"/>
          <a:chOff x="0" y="0"/>
          <a:chExt cx="0" cy="0"/>
        </a:xfrm>
      </p:grpSpPr>
      <p:sp>
        <p:nvSpPr>
          <p:cNvPr id="399" name="Google Shape;399;p50"/>
          <p:cNvSpPr txBox="1"/>
          <p:nvPr>
            <p:ph type="title"/>
          </p:nvPr>
        </p:nvSpPr>
        <p:spPr>
          <a:xfrm>
            <a:off x="720000" y="195650"/>
            <a:ext cx="5780100" cy="6126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Mechanical Systems</a:t>
            </a:r>
            <a:endParaRPr>
              <a:solidFill>
                <a:srgbClr val="FFFFFF"/>
              </a:solidFill>
            </a:endParaRPr>
          </a:p>
        </p:txBody>
      </p:sp>
      <p:pic>
        <p:nvPicPr>
          <p:cNvPr id="400" name="Google Shape;400;p50"/>
          <p:cNvPicPr preferRelativeResize="0"/>
          <p:nvPr/>
        </p:nvPicPr>
        <p:blipFill>
          <a:blip r:embed="rId3">
            <a:alphaModFix/>
          </a:blip>
          <a:stretch>
            <a:fillRect/>
          </a:stretch>
        </p:blipFill>
        <p:spPr>
          <a:xfrm>
            <a:off x="1270127" y="1567304"/>
            <a:ext cx="2526699" cy="2465615"/>
          </a:xfrm>
          <a:prstGeom prst="rect">
            <a:avLst/>
          </a:prstGeom>
          <a:noFill/>
          <a:ln>
            <a:noFill/>
          </a:ln>
        </p:spPr>
      </p:pic>
      <p:sp>
        <p:nvSpPr>
          <p:cNvPr id="401" name="Google Shape;401;p5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solidFill>
                  <a:schemeClr val="lt2"/>
                </a:solidFill>
              </a:rPr>
              <a:t>‹#›</a:t>
            </a:fld>
            <a:endParaRPr>
              <a:solidFill>
                <a:schemeClr val="lt2"/>
              </a:solidFill>
            </a:endParaRPr>
          </a:p>
        </p:txBody>
      </p:sp>
      <p:cxnSp>
        <p:nvCxnSpPr>
          <p:cNvPr id="402" name="Google Shape;402;p50"/>
          <p:cNvCxnSpPr>
            <a:stCxn id="403" idx="2"/>
          </p:cNvCxnSpPr>
          <p:nvPr/>
        </p:nvCxnSpPr>
        <p:spPr>
          <a:xfrm>
            <a:off x="1440698" y="1485000"/>
            <a:ext cx="1089300" cy="999300"/>
          </a:xfrm>
          <a:prstGeom prst="straightConnector1">
            <a:avLst/>
          </a:prstGeom>
          <a:noFill/>
          <a:ln cap="flat" cmpd="sng" w="19050">
            <a:solidFill>
              <a:schemeClr val="dk2"/>
            </a:solidFill>
            <a:prstDash val="solid"/>
            <a:round/>
            <a:headEnd len="med" w="med" type="none"/>
            <a:tailEnd len="med" w="med" type="none"/>
          </a:ln>
        </p:spPr>
      </p:cxnSp>
      <p:sp>
        <p:nvSpPr>
          <p:cNvPr id="403" name="Google Shape;403;p50"/>
          <p:cNvSpPr txBox="1"/>
          <p:nvPr/>
        </p:nvSpPr>
        <p:spPr>
          <a:xfrm>
            <a:off x="881198" y="1084800"/>
            <a:ext cx="11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Rocker</a:t>
            </a:r>
            <a:endParaRPr>
              <a:solidFill>
                <a:schemeClr val="dk2"/>
              </a:solidFill>
              <a:latin typeface="Poppins"/>
              <a:ea typeface="Poppins"/>
              <a:cs typeface="Poppins"/>
              <a:sym typeface="Poppins"/>
            </a:endParaRPr>
          </a:p>
        </p:txBody>
      </p:sp>
      <p:cxnSp>
        <p:nvCxnSpPr>
          <p:cNvPr id="404" name="Google Shape;404;p50"/>
          <p:cNvCxnSpPr/>
          <p:nvPr/>
        </p:nvCxnSpPr>
        <p:spPr>
          <a:xfrm>
            <a:off x="2272281" y="3365877"/>
            <a:ext cx="549600" cy="919200"/>
          </a:xfrm>
          <a:prstGeom prst="straightConnector1">
            <a:avLst/>
          </a:prstGeom>
          <a:noFill/>
          <a:ln cap="flat" cmpd="sng" w="19050">
            <a:solidFill>
              <a:schemeClr val="dk2"/>
            </a:solidFill>
            <a:prstDash val="solid"/>
            <a:round/>
            <a:headEnd len="med" w="med" type="none"/>
            <a:tailEnd len="med" w="med" type="none"/>
          </a:ln>
        </p:spPr>
      </p:cxnSp>
      <p:sp>
        <p:nvSpPr>
          <p:cNvPr id="405" name="Google Shape;405;p50"/>
          <p:cNvSpPr txBox="1"/>
          <p:nvPr/>
        </p:nvSpPr>
        <p:spPr>
          <a:xfrm>
            <a:off x="2272281" y="4285161"/>
            <a:ext cx="1119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Poppins"/>
                <a:ea typeface="Poppins"/>
                <a:cs typeface="Poppins"/>
                <a:sym typeface="Poppins"/>
              </a:rPr>
              <a:t>Crank</a:t>
            </a:r>
            <a:endParaRPr>
              <a:solidFill>
                <a:schemeClr val="dk2"/>
              </a:solidFill>
              <a:latin typeface="Poppins"/>
              <a:ea typeface="Poppins"/>
              <a:cs typeface="Poppins"/>
              <a:sym typeface="Poppins"/>
            </a:endParaRPr>
          </a:p>
        </p:txBody>
      </p:sp>
      <p:cxnSp>
        <p:nvCxnSpPr>
          <p:cNvPr id="406" name="Google Shape;406;p50"/>
          <p:cNvCxnSpPr/>
          <p:nvPr/>
        </p:nvCxnSpPr>
        <p:spPr>
          <a:xfrm flipH="1" rot="10800000">
            <a:off x="906953" y="2963827"/>
            <a:ext cx="1246800" cy="29100"/>
          </a:xfrm>
          <a:prstGeom prst="straightConnector1">
            <a:avLst/>
          </a:prstGeom>
          <a:noFill/>
          <a:ln cap="flat" cmpd="sng" w="19050">
            <a:solidFill>
              <a:schemeClr val="dk2"/>
            </a:solidFill>
            <a:prstDash val="solid"/>
            <a:round/>
            <a:headEnd len="med" w="med" type="none"/>
            <a:tailEnd len="med" w="med" type="none"/>
          </a:ln>
        </p:spPr>
      </p:cxnSp>
      <p:sp>
        <p:nvSpPr>
          <p:cNvPr id="407" name="Google Shape;407;p50"/>
          <p:cNvSpPr txBox="1"/>
          <p:nvPr/>
        </p:nvSpPr>
        <p:spPr>
          <a:xfrm>
            <a:off x="65325" y="2792738"/>
            <a:ext cx="11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Coupler</a:t>
            </a:r>
            <a:endParaRPr>
              <a:solidFill>
                <a:schemeClr val="dk2"/>
              </a:solidFill>
              <a:latin typeface="Poppins"/>
              <a:ea typeface="Poppins"/>
              <a:cs typeface="Poppins"/>
              <a:sym typeface="Poppins"/>
            </a:endParaRPr>
          </a:p>
        </p:txBody>
      </p:sp>
      <p:sp>
        <p:nvSpPr>
          <p:cNvPr id="408" name="Google Shape;408;p50"/>
          <p:cNvSpPr/>
          <p:nvPr/>
        </p:nvSpPr>
        <p:spPr>
          <a:xfrm>
            <a:off x="3329275" y="2963825"/>
            <a:ext cx="2141700" cy="1281900"/>
          </a:xfrm>
          <a:prstGeom prst="rect">
            <a:avLst/>
          </a:prstGeom>
          <a:solidFill>
            <a:srgbClr val="213B55"/>
          </a:solidFill>
          <a:ln cap="flat" cmpd="sng" w="9525">
            <a:solidFill>
              <a:srgbClr val="213B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50"/>
          <p:cNvPicPr preferRelativeResize="0"/>
          <p:nvPr/>
        </p:nvPicPr>
        <p:blipFill>
          <a:blip r:embed="rId4">
            <a:alphaModFix/>
          </a:blip>
          <a:stretch>
            <a:fillRect/>
          </a:stretch>
        </p:blipFill>
        <p:spPr>
          <a:xfrm>
            <a:off x="3399000" y="3039700"/>
            <a:ext cx="2943075" cy="1950075"/>
          </a:xfrm>
          <a:prstGeom prst="rect">
            <a:avLst/>
          </a:prstGeom>
          <a:noFill/>
          <a:ln>
            <a:noFill/>
          </a:ln>
        </p:spPr>
      </p:pic>
      <p:pic>
        <p:nvPicPr>
          <p:cNvPr id="410" name="Google Shape;410;p50"/>
          <p:cNvPicPr preferRelativeResize="0"/>
          <p:nvPr/>
        </p:nvPicPr>
        <p:blipFill>
          <a:blip r:embed="rId5">
            <a:alphaModFix/>
          </a:blip>
          <a:stretch>
            <a:fillRect/>
          </a:stretch>
        </p:blipFill>
        <p:spPr>
          <a:xfrm>
            <a:off x="6742650" y="928075"/>
            <a:ext cx="1938424" cy="3447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414" name="Shape 414"/>
        <p:cNvGrpSpPr/>
        <p:nvPr/>
      </p:nvGrpSpPr>
      <p:grpSpPr>
        <a:xfrm>
          <a:off x="0" y="0"/>
          <a:ext cx="0" cy="0"/>
          <a:chOff x="0" y="0"/>
          <a:chExt cx="0" cy="0"/>
        </a:xfrm>
      </p:grpSpPr>
      <p:sp>
        <p:nvSpPr>
          <p:cNvPr id="415" name="Google Shape;415;p51"/>
          <p:cNvSpPr txBox="1"/>
          <p:nvPr>
            <p:ph type="title"/>
          </p:nvPr>
        </p:nvSpPr>
        <p:spPr>
          <a:xfrm>
            <a:off x="720000" y="195650"/>
            <a:ext cx="5780100" cy="6126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Mechanical Systems</a:t>
            </a:r>
            <a:endParaRPr>
              <a:solidFill>
                <a:srgbClr val="FFFFFF"/>
              </a:solidFill>
            </a:endParaRPr>
          </a:p>
        </p:txBody>
      </p:sp>
      <p:pic>
        <p:nvPicPr>
          <p:cNvPr id="416" name="Google Shape;416;p51"/>
          <p:cNvPicPr preferRelativeResize="0"/>
          <p:nvPr/>
        </p:nvPicPr>
        <p:blipFill rotWithShape="1">
          <a:blip r:embed="rId3">
            <a:alphaModFix/>
          </a:blip>
          <a:srcRect b="0" l="0" r="0" t="0"/>
          <a:stretch/>
        </p:blipFill>
        <p:spPr>
          <a:xfrm>
            <a:off x="4498150" y="1270483"/>
            <a:ext cx="4252998" cy="1385617"/>
          </a:xfrm>
          <a:prstGeom prst="rect">
            <a:avLst/>
          </a:prstGeom>
          <a:noFill/>
          <a:ln>
            <a:noFill/>
          </a:ln>
        </p:spPr>
      </p:pic>
      <p:sp>
        <p:nvSpPr>
          <p:cNvPr id="417" name="Google Shape;417;p5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solidFill>
                  <a:schemeClr val="accent4"/>
                </a:solidFill>
              </a:rPr>
              <a:t>‹#›</a:t>
            </a:fld>
            <a:endParaRPr>
              <a:solidFill>
                <a:schemeClr val="accent4"/>
              </a:solidFill>
            </a:endParaRPr>
          </a:p>
        </p:txBody>
      </p:sp>
      <p:grpSp>
        <p:nvGrpSpPr>
          <p:cNvPr id="418" name="Google Shape;418;p51"/>
          <p:cNvGrpSpPr/>
          <p:nvPr/>
        </p:nvGrpSpPr>
        <p:grpSpPr>
          <a:xfrm>
            <a:off x="192100" y="1533225"/>
            <a:ext cx="4224168" cy="3204490"/>
            <a:chOff x="192100" y="1533225"/>
            <a:chExt cx="4224168" cy="3204490"/>
          </a:xfrm>
        </p:grpSpPr>
        <p:pic>
          <p:nvPicPr>
            <p:cNvPr id="419" name="Google Shape;419;p51"/>
            <p:cNvPicPr preferRelativeResize="0"/>
            <p:nvPr/>
          </p:nvPicPr>
          <p:blipFill rotWithShape="1">
            <a:blip r:embed="rId4">
              <a:alphaModFix/>
            </a:blip>
            <a:srcRect b="2180" l="0" r="0" t="2180"/>
            <a:stretch/>
          </p:blipFill>
          <p:spPr>
            <a:xfrm>
              <a:off x="1291553" y="1533225"/>
              <a:ext cx="3124716" cy="2893057"/>
            </a:xfrm>
            <a:prstGeom prst="rect">
              <a:avLst/>
            </a:prstGeom>
            <a:noFill/>
            <a:ln>
              <a:noFill/>
            </a:ln>
          </p:spPr>
        </p:pic>
        <p:sp>
          <p:nvSpPr>
            <p:cNvPr id="420" name="Google Shape;420;p51"/>
            <p:cNvSpPr txBox="1"/>
            <p:nvPr/>
          </p:nvSpPr>
          <p:spPr>
            <a:xfrm>
              <a:off x="192100" y="4121980"/>
              <a:ext cx="1269307" cy="61573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Propeller guard</a:t>
              </a:r>
              <a:endParaRPr>
                <a:solidFill>
                  <a:schemeClr val="dk2"/>
                </a:solidFill>
                <a:latin typeface="Poppins"/>
                <a:ea typeface="Poppins"/>
                <a:cs typeface="Poppins"/>
                <a:sym typeface="Poppins"/>
              </a:endParaRPr>
            </a:p>
          </p:txBody>
        </p:sp>
        <p:cxnSp>
          <p:nvCxnSpPr>
            <p:cNvPr id="421" name="Google Shape;421;p51"/>
            <p:cNvCxnSpPr/>
            <p:nvPr/>
          </p:nvCxnSpPr>
          <p:spPr>
            <a:xfrm flipH="1" rot="10800000">
              <a:off x="1005658" y="4292541"/>
              <a:ext cx="821100" cy="172200"/>
            </a:xfrm>
            <a:prstGeom prst="straightConnector1">
              <a:avLst/>
            </a:prstGeom>
            <a:noFill/>
            <a:ln cap="flat" cmpd="sng" w="19050">
              <a:solidFill>
                <a:schemeClr val="dk2"/>
              </a:solidFill>
              <a:prstDash val="solid"/>
              <a:round/>
              <a:headEnd len="med" w="med" type="none"/>
              <a:tailEnd len="med" w="med" type="none"/>
            </a:ln>
          </p:spPr>
        </p:cxnSp>
        <p:cxnSp>
          <p:nvCxnSpPr>
            <p:cNvPr id="422" name="Google Shape;422;p51"/>
            <p:cNvCxnSpPr/>
            <p:nvPr/>
          </p:nvCxnSpPr>
          <p:spPr>
            <a:xfrm>
              <a:off x="1032454" y="2987580"/>
              <a:ext cx="1343700" cy="480900"/>
            </a:xfrm>
            <a:prstGeom prst="straightConnector1">
              <a:avLst/>
            </a:prstGeom>
            <a:noFill/>
            <a:ln cap="flat" cmpd="sng" w="19050">
              <a:solidFill>
                <a:schemeClr val="dk2"/>
              </a:solidFill>
              <a:prstDash val="solid"/>
              <a:round/>
              <a:headEnd len="med" w="med" type="none"/>
              <a:tailEnd len="med" w="med" type="none"/>
            </a:ln>
          </p:spPr>
        </p:cxnSp>
        <p:sp>
          <p:nvSpPr>
            <p:cNvPr id="423" name="Google Shape;423;p51"/>
            <p:cNvSpPr txBox="1"/>
            <p:nvPr/>
          </p:nvSpPr>
          <p:spPr>
            <a:xfrm>
              <a:off x="261431" y="2735834"/>
              <a:ext cx="1269307" cy="61573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Drone Propeller</a:t>
              </a:r>
              <a:endParaRPr>
                <a:solidFill>
                  <a:schemeClr val="dk2"/>
                </a:solidFill>
                <a:latin typeface="Poppins"/>
                <a:ea typeface="Poppins"/>
                <a:cs typeface="Poppins"/>
                <a:sym typeface="Poppins"/>
              </a:endParaRPr>
            </a:p>
          </p:txBody>
        </p:sp>
      </p:grpSp>
      <p:pic>
        <p:nvPicPr>
          <p:cNvPr id="424" name="Google Shape;424;p51"/>
          <p:cNvPicPr preferRelativeResize="0"/>
          <p:nvPr/>
        </p:nvPicPr>
        <p:blipFill>
          <a:blip r:embed="rId5">
            <a:alphaModFix/>
          </a:blip>
          <a:stretch>
            <a:fillRect/>
          </a:stretch>
        </p:blipFill>
        <p:spPr>
          <a:xfrm>
            <a:off x="4498150" y="2737641"/>
            <a:ext cx="4252999" cy="18620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428" name="Shape 428"/>
        <p:cNvGrpSpPr/>
        <p:nvPr/>
      </p:nvGrpSpPr>
      <p:grpSpPr>
        <a:xfrm>
          <a:off x="0" y="0"/>
          <a:ext cx="0" cy="0"/>
          <a:chOff x="0" y="0"/>
          <a:chExt cx="0" cy="0"/>
        </a:xfrm>
      </p:grpSpPr>
      <p:sp>
        <p:nvSpPr>
          <p:cNvPr id="429" name="Google Shape;429;p52"/>
          <p:cNvSpPr txBox="1"/>
          <p:nvPr/>
        </p:nvSpPr>
        <p:spPr>
          <a:xfrm>
            <a:off x="720000" y="195650"/>
            <a:ext cx="5780100" cy="6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Poppins Black"/>
                <a:ea typeface="Poppins Black"/>
                <a:cs typeface="Poppins Black"/>
                <a:sym typeface="Poppins Black"/>
              </a:rPr>
              <a:t>Electrical</a:t>
            </a:r>
            <a:r>
              <a:rPr lang="en" sz="3200">
                <a:solidFill>
                  <a:srgbClr val="FFFFFF"/>
                </a:solidFill>
                <a:latin typeface="Poppins Black"/>
                <a:ea typeface="Poppins Black"/>
                <a:cs typeface="Poppins Black"/>
                <a:sym typeface="Poppins Black"/>
              </a:rPr>
              <a:t> Systems</a:t>
            </a:r>
            <a:endParaRPr sz="3200">
              <a:solidFill>
                <a:srgbClr val="FFFFFF"/>
              </a:solidFill>
              <a:latin typeface="Poppins Black"/>
              <a:ea typeface="Poppins Black"/>
              <a:cs typeface="Poppins Black"/>
              <a:sym typeface="Poppins Black"/>
            </a:endParaRPr>
          </a:p>
        </p:txBody>
      </p:sp>
      <p:pic>
        <p:nvPicPr>
          <p:cNvPr id="430" name="Google Shape;430;p52"/>
          <p:cNvPicPr preferRelativeResize="0"/>
          <p:nvPr/>
        </p:nvPicPr>
        <p:blipFill>
          <a:blip r:embed="rId3">
            <a:alphaModFix/>
          </a:blip>
          <a:stretch>
            <a:fillRect/>
          </a:stretch>
        </p:blipFill>
        <p:spPr>
          <a:xfrm>
            <a:off x="5985213" y="1184250"/>
            <a:ext cx="2582549" cy="3443429"/>
          </a:xfrm>
          <a:prstGeom prst="rect">
            <a:avLst/>
          </a:prstGeom>
          <a:noFill/>
          <a:ln>
            <a:noFill/>
          </a:ln>
        </p:spPr>
      </p:pic>
      <p:pic>
        <p:nvPicPr>
          <p:cNvPr id="431" name="Google Shape;431;p52"/>
          <p:cNvPicPr preferRelativeResize="0"/>
          <p:nvPr/>
        </p:nvPicPr>
        <p:blipFill>
          <a:blip r:embed="rId4">
            <a:alphaModFix/>
          </a:blip>
          <a:stretch>
            <a:fillRect/>
          </a:stretch>
        </p:blipFill>
        <p:spPr>
          <a:xfrm>
            <a:off x="424450" y="1264700"/>
            <a:ext cx="2793349" cy="2094997"/>
          </a:xfrm>
          <a:prstGeom prst="rect">
            <a:avLst/>
          </a:prstGeom>
          <a:noFill/>
          <a:ln>
            <a:noFill/>
          </a:ln>
        </p:spPr>
      </p:pic>
      <p:pic>
        <p:nvPicPr>
          <p:cNvPr id="432" name="Google Shape;432;p52"/>
          <p:cNvPicPr preferRelativeResize="0"/>
          <p:nvPr/>
        </p:nvPicPr>
        <p:blipFill>
          <a:blip r:embed="rId5">
            <a:alphaModFix/>
          </a:blip>
          <a:stretch>
            <a:fillRect/>
          </a:stretch>
        </p:blipFill>
        <p:spPr>
          <a:xfrm>
            <a:off x="2711225" y="2571743"/>
            <a:ext cx="2793349" cy="2095035"/>
          </a:xfrm>
          <a:prstGeom prst="rect">
            <a:avLst/>
          </a:prstGeom>
          <a:noFill/>
          <a:ln>
            <a:noFill/>
          </a:ln>
        </p:spPr>
      </p:pic>
      <p:sp>
        <p:nvSpPr>
          <p:cNvPr id="433" name="Google Shape;433;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80ED99"/>
                </a:solidFill>
              </a:rPr>
              <a:t>‹#›</a:t>
            </a:fld>
            <a:endParaRPr>
              <a:solidFill>
                <a:srgbClr val="80ED99"/>
              </a:solidFill>
            </a:endParaRPr>
          </a:p>
        </p:txBody>
      </p:sp>
      <p:sp>
        <p:nvSpPr>
          <p:cNvPr id="434" name="Google Shape;434;p52"/>
          <p:cNvSpPr txBox="1"/>
          <p:nvPr/>
        </p:nvSpPr>
        <p:spPr>
          <a:xfrm>
            <a:off x="563325" y="3816150"/>
            <a:ext cx="190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Hobbywing ESCs (5)</a:t>
            </a:r>
            <a:endParaRPr>
              <a:solidFill>
                <a:schemeClr val="dk2"/>
              </a:solidFill>
              <a:latin typeface="Poppins"/>
              <a:ea typeface="Poppins"/>
              <a:cs typeface="Poppins"/>
              <a:sym typeface="Poppins"/>
            </a:endParaRPr>
          </a:p>
        </p:txBody>
      </p:sp>
      <p:cxnSp>
        <p:nvCxnSpPr>
          <p:cNvPr id="435" name="Google Shape;435;p52"/>
          <p:cNvCxnSpPr/>
          <p:nvPr/>
        </p:nvCxnSpPr>
        <p:spPr>
          <a:xfrm flipH="1" rot="10800000">
            <a:off x="1522250" y="1857625"/>
            <a:ext cx="154200" cy="1958100"/>
          </a:xfrm>
          <a:prstGeom prst="straightConnector1">
            <a:avLst/>
          </a:prstGeom>
          <a:noFill/>
          <a:ln cap="flat" cmpd="sng" w="19050">
            <a:solidFill>
              <a:schemeClr val="dk2"/>
            </a:solidFill>
            <a:prstDash val="solid"/>
            <a:round/>
            <a:headEnd len="med" w="med" type="none"/>
            <a:tailEnd len="med" w="med" type="none"/>
          </a:ln>
        </p:spPr>
      </p:cxnSp>
      <p:cxnSp>
        <p:nvCxnSpPr>
          <p:cNvPr id="436" name="Google Shape;436;p52"/>
          <p:cNvCxnSpPr>
            <a:stCxn id="434" idx="0"/>
          </p:cNvCxnSpPr>
          <p:nvPr/>
        </p:nvCxnSpPr>
        <p:spPr>
          <a:xfrm flipH="1" rot="10800000">
            <a:off x="1517625" y="2548350"/>
            <a:ext cx="809400" cy="1267800"/>
          </a:xfrm>
          <a:prstGeom prst="straightConnector1">
            <a:avLst/>
          </a:prstGeom>
          <a:noFill/>
          <a:ln cap="flat" cmpd="sng" w="19050">
            <a:solidFill>
              <a:schemeClr val="dk2"/>
            </a:solidFill>
            <a:prstDash val="solid"/>
            <a:round/>
            <a:headEnd len="med" w="med" type="none"/>
            <a:tailEnd len="med" w="med" type="none"/>
          </a:ln>
        </p:spPr>
      </p:cxnSp>
      <p:cxnSp>
        <p:nvCxnSpPr>
          <p:cNvPr id="437" name="Google Shape;437;p52"/>
          <p:cNvCxnSpPr>
            <a:stCxn id="434" idx="0"/>
          </p:cNvCxnSpPr>
          <p:nvPr/>
        </p:nvCxnSpPr>
        <p:spPr>
          <a:xfrm flipH="1" rot="10800000">
            <a:off x="1517625" y="3668250"/>
            <a:ext cx="2653500" cy="147900"/>
          </a:xfrm>
          <a:prstGeom prst="straightConnector1">
            <a:avLst/>
          </a:prstGeom>
          <a:noFill/>
          <a:ln cap="flat" cmpd="sng" w="19050">
            <a:solidFill>
              <a:schemeClr val="dk2"/>
            </a:solidFill>
            <a:prstDash val="solid"/>
            <a:round/>
            <a:headEnd len="med" w="med" type="none"/>
            <a:tailEnd len="med" w="med" type="none"/>
          </a:ln>
        </p:spPr>
      </p:cxnSp>
      <p:cxnSp>
        <p:nvCxnSpPr>
          <p:cNvPr id="438" name="Google Shape;438;p52"/>
          <p:cNvCxnSpPr>
            <a:stCxn id="434" idx="0"/>
          </p:cNvCxnSpPr>
          <p:nvPr/>
        </p:nvCxnSpPr>
        <p:spPr>
          <a:xfrm flipH="1" rot="10800000">
            <a:off x="1517625" y="3406650"/>
            <a:ext cx="1808700" cy="409500"/>
          </a:xfrm>
          <a:prstGeom prst="straightConnector1">
            <a:avLst/>
          </a:prstGeom>
          <a:noFill/>
          <a:ln cap="flat" cmpd="sng" w="19050">
            <a:solidFill>
              <a:schemeClr val="dk2"/>
            </a:solidFill>
            <a:prstDash val="solid"/>
            <a:round/>
            <a:headEnd len="med" w="med" type="none"/>
            <a:tailEnd len="med" w="med" type="none"/>
          </a:ln>
        </p:spPr>
      </p:cxnSp>
      <p:sp>
        <p:nvSpPr>
          <p:cNvPr id="439" name="Google Shape;439;p52"/>
          <p:cNvSpPr txBox="1"/>
          <p:nvPr/>
        </p:nvSpPr>
        <p:spPr>
          <a:xfrm>
            <a:off x="3814873" y="1382200"/>
            <a:ext cx="1643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Pixhawk 4 Flight Controller</a:t>
            </a:r>
            <a:endParaRPr>
              <a:solidFill>
                <a:schemeClr val="dk2"/>
              </a:solidFill>
              <a:latin typeface="Poppins"/>
              <a:ea typeface="Poppins"/>
              <a:cs typeface="Poppins"/>
              <a:sym typeface="Poppins"/>
            </a:endParaRPr>
          </a:p>
        </p:txBody>
      </p:sp>
      <p:cxnSp>
        <p:nvCxnSpPr>
          <p:cNvPr id="440" name="Google Shape;440;p52"/>
          <p:cNvCxnSpPr/>
          <p:nvPr/>
        </p:nvCxnSpPr>
        <p:spPr>
          <a:xfrm>
            <a:off x="5049625" y="1824025"/>
            <a:ext cx="1756800" cy="5769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444" name="Shape 444"/>
        <p:cNvGrpSpPr/>
        <p:nvPr/>
      </p:nvGrpSpPr>
      <p:grpSpPr>
        <a:xfrm>
          <a:off x="0" y="0"/>
          <a:ext cx="0" cy="0"/>
          <a:chOff x="0" y="0"/>
          <a:chExt cx="0" cy="0"/>
        </a:xfrm>
      </p:grpSpPr>
      <p:sp>
        <p:nvSpPr>
          <p:cNvPr id="445" name="Google Shape;445;p53"/>
          <p:cNvSpPr txBox="1"/>
          <p:nvPr/>
        </p:nvSpPr>
        <p:spPr>
          <a:xfrm>
            <a:off x="720000" y="195650"/>
            <a:ext cx="5780100" cy="6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Poppins Black"/>
                <a:ea typeface="Poppins Black"/>
                <a:cs typeface="Poppins Black"/>
                <a:sym typeface="Poppins Black"/>
              </a:rPr>
              <a:t>Electrical Systems</a:t>
            </a:r>
            <a:endParaRPr sz="3200">
              <a:solidFill>
                <a:srgbClr val="FFFFFF"/>
              </a:solidFill>
              <a:latin typeface="Poppins Black"/>
              <a:ea typeface="Poppins Black"/>
              <a:cs typeface="Poppins Black"/>
              <a:sym typeface="Poppins Black"/>
            </a:endParaRPr>
          </a:p>
        </p:txBody>
      </p:sp>
      <p:sp>
        <p:nvSpPr>
          <p:cNvPr id="446" name="Google Shape;446;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80ED99"/>
                </a:solidFill>
              </a:rPr>
              <a:t>‹#›</a:t>
            </a:fld>
            <a:endParaRPr>
              <a:solidFill>
                <a:srgbClr val="80ED99"/>
              </a:solidFill>
            </a:endParaRPr>
          </a:p>
        </p:txBody>
      </p:sp>
      <p:sp>
        <p:nvSpPr>
          <p:cNvPr id="447" name="Google Shape;447;p53"/>
          <p:cNvSpPr txBox="1"/>
          <p:nvPr/>
        </p:nvSpPr>
        <p:spPr>
          <a:xfrm>
            <a:off x="207875" y="4171125"/>
            <a:ext cx="1535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C94-M8P Boards (2)</a:t>
            </a:r>
            <a:endParaRPr sz="1000">
              <a:solidFill>
                <a:schemeClr val="dk2"/>
              </a:solidFill>
              <a:latin typeface="Poppins"/>
              <a:ea typeface="Poppins"/>
              <a:cs typeface="Poppins"/>
              <a:sym typeface="Poppins"/>
            </a:endParaRPr>
          </a:p>
        </p:txBody>
      </p:sp>
      <p:sp>
        <p:nvSpPr>
          <p:cNvPr id="448" name="Google Shape;448;p53"/>
          <p:cNvSpPr txBox="1"/>
          <p:nvPr/>
        </p:nvSpPr>
        <p:spPr>
          <a:xfrm>
            <a:off x="58500" y="994150"/>
            <a:ext cx="1323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USB to micro USB wires</a:t>
            </a:r>
            <a:r>
              <a:rPr lang="en" sz="1000">
                <a:solidFill>
                  <a:schemeClr val="dk2"/>
                </a:solidFill>
                <a:latin typeface="Poppins"/>
                <a:ea typeface="Poppins"/>
                <a:cs typeface="Poppins"/>
                <a:sym typeface="Poppins"/>
              </a:rPr>
              <a:t> (2)</a:t>
            </a:r>
            <a:endParaRPr sz="1000">
              <a:solidFill>
                <a:schemeClr val="dk2"/>
              </a:solidFill>
              <a:latin typeface="Poppins"/>
              <a:ea typeface="Poppins"/>
              <a:cs typeface="Poppins"/>
              <a:sym typeface="Poppins"/>
            </a:endParaRPr>
          </a:p>
        </p:txBody>
      </p:sp>
      <p:sp>
        <p:nvSpPr>
          <p:cNvPr id="449" name="Google Shape;449;p53"/>
          <p:cNvSpPr txBox="1"/>
          <p:nvPr/>
        </p:nvSpPr>
        <p:spPr>
          <a:xfrm>
            <a:off x="1505150" y="1071100"/>
            <a:ext cx="172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UHF whip antennas</a:t>
            </a:r>
            <a:r>
              <a:rPr lang="en" sz="1000">
                <a:solidFill>
                  <a:schemeClr val="dk2"/>
                </a:solidFill>
                <a:latin typeface="Poppins"/>
                <a:ea typeface="Poppins"/>
                <a:cs typeface="Poppins"/>
                <a:sym typeface="Poppins"/>
              </a:rPr>
              <a:t> (2)</a:t>
            </a:r>
            <a:endParaRPr sz="1000">
              <a:solidFill>
                <a:schemeClr val="dk2"/>
              </a:solidFill>
              <a:latin typeface="Poppins"/>
              <a:ea typeface="Poppins"/>
              <a:cs typeface="Poppins"/>
              <a:sym typeface="Poppins"/>
            </a:endParaRPr>
          </a:p>
        </p:txBody>
      </p:sp>
      <p:sp>
        <p:nvSpPr>
          <p:cNvPr id="450" name="Google Shape;450;p53"/>
          <p:cNvSpPr txBox="1"/>
          <p:nvPr/>
        </p:nvSpPr>
        <p:spPr>
          <a:xfrm>
            <a:off x="1791896" y="3853200"/>
            <a:ext cx="1065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GNSS</a:t>
            </a:r>
            <a:r>
              <a:rPr lang="en" sz="1000">
                <a:solidFill>
                  <a:schemeClr val="dk2"/>
                </a:solidFill>
                <a:latin typeface="Poppins"/>
                <a:ea typeface="Poppins"/>
                <a:cs typeface="Poppins"/>
                <a:sym typeface="Poppins"/>
              </a:rPr>
              <a:t> patch antennas (2)</a:t>
            </a:r>
            <a:endParaRPr sz="1000">
              <a:solidFill>
                <a:schemeClr val="dk2"/>
              </a:solidFill>
              <a:latin typeface="Poppins"/>
              <a:ea typeface="Poppins"/>
              <a:cs typeface="Poppins"/>
              <a:sym typeface="Poppins"/>
            </a:endParaRPr>
          </a:p>
        </p:txBody>
      </p:sp>
      <p:sp>
        <p:nvSpPr>
          <p:cNvPr id="451" name="Google Shape;451;p53"/>
          <p:cNvSpPr txBox="1"/>
          <p:nvPr/>
        </p:nvSpPr>
        <p:spPr>
          <a:xfrm>
            <a:off x="6437350" y="3801825"/>
            <a:ext cx="215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Poppins"/>
                <a:ea typeface="Poppins"/>
                <a:cs typeface="Poppins"/>
                <a:sym typeface="Poppins"/>
              </a:rPr>
              <a:t>RTK Setup (rover station)</a:t>
            </a:r>
            <a:endParaRPr sz="1200">
              <a:solidFill>
                <a:schemeClr val="dk2"/>
              </a:solidFill>
              <a:latin typeface="Poppins"/>
              <a:ea typeface="Poppins"/>
              <a:cs typeface="Poppins"/>
              <a:sym typeface="Poppins"/>
            </a:endParaRPr>
          </a:p>
        </p:txBody>
      </p:sp>
      <p:sp>
        <p:nvSpPr>
          <p:cNvPr id="452" name="Google Shape;452;p53"/>
          <p:cNvSpPr txBox="1"/>
          <p:nvPr/>
        </p:nvSpPr>
        <p:spPr>
          <a:xfrm>
            <a:off x="3739617" y="4762000"/>
            <a:ext cx="143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Poppins"/>
                <a:ea typeface="Poppins"/>
                <a:cs typeface="Poppins"/>
                <a:sym typeface="Poppins"/>
              </a:rPr>
              <a:t>C94-M8P Board</a:t>
            </a:r>
            <a:endParaRPr sz="1200">
              <a:solidFill>
                <a:schemeClr val="dk2"/>
              </a:solidFill>
              <a:latin typeface="Poppins"/>
              <a:ea typeface="Poppins"/>
              <a:cs typeface="Poppins"/>
              <a:sym typeface="Poppins"/>
            </a:endParaRPr>
          </a:p>
        </p:txBody>
      </p:sp>
      <p:pic>
        <p:nvPicPr>
          <p:cNvPr id="453" name="Google Shape;453;p53"/>
          <p:cNvPicPr preferRelativeResize="0"/>
          <p:nvPr/>
        </p:nvPicPr>
        <p:blipFill rotWithShape="1">
          <a:blip r:embed="rId3">
            <a:alphaModFix/>
          </a:blip>
          <a:srcRect b="10131" l="11719" r="10252" t="7631"/>
          <a:stretch/>
        </p:blipFill>
        <p:spPr>
          <a:xfrm>
            <a:off x="3324212" y="1491775"/>
            <a:ext cx="2270223" cy="3190175"/>
          </a:xfrm>
          <a:prstGeom prst="rect">
            <a:avLst/>
          </a:prstGeom>
          <a:noFill/>
          <a:ln>
            <a:noFill/>
          </a:ln>
        </p:spPr>
      </p:pic>
      <p:pic>
        <p:nvPicPr>
          <p:cNvPr id="454" name="Google Shape;454;p53"/>
          <p:cNvPicPr preferRelativeResize="0"/>
          <p:nvPr/>
        </p:nvPicPr>
        <p:blipFill>
          <a:blip r:embed="rId4">
            <a:alphaModFix/>
          </a:blip>
          <a:stretch>
            <a:fillRect/>
          </a:stretch>
        </p:blipFill>
        <p:spPr>
          <a:xfrm>
            <a:off x="6111525" y="1619579"/>
            <a:ext cx="2702751" cy="2027048"/>
          </a:xfrm>
          <a:prstGeom prst="rect">
            <a:avLst/>
          </a:prstGeom>
          <a:noFill/>
          <a:ln>
            <a:noFill/>
          </a:ln>
        </p:spPr>
      </p:pic>
      <p:pic>
        <p:nvPicPr>
          <p:cNvPr id="455" name="Google Shape;455;p53"/>
          <p:cNvPicPr preferRelativeResize="0"/>
          <p:nvPr/>
        </p:nvPicPr>
        <p:blipFill rotWithShape="1">
          <a:blip r:embed="rId5">
            <a:alphaModFix/>
          </a:blip>
          <a:srcRect b="44246" l="17422" r="23216" t="-711"/>
          <a:stretch/>
        </p:blipFill>
        <p:spPr>
          <a:xfrm>
            <a:off x="147550" y="1514375"/>
            <a:ext cx="2964050" cy="2114749"/>
          </a:xfrm>
          <a:prstGeom prst="rect">
            <a:avLst/>
          </a:prstGeom>
          <a:noFill/>
          <a:ln>
            <a:noFill/>
          </a:ln>
        </p:spPr>
      </p:pic>
      <p:cxnSp>
        <p:nvCxnSpPr>
          <p:cNvPr id="456" name="Google Shape;456;p53"/>
          <p:cNvCxnSpPr>
            <a:stCxn id="450" idx="0"/>
          </p:cNvCxnSpPr>
          <p:nvPr/>
        </p:nvCxnSpPr>
        <p:spPr>
          <a:xfrm flipH="1" rot="10800000">
            <a:off x="2324396" y="3239100"/>
            <a:ext cx="317700" cy="614100"/>
          </a:xfrm>
          <a:prstGeom prst="straightConnector1">
            <a:avLst/>
          </a:prstGeom>
          <a:noFill/>
          <a:ln cap="flat" cmpd="sng" w="19050">
            <a:solidFill>
              <a:schemeClr val="dk2"/>
            </a:solidFill>
            <a:prstDash val="solid"/>
            <a:round/>
            <a:headEnd len="med" w="med" type="none"/>
            <a:tailEnd len="med" w="med" type="none"/>
          </a:ln>
        </p:spPr>
      </p:cxnSp>
      <p:cxnSp>
        <p:nvCxnSpPr>
          <p:cNvPr id="457" name="Google Shape;457;p53"/>
          <p:cNvCxnSpPr>
            <a:stCxn id="450" idx="0"/>
          </p:cNvCxnSpPr>
          <p:nvPr/>
        </p:nvCxnSpPr>
        <p:spPr>
          <a:xfrm flipH="1" rot="10800000">
            <a:off x="2324396" y="2098800"/>
            <a:ext cx="156900" cy="1754400"/>
          </a:xfrm>
          <a:prstGeom prst="straightConnector1">
            <a:avLst/>
          </a:prstGeom>
          <a:noFill/>
          <a:ln cap="flat" cmpd="sng" w="19050">
            <a:solidFill>
              <a:schemeClr val="dk2"/>
            </a:solidFill>
            <a:prstDash val="solid"/>
            <a:round/>
            <a:headEnd len="med" w="med" type="none"/>
            <a:tailEnd len="med" w="med" type="none"/>
          </a:ln>
        </p:spPr>
      </p:cxnSp>
      <p:cxnSp>
        <p:nvCxnSpPr>
          <p:cNvPr id="458" name="Google Shape;458;p53"/>
          <p:cNvCxnSpPr/>
          <p:nvPr/>
        </p:nvCxnSpPr>
        <p:spPr>
          <a:xfrm flipH="1">
            <a:off x="975725" y="3282525"/>
            <a:ext cx="311700" cy="905400"/>
          </a:xfrm>
          <a:prstGeom prst="straightConnector1">
            <a:avLst/>
          </a:prstGeom>
          <a:noFill/>
          <a:ln cap="flat" cmpd="sng" w="19050">
            <a:solidFill>
              <a:schemeClr val="dk2"/>
            </a:solidFill>
            <a:prstDash val="solid"/>
            <a:round/>
            <a:headEnd len="med" w="med" type="none"/>
            <a:tailEnd len="med" w="med" type="none"/>
          </a:ln>
        </p:spPr>
      </p:cxnSp>
      <p:cxnSp>
        <p:nvCxnSpPr>
          <p:cNvPr id="459" name="Google Shape;459;p53"/>
          <p:cNvCxnSpPr/>
          <p:nvPr/>
        </p:nvCxnSpPr>
        <p:spPr>
          <a:xfrm>
            <a:off x="596825" y="3299325"/>
            <a:ext cx="378900" cy="871800"/>
          </a:xfrm>
          <a:prstGeom prst="straightConnector1">
            <a:avLst/>
          </a:prstGeom>
          <a:noFill/>
          <a:ln cap="flat" cmpd="sng" w="19050">
            <a:solidFill>
              <a:schemeClr val="dk2"/>
            </a:solidFill>
            <a:prstDash val="solid"/>
            <a:round/>
            <a:headEnd len="med" w="med" type="none"/>
            <a:tailEnd len="med" w="med" type="none"/>
          </a:ln>
        </p:spPr>
      </p:cxnSp>
      <p:cxnSp>
        <p:nvCxnSpPr>
          <p:cNvPr id="460" name="Google Shape;460;p53"/>
          <p:cNvCxnSpPr/>
          <p:nvPr/>
        </p:nvCxnSpPr>
        <p:spPr>
          <a:xfrm rot="10800000">
            <a:off x="720000" y="1486750"/>
            <a:ext cx="440100" cy="340800"/>
          </a:xfrm>
          <a:prstGeom prst="straightConnector1">
            <a:avLst/>
          </a:prstGeom>
          <a:noFill/>
          <a:ln cap="flat" cmpd="sng" w="19050">
            <a:solidFill>
              <a:schemeClr val="dk2"/>
            </a:solidFill>
            <a:prstDash val="solid"/>
            <a:round/>
            <a:headEnd len="med" w="med" type="none"/>
            <a:tailEnd len="med" w="med" type="none"/>
          </a:ln>
        </p:spPr>
      </p:cxnSp>
      <p:cxnSp>
        <p:nvCxnSpPr>
          <p:cNvPr id="461" name="Google Shape;461;p53"/>
          <p:cNvCxnSpPr/>
          <p:nvPr/>
        </p:nvCxnSpPr>
        <p:spPr>
          <a:xfrm flipH="1" rot="10800000">
            <a:off x="482825" y="1491775"/>
            <a:ext cx="239400" cy="379200"/>
          </a:xfrm>
          <a:prstGeom prst="straightConnector1">
            <a:avLst/>
          </a:prstGeom>
          <a:noFill/>
          <a:ln cap="flat" cmpd="sng" w="19050">
            <a:solidFill>
              <a:schemeClr val="dk2"/>
            </a:solidFill>
            <a:prstDash val="solid"/>
            <a:round/>
            <a:headEnd len="med" w="med" type="none"/>
            <a:tailEnd len="med" w="med" type="none"/>
          </a:ln>
        </p:spPr>
      </p:cxnSp>
      <p:cxnSp>
        <p:nvCxnSpPr>
          <p:cNvPr id="462" name="Google Shape;462;p53"/>
          <p:cNvCxnSpPr/>
          <p:nvPr/>
        </p:nvCxnSpPr>
        <p:spPr>
          <a:xfrm flipH="1" rot="10800000">
            <a:off x="1917925" y="1409900"/>
            <a:ext cx="469500" cy="709200"/>
          </a:xfrm>
          <a:prstGeom prst="straightConnector1">
            <a:avLst/>
          </a:prstGeom>
          <a:noFill/>
          <a:ln cap="flat" cmpd="sng" w="19050">
            <a:solidFill>
              <a:schemeClr val="dk2"/>
            </a:solidFill>
            <a:prstDash val="solid"/>
            <a:round/>
            <a:headEnd len="med" w="med" type="none"/>
            <a:tailEnd len="med" w="med" type="none"/>
          </a:ln>
        </p:spPr>
      </p:cxnSp>
      <p:cxnSp>
        <p:nvCxnSpPr>
          <p:cNvPr id="463" name="Google Shape;463;p53"/>
          <p:cNvCxnSpPr/>
          <p:nvPr/>
        </p:nvCxnSpPr>
        <p:spPr>
          <a:xfrm flipH="1" rot="10800000">
            <a:off x="1716725" y="1409775"/>
            <a:ext cx="670800" cy="5886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467" name="Shape 467"/>
        <p:cNvGrpSpPr/>
        <p:nvPr/>
      </p:nvGrpSpPr>
      <p:grpSpPr>
        <a:xfrm>
          <a:off x="0" y="0"/>
          <a:ext cx="0" cy="0"/>
          <a:chOff x="0" y="0"/>
          <a:chExt cx="0" cy="0"/>
        </a:xfrm>
      </p:grpSpPr>
      <p:sp>
        <p:nvSpPr>
          <p:cNvPr id="468" name="Google Shape;468;p54"/>
          <p:cNvSpPr txBox="1"/>
          <p:nvPr/>
        </p:nvSpPr>
        <p:spPr>
          <a:xfrm>
            <a:off x="720000" y="195650"/>
            <a:ext cx="5780100" cy="6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Poppins Black"/>
                <a:ea typeface="Poppins Black"/>
                <a:cs typeface="Poppins Black"/>
                <a:sym typeface="Poppins Black"/>
              </a:rPr>
              <a:t>Electrical Systems</a:t>
            </a:r>
            <a:endParaRPr sz="3200">
              <a:solidFill>
                <a:srgbClr val="FFFFFF"/>
              </a:solidFill>
              <a:latin typeface="Poppins Black"/>
              <a:ea typeface="Poppins Black"/>
              <a:cs typeface="Poppins Black"/>
              <a:sym typeface="Poppins Black"/>
            </a:endParaRPr>
          </a:p>
        </p:txBody>
      </p:sp>
      <p:sp>
        <p:nvSpPr>
          <p:cNvPr id="469" name="Google Shape;469;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80ED99"/>
                </a:solidFill>
              </a:rPr>
              <a:t>‹#›</a:t>
            </a:fld>
            <a:endParaRPr>
              <a:solidFill>
                <a:srgbClr val="80ED99"/>
              </a:solidFill>
            </a:endParaRPr>
          </a:p>
        </p:txBody>
      </p:sp>
      <p:sp>
        <p:nvSpPr>
          <p:cNvPr id="470" name="Google Shape;470;p54"/>
          <p:cNvSpPr/>
          <p:nvPr/>
        </p:nvSpPr>
        <p:spPr>
          <a:xfrm>
            <a:off x="3499150" y="4354225"/>
            <a:ext cx="802500" cy="30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4"/>
          <p:cNvSpPr txBox="1"/>
          <p:nvPr/>
        </p:nvSpPr>
        <p:spPr>
          <a:xfrm>
            <a:off x="3597850" y="4305475"/>
            <a:ext cx="60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BEC</a:t>
            </a:r>
            <a:endParaRPr>
              <a:latin typeface="Poppins"/>
              <a:ea typeface="Poppins"/>
              <a:cs typeface="Poppins"/>
              <a:sym typeface="Poppins"/>
            </a:endParaRPr>
          </a:p>
        </p:txBody>
      </p:sp>
      <p:cxnSp>
        <p:nvCxnSpPr>
          <p:cNvPr id="472" name="Google Shape;472;p54"/>
          <p:cNvCxnSpPr>
            <a:stCxn id="471" idx="1"/>
          </p:cNvCxnSpPr>
          <p:nvPr/>
        </p:nvCxnSpPr>
        <p:spPr>
          <a:xfrm flipH="1" rot="10800000">
            <a:off x="3597850" y="4064875"/>
            <a:ext cx="6900" cy="440700"/>
          </a:xfrm>
          <a:prstGeom prst="straightConnector1">
            <a:avLst/>
          </a:prstGeom>
          <a:noFill/>
          <a:ln cap="flat" cmpd="sng" w="9525">
            <a:solidFill>
              <a:schemeClr val="dk1"/>
            </a:solidFill>
            <a:prstDash val="solid"/>
            <a:round/>
            <a:headEnd len="med" w="med" type="none"/>
            <a:tailEnd len="med" w="med" type="none"/>
          </a:ln>
        </p:spPr>
      </p:cxnSp>
      <p:cxnSp>
        <p:nvCxnSpPr>
          <p:cNvPr id="473" name="Google Shape;473;p54"/>
          <p:cNvCxnSpPr/>
          <p:nvPr/>
        </p:nvCxnSpPr>
        <p:spPr>
          <a:xfrm flipH="1" rot="10800000">
            <a:off x="4202950" y="4064875"/>
            <a:ext cx="6900" cy="440700"/>
          </a:xfrm>
          <a:prstGeom prst="straightConnector1">
            <a:avLst/>
          </a:prstGeom>
          <a:noFill/>
          <a:ln cap="flat" cmpd="sng" w="9525">
            <a:solidFill>
              <a:schemeClr val="dk1"/>
            </a:solidFill>
            <a:prstDash val="solid"/>
            <a:round/>
            <a:headEnd len="med" w="med" type="none"/>
            <a:tailEnd len="med" w="med" type="none"/>
          </a:ln>
        </p:spPr>
      </p:cxnSp>
      <p:pic>
        <p:nvPicPr>
          <p:cNvPr id="474" name="Google Shape;474;p54"/>
          <p:cNvPicPr preferRelativeResize="0"/>
          <p:nvPr/>
        </p:nvPicPr>
        <p:blipFill>
          <a:blip r:embed="rId3">
            <a:alphaModFix/>
          </a:blip>
          <a:stretch>
            <a:fillRect/>
          </a:stretch>
        </p:blipFill>
        <p:spPr>
          <a:xfrm>
            <a:off x="1103162" y="1338275"/>
            <a:ext cx="5013774" cy="3468000"/>
          </a:xfrm>
          <a:prstGeom prst="rect">
            <a:avLst/>
          </a:prstGeom>
          <a:noFill/>
          <a:ln>
            <a:noFill/>
          </a:ln>
        </p:spPr>
      </p:pic>
      <p:cxnSp>
        <p:nvCxnSpPr>
          <p:cNvPr id="475" name="Google Shape;475;p54"/>
          <p:cNvCxnSpPr/>
          <p:nvPr/>
        </p:nvCxnSpPr>
        <p:spPr>
          <a:xfrm>
            <a:off x="5022800" y="1642975"/>
            <a:ext cx="2179500" cy="1052700"/>
          </a:xfrm>
          <a:prstGeom prst="bentConnector3">
            <a:avLst>
              <a:gd fmla="val 87997" name="adj1"/>
            </a:avLst>
          </a:prstGeom>
          <a:noFill/>
          <a:ln cap="flat" cmpd="sng" w="19050">
            <a:solidFill>
              <a:schemeClr val="dk2"/>
            </a:solidFill>
            <a:prstDash val="solid"/>
            <a:round/>
            <a:headEnd len="med" w="med" type="none"/>
            <a:tailEnd len="med" w="med" type="none"/>
          </a:ln>
        </p:spPr>
      </p:cxnSp>
      <p:cxnSp>
        <p:nvCxnSpPr>
          <p:cNvPr id="476" name="Google Shape;476;p54"/>
          <p:cNvCxnSpPr/>
          <p:nvPr/>
        </p:nvCxnSpPr>
        <p:spPr>
          <a:xfrm>
            <a:off x="4987425" y="2231250"/>
            <a:ext cx="2214900" cy="471300"/>
          </a:xfrm>
          <a:prstGeom prst="bentConnector3">
            <a:avLst>
              <a:gd fmla="val 88188" name="adj1"/>
            </a:avLst>
          </a:prstGeom>
          <a:noFill/>
          <a:ln cap="flat" cmpd="sng" w="19050">
            <a:solidFill>
              <a:schemeClr val="dk2"/>
            </a:solidFill>
            <a:prstDash val="solid"/>
            <a:round/>
            <a:headEnd len="med" w="med" type="none"/>
            <a:tailEnd len="med" w="med" type="none"/>
          </a:ln>
        </p:spPr>
      </p:cxnSp>
      <p:cxnSp>
        <p:nvCxnSpPr>
          <p:cNvPr id="477" name="Google Shape;477;p54"/>
          <p:cNvCxnSpPr/>
          <p:nvPr/>
        </p:nvCxnSpPr>
        <p:spPr>
          <a:xfrm flipH="1" rot="10800000">
            <a:off x="5005125" y="2702650"/>
            <a:ext cx="2190300" cy="123600"/>
          </a:xfrm>
          <a:prstGeom prst="bentConnector3">
            <a:avLst>
              <a:gd fmla="val 88370" name="adj1"/>
            </a:avLst>
          </a:prstGeom>
          <a:noFill/>
          <a:ln cap="flat" cmpd="sng" w="19050">
            <a:solidFill>
              <a:schemeClr val="dk2"/>
            </a:solidFill>
            <a:prstDash val="solid"/>
            <a:round/>
            <a:headEnd len="med" w="med" type="none"/>
            <a:tailEnd len="med" w="med" type="none"/>
          </a:ln>
        </p:spPr>
      </p:cxnSp>
      <p:cxnSp>
        <p:nvCxnSpPr>
          <p:cNvPr id="478" name="Google Shape;478;p54"/>
          <p:cNvCxnSpPr/>
          <p:nvPr/>
        </p:nvCxnSpPr>
        <p:spPr>
          <a:xfrm flipH="1" rot="10800000">
            <a:off x="4987425" y="2702625"/>
            <a:ext cx="2208000" cy="691800"/>
          </a:xfrm>
          <a:prstGeom prst="bentConnector3">
            <a:avLst>
              <a:gd fmla="val 88768" name="adj1"/>
            </a:avLst>
          </a:prstGeom>
          <a:noFill/>
          <a:ln cap="flat" cmpd="sng" w="19050">
            <a:solidFill>
              <a:schemeClr val="dk2"/>
            </a:solidFill>
            <a:prstDash val="solid"/>
            <a:round/>
            <a:headEnd len="med" w="med" type="none"/>
            <a:tailEnd len="med" w="med" type="none"/>
          </a:ln>
        </p:spPr>
      </p:cxnSp>
      <p:cxnSp>
        <p:nvCxnSpPr>
          <p:cNvPr id="479" name="Google Shape;479;p54"/>
          <p:cNvCxnSpPr/>
          <p:nvPr/>
        </p:nvCxnSpPr>
        <p:spPr>
          <a:xfrm flipH="1" rot="10800000">
            <a:off x="4163800" y="2709275"/>
            <a:ext cx="3038400" cy="1125900"/>
          </a:xfrm>
          <a:prstGeom prst="bentConnector3">
            <a:avLst>
              <a:gd fmla="val 91615" name="adj1"/>
            </a:avLst>
          </a:prstGeom>
          <a:noFill/>
          <a:ln cap="flat" cmpd="sng" w="19050">
            <a:solidFill>
              <a:schemeClr val="dk2"/>
            </a:solidFill>
            <a:prstDash val="solid"/>
            <a:round/>
            <a:headEnd len="med" w="med" type="none"/>
            <a:tailEnd len="med" w="med" type="none"/>
          </a:ln>
        </p:spPr>
      </p:cxnSp>
      <p:sp>
        <p:nvSpPr>
          <p:cNvPr id="480" name="Google Shape;480;p54"/>
          <p:cNvSpPr txBox="1"/>
          <p:nvPr/>
        </p:nvSpPr>
        <p:spPr>
          <a:xfrm>
            <a:off x="7343050" y="2548150"/>
            <a:ext cx="1247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Hobbywing ESCs</a:t>
            </a:r>
            <a:endParaRPr sz="1000">
              <a:solidFill>
                <a:schemeClr val="dk2"/>
              </a:solidFill>
              <a:latin typeface="Poppins"/>
              <a:ea typeface="Poppins"/>
              <a:cs typeface="Poppins"/>
              <a:sym typeface="Poppins"/>
            </a:endParaRPr>
          </a:p>
        </p:txBody>
      </p:sp>
      <p:sp>
        <p:nvSpPr>
          <p:cNvPr id="481" name="Google Shape;481;p54"/>
          <p:cNvSpPr txBox="1"/>
          <p:nvPr/>
        </p:nvSpPr>
        <p:spPr>
          <a:xfrm>
            <a:off x="1589075" y="959350"/>
            <a:ext cx="1886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Pixhawk 4 Flight Controller</a:t>
            </a:r>
            <a:endParaRPr sz="1000">
              <a:solidFill>
                <a:schemeClr val="dk2"/>
              </a:solidFill>
              <a:latin typeface="Poppins"/>
              <a:ea typeface="Poppins"/>
              <a:cs typeface="Poppins"/>
              <a:sym typeface="Poppins"/>
            </a:endParaRPr>
          </a:p>
        </p:txBody>
      </p:sp>
      <p:cxnSp>
        <p:nvCxnSpPr>
          <p:cNvPr id="482" name="Google Shape;482;p54"/>
          <p:cNvCxnSpPr>
            <a:stCxn id="481" idx="2"/>
          </p:cNvCxnSpPr>
          <p:nvPr/>
        </p:nvCxnSpPr>
        <p:spPr>
          <a:xfrm>
            <a:off x="2532125" y="1298050"/>
            <a:ext cx="2700" cy="1250100"/>
          </a:xfrm>
          <a:prstGeom prst="straightConnector1">
            <a:avLst/>
          </a:prstGeom>
          <a:noFill/>
          <a:ln cap="flat" cmpd="sng" w="19050">
            <a:solidFill>
              <a:schemeClr val="dk2"/>
            </a:solidFill>
            <a:prstDash val="solid"/>
            <a:round/>
            <a:headEnd len="med" w="med" type="none"/>
            <a:tailEnd len="med" w="med" type="none"/>
          </a:ln>
        </p:spPr>
      </p:cxnSp>
      <p:cxnSp>
        <p:nvCxnSpPr>
          <p:cNvPr id="483" name="Google Shape;483;p54"/>
          <p:cNvCxnSpPr/>
          <p:nvPr/>
        </p:nvCxnSpPr>
        <p:spPr>
          <a:xfrm flipH="1">
            <a:off x="998975" y="2990875"/>
            <a:ext cx="590100" cy="6600"/>
          </a:xfrm>
          <a:prstGeom prst="straightConnector1">
            <a:avLst/>
          </a:prstGeom>
          <a:noFill/>
          <a:ln cap="flat" cmpd="sng" w="19050">
            <a:solidFill>
              <a:schemeClr val="dk2"/>
            </a:solidFill>
            <a:prstDash val="solid"/>
            <a:round/>
            <a:headEnd len="med" w="med" type="none"/>
            <a:tailEnd len="med" w="med" type="none"/>
          </a:ln>
        </p:spPr>
      </p:cxnSp>
      <p:sp>
        <p:nvSpPr>
          <p:cNvPr id="484" name="Google Shape;484;p54"/>
          <p:cNvSpPr txBox="1"/>
          <p:nvPr/>
        </p:nvSpPr>
        <p:spPr>
          <a:xfrm>
            <a:off x="-38950" y="2652200"/>
            <a:ext cx="1142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C94-M8P</a:t>
            </a:r>
            <a:endParaRPr sz="1000">
              <a:solidFill>
                <a:schemeClr val="dk2"/>
              </a:solidFill>
              <a:latin typeface="Poppins"/>
              <a:ea typeface="Poppins"/>
              <a:cs typeface="Poppins"/>
              <a:sym typeface="Poppins"/>
            </a:endParaRPr>
          </a:p>
          <a:p>
            <a:pPr indent="0" lvl="0" marL="0" rtl="0" algn="l">
              <a:spcBef>
                <a:spcPts val="0"/>
              </a:spcBef>
              <a:spcAft>
                <a:spcPts val="0"/>
              </a:spcAft>
              <a:buNone/>
            </a:pPr>
            <a:r>
              <a:rPr lang="en" sz="1000">
                <a:solidFill>
                  <a:schemeClr val="dk2"/>
                </a:solidFill>
                <a:latin typeface="Poppins"/>
                <a:ea typeface="Poppins"/>
                <a:cs typeface="Poppins"/>
                <a:sym typeface="Poppins"/>
              </a:rPr>
              <a:t>(rover station)</a:t>
            </a:r>
            <a:endParaRPr sz="1000">
              <a:solidFill>
                <a:schemeClr val="dk2"/>
              </a:solidFill>
              <a:latin typeface="Poppins"/>
              <a:ea typeface="Poppins"/>
              <a:cs typeface="Poppins"/>
              <a:sym typeface="Poppins"/>
            </a:endParaRPr>
          </a:p>
        </p:txBody>
      </p:sp>
      <p:sp>
        <p:nvSpPr>
          <p:cNvPr id="485" name="Google Shape;485;p54"/>
          <p:cNvSpPr txBox="1"/>
          <p:nvPr/>
        </p:nvSpPr>
        <p:spPr>
          <a:xfrm>
            <a:off x="2451350" y="4846500"/>
            <a:ext cx="1886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Battery Eliminator Circuit</a:t>
            </a:r>
            <a:endParaRPr sz="1000">
              <a:solidFill>
                <a:schemeClr val="dk2"/>
              </a:solidFill>
              <a:latin typeface="Poppins"/>
              <a:ea typeface="Poppins"/>
              <a:cs typeface="Poppins"/>
              <a:sym typeface="Poppins"/>
            </a:endParaRPr>
          </a:p>
        </p:txBody>
      </p:sp>
      <p:cxnSp>
        <p:nvCxnSpPr>
          <p:cNvPr id="486" name="Google Shape;486;p54"/>
          <p:cNvCxnSpPr>
            <a:endCxn id="485" idx="0"/>
          </p:cNvCxnSpPr>
          <p:nvPr/>
        </p:nvCxnSpPr>
        <p:spPr>
          <a:xfrm>
            <a:off x="3392300" y="4327500"/>
            <a:ext cx="2100" cy="5190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B55"/>
        </a:solidFill>
      </p:bgPr>
    </p:bg>
    <p:spTree>
      <p:nvGrpSpPr>
        <p:cNvPr id="490" name="Shape 490"/>
        <p:cNvGrpSpPr/>
        <p:nvPr/>
      </p:nvGrpSpPr>
      <p:grpSpPr>
        <a:xfrm>
          <a:off x="0" y="0"/>
          <a:ext cx="0" cy="0"/>
          <a:chOff x="0" y="0"/>
          <a:chExt cx="0" cy="0"/>
        </a:xfrm>
      </p:grpSpPr>
      <p:sp>
        <p:nvSpPr>
          <p:cNvPr id="491" name="Google Shape;491;p55"/>
          <p:cNvSpPr txBox="1"/>
          <p:nvPr/>
        </p:nvSpPr>
        <p:spPr>
          <a:xfrm>
            <a:off x="720000" y="195650"/>
            <a:ext cx="5780100" cy="6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Poppins Black"/>
                <a:ea typeface="Poppins Black"/>
                <a:cs typeface="Poppins Black"/>
                <a:sym typeface="Poppins Black"/>
              </a:rPr>
              <a:t>Software Systems</a:t>
            </a:r>
            <a:endParaRPr sz="3200">
              <a:solidFill>
                <a:srgbClr val="FFFFFF"/>
              </a:solidFill>
              <a:latin typeface="Poppins Black"/>
              <a:ea typeface="Poppins Black"/>
              <a:cs typeface="Poppins Black"/>
              <a:sym typeface="Poppins Black"/>
            </a:endParaRPr>
          </a:p>
        </p:txBody>
      </p:sp>
      <p:pic>
        <p:nvPicPr>
          <p:cNvPr id="492" name="Google Shape;492;p55"/>
          <p:cNvPicPr preferRelativeResize="0"/>
          <p:nvPr/>
        </p:nvPicPr>
        <p:blipFill>
          <a:blip r:embed="rId3">
            <a:alphaModFix/>
          </a:blip>
          <a:stretch>
            <a:fillRect/>
          </a:stretch>
        </p:blipFill>
        <p:spPr>
          <a:xfrm>
            <a:off x="223500" y="2359303"/>
            <a:ext cx="2879554" cy="2159673"/>
          </a:xfrm>
          <a:prstGeom prst="rect">
            <a:avLst/>
          </a:prstGeom>
          <a:noFill/>
          <a:ln>
            <a:noFill/>
          </a:ln>
        </p:spPr>
      </p:pic>
      <p:pic>
        <p:nvPicPr>
          <p:cNvPr id="493" name="Google Shape;493;p55"/>
          <p:cNvPicPr preferRelativeResize="0"/>
          <p:nvPr/>
        </p:nvPicPr>
        <p:blipFill>
          <a:blip r:embed="rId4">
            <a:alphaModFix/>
          </a:blip>
          <a:stretch>
            <a:fillRect/>
          </a:stretch>
        </p:blipFill>
        <p:spPr>
          <a:xfrm>
            <a:off x="7134450" y="2248425"/>
            <a:ext cx="1786050" cy="2381420"/>
          </a:xfrm>
          <a:prstGeom prst="rect">
            <a:avLst/>
          </a:prstGeom>
          <a:noFill/>
          <a:ln>
            <a:noFill/>
          </a:ln>
        </p:spPr>
      </p:pic>
      <p:pic>
        <p:nvPicPr>
          <p:cNvPr id="494" name="Google Shape;494;p55"/>
          <p:cNvPicPr preferRelativeResize="0"/>
          <p:nvPr/>
        </p:nvPicPr>
        <p:blipFill>
          <a:blip r:embed="rId5">
            <a:alphaModFix/>
          </a:blip>
          <a:stretch>
            <a:fillRect/>
          </a:stretch>
        </p:blipFill>
        <p:spPr>
          <a:xfrm>
            <a:off x="2720175" y="1314063"/>
            <a:ext cx="4414275" cy="2515375"/>
          </a:xfrm>
          <a:prstGeom prst="rect">
            <a:avLst/>
          </a:prstGeom>
          <a:noFill/>
          <a:ln>
            <a:noFill/>
          </a:ln>
        </p:spPr>
      </p:pic>
      <p:pic>
        <p:nvPicPr>
          <p:cNvPr id="495" name="Google Shape;495;p55"/>
          <p:cNvPicPr preferRelativeResize="0"/>
          <p:nvPr/>
        </p:nvPicPr>
        <p:blipFill>
          <a:blip r:embed="rId6">
            <a:alphaModFix/>
          </a:blip>
          <a:stretch>
            <a:fillRect/>
          </a:stretch>
        </p:blipFill>
        <p:spPr>
          <a:xfrm>
            <a:off x="3283025" y="1639197"/>
            <a:ext cx="2655750" cy="2114852"/>
          </a:xfrm>
          <a:prstGeom prst="rect">
            <a:avLst/>
          </a:prstGeom>
          <a:noFill/>
          <a:ln>
            <a:noFill/>
          </a:ln>
        </p:spPr>
      </p:pic>
      <p:sp>
        <p:nvSpPr>
          <p:cNvPr id="496" name="Google Shape;496;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80ED99"/>
                </a:solidFill>
              </a:rPr>
              <a:t>‹#›</a:t>
            </a:fld>
            <a:endParaRPr>
              <a:solidFill>
                <a:srgbClr val="80ED9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obotic Workshop by Slidesgo">
  <a:themeElements>
    <a:clrScheme name="Simple Light">
      <a:dk1>
        <a:srgbClr val="263238"/>
      </a:dk1>
      <a:lt1>
        <a:srgbClr val="FFFFFF"/>
      </a:lt1>
      <a:dk2>
        <a:srgbClr val="C7F9CC"/>
      </a:dk2>
      <a:lt2>
        <a:srgbClr val="80ED99"/>
      </a:lt2>
      <a:accent1>
        <a:srgbClr val="1A2327"/>
      </a:accent1>
      <a:accent2>
        <a:srgbClr val="58DD76"/>
      </a:accent2>
      <a:accent3>
        <a:srgbClr val="C7F9CC"/>
      </a:accent3>
      <a:accent4>
        <a:srgbClr val="80ED99"/>
      </a:accent4>
      <a:accent5>
        <a:srgbClr val="263238"/>
      </a:accent5>
      <a:accent6>
        <a:srgbClr val="FDFDFD"/>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obotic Workshop by Slidesgo">
  <a:themeElements>
    <a:clrScheme name="Simple Light">
      <a:dk1>
        <a:srgbClr val="263238"/>
      </a:dk1>
      <a:lt1>
        <a:srgbClr val="FFFFFF"/>
      </a:lt1>
      <a:dk2>
        <a:srgbClr val="C7F9CC"/>
      </a:dk2>
      <a:lt2>
        <a:srgbClr val="80ED99"/>
      </a:lt2>
      <a:accent1>
        <a:srgbClr val="1A2327"/>
      </a:accent1>
      <a:accent2>
        <a:srgbClr val="58DD76"/>
      </a:accent2>
      <a:accent3>
        <a:srgbClr val="C7F9CC"/>
      </a:accent3>
      <a:accent4>
        <a:srgbClr val="80ED99"/>
      </a:accent4>
      <a:accent5>
        <a:srgbClr val="263238"/>
      </a:accent5>
      <a:accent6>
        <a:srgbClr val="FDFDFD"/>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