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310" r:id="rId2"/>
    <p:sldId id="309" r:id="rId3"/>
    <p:sldId id="256" r:id="rId4"/>
    <p:sldId id="257" r:id="rId5"/>
    <p:sldId id="258" r:id="rId6"/>
    <p:sldId id="259" r:id="rId7"/>
    <p:sldId id="260" r:id="rId8"/>
    <p:sldId id="261" r:id="rId9"/>
    <p:sldId id="280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81" r:id="rId21"/>
    <p:sldId id="282" r:id="rId22"/>
    <p:sldId id="273" r:id="rId23"/>
    <p:sldId id="272" r:id="rId24"/>
    <p:sldId id="274" r:id="rId25"/>
    <p:sldId id="275" r:id="rId26"/>
    <p:sldId id="276" r:id="rId27"/>
    <p:sldId id="277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11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9" autoAdjust="0"/>
    <p:restoredTop sz="94660"/>
  </p:normalViewPr>
  <p:slideViewPr>
    <p:cSldViewPr snapToGrid="0">
      <p:cViewPr>
        <p:scale>
          <a:sx n="42" d="100"/>
          <a:sy n="42" d="100"/>
        </p:scale>
        <p:origin x="64" y="10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87C6E-3AA7-4B33-ACC3-C8768411D7A0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441863-36A9-42E9-98BE-2A36B7748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485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Wetransfer</a:t>
            </a:r>
            <a:r>
              <a:rPr lang="en-US" dirty="0" smtClean="0"/>
              <a:t> give to message Lung &amp; </a:t>
            </a:r>
            <a:r>
              <a:rPr lang="en-US" dirty="0" err="1" smtClean="0"/>
              <a:t>tieben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441863-36A9-42E9-98BE-2A36B774835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225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18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4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689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809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94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309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16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163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116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898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86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BF2C3-CA84-43A8-A38F-049EDFCB5325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BD1A9-0F88-4E12-9423-9F950A64B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78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A Day in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Sheung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Fung Lane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Sunday, 28</a:t>
            </a:r>
            <a:r>
              <a:rPr lang="en-US" baseline="30000" dirty="0" smtClean="0">
                <a:solidFill>
                  <a:schemeClr val="bg1">
                    <a:lumMod val="85000"/>
                  </a:schemeClr>
                </a:solidFill>
              </a:rPr>
              <a:t>th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of January 2018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9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10" y="0"/>
            <a:ext cx="9104581" cy="6860104"/>
          </a:xfrm>
        </p:spPr>
      </p:pic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7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358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631" y="-7654"/>
            <a:ext cx="9114739" cy="6867758"/>
          </a:xfrm>
        </p:spPr>
      </p:pic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8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081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052" y="0"/>
            <a:ext cx="9111897" cy="6865617"/>
          </a:xfrm>
        </p:spPr>
      </p:pic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9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06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945" y="-2143"/>
            <a:ext cx="9126931" cy="6876945"/>
          </a:xfrm>
        </p:spPr>
      </p:pic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10:00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182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10" y="0"/>
            <a:ext cx="9104581" cy="6860104"/>
          </a:xfrm>
        </p:spPr>
      </p:pic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11:00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202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394" y="0"/>
            <a:ext cx="9119212" cy="6871128"/>
          </a:xfrm>
        </p:spPr>
      </p:pic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12:00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287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90" y="0"/>
            <a:ext cx="9107221" cy="6862094"/>
          </a:xfrm>
        </p:spPr>
      </p:pic>
      <p:sp>
        <p:nvSpPr>
          <p:cNvPr id="5" name="TextBox 4"/>
          <p:cNvSpPr txBox="1"/>
          <p:nvPr/>
        </p:nvSpPr>
        <p:spPr>
          <a:xfrm>
            <a:off x="1523261" y="5420686"/>
            <a:ext cx="9749462" cy="1446550"/>
          </a:xfrm>
          <a:prstGeom prst="rect">
            <a:avLst/>
          </a:prstGeom>
          <a:solidFill>
            <a:schemeClr val="bg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/>
              <a:t>13:00</a:t>
            </a:r>
            <a:endParaRPr lang="en-US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>
                <a:solidFill>
                  <a:schemeClr val="bg1"/>
                </a:solidFill>
              </a:rPr>
              <a:t>1</a:t>
            </a:r>
            <a:r>
              <a:rPr lang="en-US" sz="6000" dirty="0" smtClean="0">
                <a:solidFill>
                  <a:schemeClr val="bg1"/>
                </a:solidFill>
              </a:rPr>
              <a:t>3:00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13:00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4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10" y="0"/>
            <a:ext cx="9104581" cy="6860104"/>
          </a:xfrm>
        </p:spPr>
      </p:pic>
      <p:sp>
        <p:nvSpPr>
          <p:cNvPr id="7" name="TextBox 6"/>
          <p:cNvSpPr txBox="1"/>
          <p:nvPr/>
        </p:nvSpPr>
        <p:spPr>
          <a:xfrm>
            <a:off x="1523261" y="5420686"/>
            <a:ext cx="9749462" cy="1446550"/>
          </a:xfrm>
          <a:prstGeom prst="rect">
            <a:avLst/>
          </a:prstGeom>
          <a:solidFill>
            <a:schemeClr val="bg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/>
              <a:t>14:00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14:00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14:00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78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10" y="0"/>
            <a:ext cx="9104581" cy="6860104"/>
          </a:xfrm>
        </p:spPr>
      </p:pic>
      <p:sp>
        <p:nvSpPr>
          <p:cNvPr id="5" name="TextBox 4"/>
          <p:cNvSpPr txBox="1"/>
          <p:nvPr/>
        </p:nvSpPr>
        <p:spPr>
          <a:xfrm>
            <a:off x="1523261" y="5420686"/>
            <a:ext cx="9749462" cy="1446550"/>
          </a:xfrm>
          <a:prstGeom prst="rect">
            <a:avLst/>
          </a:prstGeom>
          <a:solidFill>
            <a:schemeClr val="bg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/>
              <a:t>15:00</a:t>
            </a:r>
            <a:endParaRPr lang="en-US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15:00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15:00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171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394" y="0"/>
            <a:ext cx="9119212" cy="6871128"/>
          </a:xfrm>
        </p:spPr>
      </p:pic>
      <p:sp>
        <p:nvSpPr>
          <p:cNvPr id="5" name="TextBox 4"/>
          <p:cNvSpPr txBox="1"/>
          <p:nvPr/>
        </p:nvSpPr>
        <p:spPr>
          <a:xfrm>
            <a:off x="1523261" y="5420686"/>
            <a:ext cx="9749462" cy="1446550"/>
          </a:xfrm>
          <a:prstGeom prst="rect">
            <a:avLst/>
          </a:prstGeom>
          <a:solidFill>
            <a:schemeClr val="bg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/>
              <a:t>16:00</a:t>
            </a:r>
            <a:endParaRPr lang="en-US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16:00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16:00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973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Bottom of the Lane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851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3" r="13749" b="14995"/>
          <a:stretch/>
        </p:blipFill>
        <p:spPr>
          <a:xfrm>
            <a:off x="1293091" y="-25099"/>
            <a:ext cx="9677640" cy="6883099"/>
          </a:xfrm>
        </p:spPr>
      </p:pic>
      <p:sp>
        <p:nvSpPr>
          <p:cNvPr id="5" name="TextBox 4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17:00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17:00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26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" r="6010"/>
          <a:stretch/>
        </p:blipFill>
        <p:spPr>
          <a:xfrm>
            <a:off x="1221269" y="0"/>
            <a:ext cx="9476509" cy="6858000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18:00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18:00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912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10" y="0"/>
            <a:ext cx="9104581" cy="6860104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19:00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19:00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674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631" y="-7654"/>
            <a:ext cx="9114739" cy="6867758"/>
          </a:xfrm>
        </p:spPr>
      </p:pic>
      <p:sp>
        <p:nvSpPr>
          <p:cNvPr id="7" name="TextBox 6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20:00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20:00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545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315" y="-6156"/>
            <a:ext cx="9129370" cy="6878782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21:00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21:00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573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974" y="-13166"/>
            <a:ext cx="9122053" cy="6873269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22:00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22:00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939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394" y="0"/>
            <a:ext cx="9119212" cy="6871128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23:00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23:00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212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930" y="-29261"/>
            <a:ext cx="9140140" cy="6886896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0:00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0:00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366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Top of the Lane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071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30" y="0"/>
            <a:ext cx="12220261" cy="6149254"/>
          </a:xfrm>
        </p:spPr>
      </p:pic>
      <p:sp>
        <p:nvSpPr>
          <p:cNvPr id="5" name="TextBox 4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0:00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0:00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81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49"/>
          <a:stretch/>
        </p:blipFill>
        <p:spPr>
          <a:xfrm>
            <a:off x="1523261" y="-2"/>
            <a:ext cx="9207807" cy="69274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0:00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036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" y="0"/>
            <a:ext cx="12193798" cy="6135938"/>
          </a:xfrm>
        </p:spPr>
      </p:pic>
      <p:sp>
        <p:nvSpPr>
          <p:cNvPr id="5" name="TextBox 4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>
                <a:solidFill>
                  <a:schemeClr val="bg1"/>
                </a:solidFill>
              </a:rPr>
              <a:t>1</a:t>
            </a:r>
            <a:r>
              <a:rPr lang="en-US" sz="6000" dirty="0" smtClean="0">
                <a:solidFill>
                  <a:schemeClr val="bg1"/>
                </a:solidFill>
              </a:rPr>
              <a:t>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1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108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" y="0"/>
            <a:ext cx="12193798" cy="6135938"/>
          </a:xfrm>
        </p:spPr>
      </p:pic>
      <p:sp>
        <p:nvSpPr>
          <p:cNvPr id="5" name="TextBox 4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2:00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2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119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66" y="0"/>
            <a:ext cx="12200333" cy="6139226"/>
          </a:xfrm>
        </p:spPr>
      </p:pic>
      <p:sp>
        <p:nvSpPr>
          <p:cNvPr id="5" name="TextBox 4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3:00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3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505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" y="0"/>
            <a:ext cx="12193798" cy="6135938"/>
          </a:xfrm>
        </p:spPr>
      </p:pic>
      <p:sp>
        <p:nvSpPr>
          <p:cNvPr id="5" name="TextBox 4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4:00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4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162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4" y="0"/>
            <a:ext cx="12197028" cy="6137563"/>
          </a:xfrm>
        </p:spPr>
      </p:pic>
      <p:sp>
        <p:nvSpPr>
          <p:cNvPr id="5" name="TextBox 4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5:00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5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57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4" y="0"/>
            <a:ext cx="12200448" cy="6139284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6:00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6:00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852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4" y="0"/>
            <a:ext cx="12197028" cy="6137563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7:00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7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418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77" y="0"/>
            <a:ext cx="12212154" cy="6145174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8:00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8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086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135033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9:00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9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450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77" y="0"/>
            <a:ext cx="12212154" cy="6145174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10:00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10:00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633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22"/>
          <a:stretch/>
        </p:blipFill>
        <p:spPr>
          <a:xfrm>
            <a:off x="1545107" y="-1"/>
            <a:ext cx="9163821" cy="6920179"/>
          </a:xfrm>
        </p:spPr>
      </p:pic>
      <p:sp>
        <p:nvSpPr>
          <p:cNvPr id="5" name="TextBox 4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1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27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" y="0"/>
            <a:ext cx="12193798" cy="6135938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11:00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11:00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112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77" y="0"/>
            <a:ext cx="12212154" cy="6145174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12:00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12:00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612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77" y="0"/>
            <a:ext cx="12212154" cy="6145174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>
                <a:solidFill>
                  <a:schemeClr val="bg1"/>
                </a:solidFill>
              </a:rPr>
              <a:t>1</a:t>
            </a:r>
            <a:r>
              <a:rPr lang="en-US" sz="6000" dirty="0" smtClean="0">
                <a:solidFill>
                  <a:schemeClr val="bg1"/>
                </a:solidFill>
              </a:rPr>
              <a:t>3:00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13:00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970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" y="0"/>
            <a:ext cx="12193798" cy="6135938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14:00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14:00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554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" y="0"/>
            <a:ext cx="12193798" cy="6135938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15:00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15:00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756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" y="0"/>
            <a:ext cx="12193798" cy="6135938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16:00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16:00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35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" y="0"/>
            <a:ext cx="12193798" cy="6135938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17:00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17:00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863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135033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18:00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18:00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36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"/>
          <a:stretch/>
        </p:blipFill>
        <p:spPr>
          <a:xfrm>
            <a:off x="-10077" y="0"/>
            <a:ext cx="12212154" cy="6187290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19:00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19:00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43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" y="0"/>
            <a:ext cx="12193798" cy="6135938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20:00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20:00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7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2"/>
          <a:stretch/>
        </p:blipFill>
        <p:spPr>
          <a:xfrm>
            <a:off x="1543710" y="0"/>
            <a:ext cx="9104581" cy="6861657"/>
          </a:xfrm>
        </p:spPr>
      </p:pic>
      <p:sp>
        <p:nvSpPr>
          <p:cNvPr id="5" name="TextBox 4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2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592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" y="0"/>
            <a:ext cx="12193798" cy="6135938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21:00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21:00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236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" y="0"/>
            <a:ext cx="12193798" cy="6135938"/>
          </a:xfrm>
        </p:spPr>
      </p:pic>
      <p:sp>
        <p:nvSpPr>
          <p:cNvPr id="7" name="TextBox 6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22:00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22:00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093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135033"/>
          </a:xfrm>
        </p:spPr>
      </p:pic>
      <p:sp>
        <p:nvSpPr>
          <p:cNvPr id="6" name="TextBox 5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23:00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23:00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37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2" r="3755" b="21358"/>
          <a:stretch/>
        </p:blipFill>
        <p:spPr>
          <a:xfrm>
            <a:off x="0" y="0"/>
            <a:ext cx="12192000" cy="6229979"/>
          </a:xfrm>
        </p:spPr>
      </p:pic>
      <p:sp>
        <p:nvSpPr>
          <p:cNvPr id="5" name="TextBox 4"/>
          <p:cNvSpPr txBox="1"/>
          <p:nvPr/>
        </p:nvSpPr>
        <p:spPr>
          <a:xfrm>
            <a:off x="-900" y="5411450"/>
            <a:ext cx="12192899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0:00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0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530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By: </a:t>
            </a:r>
            <a:r>
              <a:rPr lang="en-US" sz="3600" b="1" dirty="0">
                <a:solidFill>
                  <a:schemeClr val="bg1">
                    <a:lumMod val="85000"/>
                  </a:schemeClr>
                </a:solidFill>
              </a:rPr>
              <a:t>Christina Skavicus, Hannah 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Yeung</a:t>
            </a:r>
            <a:r>
              <a:rPr lang="en-US" sz="36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endParaRPr lang="en-US" sz="36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Jamie </a:t>
            </a:r>
            <a:r>
              <a:rPr lang="en-US" sz="3600" b="1" dirty="0">
                <a:solidFill>
                  <a:schemeClr val="bg1">
                    <a:lumMod val="85000"/>
                  </a:schemeClr>
                </a:solidFill>
              </a:rPr>
              <a:t>Moore, Eduardo 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Paoli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Completed Sunday January 28</a:t>
            </a:r>
            <a:r>
              <a:rPr lang="en-US" baseline="30000" dirty="0" smtClean="0">
                <a:solidFill>
                  <a:schemeClr val="bg1">
                    <a:lumMod val="85000"/>
                  </a:schemeClr>
                </a:solidFill>
              </a:rPr>
              <a:t>th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2018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Sponsored by The Chinese University of Hong Kong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Sponsored by Magic Lanes</a:t>
            </a:r>
          </a:p>
        </p:txBody>
      </p:sp>
    </p:spTree>
    <p:extLst>
      <p:ext uri="{BB962C8B-B14F-4D97-AF65-F5344CB8AC3E}">
        <p14:creationId xmlns:p14="http://schemas.microsoft.com/office/powerpoint/2010/main" val="2561343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9"/>
          <a:stretch/>
        </p:blipFill>
        <p:spPr>
          <a:xfrm>
            <a:off x="1531315" y="-7655"/>
            <a:ext cx="9129370" cy="6876627"/>
          </a:xfrm>
        </p:spPr>
      </p:pic>
      <p:sp>
        <p:nvSpPr>
          <p:cNvPr id="5" name="TextBox 4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3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05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052" y="0"/>
            <a:ext cx="9111897" cy="6865617"/>
          </a:xfrm>
        </p:spPr>
      </p:pic>
      <p:sp>
        <p:nvSpPr>
          <p:cNvPr id="5" name="TextBox 4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4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66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287" y="-7654"/>
            <a:ext cx="9111947" cy="6865654"/>
          </a:xfrm>
        </p:spPr>
      </p:pic>
      <p:sp>
        <p:nvSpPr>
          <p:cNvPr id="5" name="TextBox 4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5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10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390" y="0"/>
            <a:ext cx="9111220" cy="6865107"/>
          </a:xfrm>
        </p:spPr>
      </p:pic>
      <p:sp>
        <p:nvSpPr>
          <p:cNvPr id="6" name="TextBox 5"/>
          <p:cNvSpPr txBox="1"/>
          <p:nvPr/>
        </p:nvSpPr>
        <p:spPr>
          <a:xfrm>
            <a:off x="1221269" y="5411450"/>
            <a:ext cx="9749462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274320" tIns="0" rIns="182880" bIns="548640" rtlCol="0" anchor="ctr" anchorCtr="0">
            <a:noAutofit/>
          </a:bodyPr>
          <a:lstStyle/>
          <a:p>
            <a:endParaRPr lang="en-US" sz="4400" dirty="0" smtClean="0"/>
          </a:p>
          <a:p>
            <a:pPr algn="ctr"/>
            <a:r>
              <a:rPr lang="en-US" sz="4800" dirty="0">
                <a:solidFill>
                  <a:schemeClr val="bg1">
                    <a:lumMod val="85000"/>
                  </a:schemeClr>
                </a:solidFill>
              </a:rPr>
              <a:t>6</a:t>
            </a:r>
            <a:r>
              <a:rPr lang="en-US" sz="4800" dirty="0" smtClean="0">
                <a:solidFill>
                  <a:schemeClr val="bg1">
                    <a:lumMod val="85000"/>
                  </a:schemeClr>
                </a:solidFill>
              </a:rPr>
              <a:t>:00</a:t>
            </a:r>
            <a:endParaRPr lang="en-US" sz="4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119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</TotalTime>
  <Words>149</Words>
  <Application>Microsoft Office PowerPoint</Application>
  <PresentationFormat>Widescreen</PresentationFormat>
  <Paragraphs>193</Paragraphs>
  <Slides>54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8" baseType="lpstr">
      <vt:lpstr>Arial</vt:lpstr>
      <vt:lpstr>Calibri</vt:lpstr>
      <vt:lpstr>Calibri Light</vt:lpstr>
      <vt:lpstr>Office Theme</vt:lpstr>
      <vt:lpstr>A Day in Sheung Fung Lane</vt:lpstr>
      <vt:lpstr>Bottom of the Lane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Top of the Lane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Worcester Polytechnic Institute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Christina Skavicus</dc:creator>
  <cp:lastModifiedBy>Christina Skavicus</cp:lastModifiedBy>
  <cp:revision>32</cp:revision>
  <dcterms:created xsi:type="dcterms:W3CDTF">2018-02-20T14:42:46Z</dcterms:created>
  <dcterms:modified xsi:type="dcterms:W3CDTF">2018-02-27T12:28:06Z</dcterms:modified>
</cp:coreProperties>
</file>