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3_D3F44765.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6_A0C4903.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0C_20ED9976.xml" ContentType="application/vnd.ms-powerpoint.comments+xml"/>
  <Override PartName="/ppt/notesSlides/notesSlide15.xml" ContentType="application/vnd.openxmlformats-officedocument.presentationml.notesSlide+xml"/>
  <Override PartName="/ppt/comments/modernComment_10D_CD315B8E.xml" ContentType="application/vnd.ms-powerpoint.comments+xml"/>
  <Override PartName="/ppt/notesSlides/notesSlide16.xml" ContentType="application/vnd.openxmlformats-officedocument.presentationml.notesSlide+xml"/>
  <Override PartName="/ppt/comments/modernComment_10E_C24A8F4D.xml" ContentType="application/vnd.ms-powerpoint.comments+xml"/>
  <Override PartName="/ppt/notesSlides/notesSlide17.xml" ContentType="application/vnd.openxmlformats-officedocument.presentationml.notesSlide+xml"/>
  <Override PartName="/ppt/comments/modernComment_11A_71208FAE.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1E_FB061269.xml" ContentType="application/vnd.ms-powerpoint.comments+xml"/>
  <Override PartName="/ppt/notesSlides/notesSlide20.xml" ContentType="application/vnd.openxmlformats-officedocument.presentationml.notesSlide+xml"/>
  <Override PartName="/ppt/comments/modernComment_114_7A859CB8.xml" ContentType="application/vnd.ms-powerpoint.comments+xml"/>
  <Override PartName="/ppt/notesSlides/notesSlide21.xml" ContentType="application/vnd.openxmlformats-officedocument.presentationml.notesSlide+xml"/>
  <Override PartName="/ppt/comments/modernComment_10F_FC563F12.xml" ContentType="application/vnd.ms-powerpoint.comments+xml"/>
  <Override PartName="/ppt/notesSlides/notesSlide22.xml" ContentType="application/vnd.openxmlformats-officedocument.presentationml.notesSlide+xml"/>
  <Override PartName="/ppt/comments/modernComment_120_C49A18CE.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91" r:id="rId5"/>
  </p:sldMasterIdLst>
  <p:notesMasterIdLst>
    <p:notesMasterId r:id="rId32"/>
  </p:notesMasterIdLst>
  <p:sldIdLst>
    <p:sldId id="256" r:id="rId6"/>
    <p:sldId id="257" r:id="rId7"/>
    <p:sldId id="258" r:id="rId8"/>
    <p:sldId id="281" r:id="rId9"/>
    <p:sldId id="259" r:id="rId10"/>
    <p:sldId id="260" r:id="rId11"/>
    <p:sldId id="261" r:id="rId12"/>
    <p:sldId id="262" r:id="rId13"/>
    <p:sldId id="263" r:id="rId14"/>
    <p:sldId id="264" r:id="rId15"/>
    <p:sldId id="265" r:id="rId16"/>
    <p:sldId id="290" r:id="rId17"/>
    <p:sldId id="266" r:id="rId18"/>
    <p:sldId id="267" r:id="rId19"/>
    <p:sldId id="268" r:id="rId20"/>
    <p:sldId id="269" r:id="rId21"/>
    <p:sldId id="270" r:id="rId22"/>
    <p:sldId id="282" r:id="rId23"/>
    <p:sldId id="273" r:id="rId24"/>
    <p:sldId id="286" r:id="rId25"/>
    <p:sldId id="276" r:id="rId26"/>
    <p:sldId id="271" r:id="rId27"/>
    <p:sldId id="288" r:id="rId28"/>
    <p:sldId id="291" r:id="rId29"/>
    <p:sldId id="280" r:id="rId30"/>
    <p:sldId id="278" r:id="rId31"/>
  </p:sldIdLst>
  <p:sldSz cx="12192000" cy="6858000"/>
  <p:notesSz cx="6858000" cy="9144000"/>
  <p:embeddedFontLst>
    <p:embeddedFont>
      <p:font typeface="Arimo" panose="020B0604020202020204" pitchFamily="34" charset="0"/>
      <p:regular r:id="rId33"/>
      <p:bold r:id="rId34"/>
      <p:italic r:id="rId35"/>
      <p:boldItalic r:id="rId36"/>
    </p:embeddedFont>
    <p:embeddedFont>
      <p:font typeface="Bahnschrift SemiLight" panose="020F0302020204030204" pitchFamily="34" charset="0"/>
      <p:regular r:id="rId37"/>
    </p:embeddedFont>
    <p:embeddedFont>
      <p:font typeface="Britannic Bold" panose="020B0903060703020204" pitchFamily="34" charset="77"/>
      <p:regular r:id="rId38"/>
    </p:embeddedFont>
    <p:embeddedFont>
      <p:font typeface="Calibri" panose="020F0502020204030204" pitchFamily="34" charset="0"/>
      <p:regular r:id="rId39"/>
      <p:bold r:id="rId40"/>
      <p:italic r:id="rId41"/>
      <p:boldItalic r:id="rId42"/>
    </p:embeddedFont>
    <p:embeddedFont>
      <p:font typeface="DM Sans" pitchFamily="2" charset="77"/>
      <p:regular r:id="rId43"/>
      <p:bold r:id="rId44"/>
      <p:italic r:id="rId45"/>
    </p:embeddedFont>
    <p:embeddedFont>
      <p:font typeface="Nunito Light" panose="020F0302020204030204" pitchFamily="34" charset="0"/>
      <p:regular r:id="rId46"/>
      <p: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E4C76C-A50E-879E-7EB6-635F47478F62}" name="Laurens, Mary" initials="LM" userId="S::mrlaurens@wpi.edu::80c15c19-285b-4409-84fd-451af020a8fd" providerId="AD"/>
  <p188:author id="{533ACB93-2700-E2DA-B4BE-578D0D26DF8B}" name="St Jean, Myles" initials="SM" userId="S::mastjean@wpi.edu::61d8a84e-dced-462e-a29f-5358955b5663" providerId="AD"/>
  <p188:author id="{3C09B9D9-F92E-1099-F00B-372FE0EE3F33}" name="Hoffler, Simeon" initials="SH" userId="S::sehoffler@wpi.edu::b2b65215-c509-469b-bd2e-8672583c721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789"/>
    <a:srgbClr val="F5D9A2"/>
    <a:srgbClr val="CDAACD"/>
    <a:srgbClr val="E99C8D"/>
    <a:srgbClr val="EDDAAA"/>
    <a:srgbClr val="DD97D8"/>
    <a:srgbClr val="C5ACCA"/>
    <a:srgbClr val="E99FE4"/>
    <a:srgbClr val="F5D9A3"/>
    <a:srgbClr val="F4B0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012096-7829-CAF9-8503-7B0F23D4EE46}" v="1" dt="2023-12-10T23:25:01.522"/>
    <p1510:client id="{5CD35455-2B02-4638-AF0D-534F3673062A}" v="134" vWet="136" dt="2023-12-10T18:07:02.915"/>
    <p1510:client id="{6FBDF321-0B7F-D3EB-66A6-37D269B825AB}" v="13" dt="2023-12-10T18:07:44.157"/>
    <p1510:client id="{8E72C881-E6E8-FD17-5530-46E870B416C0}" v="49" dt="2023-12-10T23:38:07.696"/>
    <p1510:client id="{B8D70EA4-59C7-01EF-7557-A717D591EEA4}" v="196" dt="2023-12-10T17:16:53.230"/>
    <p1510:client id="{C76E3153-2B68-08EF-B3D1-96C32A4F8746}" v="6" dt="2023-12-10T18:14:02.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25"/>
  </p:normalViewPr>
  <p:slideViewPr>
    <p:cSldViewPr snapToGrid="0">
      <p:cViewPr varScale="1">
        <p:scale>
          <a:sx n="116" d="100"/>
          <a:sy n="116" d="100"/>
        </p:scale>
        <p:origin x="6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2.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openxmlformats.org/officeDocument/2006/relationships/viewProps" Target="viewProps.xml"/></Relationships>
</file>

<file path=ppt/comments/modernComment_103_D3F44765.xml><?xml version="1.0" encoding="utf-8"?>
<p188:cmLst xmlns:a="http://schemas.openxmlformats.org/drawingml/2006/main" xmlns:r="http://schemas.openxmlformats.org/officeDocument/2006/relationships" xmlns:p188="http://schemas.microsoft.com/office/powerpoint/2018/8/main">
  <p188:cm id="{261582DA-65BE-42D2-89A3-035B3F87DFEC}" authorId="{533ACB93-2700-E2DA-B4BE-578D0D26DF8B}" status="resolved" created="2023-12-06T16:30:05.140" complete="100000">
    <pc:sldMkLst xmlns:pc="http://schemas.microsoft.com/office/powerpoint/2013/main/command">
      <pc:docMk/>
      <pc:sldMk cId="3556001637" sldId="259"/>
    </pc:sldMkLst>
    <p188:txBody>
      <a:bodyPr/>
      <a:lstStyle/>
      <a:p>
        <a:r>
          <a:rPr lang="en-US"/>
          <a:t>ANIMATIONS</a:t>
        </a:r>
      </a:p>
    </p188:txBody>
  </p188:cm>
</p188:cmLst>
</file>

<file path=ppt/comments/modernComment_106_A0C4903.xml><?xml version="1.0" encoding="utf-8"?>
<p188:cmLst xmlns:a="http://schemas.openxmlformats.org/drawingml/2006/main" xmlns:r="http://schemas.openxmlformats.org/officeDocument/2006/relationships" xmlns:p188="http://schemas.microsoft.com/office/powerpoint/2018/8/main">
  <p188:cm id="{8506B2D4-19C3-4F56-BE9E-DC687233C82D}" authorId="{533ACB93-2700-E2DA-B4BE-578D0D26DF8B}" status="resolved" created="2023-12-06T16:30:13.562" complete="100000">
    <pc:sldMkLst xmlns:pc="http://schemas.microsoft.com/office/powerpoint/2013/main/command">
      <pc:docMk/>
      <pc:sldMk cId="168577283" sldId="262"/>
    </pc:sldMkLst>
    <p188:txBody>
      <a:bodyPr/>
      <a:lstStyle/>
      <a:p>
        <a:r>
          <a:rPr lang="en-US"/>
          <a:t>ANIMATIONS</a:t>
        </a:r>
      </a:p>
    </p188:txBody>
  </p188:cm>
  <p188:cm id="{D0B7B915-E3A8-4E98-B11F-E05A3BB04DCA}" authorId="{533ACB93-2700-E2DA-B4BE-578D0D26DF8B}" created="2023-12-09T16:20:42.816">
    <pc:sldMkLst xmlns:pc="http://schemas.microsoft.com/office/powerpoint/2013/main/command">
      <pc:docMk/>
      <pc:sldMk cId="168577283" sldId="262"/>
    </pc:sldMkLst>
    <p188:txBody>
      <a:bodyPr/>
      <a:lstStyle/>
      <a:p>
        <a:r>
          <a:rPr lang="en-US"/>
          <a:t>visually, this slide could use some work</a:t>
        </a:r>
      </a:p>
    </p188:txBody>
  </p188:cm>
  <p188:cm id="{DBE22CC5-DB09-4442-B494-99A110B4586B}" authorId="{533ACB93-2700-E2DA-B4BE-578D0D26DF8B}" created="2023-12-09T16:22:33.119">
    <pc:sldMkLst xmlns:pc="http://schemas.microsoft.com/office/powerpoint/2013/main/command">
      <pc:docMk/>
      <pc:sldMk cId="168577283" sldId="262"/>
    </pc:sldMkLst>
    <p188:txBody>
      <a:bodyPr/>
      <a:lstStyle/>
      <a:p>
        <a:r>
          <a:rPr lang="en-US"/>
          <a:t>no page number on this slide? messes up all numbering afterwards</a:t>
        </a:r>
      </a:p>
    </p188:txBody>
  </p188:cm>
</p188:cmLst>
</file>

<file path=ppt/comments/modernComment_10C_20ED9976.xml><?xml version="1.0" encoding="utf-8"?>
<p188:cmLst xmlns:a="http://schemas.openxmlformats.org/drawingml/2006/main" xmlns:r="http://schemas.openxmlformats.org/officeDocument/2006/relationships" xmlns:p188="http://schemas.microsoft.com/office/powerpoint/2018/8/main">
  <p188:cm id="{5F0F4E2A-1E11-4DD7-A6D5-30C41307D3AC}" authorId="{533ACB93-2700-E2DA-B4BE-578D0D26DF8B}" status="resolved" created="2023-12-07T14:04:56.662" complete="100000">
    <pc:sldMkLst xmlns:pc="http://schemas.microsoft.com/office/powerpoint/2013/main/command">
      <pc:docMk/>
      <pc:sldMk cId="552442230" sldId="268"/>
    </pc:sldMkLst>
    <p188:txBody>
      <a:bodyPr/>
      <a:lstStyle/>
      <a:p>
        <a:r>
          <a:rPr lang="en-US"/>
          <a:t>TEXT NEEDS WORK</a:t>
        </a:r>
      </a:p>
    </p188:txBody>
  </p188:cm>
  <p188:cm id="{413864F7-71C5-4297-908F-4EF24CD67F17}" authorId="{533ACB93-2700-E2DA-B4BE-578D0D26DF8B}" status="resolved" created="2023-12-07T22:17:15.863" complete="100000">
    <pc:sldMkLst xmlns:pc="http://schemas.microsoft.com/office/powerpoint/2013/main/command">
      <pc:docMk/>
      <pc:sldMk cId="552442230" sldId="268"/>
    </pc:sldMkLst>
    <p188:replyLst>
      <p188:reply id="{0AB32143-4BD7-416A-9899-99EDC18CABB8}" authorId="{533ACB93-2700-E2DA-B4BE-578D0D26DF8B}" created="2023-12-09T16:18:43.327">
        <p188:txBody>
          <a:bodyPr/>
          <a:lstStyle/>
          <a:p>
            <a:r>
              <a:rPr lang="en-US"/>
              <a:t>these animations either need to be improved or removed</a:t>
            </a:r>
          </a:p>
        </p188:txBody>
      </p188:reply>
    </p188:replyLst>
    <p188:txBody>
      <a:bodyPr/>
      <a:lstStyle/>
      <a:p>
        <a:r>
          <a:rPr lang="en-US"/>
          <a:t>i have no idea how to do this or how hard it would be but can we maybe blow up the phone screen as an animation? same for next slide</a:t>
        </a:r>
      </a:p>
    </p188:txBody>
  </p188:cm>
</p188:cmLst>
</file>

<file path=ppt/comments/modernComment_10D_CD315B8E.xml><?xml version="1.0" encoding="utf-8"?>
<p188:cmLst xmlns:a="http://schemas.openxmlformats.org/drawingml/2006/main" xmlns:r="http://schemas.openxmlformats.org/officeDocument/2006/relationships" xmlns:p188="http://schemas.microsoft.com/office/powerpoint/2018/8/main">
  <p188:cm id="{A75109D6-2461-4398-B56A-670BE42C5727}" authorId="{533ACB93-2700-E2DA-B4BE-578D0D26DF8B}" status="resolved" created="2023-12-07T14:05:05.787" complete="100000">
    <pc:sldMkLst xmlns:pc="http://schemas.microsoft.com/office/powerpoint/2013/main/command">
      <pc:docMk/>
      <pc:sldMk cId="3442563982" sldId="269"/>
    </pc:sldMkLst>
    <p188:txBody>
      <a:bodyPr/>
      <a:lstStyle/>
      <a:p>
        <a:r>
          <a:rPr lang="en-US"/>
          <a:t>TEXT NEEDS WORK</a:t>
        </a:r>
      </a:p>
    </p188:txBody>
  </p188:cm>
</p188:cmLst>
</file>

<file path=ppt/comments/modernComment_10E_C24A8F4D.xml><?xml version="1.0" encoding="utf-8"?>
<p188:cmLst xmlns:a="http://schemas.openxmlformats.org/drawingml/2006/main" xmlns:r="http://schemas.openxmlformats.org/officeDocument/2006/relationships" xmlns:p188="http://schemas.microsoft.com/office/powerpoint/2018/8/main">
  <p188:cm id="{FE7E03B5-A6C6-42E7-A9C6-8D74BFF1C0E2}" authorId="{533ACB93-2700-E2DA-B4BE-578D0D26DF8B}" status="resolved" created="2023-12-07T14:06:02.789" complete="100000">
    <pc:sldMkLst xmlns:pc="http://schemas.microsoft.com/office/powerpoint/2013/main/command">
      <pc:docMk/>
      <pc:sldMk cId="3259666253" sldId="270"/>
    </pc:sldMkLst>
    <p188:replyLst/>
    <p188:txBody>
      <a:bodyPr/>
      <a:lstStyle/>
      <a:p>
        <a:r>
          <a:rPr lang="en-US"/>
          <a:t>for ALL graphs, make labels bigger and bolder</a:t>
        </a:r>
      </a:p>
    </p188:txBody>
  </p188:cm>
  <p188:cm id="{34F61BCA-AE92-47D8-BB85-18D45DA2B5C9}" authorId="{533ACB93-2700-E2DA-B4BE-578D0D26DF8B}" status="resolved" created="2023-12-07T22:11:51.461" complete="100000">
    <pc:sldMkLst xmlns:pc="http://schemas.microsoft.com/office/powerpoint/2013/main/command">
      <pc:docMk/>
      <pc:sldMk cId="3259666253" sldId="270"/>
    </pc:sldMkLst>
    <p188:txBody>
      <a:bodyPr/>
      <a:lstStyle/>
      <a:p>
        <a:r>
          <a:rPr lang="en-US"/>
          <a:t>change vert axis to "score" </a:t>
        </a:r>
      </a:p>
    </p188:txBody>
  </p188:cm>
  <p188:cm id="{70A2A0F0-D408-4062-A454-22B17BCA14F8}" authorId="{533ACB93-2700-E2DA-B4BE-578D0D26DF8B}" status="resolved" created="2023-12-09T16:14:32.230" complete="100000">
    <pc:sldMkLst xmlns:pc="http://schemas.microsoft.com/office/powerpoint/2013/main/command">
      <pc:docMk/>
      <pc:sldMk cId="3259666253" sldId="270"/>
    </pc:sldMkLst>
    <p188:replyLst>
      <p188:reply id="{7D534977-7DD6-44DA-9DF4-79139B6AFF80}" authorId="{47E4C76C-A50E-879E-7EB6-635F47478F62}" created="2023-12-09T16:52:21.894">
        <p188:txBody>
          <a:bodyPr/>
          <a:lstStyle/>
          <a:p>
            <a:r>
              <a:rPr lang="en-US"/>
              <a:t>yeah i don't think *every* column has to say n=. they could also be arranged better</a:t>
            </a:r>
          </a:p>
        </p188:txBody>
      </p188:reply>
    </p188:replyLst>
    <p188:txBody>
      <a:bodyPr/>
      <a:lstStyle/>
      <a:p>
        <a:r>
          <a:rPr lang="en-US"/>
          <a:t>many of the graphs in this section are basically unreadable bc of the n= clutter</a:t>
        </a:r>
      </a:p>
    </p188:txBody>
  </p188:cm>
</p188:cmLst>
</file>

<file path=ppt/comments/modernComment_10F_FC563F12.xml><?xml version="1.0" encoding="utf-8"?>
<p188:cmLst xmlns:a="http://schemas.openxmlformats.org/drawingml/2006/main" xmlns:r="http://schemas.openxmlformats.org/officeDocument/2006/relationships" xmlns:p188="http://schemas.microsoft.com/office/powerpoint/2018/8/main">
  <p188:cm id="{42D2A635-C1F8-4E1D-850C-95203D8A31E6}" authorId="{533ACB93-2700-E2DA-B4BE-578D0D26DF8B}" status="resolved" created="2023-12-07T22:24:24.255" complete="100000">
    <pc:sldMkLst xmlns:pc="http://schemas.microsoft.com/office/powerpoint/2013/main/command">
      <pc:docMk/>
      <pc:sldMk cId="4233510674" sldId="271"/>
    </pc:sldMkLst>
    <p188:txBody>
      <a:bodyPr/>
      <a:lstStyle/>
      <a:p>
        <a:r>
          <a:rPr lang="en-US"/>
          <a:t>change "use" to "willingness"</a:t>
        </a:r>
      </a:p>
    </p188:txBody>
  </p188:cm>
</p188:cmLst>
</file>

<file path=ppt/comments/modernComment_114_7A859CB8.xml><?xml version="1.0" encoding="utf-8"?>
<p188:cmLst xmlns:a="http://schemas.openxmlformats.org/drawingml/2006/main" xmlns:r="http://schemas.openxmlformats.org/officeDocument/2006/relationships" xmlns:p188="http://schemas.microsoft.com/office/powerpoint/2018/8/main">
  <p188:cm id="{17DEF4BA-8252-4D1C-8E55-12ECB3F0417E}" authorId="{533ACB93-2700-E2DA-B4BE-578D0D26DF8B}" status="resolved" created="2023-12-07T15:01:43.975" complete="100000">
    <pc:sldMkLst xmlns:pc="http://schemas.microsoft.com/office/powerpoint/2013/main/command">
      <pc:docMk/>
      <pc:sldMk cId="2055576760" sldId="276"/>
    </pc:sldMkLst>
    <p188:txBody>
      <a:bodyPr/>
      <a:lstStyle/>
      <a:p>
        <a:r>
          <a:rPr lang="en-US"/>
          <a:t>pick one between friends and family</a:t>
        </a:r>
      </a:p>
    </p188:txBody>
  </p188:cm>
  <p188:cm id="{9B04B853-D915-4E89-BBB9-A1B3868C9167}" authorId="{533ACB93-2700-E2DA-B4BE-578D0D26DF8B}" status="resolved" created="2023-12-07T22:13:02.963" complete="100000">
    <pc:sldMkLst xmlns:pc="http://schemas.microsoft.com/office/powerpoint/2013/main/command">
      <pc:docMk/>
      <pc:sldMk cId="2055576760" sldId="276"/>
    </pc:sldMkLst>
    <p188:txBody>
      <a:bodyPr/>
      <a:lstStyle/>
      <a:p>
        <a:r>
          <a:rPr lang="en-US"/>
          <a:t>change vert axis to "score" </a:t>
        </a:r>
      </a:p>
    </p188:txBody>
  </p188:cm>
</p188:cmLst>
</file>

<file path=ppt/comments/modernComment_11A_71208FAE.xml><?xml version="1.0" encoding="utf-8"?>
<p188:cmLst xmlns:a="http://schemas.openxmlformats.org/drawingml/2006/main" xmlns:r="http://schemas.openxmlformats.org/officeDocument/2006/relationships" xmlns:p188="http://schemas.microsoft.com/office/powerpoint/2018/8/main">
  <p188:cm id="{96A83219-4C77-4D45-9D48-F630CA6F4646}" authorId="{533ACB93-2700-E2DA-B4BE-578D0D26DF8B}" status="resolved" created="2023-12-07T22:12:07.961" complete="100000">
    <pc:sldMkLst xmlns:pc="http://schemas.microsoft.com/office/powerpoint/2013/main/command">
      <pc:docMk/>
      <pc:sldMk cId="1897959342" sldId="282"/>
    </pc:sldMkLst>
    <p188:txBody>
      <a:bodyPr/>
      <a:lstStyle/>
      <a:p>
        <a:r>
          <a:rPr lang="en-US"/>
          <a:t>change vert axis to "score" </a:t>
        </a:r>
      </a:p>
    </p188:txBody>
  </p188:cm>
</p188:cmLst>
</file>

<file path=ppt/comments/modernComment_11E_FB061269.xml><?xml version="1.0" encoding="utf-8"?>
<p188:cmLst xmlns:a="http://schemas.openxmlformats.org/drawingml/2006/main" xmlns:r="http://schemas.openxmlformats.org/officeDocument/2006/relationships" xmlns:p188="http://schemas.microsoft.com/office/powerpoint/2018/8/main">
  <p188:cm id="{9E643639-CF78-4472-9E75-8025156C0386}" authorId="{533ACB93-2700-E2DA-B4BE-578D0D26DF8B}" created="2023-12-07T15:01:13.724">
    <pc:sldMkLst xmlns:pc="http://schemas.microsoft.com/office/powerpoint/2013/main/command">
      <pc:docMk/>
      <pc:sldMk cId="4211479145" sldId="286"/>
    </pc:sldMkLst>
    <p188:txBody>
      <a:bodyPr/>
      <a:lstStyle/>
      <a:p>
        <a:r>
          <a:rPr lang="en-US"/>
          <a:t>maybe cut</a:t>
        </a:r>
      </a:p>
    </p188:txBody>
  </p188:cm>
  <p188:cm id="{21396822-5FBE-44C9-A056-EDFC8203ACED}" authorId="{533ACB93-2700-E2DA-B4BE-578D0D26DF8B}" status="resolved" created="2023-12-07T22:12:33.072" complete="100000">
    <pc:sldMkLst xmlns:pc="http://schemas.microsoft.com/office/powerpoint/2013/main/command">
      <pc:docMk/>
      <pc:sldMk cId="4211479145" sldId="286"/>
    </pc:sldMkLst>
    <p188:txBody>
      <a:bodyPr/>
      <a:lstStyle/>
      <a:p>
        <a:r>
          <a:rPr lang="en-US"/>
          <a:t>change vert axis to "score" </a:t>
        </a:r>
      </a:p>
    </p188:txBody>
  </p188:cm>
</p188:cmLst>
</file>

<file path=ppt/comments/modernComment_120_C49A18CE.xml><?xml version="1.0" encoding="utf-8"?>
<p188:cmLst xmlns:a="http://schemas.openxmlformats.org/drawingml/2006/main" xmlns:r="http://schemas.openxmlformats.org/officeDocument/2006/relationships" xmlns:p188="http://schemas.microsoft.com/office/powerpoint/2018/8/main">
  <p188:cm id="{FD76D74E-0C7A-4050-A55F-4338CBF289B3}" authorId="{533ACB93-2700-E2DA-B4BE-578D0D26DF8B}" status="resolved" created="2023-12-07T14:24:06.350" complete="100000">
    <pc:sldMkLst xmlns:pc="http://schemas.microsoft.com/office/powerpoint/2013/main/command">
      <pc:docMk/>
      <pc:sldMk cId="3298433230" sldId="288"/>
    </pc:sldMkLst>
    <p188:replyLst>
      <p188:reply id="{9A0993F0-DBE0-4E37-B09E-A25FDD3A087C}" authorId="{47E4C76C-A50E-879E-7EB6-635F47478F62}" created="2023-12-07T14:25:00.816">
        <p188:txBody>
          <a:bodyPr/>
          <a:lstStyle/>
          <a:p>
            <a:r>
              <a:rPr lang="en-US"/>
              <a:t>good question. also am i presenting this slide or will it be whoever is doing recommendations/acknowledgements?</a:t>
            </a:r>
          </a:p>
        </p188:txBody>
      </p188:reply>
      <p188:reply id="{EB3DA1DA-9E68-4AF8-AAA8-2A85CE70F3C5}" authorId="{533ACB93-2700-E2DA-B4BE-578D0D26DF8B}" created="2023-12-07T15:02:52.305">
        <p188:txBody>
          <a:bodyPr/>
          <a:lstStyle/>
          <a:p>
            <a:r>
              <a:rPr lang="en-US"/>
              <a:t>change this slide to show only the themes from "no" responses</a:t>
            </a:r>
          </a:p>
        </p188:txBody>
      </p188:reply>
    </p188:replyLst>
    <p188:txBody>
      <a:bodyPr/>
      <a:lstStyle/>
      <a:p>
        <a:r>
          <a:rPr lang="en-US"/>
          <a:t>does this show every theme across all yes no maybes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4AA18-45C9-4691-989D-85567816DAB1}" type="datetimeFigureOut">
              <a:t>12/12/23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585FF-DB9A-4C7E-9D68-70F183B1A190}" type="slidenum">
              <a:t>‹#›</a:t>
            </a:fld>
            <a:endParaRPr lang="en-US"/>
          </a:p>
        </p:txBody>
      </p:sp>
    </p:spTree>
    <p:extLst>
      <p:ext uri="{BB962C8B-B14F-4D97-AF65-F5344CB8AC3E}">
        <p14:creationId xmlns:p14="http://schemas.microsoft.com/office/powerpoint/2010/main" val="744288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Elisia </a:t>
            </a:r>
          </a:p>
          <a:p>
            <a:endParaRPr lang="en-US">
              <a:cs typeface="Calibri"/>
            </a:endParaRPr>
          </a:p>
          <a:p>
            <a:r>
              <a:rPr lang="en-US">
                <a:cs typeface="Calibri"/>
              </a:rPr>
              <a:t>add something along the lines of "this project was brought to you in part by the town Contract Review Committee, who first identified the need for research in this area"</a:t>
            </a:r>
          </a:p>
          <a:p>
            <a:endParaRPr lang="en-US">
              <a:cs typeface="Calibri"/>
            </a:endParaRPr>
          </a:p>
          <a:p>
            <a:r>
              <a:rPr lang="en-US">
                <a:cs typeface="Calibri"/>
              </a:rPr>
              <a:t>^ this covers our bases in terms of providing context as to why we're here, without interrupting the flow we've already grown accustomed to ^</a:t>
            </a:r>
          </a:p>
        </p:txBody>
      </p:sp>
      <p:sp>
        <p:nvSpPr>
          <p:cNvPr id="4" name="Slide Number Placeholder 3"/>
          <p:cNvSpPr>
            <a:spLocks noGrp="1"/>
          </p:cNvSpPr>
          <p:nvPr>
            <p:ph type="sldNum" sz="quarter" idx="5"/>
          </p:nvPr>
        </p:nvSpPr>
        <p:spPr/>
        <p:txBody>
          <a:bodyPr/>
          <a:lstStyle/>
          <a:p>
            <a:fld id="{D79585FF-DB9A-4C7E-9D68-70F183B1A190}" type="slidenum">
              <a:rPr lang="en-US"/>
              <a:t>1</a:t>
            </a:fld>
            <a:endParaRPr lang="en-US"/>
          </a:p>
        </p:txBody>
      </p:sp>
    </p:spTree>
    <p:extLst>
      <p:ext uri="{BB962C8B-B14F-4D97-AF65-F5344CB8AC3E}">
        <p14:creationId xmlns:p14="http://schemas.microsoft.com/office/powerpoint/2010/main" val="2437246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Because we were able to get some data, we decided to do some preliminary analysis of the responses we received.</a:t>
            </a:r>
          </a:p>
        </p:txBody>
      </p:sp>
      <p:sp>
        <p:nvSpPr>
          <p:cNvPr id="4" name="Slide Number Placeholder 3"/>
          <p:cNvSpPr>
            <a:spLocks noGrp="1"/>
          </p:cNvSpPr>
          <p:nvPr>
            <p:ph type="sldNum" sz="quarter" idx="5"/>
          </p:nvPr>
        </p:nvSpPr>
        <p:spPr/>
        <p:txBody>
          <a:bodyPr/>
          <a:lstStyle/>
          <a:p>
            <a:fld id="{D79585FF-DB9A-4C7E-9D68-70F183B1A190}" type="slidenum">
              <a:rPr lang="en-US"/>
              <a:t>11</a:t>
            </a:fld>
            <a:endParaRPr lang="en-US"/>
          </a:p>
        </p:txBody>
      </p:sp>
    </p:spTree>
    <p:extLst>
      <p:ext uri="{BB962C8B-B14F-4D97-AF65-F5344CB8AC3E}">
        <p14:creationId xmlns:p14="http://schemas.microsoft.com/office/powerpoint/2010/main" val="713217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analyze data and make correlations between mental health factors, we devised three scoring systems for quantifying a student's mental health, sense of belonging and difficulty with virtual learning during the COVID-19 pandemic. For the first scoring system, the Mental Health Score, students were asked to rate the frequency of feelings of anxiety, depression and hopelessness. These answers were then numericized and averaged to calculate an individual's Mental Health Score. A score of 1 indicates the student has very poor mental health and feels anxiety, depression and hopelessness a lot, while a score of 5 refers to a student with good mental health.</a:t>
            </a:r>
            <a:endParaRPr lang="en-US"/>
          </a:p>
        </p:txBody>
      </p:sp>
      <p:sp>
        <p:nvSpPr>
          <p:cNvPr id="4" name="Slide Number Placeholder 3"/>
          <p:cNvSpPr>
            <a:spLocks noGrp="1"/>
          </p:cNvSpPr>
          <p:nvPr>
            <p:ph type="sldNum" sz="quarter" idx="5"/>
          </p:nvPr>
        </p:nvSpPr>
        <p:spPr/>
        <p:txBody>
          <a:bodyPr/>
          <a:lstStyle/>
          <a:p>
            <a:fld id="{D79585FF-DB9A-4C7E-9D68-70F183B1A190}" type="slidenum">
              <a:rPr lang="en-US" smtClean="0"/>
              <a:t>12</a:t>
            </a:fld>
            <a:endParaRPr lang="en-US"/>
          </a:p>
        </p:txBody>
      </p:sp>
    </p:spTree>
    <p:extLst>
      <p:ext uri="{BB962C8B-B14F-4D97-AF65-F5344CB8AC3E}">
        <p14:creationId xmlns:p14="http://schemas.microsoft.com/office/powerpoint/2010/main" val="442436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Similarly, students were asked to rate on a Likert scale their agreement to three statements about fitting in with their schools and peers. These responses were also numericized and averaged to determine a student's Belonging Score, which is a measure of how much they feel they "belong" with their schools, peers and friends. 1 means they feel completely isolated and outcasted, whereas 5 means they feel very connected to their schools, peers and friends. </a:t>
            </a:r>
          </a:p>
        </p:txBody>
      </p:sp>
      <p:sp>
        <p:nvSpPr>
          <p:cNvPr id="4" name="Slide Number Placeholder 3"/>
          <p:cNvSpPr>
            <a:spLocks noGrp="1"/>
          </p:cNvSpPr>
          <p:nvPr>
            <p:ph type="sldNum" sz="quarter" idx="5"/>
          </p:nvPr>
        </p:nvSpPr>
        <p:spPr/>
        <p:txBody>
          <a:bodyPr/>
          <a:lstStyle/>
          <a:p>
            <a:fld id="{D79585FF-DB9A-4C7E-9D68-70F183B1A190}" type="slidenum">
              <a:rPr lang="en-US"/>
              <a:t>13</a:t>
            </a:fld>
            <a:endParaRPr lang="en-US"/>
          </a:p>
        </p:txBody>
      </p:sp>
    </p:spTree>
    <p:extLst>
      <p:ext uri="{BB962C8B-B14F-4D97-AF65-F5344CB8AC3E}">
        <p14:creationId xmlns:p14="http://schemas.microsoft.com/office/powerpoint/2010/main" val="2116790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Students were asked to state how much harder it was for them to learn virtually during the COVID-19 pandemic. Their responses were numericized into a COVID Score. 1 means the student struggled a lot during the pandemic, and 4 means the student thought it was easier to learn virtually than in person. </a:t>
            </a:r>
          </a:p>
        </p:txBody>
      </p:sp>
      <p:sp>
        <p:nvSpPr>
          <p:cNvPr id="4" name="Slide Number Placeholder 3"/>
          <p:cNvSpPr>
            <a:spLocks noGrp="1"/>
          </p:cNvSpPr>
          <p:nvPr>
            <p:ph type="sldNum" sz="quarter" idx="5"/>
          </p:nvPr>
        </p:nvSpPr>
        <p:spPr/>
        <p:txBody>
          <a:bodyPr/>
          <a:lstStyle/>
          <a:p>
            <a:fld id="{D79585FF-DB9A-4C7E-9D68-70F183B1A190}" type="slidenum">
              <a:rPr lang="en-US"/>
              <a:t>14</a:t>
            </a:fld>
            <a:endParaRPr lang="en-US"/>
          </a:p>
        </p:txBody>
      </p:sp>
    </p:spTree>
    <p:extLst>
      <p:ext uri="{BB962C8B-B14F-4D97-AF65-F5344CB8AC3E}">
        <p14:creationId xmlns:p14="http://schemas.microsoft.com/office/powerpoint/2010/main" val="150631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Elisia</a:t>
            </a:r>
          </a:p>
          <a:p>
            <a:endParaRPr lang="en-US">
              <a:cs typeface="Calibri"/>
            </a:endParaRPr>
          </a:p>
          <a:p>
            <a:r>
              <a:rPr lang="en-US">
                <a:cs typeface="Calibri"/>
              </a:rPr>
              <a:t>Mention "out of ___”</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79585FF-DB9A-4C7E-9D68-70F183B1A190}" type="slidenum">
              <a:rPr lang="en-US"/>
              <a:t>15</a:t>
            </a:fld>
            <a:endParaRPr lang="en-US"/>
          </a:p>
        </p:txBody>
      </p:sp>
    </p:spTree>
    <p:extLst>
      <p:ext uri="{BB962C8B-B14F-4D97-AF65-F5344CB8AC3E}">
        <p14:creationId xmlns:p14="http://schemas.microsoft.com/office/powerpoint/2010/main" val="349807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Elisia</a:t>
            </a:r>
          </a:p>
          <a:p>
            <a:endParaRPr lang="en-US">
              <a:cs typeface="Calibri"/>
            </a:endParaRPr>
          </a:p>
          <a:p>
            <a:r>
              <a:rPr lang="en-US">
                <a:cs typeface="Calibri"/>
              </a:rPr>
              <a:t>Mention "out of ___”</a:t>
            </a:r>
          </a:p>
          <a:p>
            <a:endParaRPr lang="en-US">
              <a:cs typeface="Calibri"/>
            </a:endParaRPr>
          </a:p>
          <a:p>
            <a:pPr marL="171450" indent="-171450">
              <a:buFont typeface="Arial"/>
              <a:buChar char="•"/>
            </a:pPr>
            <a:r>
              <a:rPr lang="en-US">
                <a:cs typeface="Calibri"/>
              </a:rPr>
              <a:t>So, the primary purpose of our project was to design a survey, so the limited data analysis that we conducted is less to identify correlations as it is to test the survey efficacy and identify areas of improvement. Not necessarily to get statistically significant data. </a:t>
            </a:r>
          </a:p>
          <a:p>
            <a:pPr marL="171450" indent="-171450">
              <a:buFont typeface="Arial"/>
              <a:buChar char="•"/>
            </a:pPr>
            <a:r>
              <a:rPr lang="en-US">
                <a:cs typeface="Calibri"/>
              </a:rPr>
              <a:t>The survey responses ranged from ages 11-14 and grades 6-8. </a:t>
            </a:r>
          </a:p>
          <a:p>
            <a:pPr marL="171450" indent="-171450">
              <a:buFont typeface="Arial"/>
              <a:buChar char="•"/>
            </a:pPr>
            <a:r>
              <a:rPr lang="en-US">
                <a:cs typeface="Calibri"/>
              </a:rPr>
              <a:t>  the results in the next slides are from the Nantucket Youth Survey </a:t>
            </a:r>
          </a:p>
          <a:p>
            <a:pPr marL="171450" indent="-171450">
              <a:buFont typeface="Arial"/>
              <a:buChar char="•"/>
            </a:pPr>
            <a:r>
              <a:rPr lang="en-US">
                <a:cs typeface="Calibri"/>
              </a:rPr>
              <a:t>Mention that 200 responses were from CPMS</a:t>
            </a:r>
          </a:p>
          <a:p>
            <a:pPr marL="171450" indent="-171450">
              <a:buFont typeface="Arial"/>
              <a:buChar char="•"/>
            </a:pPr>
            <a:r>
              <a:rPr lang="en-US">
                <a:cs typeface="Calibri"/>
              </a:rPr>
              <a:t>Age range: 11-14</a:t>
            </a:r>
          </a:p>
        </p:txBody>
      </p:sp>
      <p:sp>
        <p:nvSpPr>
          <p:cNvPr id="4" name="Slide Number Placeholder 3"/>
          <p:cNvSpPr>
            <a:spLocks noGrp="1"/>
          </p:cNvSpPr>
          <p:nvPr>
            <p:ph type="sldNum" sz="quarter" idx="5"/>
          </p:nvPr>
        </p:nvSpPr>
        <p:spPr/>
        <p:txBody>
          <a:bodyPr/>
          <a:lstStyle/>
          <a:p>
            <a:fld id="{D79585FF-DB9A-4C7E-9D68-70F183B1A190}" type="slidenum">
              <a:rPr lang="en-US"/>
              <a:t>16</a:t>
            </a:fld>
            <a:endParaRPr lang="en-US"/>
          </a:p>
        </p:txBody>
      </p:sp>
    </p:spTree>
    <p:extLst>
      <p:ext uri="{BB962C8B-B14F-4D97-AF65-F5344CB8AC3E}">
        <p14:creationId xmlns:p14="http://schemas.microsoft.com/office/powerpoint/2010/main" val="1614706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first correlation we looked at with our Youth data is the correlation between ethnicity, mental health and belonging score. These are the aggregate scores for each ethnicity that students identified themselves as, and each number on top of each column shows the number of students in each ethnicity that answered these questions. Our survey did not list any questions as "required", so some students did not answer every single question. </a:t>
            </a:r>
            <a:endParaRPr lang="en-US"/>
          </a:p>
          <a:p>
            <a:r>
              <a:rPr lang="en-US">
                <a:ea typeface="Calibri"/>
                <a:cs typeface="Calibri"/>
              </a:rPr>
              <a:t>The ethnicity of the student who took the survey did not have a strong correlation with Mental Health or Belonging Score. All of the categories with a significant population did not have an average score that was far enough from the mean, so we cannot conclude that ethnicity plays any role in mental health or sense of belonging, or vise versa. </a:t>
            </a:r>
            <a:endParaRPr lang="en-US"/>
          </a:p>
          <a:p>
            <a:endParaRPr lang="en-US">
              <a:ea typeface="Calibri"/>
              <a:cs typeface="Calibri"/>
            </a:endParaRPr>
          </a:p>
          <a:p>
            <a:r>
              <a:rPr lang="en-US"/>
              <a:t>Don't forget to mention that we are now talking about </a:t>
            </a:r>
            <a:r>
              <a:rPr lang="en-US" err="1"/>
              <a:t>nantucket</a:t>
            </a:r>
            <a:r>
              <a:rPr lang="en-US"/>
              <a:t> data</a:t>
            </a:r>
          </a:p>
          <a:p>
            <a:endParaRPr lang="en-US"/>
          </a:p>
          <a:p>
            <a:r>
              <a:rPr lang="en-US">
                <a:ea typeface="Calibri"/>
                <a:cs typeface="Calibri"/>
              </a:rPr>
              <a:t>And maybe take a second to explain the layout of a graph before jumping in? such as the counts. Just to </a:t>
            </a:r>
            <a:r>
              <a:rPr lang="en-US"/>
              <a:t>give the audience a tour of sorts</a:t>
            </a:r>
          </a:p>
          <a:p>
            <a:endParaRPr lang="en-US">
              <a:cs typeface="Calibri"/>
            </a:endParaRPr>
          </a:p>
          <a:p>
            <a:r>
              <a:rPr lang="en-US">
                <a:cs typeface="Calibri"/>
              </a:rPr>
              <a:t>Also for any weak correlations or small data sets we can say "more research needed" and relate it to national data</a:t>
            </a:r>
          </a:p>
        </p:txBody>
      </p:sp>
      <p:sp>
        <p:nvSpPr>
          <p:cNvPr id="4" name="Slide Number Placeholder 3"/>
          <p:cNvSpPr>
            <a:spLocks noGrp="1"/>
          </p:cNvSpPr>
          <p:nvPr>
            <p:ph type="sldNum" sz="quarter" idx="5"/>
          </p:nvPr>
        </p:nvSpPr>
        <p:spPr/>
        <p:txBody>
          <a:bodyPr/>
          <a:lstStyle/>
          <a:p>
            <a:fld id="{D79585FF-DB9A-4C7E-9D68-70F183B1A190}" type="slidenum">
              <a:t>17</a:t>
            </a:fld>
            <a:endParaRPr lang="en-US"/>
          </a:p>
        </p:txBody>
      </p:sp>
    </p:spTree>
    <p:extLst>
      <p:ext uri="{BB962C8B-B14F-4D97-AF65-F5344CB8AC3E}">
        <p14:creationId xmlns:p14="http://schemas.microsoft.com/office/powerpoint/2010/main" val="403049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However, gender does seem to play a role in mental health and belonging score. The average for both scores for male-identifying students is higher than female or nonbinary students. Gender balance in the Cyrus Peirce Middle School is about equal between men and women. </a:t>
            </a:r>
          </a:p>
        </p:txBody>
      </p:sp>
      <p:sp>
        <p:nvSpPr>
          <p:cNvPr id="4" name="Slide Number Placeholder 3"/>
          <p:cNvSpPr>
            <a:spLocks noGrp="1"/>
          </p:cNvSpPr>
          <p:nvPr>
            <p:ph type="sldNum" sz="quarter" idx="5"/>
          </p:nvPr>
        </p:nvSpPr>
        <p:spPr/>
        <p:txBody>
          <a:bodyPr/>
          <a:lstStyle/>
          <a:p>
            <a:fld id="{D79585FF-DB9A-4C7E-9D68-70F183B1A190}" type="slidenum">
              <a:t>18</a:t>
            </a:fld>
            <a:endParaRPr lang="en-US"/>
          </a:p>
        </p:txBody>
      </p:sp>
    </p:spTree>
    <p:extLst>
      <p:ext uri="{BB962C8B-B14F-4D97-AF65-F5344CB8AC3E}">
        <p14:creationId xmlns:p14="http://schemas.microsoft.com/office/powerpoint/2010/main" val="3154658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Academics are important to measure when it comes to students. We did see a drop in mental health and belonging score as a student's grades decrease, meaning they are correlated. However, we are not able to glean which factor influences which. We are unsure if having poor mental health will cause students to achieve lower grades, or if seeing their low grades will negatively impact a student's mental health. In order to distinguish this, more concentrated research will have to be conducted. Additionally, there is a trend that students who reported struggling more in the pandemic received lower grades, as you can see by the green bars. </a:t>
            </a:r>
          </a:p>
          <a:p>
            <a:endParaRPr lang="en-US">
              <a:ea typeface="Calibri"/>
              <a:cs typeface="Calibri"/>
            </a:endParaRPr>
          </a:p>
          <a:p>
            <a:r>
              <a:rPr lang="en-US">
                <a:ea typeface="Calibri"/>
                <a:cs typeface="Calibri"/>
              </a:rPr>
              <a:t>Definitely mention weird second covid axis thing beforehand</a:t>
            </a:r>
          </a:p>
        </p:txBody>
      </p:sp>
      <p:sp>
        <p:nvSpPr>
          <p:cNvPr id="4" name="Slide Number Placeholder 3"/>
          <p:cNvSpPr>
            <a:spLocks noGrp="1"/>
          </p:cNvSpPr>
          <p:nvPr>
            <p:ph type="sldNum" sz="quarter" idx="5"/>
          </p:nvPr>
        </p:nvSpPr>
        <p:spPr/>
        <p:txBody>
          <a:bodyPr/>
          <a:lstStyle/>
          <a:p>
            <a:fld id="{D79585FF-DB9A-4C7E-9D68-70F183B1A190}" type="slidenum">
              <a:t>19</a:t>
            </a:fld>
            <a:endParaRPr lang="en-US"/>
          </a:p>
        </p:txBody>
      </p:sp>
    </p:spTree>
    <p:extLst>
      <p:ext uri="{BB962C8B-B14F-4D97-AF65-F5344CB8AC3E}">
        <p14:creationId xmlns:p14="http://schemas.microsoft.com/office/powerpoint/2010/main" val="1132073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found an interesting trend with social media use and mental health and belonging scores: Overall, more frequent social media use correlated with lower scores, but students who did not use social media at all did not have the highest average scores. This could be due to social pressure or feeling left out for not having social media, though more research needs to be conducted to confirm this. Please note that these students are of ages 11-14, and most social media apps have a minimum age of 13. </a:t>
            </a:r>
          </a:p>
        </p:txBody>
      </p:sp>
      <p:sp>
        <p:nvSpPr>
          <p:cNvPr id="4" name="Slide Number Placeholder 3"/>
          <p:cNvSpPr>
            <a:spLocks noGrp="1"/>
          </p:cNvSpPr>
          <p:nvPr>
            <p:ph type="sldNum" sz="quarter" idx="5"/>
          </p:nvPr>
        </p:nvSpPr>
        <p:spPr/>
        <p:txBody>
          <a:bodyPr/>
          <a:lstStyle/>
          <a:p>
            <a:fld id="{D79585FF-DB9A-4C7E-9D68-70F183B1A190}" type="slidenum">
              <a:t>20</a:t>
            </a:fld>
            <a:endParaRPr lang="en-US"/>
          </a:p>
        </p:txBody>
      </p:sp>
    </p:spTree>
    <p:extLst>
      <p:ext uri="{BB962C8B-B14F-4D97-AF65-F5344CB8AC3E}">
        <p14:creationId xmlns:p14="http://schemas.microsoft.com/office/powerpoint/2010/main" val="323702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Elisia</a:t>
            </a:r>
            <a:r>
              <a:rPr lang="en-US">
                <a:cs typeface="Calibri"/>
              </a:rPr>
              <a:t> </a:t>
            </a:r>
          </a:p>
        </p:txBody>
      </p:sp>
      <p:sp>
        <p:nvSpPr>
          <p:cNvPr id="4" name="Slide Number Placeholder 3"/>
          <p:cNvSpPr>
            <a:spLocks noGrp="1"/>
          </p:cNvSpPr>
          <p:nvPr>
            <p:ph type="sldNum" sz="quarter" idx="5"/>
          </p:nvPr>
        </p:nvSpPr>
        <p:spPr/>
        <p:txBody>
          <a:bodyPr/>
          <a:lstStyle/>
          <a:p>
            <a:fld id="{D79585FF-DB9A-4C7E-9D68-70F183B1A190}" type="slidenum">
              <a:rPr lang="en-US"/>
              <a:t>2</a:t>
            </a:fld>
            <a:endParaRPr lang="en-US"/>
          </a:p>
        </p:txBody>
      </p:sp>
    </p:spTree>
    <p:extLst>
      <p:ext uri="{BB962C8B-B14F-4D97-AF65-F5344CB8AC3E}">
        <p14:creationId xmlns:p14="http://schemas.microsoft.com/office/powerpoint/2010/main" val="3215919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asked students if they felt they could talk to their friends if they need help, and we saw a strong correlation in average scores: students who didn't feel they could confide in their friends tended to have much worse mental health and senses of belonging. </a:t>
            </a:r>
          </a:p>
        </p:txBody>
      </p:sp>
      <p:sp>
        <p:nvSpPr>
          <p:cNvPr id="4" name="Slide Number Placeholder 3"/>
          <p:cNvSpPr>
            <a:spLocks noGrp="1"/>
          </p:cNvSpPr>
          <p:nvPr>
            <p:ph type="sldNum" sz="quarter" idx="5"/>
          </p:nvPr>
        </p:nvSpPr>
        <p:spPr/>
        <p:txBody>
          <a:bodyPr/>
          <a:lstStyle/>
          <a:p>
            <a:fld id="{D79585FF-DB9A-4C7E-9D68-70F183B1A190}" type="slidenum">
              <a:t>21</a:t>
            </a:fld>
            <a:endParaRPr lang="en-US"/>
          </a:p>
        </p:txBody>
      </p:sp>
    </p:spTree>
    <p:extLst>
      <p:ext uri="{BB962C8B-B14F-4D97-AF65-F5344CB8AC3E}">
        <p14:creationId xmlns:p14="http://schemas.microsoft.com/office/powerpoint/2010/main" val="2246375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sim</a:t>
            </a:r>
            <a:endParaRPr lang="en-US"/>
          </a:p>
        </p:txBody>
      </p:sp>
      <p:sp>
        <p:nvSpPr>
          <p:cNvPr id="4" name="Slide Number Placeholder 3"/>
          <p:cNvSpPr>
            <a:spLocks noGrp="1"/>
          </p:cNvSpPr>
          <p:nvPr>
            <p:ph type="sldNum" sz="quarter" idx="5"/>
          </p:nvPr>
        </p:nvSpPr>
        <p:spPr/>
        <p:txBody>
          <a:bodyPr/>
          <a:lstStyle/>
          <a:p>
            <a:fld id="{D79585FF-DB9A-4C7E-9D68-70F183B1A190}" type="slidenum">
              <a:t>22</a:t>
            </a:fld>
            <a:endParaRPr lang="en-US"/>
          </a:p>
        </p:txBody>
      </p:sp>
    </p:spTree>
    <p:extLst>
      <p:ext uri="{BB962C8B-B14F-4D97-AF65-F5344CB8AC3E}">
        <p14:creationId xmlns:p14="http://schemas.microsoft.com/office/powerpoint/2010/main" val="3979460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Sim</a:t>
            </a:r>
          </a:p>
          <a:p>
            <a:endParaRPr lang="en-US">
              <a:ea typeface="Calibri"/>
              <a:cs typeface="Calibri"/>
            </a:endParaRPr>
          </a:p>
          <a:p>
            <a:r>
              <a:rPr lang="en-US">
                <a:ea typeface="Calibri"/>
                <a:cs typeface="Calibri"/>
              </a:rPr>
              <a:t> </a:t>
            </a:r>
            <a:r>
              <a:rPr lang="en-US"/>
              <a:t>&gt;&gt; EXPAND THIS INTO A FULL COHERENT SCRIPT &lt;&lt;</a:t>
            </a:r>
            <a:endParaRPr lang="en-US">
              <a:ea typeface="Calibri"/>
              <a:cs typeface="Calibri"/>
            </a:endParaRPr>
          </a:p>
          <a:p>
            <a:r>
              <a:rPr lang="en-US"/>
              <a:t>Memorize if you want and use bullets as reminders</a:t>
            </a:r>
            <a:endParaRPr lang="en-US">
              <a:cs typeface="Calibri"/>
            </a:endParaRPr>
          </a:p>
          <a:p>
            <a:endParaRPr lang="en-US">
              <a:ea typeface="Calibri"/>
              <a:cs typeface="Calibri"/>
            </a:endParaRPr>
          </a:p>
          <a:p>
            <a:r>
              <a:rPr lang="en-US">
                <a:ea typeface="Calibri"/>
                <a:cs typeface="Calibri"/>
              </a:rPr>
              <a:t>Trends found in the students that said</a:t>
            </a:r>
            <a:r>
              <a:rPr lang="en-US" b="1">
                <a:ea typeface="Calibri"/>
                <a:cs typeface="Calibri"/>
              </a:rPr>
              <a:t> No </a:t>
            </a:r>
            <a:r>
              <a:rPr lang="en-US">
                <a:ea typeface="Calibri"/>
                <a:cs typeface="Calibri"/>
              </a:rPr>
              <a:t>to using mental health resources at their school</a:t>
            </a:r>
          </a:p>
          <a:p>
            <a:endParaRPr lang="en-US">
              <a:ea typeface="Calibri"/>
              <a:cs typeface="Calibri"/>
            </a:endParaRPr>
          </a:p>
          <a:p>
            <a:r>
              <a:rPr lang="en-US">
                <a:ea typeface="Calibri"/>
                <a:cs typeface="Calibri"/>
              </a:rPr>
              <a:t>These are the common barriers that we identified when asking why or why the students wouldn’t use the mental health resources offered at their school.</a:t>
            </a:r>
          </a:p>
          <a:p>
            <a:endParaRPr lang="en-US">
              <a:ea typeface="Calibri"/>
              <a:cs typeface="Calibri"/>
            </a:endParaRPr>
          </a:p>
          <a:p>
            <a:r>
              <a:rPr lang="en-US">
                <a:ea typeface="Calibri"/>
                <a:cs typeface="Calibri"/>
              </a:rPr>
              <a:t>The main barrier was that students said that they had no need for the services</a:t>
            </a:r>
          </a:p>
          <a:p>
            <a:pPr marL="171450" indent="-171450">
              <a:buFont typeface="Arial" panose="020B0604020202020204" pitchFamily="34" charset="0"/>
              <a:buChar char="•"/>
            </a:pPr>
            <a:r>
              <a:rPr lang="en-US">
                <a:ea typeface="Calibri"/>
                <a:cs typeface="Calibri"/>
              </a:rPr>
              <a:t>People commented that they had no issues or already had other resources to go to</a:t>
            </a:r>
          </a:p>
          <a:p>
            <a:pPr marL="0" indent="0">
              <a:buFont typeface="Arial" panose="020B0604020202020204" pitchFamily="34" charset="0"/>
              <a:buNone/>
            </a:pPr>
            <a:endParaRPr lang="en-US">
              <a:ea typeface="Calibri"/>
              <a:cs typeface="Calibri"/>
            </a:endParaRPr>
          </a:p>
          <a:p>
            <a:pPr marL="0" indent="0">
              <a:buFont typeface="Arial" panose="020B0604020202020204" pitchFamily="34" charset="0"/>
              <a:buNone/>
            </a:pPr>
            <a:r>
              <a:rPr lang="en-US">
                <a:ea typeface="Calibri"/>
                <a:cs typeface="Calibri"/>
              </a:rPr>
              <a:t>The second barrier was that some students said that they would feel uncomfortable</a:t>
            </a:r>
          </a:p>
          <a:p>
            <a:pPr marL="171450" indent="-171450">
              <a:buFont typeface="Arial" panose="020B0604020202020204" pitchFamily="34" charset="0"/>
              <a:buChar char="•"/>
            </a:pPr>
            <a:r>
              <a:rPr lang="en-US">
                <a:ea typeface="Calibri"/>
                <a:cs typeface="Calibri"/>
              </a:rPr>
              <a:t>People commented that they feared potential consequences that might come from using these resources</a:t>
            </a:r>
          </a:p>
          <a:p>
            <a:pPr marL="171450" indent="-171450">
              <a:buFont typeface="Arial" panose="020B0604020202020204" pitchFamily="34" charset="0"/>
              <a:buChar char="•"/>
            </a:pPr>
            <a:r>
              <a:rPr lang="en-US">
                <a:ea typeface="Calibri"/>
                <a:cs typeface="Calibri"/>
              </a:rPr>
              <a:t>They also </a:t>
            </a:r>
            <a:r>
              <a:rPr lang="en-US" err="1">
                <a:ea typeface="Calibri"/>
                <a:cs typeface="Calibri"/>
              </a:rPr>
              <a:t>commeted</a:t>
            </a:r>
            <a:r>
              <a:rPr lang="en-US">
                <a:ea typeface="Calibri"/>
                <a:cs typeface="Calibri"/>
              </a:rPr>
              <a:t> about not trusting other people knowing personal information</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79585FF-DB9A-4C7E-9D68-70F183B1A190}" type="slidenum">
              <a:t>23</a:t>
            </a:fld>
            <a:endParaRPr lang="en-US"/>
          </a:p>
        </p:txBody>
      </p:sp>
    </p:spTree>
    <p:extLst>
      <p:ext uri="{BB962C8B-B14F-4D97-AF65-F5344CB8AC3E}">
        <p14:creationId xmlns:p14="http://schemas.microsoft.com/office/powerpoint/2010/main" val="1006039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sake of survey response rate, it is crucial for students to be able to complete surveys at school, rather than having them do it on their own time. We saw a large spike of responses during the window Cyrus Peirce had scheduled, so it would be beneficial to repeat that in the future.</a:t>
            </a:r>
          </a:p>
          <a:p>
            <a:endParaRPr lang="en-US"/>
          </a:p>
          <a:p>
            <a:r>
              <a:rPr lang="en-US"/>
              <a:t>We also recommend that more research be conducted into the behavioral health of students whose identity is underrepresented by a quantitative needs assessment of this scale. As we mentioned, we saw a few trends that we just couldn't justify with data alone, due to insufficient sample size. So incorporating another angle of investigation would help gather more information within those demographics.</a:t>
            </a:r>
          </a:p>
          <a:p>
            <a:endParaRPr lang="en-US"/>
          </a:p>
          <a:p>
            <a:r>
              <a:rPr lang="en-US"/>
              <a:t>And we suggest that more emphasis is placed on advertising and promoting the use of services to anyone who needs them, because just getting a conversation started can do a lot towards reducing stigma and misconceptions.</a:t>
            </a:r>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79585FF-DB9A-4C7E-9D68-70F183B1A190}" type="slidenum">
              <a:rPr lang="en-US"/>
              <a:t>24</a:t>
            </a:fld>
            <a:endParaRPr lang="en-US"/>
          </a:p>
        </p:txBody>
      </p:sp>
    </p:spTree>
    <p:extLst>
      <p:ext uri="{BB962C8B-B14F-4D97-AF65-F5344CB8AC3E}">
        <p14:creationId xmlns:p14="http://schemas.microsoft.com/office/powerpoint/2010/main" val="1357648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For being an excellent sponsor to work with, we would like to thank Jerico Mele from HHS</a:t>
            </a:r>
          </a:p>
          <a:p>
            <a:endParaRPr lang="en-US">
              <a:ea typeface="Calibri"/>
              <a:cs typeface="Calibri"/>
            </a:endParaRPr>
          </a:p>
          <a:p>
            <a:r>
              <a:rPr lang="en-US">
                <a:ea typeface="Calibri"/>
                <a:cs typeface="Calibri"/>
              </a:rPr>
              <a:t>And for helping bring this project into existence, Joanna Roche and the rest of the CRC</a:t>
            </a:r>
          </a:p>
          <a:p>
            <a:endParaRPr lang="en-US">
              <a:ea typeface="Calibri"/>
              <a:cs typeface="Calibri"/>
            </a:endParaRPr>
          </a:p>
          <a:p>
            <a:r>
              <a:rPr lang="en-US">
                <a:ea typeface="Calibri"/>
                <a:cs typeface="Calibri"/>
              </a:rPr>
              <a:t>For providing the team with new perspectives during interviews, thank you to Pauline Proch from Our House and Jason Bridges from Fairwinds</a:t>
            </a:r>
          </a:p>
          <a:p>
            <a:endParaRPr lang="en-US">
              <a:ea typeface="Calibri"/>
              <a:cs typeface="Calibri"/>
            </a:endParaRPr>
          </a:p>
          <a:p>
            <a:r>
              <a:rPr lang="en-US">
                <a:ea typeface="Calibri"/>
                <a:cs typeface="Calibri"/>
              </a:rPr>
              <a:t>For their consistent guidance and support, a sincere thank you to our advisors, professor </a:t>
            </a:r>
            <a:r>
              <a:rPr lang="en-US" err="1">
                <a:ea typeface="Calibri"/>
                <a:cs typeface="Calibri"/>
              </a:rPr>
              <a:t>looft</a:t>
            </a:r>
            <a:r>
              <a:rPr lang="en-US">
                <a:ea typeface="Calibri"/>
                <a:cs typeface="Calibri"/>
              </a:rPr>
              <a:t> and professor </a:t>
            </a:r>
            <a:r>
              <a:rPr lang="en-US" err="1">
                <a:ea typeface="Calibri"/>
                <a:cs typeface="Calibri"/>
              </a:rPr>
              <a:t>jarvis</a:t>
            </a:r>
            <a:endParaRPr lang="en-US">
              <a:ea typeface="Calibri"/>
              <a:cs typeface="Calibri"/>
            </a:endParaRPr>
          </a:p>
        </p:txBody>
      </p:sp>
      <p:sp>
        <p:nvSpPr>
          <p:cNvPr id="4" name="Slide Number Placeholder 3"/>
          <p:cNvSpPr>
            <a:spLocks noGrp="1"/>
          </p:cNvSpPr>
          <p:nvPr>
            <p:ph type="sldNum" sz="quarter" idx="5"/>
          </p:nvPr>
        </p:nvSpPr>
        <p:spPr/>
        <p:txBody>
          <a:bodyPr/>
          <a:lstStyle/>
          <a:p>
            <a:fld id="{D79585FF-DB9A-4C7E-9D68-70F183B1A190}" type="slidenum">
              <a:rPr lang="en-US"/>
              <a:t>25</a:t>
            </a:fld>
            <a:endParaRPr lang="en-US"/>
          </a:p>
        </p:txBody>
      </p:sp>
    </p:spTree>
    <p:extLst>
      <p:ext uri="{BB962C8B-B14F-4D97-AF65-F5344CB8AC3E}">
        <p14:creationId xmlns:p14="http://schemas.microsoft.com/office/powerpoint/2010/main" val="190051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Elisia</a:t>
            </a:r>
            <a:r>
              <a:rPr lang="en-US">
                <a:cs typeface="Calibri"/>
              </a:rPr>
              <a:t> </a:t>
            </a:r>
          </a:p>
        </p:txBody>
      </p:sp>
      <p:sp>
        <p:nvSpPr>
          <p:cNvPr id="4" name="Slide Number Placeholder 3"/>
          <p:cNvSpPr>
            <a:spLocks noGrp="1"/>
          </p:cNvSpPr>
          <p:nvPr>
            <p:ph type="sldNum" sz="quarter" idx="5"/>
          </p:nvPr>
        </p:nvSpPr>
        <p:spPr/>
        <p:txBody>
          <a:bodyPr/>
          <a:lstStyle/>
          <a:p>
            <a:fld id="{D79585FF-DB9A-4C7E-9D68-70F183B1A190}" type="slidenum">
              <a:rPr lang="en-US"/>
              <a:t>3</a:t>
            </a:fld>
            <a:endParaRPr lang="en-US"/>
          </a:p>
        </p:txBody>
      </p:sp>
    </p:spTree>
    <p:extLst>
      <p:ext uri="{BB962C8B-B14F-4D97-AF65-F5344CB8AC3E}">
        <p14:creationId xmlns:p14="http://schemas.microsoft.com/office/powerpoint/2010/main" val="417401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Elisia </a:t>
            </a:r>
          </a:p>
        </p:txBody>
      </p:sp>
      <p:sp>
        <p:nvSpPr>
          <p:cNvPr id="4" name="Slide Number Placeholder 3"/>
          <p:cNvSpPr>
            <a:spLocks noGrp="1"/>
          </p:cNvSpPr>
          <p:nvPr>
            <p:ph type="sldNum" sz="quarter" idx="5"/>
          </p:nvPr>
        </p:nvSpPr>
        <p:spPr/>
        <p:txBody>
          <a:bodyPr/>
          <a:lstStyle/>
          <a:p>
            <a:fld id="{D79585FF-DB9A-4C7E-9D68-70F183B1A190}" type="slidenum">
              <a:rPr lang="en-US"/>
              <a:t>4</a:t>
            </a:fld>
            <a:endParaRPr lang="en-US"/>
          </a:p>
        </p:txBody>
      </p:sp>
    </p:spTree>
    <p:extLst>
      <p:ext uri="{BB962C8B-B14F-4D97-AF65-F5344CB8AC3E}">
        <p14:creationId xmlns:p14="http://schemas.microsoft.com/office/powerpoint/2010/main" val="245662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a:t>
            </a:r>
          </a:p>
          <a:p>
            <a:endParaRPr lang="en-US">
              <a:cs typeface="Calibri"/>
            </a:endParaRPr>
          </a:p>
          <a:p>
            <a:r>
              <a:rPr lang="en-US">
                <a:cs typeface="Calibri"/>
              </a:rPr>
              <a:t>&gt;&gt; EXPAND THIS INTO A FULL COHERENT SCRIPT &lt;&lt;</a:t>
            </a:r>
            <a:endParaRPr lang="en-US">
              <a:ea typeface="Calibri"/>
              <a:cs typeface="Calibri"/>
            </a:endParaRPr>
          </a:p>
          <a:p>
            <a:r>
              <a:rPr lang="en-US">
                <a:cs typeface="Calibri"/>
              </a:rPr>
              <a:t>Memorize if you want and use bullets as reminders</a:t>
            </a:r>
            <a:endParaRPr lang="en-US">
              <a:ea typeface="Calibri"/>
              <a:cs typeface="Calibri"/>
            </a:endParaRPr>
          </a:p>
          <a:p>
            <a:endParaRPr lang="en-US">
              <a:cs typeface="Calibri"/>
            </a:endParaRPr>
          </a:p>
          <a:p>
            <a:r>
              <a:rPr lang="en-US" b="1">
                <a:cs typeface="Calibri" panose="020F0502020204030204"/>
              </a:rPr>
              <a:t>Brief Intro to how this project came to be</a:t>
            </a:r>
            <a:endParaRPr lang="en-US" b="1"/>
          </a:p>
          <a:p>
            <a:pPr marL="171450" indent="-171450">
              <a:buFont typeface="Arial"/>
              <a:buChar char="•"/>
            </a:pPr>
            <a:r>
              <a:rPr lang="en-US">
                <a:cs typeface="Calibri" panose="020F0502020204030204"/>
              </a:rPr>
              <a:t>Start as a Youth Grant process</a:t>
            </a:r>
            <a:endParaRPr lang="en-US">
              <a:ea typeface="Calibri"/>
              <a:cs typeface="Calibri" panose="020F0502020204030204"/>
            </a:endParaRPr>
          </a:p>
          <a:p>
            <a:pPr marL="171450" indent="-171450">
              <a:buFont typeface="Arial"/>
              <a:buChar char="•"/>
            </a:pPr>
            <a:r>
              <a:rPr lang="en-US">
                <a:cs typeface="Calibri" panose="020F0502020204030204"/>
              </a:rPr>
              <a:t>A needs assessment was identified as something that needed to be done</a:t>
            </a:r>
            <a:endParaRPr lang="en-US"/>
          </a:p>
          <a:p>
            <a:endParaRPr lang="en-US">
              <a:cs typeface="Calibri" panose="020F0502020204030204"/>
            </a:endParaRPr>
          </a:p>
          <a:p>
            <a:r>
              <a:rPr lang="en-US" b="1"/>
              <a:t>Minimal data</a:t>
            </a:r>
            <a:endParaRPr lang="en-US"/>
          </a:p>
          <a:p>
            <a:pPr marL="171450" indent="-171450">
              <a:buFont typeface="Arial" panose="020B0604020202020204" pitchFamily="34" charset="0"/>
              <a:buChar char="•"/>
            </a:pPr>
            <a:r>
              <a:rPr lang="en-US"/>
              <a:t>No current data on youth mental health on Nantucket</a:t>
            </a:r>
            <a:endParaRPr lang="en-US">
              <a:cs typeface="Calibri"/>
            </a:endParaRPr>
          </a:p>
          <a:p>
            <a:endParaRPr lang="en-US"/>
          </a:p>
          <a:p>
            <a:r>
              <a:rPr lang="en-US" b="1"/>
              <a:t>No surveys since COVID-19</a:t>
            </a:r>
            <a:endParaRPr lang="en-US" b="1">
              <a:cs typeface="Calibri"/>
            </a:endParaRPr>
          </a:p>
          <a:p>
            <a:pPr marL="171450" indent="-171450">
              <a:buFont typeface="Arial" panose="020B0604020202020204" pitchFamily="34" charset="0"/>
              <a:buChar char="•"/>
            </a:pPr>
            <a:r>
              <a:rPr lang="en-US" b="0"/>
              <a:t>There hasn’t been a youth behavioral health assessment since 2021 Pride surveys</a:t>
            </a:r>
            <a:endParaRPr lang="en-US" b="0">
              <a:cs typeface="Calibri"/>
            </a:endParaRPr>
          </a:p>
          <a:p>
            <a:endParaRPr lang="en-US" b="0"/>
          </a:p>
          <a:p>
            <a:r>
              <a:rPr lang="en-US" b="1"/>
              <a:t>Efficient use of resources</a:t>
            </a:r>
            <a:endParaRPr lang="en-US" b="1">
              <a:cs typeface="Calibri"/>
            </a:endParaRPr>
          </a:p>
          <a:p>
            <a:pPr marL="171450" indent="-171450">
              <a:buFont typeface="Arial" panose="020B0604020202020204" pitchFamily="34" charset="0"/>
              <a:buChar char="•"/>
            </a:pPr>
            <a:r>
              <a:rPr lang="en-US" b="0"/>
              <a:t>In order for HHS to properly offer their services and apply for grants to fund specific resources they need </a:t>
            </a:r>
            <a:r>
              <a:rPr lang="en-US"/>
              <a:t>data showing</a:t>
            </a:r>
            <a:r>
              <a:rPr lang="en-US" b="0"/>
              <a:t> which demographics what types of programs/resources in place or added to existing resources/services</a:t>
            </a:r>
            <a:endParaRPr lang="en-US" b="0">
              <a:cs typeface="Calibri"/>
            </a:endParaRPr>
          </a:p>
          <a:p>
            <a:endParaRPr lang="en-US" b="0"/>
          </a:p>
          <a:p>
            <a:r>
              <a:rPr lang="en-US" b="1"/>
              <a:t>Survey specific to Nantucket</a:t>
            </a:r>
            <a:endParaRPr lang="en-US" b="1">
              <a:cs typeface="Calibri"/>
            </a:endParaRPr>
          </a:p>
          <a:p>
            <a:pPr marL="171450" indent="-171450">
              <a:buFont typeface="Arial" panose="020B0604020202020204" pitchFamily="34" charset="0"/>
              <a:buChar char="•"/>
            </a:pPr>
            <a:r>
              <a:rPr lang="en-US" b="0"/>
              <a:t>Pride surveys are given nationally to schools so a survey specific to </a:t>
            </a:r>
            <a:r>
              <a:rPr lang="en-US" b="0" err="1"/>
              <a:t>nantukcte</a:t>
            </a:r>
            <a:r>
              <a:rPr lang="en-US" b="0"/>
              <a:t> will allow to adapt questions to certain populations and communities in Nantucket</a:t>
            </a:r>
            <a:endParaRPr lang="en-US">
              <a:cs typeface="Calibri"/>
            </a:endParaRPr>
          </a:p>
          <a:p>
            <a:pPr marL="171450" indent="-171450">
              <a:buFont typeface="Arial" panose="020B0604020202020204" pitchFamily="34" charset="0"/>
              <a:buChar char="•"/>
            </a:pPr>
            <a:endParaRPr lang="en-US" b="0">
              <a:cs typeface="Calibri"/>
            </a:endParaRPr>
          </a:p>
        </p:txBody>
      </p:sp>
      <p:sp>
        <p:nvSpPr>
          <p:cNvPr id="4" name="Slide Number Placeholder 3"/>
          <p:cNvSpPr>
            <a:spLocks noGrp="1"/>
          </p:cNvSpPr>
          <p:nvPr>
            <p:ph type="sldNum" sz="quarter" idx="5"/>
          </p:nvPr>
        </p:nvSpPr>
        <p:spPr/>
        <p:txBody>
          <a:bodyPr/>
          <a:lstStyle/>
          <a:p>
            <a:fld id="{D79585FF-DB9A-4C7E-9D68-70F183B1A190}" type="slidenum">
              <a:rPr lang="en-US" smtClean="0"/>
              <a:t>5</a:t>
            </a:fld>
            <a:endParaRPr lang="en-US"/>
          </a:p>
        </p:txBody>
      </p:sp>
    </p:spTree>
    <p:extLst>
      <p:ext uri="{BB962C8B-B14F-4D97-AF65-F5344CB8AC3E}">
        <p14:creationId xmlns:p14="http://schemas.microsoft.com/office/powerpoint/2010/main" val="357205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a:t>
            </a:r>
          </a:p>
        </p:txBody>
      </p:sp>
      <p:sp>
        <p:nvSpPr>
          <p:cNvPr id="4" name="Slide Number Placeholder 3"/>
          <p:cNvSpPr>
            <a:spLocks noGrp="1"/>
          </p:cNvSpPr>
          <p:nvPr>
            <p:ph type="sldNum" sz="quarter" idx="5"/>
          </p:nvPr>
        </p:nvSpPr>
        <p:spPr/>
        <p:txBody>
          <a:bodyPr/>
          <a:lstStyle/>
          <a:p>
            <a:fld id="{D79585FF-DB9A-4C7E-9D68-70F183B1A190}" type="slidenum">
              <a:rPr lang="en-US" smtClean="0"/>
              <a:t>6</a:t>
            </a:fld>
            <a:endParaRPr lang="en-US"/>
          </a:p>
        </p:txBody>
      </p:sp>
    </p:spTree>
    <p:extLst>
      <p:ext uri="{BB962C8B-B14F-4D97-AF65-F5344CB8AC3E}">
        <p14:creationId xmlns:p14="http://schemas.microsoft.com/office/powerpoint/2010/main" val="3251895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Myles</a:t>
            </a:r>
          </a:p>
        </p:txBody>
      </p:sp>
      <p:sp>
        <p:nvSpPr>
          <p:cNvPr id="4" name="Slide Number Placeholder 3"/>
          <p:cNvSpPr>
            <a:spLocks noGrp="1"/>
          </p:cNvSpPr>
          <p:nvPr>
            <p:ph type="sldNum" sz="quarter" idx="5"/>
          </p:nvPr>
        </p:nvSpPr>
        <p:spPr/>
        <p:txBody>
          <a:bodyPr/>
          <a:lstStyle/>
          <a:p>
            <a:fld id="{D79585FF-DB9A-4C7E-9D68-70F183B1A190}" type="slidenum">
              <a:rPr lang="en-US"/>
              <a:t>7</a:t>
            </a:fld>
            <a:endParaRPr lang="en-US"/>
          </a:p>
        </p:txBody>
      </p:sp>
    </p:spTree>
    <p:extLst>
      <p:ext uri="{BB962C8B-B14F-4D97-AF65-F5344CB8AC3E}">
        <p14:creationId xmlns:p14="http://schemas.microsoft.com/office/powerpoint/2010/main" val="405943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Identify factors (e.g. social or cultural) that contribute to the students’ sense of belonging.</a:t>
            </a:r>
          </a:p>
          <a:p>
            <a:pPr marL="171450" indent="-171450">
              <a:buFont typeface="Arial"/>
              <a:buChar char="•"/>
            </a:pPr>
            <a:r>
              <a:rPr lang="en-US"/>
              <a:t>Identify the barriers that impede the students' willingness to use current mental health resources available in their schools and communities.</a:t>
            </a:r>
          </a:p>
          <a:p>
            <a:pPr marL="171450" indent="-171450">
              <a:buFont typeface="Arial"/>
              <a:buChar char="•"/>
            </a:pPr>
            <a:r>
              <a:rPr lang="en-US"/>
              <a:t>Document the impact that the COVID-19 pandemic had on the students’ mental health and academic performance.</a:t>
            </a:r>
            <a:endParaRPr lang="en-US">
              <a:ea typeface="Calibri"/>
              <a:cs typeface="Calibri"/>
            </a:endParaRPr>
          </a:p>
          <a:p>
            <a:pPr marL="171450" indent="-171450">
              <a:buFont typeface="Arial"/>
              <a:buChar char="•"/>
            </a:pPr>
            <a:r>
              <a:rPr lang="en-US"/>
              <a:t>Assess how the students’ involvement, or lack of involvement, in their schools and homes impacted their mental health.</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79585FF-DB9A-4C7E-9D68-70F183B1A190}" type="slidenum">
              <a:rPr lang="en-US"/>
              <a:t>8</a:t>
            </a:fld>
            <a:endParaRPr lang="en-US"/>
          </a:p>
        </p:txBody>
      </p:sp>
    </p:spTree>
    <p:extLst>
      <p:ext uri="{BB962C8B-B14F-4D97-AF65-F5344CB8AC3E}">
        <p14:creationId xmlns:p14="http://schemas.microsoft.com/office/powerpoint/2010/main" val="125185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a:t>
            </a:r>
          </a:p>
          <a:p>
            <a:endParaRPr lang="en-US"/>
          </a:p>
          <a:p>
            <a:r>
              <a:rPr lang="en-US" b="1"/>
              <a:t>Nantucket Youth Behavioral Health Survey</a:t>
            </a:r>
          </a:p>
          <a:p>
            <a:pPr marL="171450" indent="-171450">
              <a:buFont typeface="Arial" panose="020B0604020202020204" pitchFamily="34" charset="0"/>
              <a:buChar char="•"/>
            </a:pPr>
            <a:r>
              <a:rPr lang="en-US" b="1"/>
              <a:t>HHS distributed to schools</a:t>
            </a:r>
          </a:p>
          <a:p>
            <a:pPr marL="0" indent="0">
              <a:buFont typeface="Arial" panose="020B0604020202020204" pitchFamily="34" charset="0"/>
              <a:buNone/>
            </a:pPr>
            <a:endParaRPr lang="en-US" b="1"/>
          </a:p>
          <a:p>
            <a:pPr marL="0" indent="0">
              <a:buFont typeface="Arial" panose="020B0604020202020204" pitchFamily="34" charset="0"/>
              <a:buNone/>
            </a:pPr>
            <a:r>
              <a:rPr lang="en-US" b="1"/>
              <a:t>WPI Undergraduate Behavioral Health Survey</a:t>
            </a:r>
          </a:p>
          <a:p>
            <a:pPr marL="171450" indent="-171450">
              <a:buFont typeface="Arial" panose="020B0604020202020204" pitchFamily="34" charset="0"/>
              <a:buChar char="•"/>
            </a:pPr>
            <a:r>
              <a:rPr lang="en-US" b="1"/>
              <a:t>Distributed to friends and affiliated club organizations</a:t>
            </a:r>
          </a:p>
        </p:txBody>
      </p:sp>
      <p:sp>
        <p:nvSpPr>
          <p:cNvPr id="4" name="Slide Number Placeholder 3"/>
          <p:cNvSpPr>
            <a:spLocks noGrp="1"/>
          </p:cNvSpPr>
          <p:nvPr>
            <p:ph type="sldNum" sz="quarter" idx="5"/>
          </p:nvPr>
        </p:nvSpPr>
        <p:spPr/>
        <p:txBody>
          <a:bodyPr/>
          <a:lstStyle/>
          <a:p>
            <a:fld id="{D79585FF-DB9A-4C7E-9D68-70F183B1A190}" type="slidenum">
              <a:rPr lang="en-US" smtClean="0"/>
              <a:t>10</a:t>
            </a:fld>
            <a:endParaRPr lang="en-US"/>
          </a:p>
        </p:txBody>
      </p:sp>
    </p:spTree>
    <p:extLst>
      <p:ext uri="{BB962C8B-B14F-4D97-AF65-F5344CB8AC3E}">
        <p14:creationId xmlns:p14="http://schemas.microsoft.com/office/powerpoint/2010/main" val="404961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image" Target="../media/image13.png"/><Relationship Id="rId9"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hyperlink" Target="http://bit.ly/2TtBDfr"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s://bit.ly/3A1uf1Q" TargetMode="Externa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943067" y="1893033"/>
            <a:ext cx="7298000" cy="29552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5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r>
              <a:rPr lang="en-US"/>
              <a:t>Click to edit Master title style</a:t>
            </a:r>
            <a:endParaRPr/>
          </a:p>
        </p:txBody>
      </p:sp>
      <p:sp>
        <p:nvSpPr>
          <p:cNvPr id="10" name="Google Shape;10;p2"/>
          <p:cNvSpPr txBox="1">
            <a:spLocks noGrp="1"/>
          </p:cNvSpPr>
          <p:nvPr>
            <p:ph type="subTitle" idx="1"/>
          </p:nvPr>
        </p:nvSpPr>
        <p:spPr>
          <a:xfrm>
            <a:off x="8392633" y="5201851"/>
            <a:ext cx="2848400" cy="9524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r>
              <a:rPr lang="en-US"/>
              <a:t>Click to edit Master subtitle style</a:t>
            </a:r>
            <a:endParaRPr/>
          </a:p>
        </p:txBody>
      </p:sp>
      <p:grpSp>
        <p:nvGrpSpPr>
          <p:cNvPr id="11" name="Google Shape;11;p2"/>
          <p:cNvGrpSpPr/>
          <p:nvPr/>
        </p:nvGrpSpPr>
        <p:grpSpPr>
          <a:xfrm>
            <a:off x="1633" y="-2"/>
            <a:ext cx="7401019" cy="4742067"/>
            <a:chOff x="1225" y="-1"/>
            <a:chExt cx="5550764" cy="3556550"/>
          </a:xfrm>
        </p:grpSpPr>
        <p:pic>
          <p:nvPicPr>
            <p:cNvPr id="12" name="Google Shape;12;p2"/>
            <p:cNvPicPr preferRelativeResize="0"/>
            <p:nvPr/>
          </p:nvPicPr>
          <p:blipFill>
            <a:blip r:embed="rId2">
              <a:alphaModFix/>
            </a:blip>
            <a:stretch>
              <a:fillRect/>
            </a:stretch>
          </p:blipFill>
          <p:spPr>
            <a:xfrm>
              <a:off x="1225" y="-1"/>
              <a:ext cx="3731776" cy="3556550"/>
            </a:xfrm>
            <a:prstGeom prst="rect">
              <a:avLst/>
            </a:prstGeom>
            <a:noFill/>
            <a:ln>
              <a:noFill/>
            </a:ln>
          </p:spPr>
        </p:pic>
        <p:pic>
          <p:nvPicPr>
            <p:cNvPr id="13" name="Google Shape;13;p2"/>
            <p:cNvPicPr preferRelativeResize="0"/>
            <p:nvPr/>
          </p:nvPicPr>
          <p:blipFill>
            <a:blip r:embed="rId3">
              <a:alphaModFix/>
            </a:blip>
            <a:stretch>
              <a:fillRect/>
            </a:stretch>
          </p:blipFill>
          <p:spPr>
            <a:xfrm>
              <a:off x="3865186" y="144003"/>
              <a:ext cx="1686803" cy="350500"/>
            </a:xfrm>
            <a:prstGeom prst="rect">
              <a:avLst/>
            </a:prstGeom>
            <a:noFill/>
            <a:ln>
              <a:noFill/>
            </a:ln>
          </p:spPr>
        </p:pic>
      </p:grpSp>
      <p:grpSp>
        <p:nvGrpSpPr>
          <p:cNvPr id="14" name="Google Shape;14;p2"/>
          <p:cNvGrpSpPr/>
          <p:nvPr/>
        </p:nvGrpSpPr>
        <p:grpSpPr>
          <a:xfrm>
            <a:off x="122669" y="-251063"/>
            <a:ext cx="4493076" cy="1936160"/>
            <a:chOff x="92001" y="-188297"/>
            <a:chExt cx="3369807" cy="1452120"/>
          </a:xfrm>
        </p:grpSpPr>
        <p:pic>
          <p:nvPicPr>
            <p:cNvPr id="15" name="Google Shape;15;p2"/>
            <p:cNvPicPr preferRelativeResize="0"/>
            <p:nvPr/>
          </p:nvPicPr>
          <p:blipFill>
            <a:blip r:embed="rId4">
              <a:alphaModFix/>
            </a:blip>
            <a:stretch>
              <a:fillRect/>
            </a:stretch>
          </p:blipFill>
          <p:spPr>
            <a:xfrm>
              <a:off x="92001" y="1006699"/>
              <a:ext cx="257099" cy="257124"/>
            </a:xfrm>
            <a:prstGeom prst="rect">
              <a:avLst/>
            </a:prstGeom>
            <a:noFill/>
            <a:ln>
              <a:noFill/>
            </a:ln>
          </p:spPr>
        </p:pic>
        <p:pic>
          <p:nvPicPr>
            <p:cNvPr id="16" name="Google Shape;16;p2"/>
            <p:cNvPicPr preferRelativeResize="0"/>
            <p:nvPr/>
          </p:nvPicPr>
          <p:blipFill>
            <a:blip r:embed="rId4">
              <a:alphaModFix/>
            </a:blip>
            <a:stretch>
              <a:fillRect/>
            </a:stretch>
          </p:blipFill>
          <p:spPr>
            <a:xfrm>
              <a:off x="3088608" y="217093"/>
              <a:ext cx="373200" cy="373200"/>
            </a:xfrm>
            <a:prstGeom prst="rect">
              <a:avLst/>
            </a:prstGeom>
            <a:noFill/>
            <a:ln>
              <a:noFill/>
            </a:ln>
          </p:spPr>
        </p:pic>
        <p:pic>
          <p:nvPicPr>
            <p:cNvPr id="17" name="Google Shape;17;p2"/>
            <p:cNvPicPr preferRelativeResize="0"/>
            <p:nvPr/>
          </p:nvPicPr>
          <p:blipFill>
            <a:blip r:embed="rId5">
              <a:alphaModFix/>
            </a:blip>
            <a:stretch>
              <a:fillRect/>
            </a:stretch>
          </p:blipFill>
          <p:spPr>
            <a:xfrm rot="1368774">
              <a:off x="1680513" y="-129825"/>
              <a:ext cx="373200" cy="354807"/>
            </a:xfrm>
            <a:prstGeom prst="rect">
              <a:avLst/>
            </a:prstGeom>
            <a:noFill/>
            <a:ln>
              <a:noFill/>
            </a:ln>
          </p:spPr>
        </p:pic>
      </p:grpSp>
    </p:spTree>
    <p:extLst>
      <p:ext uri="{BB962C8B-B14F-4D97-AF65-F5344CB8AC3E}">
        <p14:creationId xmlns:p14="http://schemas.microsoft.com/office/powerpoint/2010/main" val="208041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2"/>
        <p:cNvGrpSpPr/>
        <p:nvPr/>
      </p:nvGrpSpPr>
      <p:grpSpPr>
        <a:xfrm>
          <a:off x="0" y="0"/>
          <a:ext cx="0" cy="0"/>
          <a:chOff x="0" y="0"/>
          <a:chExt cx="0" cy="0"/>
        </a:xfrm>
      </p:grpSpPr>
      <p:pic>
        <p:nvPicPr>
          <p:cNvPr id="123" name="Google Shape;123;p11"/>
          <p:cNvPicPr preferRelativeResize="0"/>
          <p:nvPr/>
        </p:nvPicPr>
        <p:blipFill>
          <a:blip r:embed="rId2">
            <a:alphaModFix/>
          </a:blip>
          <a:stretch>
            <a:fillRect/>
          </a:stretch>
        </p:blipFill>
        <p:spPr>
          <a:xfrm rot="-42">
            <a:off x="9967159" y="2874879"/>
            <a:ext cx="1793600" cy="2997311"/>
          </a:xfrm>
          <a:prstGeom prst="rect">
            <a:avLst/>
          </a:prstGeom>
          <a:noFill/>
          <a:ln>
            <a:noFill/>
          </a:ln>
        </p:spPr>
      </p:pic>
      <p:sp>
        <p:nvSpPr>
          <p:cNvPr id="124" name="Google Shape;124;p11"/>
          <p:cNvSpPr txBox="1">
            <a:spLocks noGrp="1"/>
          </p:cNvSpPr>
          <p:nvPr>
            <p:ph type="title" hasCustomPrompt="1"/>
          </p:nvPr>
        </p:nvSpPr>
        <p:spPr>
          <a:xfrm>
            <a:off x="2707367" y="2340667"/>
            <a:ext cx="6777200" cy="1477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solidFill>
                  <a:schemeClr val="lt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25" name="Google Shape;125;p11"/>
          <p:cNvSpPr txBox="1">
            <a:spLocks noGrp="1"/>
          </p:cNvSpPr>
          <p:nvPr>
            <p:ph type="subTitle" idx="1"/>
          </p:nvPr>
        </p:nvSpPr>
        <p:spPr>
          <a:xfrm>
            <a:off x="2707367" y="3854536"/>
            <a:ext cx="6777200" cy="57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US"/>
              <a:t>Click to edit Master subtitle style</a:t>
            </a:r>
            <a:endParaRPr/>
          </a:p>
        </p:txBody>
      </p:sp>
      <p:grpSp>
        <p:nvGrpSpPr>
          <p:cNvPr id="126" name="Google Shape;126;p11"/>
          <p:cNvGrpSpPr/>
          <p:nvPr/>
        </p:nvGrpSpPr>
        <p:grpSpPr>
          <a:xfrm>
            <a:off x="-3856949" y="240570"/>
            <a:ext cx="23101776" cy="10749220"/>
            <a:chOff x="-2892712" y="180427"/>
            <a:chExt cx="17326332" cy="8061915"/>
          </a:xfrm>
        </p:grpSpPr>
        <p:pic>
          <p:nvPicPr>
            <p:cNvPr id="127" name="Google Shape;127;p11"/>
            <p:cNvPicPr preferRelativeResize="0"/>
            <p:nvPr/>
          </p:nvPicPr>
          <p:blipFill>
            <a:blip r:embed="rId2">
              <a:alphaModFix/>
            </a:blip>
            <a:stretch>
              <a:fillRect/>
            </a:stretch>
          </p:blipFill>
          <p:spPr>
            <a:xfrm rot="42" flipH="1">
              <a:off x="323431" y="2156159"/>
              <a:ext cx="1345200" cy="2247983"/>
            </a:xfrm>
            <a:prstGeom prst="rect">
              <a:avLst/>
            </a:prstGeom>
            <a:noFill/>
            <a:ln>
              <a:noFill/>
            </a:ln>
          </p:spPr>
        </p:pic>
        <p:pic>
          <p:nvPicPr>
            <p:cNvPr id="128" name="Google Shape;128;p11"/>
            <p:cNvPicPr preferRelativeResize="0"/>
            <p:nvPr/>
          </p:nvPicPr>
          <p:blipFill>
            <a:blip r:embed="rId3">
              <a:alphaModFix/>
            </a:blip>
            <a:stretch>
              <a:fillRect/>
            </a:stretch>
          </p:blipFill>
          <p:spPr>
            <a:xfrm>
              <a:off x="-1413281" y="624750"/>
              <a:ext cx="2641923" cy="3894786"/>
            </a:xfrm>
            <a:prstGeom prst="rect">
              <a:avLst/>
            </a:prstGeom>
            <a:noFill/>
            <a:ln>
              <a:noFill/>
            </a:ln>
          </p:spPr>
        </p:pic>
        <p:pic>
          <p:nvPicPr>
            <p:cNvPr id="129" name="Google Shape;129;p11"/>
            <p:cNvPicPr preferRelativeResize="0"/>
            <p:nvPr/>
          </p:nvPicPr>
          <p:blipFill>
            <a:blip r:embed="rId4">
              <a:alphaModFix/>
            </a:blip>
            <a:stretch>
              <a:fillRect/>
            </a:stretch>
          </p:blipFill>
          <p:spPr>
            <a:xfrm flipH="1">
              <a:off x="7912741" y="624750"/>
              <a:ext cx="2644540" cy="3897924"/>
            </a:xfrm>
            <a:prstGeom prst="rect">
              <a:avLst/>
            </a:prstGeom>
            <a:noFill/>
            <a:ln>
              <a:noFill/>
            </a:ln>
          </p:spPr>
        </p:pic>
        <p:pic>
          <p:nvPicPr>
            <p:cNvPr id="130" name="Google Shape;130;p11"/>
            <p:cNvPicPr preferRelativeResize="0"/>
            <p:nvPr/>
          </p:nvPicPr>
          <p:blipFill>
            <a:blip r:embed="rId5">
              <a:alphaModFix/>
            </a:blip>
            <a:stretch>
              <a:fillRect/>
            </a:stretch>
          </p:blipFill>
          <p:spPr>
            <a:xfrm rot="1033595" flipH="1">
              <a:off x="-2526755" y="1996950"/>
              <a:ext cx="6128836" cy="3399723"/>
            </a:xfrm>
            <a:prstGeom prst="rect">
              <a:avLst/>
            </a:prstGeom>
            <a:noFill/>
            <a:ln>
              <a:noFill/>
            </a:ln>
          </p:spPr>
        </p:pic>
        <p:pic>
          <p:nvPicPr>
            <p:cNvPr id="131" name="Google Shape;131;p11"/>
            <p:cNvPicPr preferRelativeResize="0"/>
            <p:nvPr/>
          </p:nvPicPr>
          <p:blipFill>
            <a:blip r:embed="rId6">
              <a:alphaModFix/>
            </a:blip>
            <a:stretch>
              <a:fillRect/>
            </a:stretch>
          </p:blipFill>
          <p:spPr>
            <a:xfrm rot="-527128" flipH="1">
              <a:off x="7512204" y="2627500"/>
              <a:ext cx="6567145" cy="5143498"/>
            </a:xfrm>
            <a:prstGeom prst="rect">
              <a:avLst/>
            </a:prstGeom>
            <a:noFill/>
            <a:ln>
              <a:noFill/>
            </a:ln>
          </p:spPr>
        </p:pic>
        <p:pic>
          <p:nvPicPr>
            <p:cNvPr id="132" name="Google Shape;132;p11"/>
            <p:cNvPicPr preferRelativeResize="0"/>
            <p:nvPr/>
          </p:nvPicPr>
          <p:blipFill>
            <a:blip r:embed="rId7">
              <a:alphaModFix/>
            </a:blip>
            <a:stretch>
              <a:fillRect/>
            </a:stretch>
          </p:blipFill>
          <p:spPr>
            <a:xfrm rot="564640">
              <a:off x="8151663" y="399493"/>
              <a:ext cx="367225" cy="280015"/>
            </a:xfrm>
            <a:prstGeom prst="rect">
              <a:avLst/>
            </a:prstGeom>
            <a:noFill/>
            <a:ln>
              <a:noFill/>
            </a:ln>
          </p:spPr>
        </p:pic>
        <p:pic>
          <p:nvPicPr>
            <p:cNvPr id="133" name="Google Shape;133;p11"/>
            <p:cNvPicPr preferRelativeResize="0"/>
            <p:nvPr/>
          </p:nvPicPr>
          <p:blipFill>
            <a:blip r:embed="rId8">
              <a:alphaModFix/>
            </a:blip>
            <a:stretch>
              <a:fillRect/>
            </a:stretch>
          </p:blipFill>
          <p:spPr>
            <a:xfrm>
              <a:off x="6683171" y="4417405"/>
              <a:ext cx="373200" cy="373200"/>
            </a:xfrm>
            <a:prstGeom prst="rect">
              <a:avLst/>
            </a:prstGeom>
            <a:noFill/>
            <a:ln>
              <a:noFill/>
            </a:ln>
          </p:spPr>
        </p:pic>
        <p:pic>
          <p:nvPicPr>
            <p:cNvPr id="134" name="Google Shape;134;p11"/>
            <p:cNvPicPr preferRelativeResize="0"/>
            <p:nvPr/>
          </p:nvPicPr>
          <p:blipFill>
            <a:blip r:embed="rId9">
              <a:alphaModFix/>
            </a:blip>
            <a:stretch>
              <a:fillRect/>
            </a:stretch>
          </p:blipFill>
          <p:spPr>
            <a:xfrm rot="4689363">
              <a:off x="-102012" y="362088"/>
              <a:ext cx="373200" cy="354807"/>
            </a:xfrm>
            <a:prstGeom prst="rect">
              <a:avLst/>
            </a:prstGeom>
            <a:noFill/>
            <a:ln>
              <a:noFill/>
            </a:ln>
          </p:spPr>
        </p:pic>
        <p:pic>
          <p:nvPicPr>
            <p:cNvPr id="135" name="Google Shape;135;p11"/>
            <p:cNvPicPr preferRelativeResize="0"/>
            <p:nvPr/>
          </p:nvPicPr>
          <p:blipFill>
            <a:blip r:embed="rId8">
              <a:alphaModFix/>
            </a:blip>
            <a:stretch>
              <a:fillRect/>
            </a:stretch>
          </p:blipFill>
          <p:spPr>
            <a:xfrm>
              <a:off x="3655851" y="410937"/>
              <a:ext cx="257099" cy="257124"/>
            </a:xfrm>
            <a:prstGeom prst="rect">
              <a:avLst/>
            </a:prstGeom>
            <a:noFill/>
            <a:ln>
              <a:noFill/>
            </a:ln>
          </p:spPr>
        </p:pic>
        <p:pic>
          <p:nvPicPr>
            <p:cNvPr id="136" name="Google Shape;136;p11"/>
            <p:cNvPicPr preferRelativeResize="0"/>
            <p:nvPr/>
          </p:nvPicPr>
          <p:blipFill>
            <a:blip r:embed="rId10">
              <a:alphaModFix/>
            </a:blip>
            <a:stretch>
              <a:fillRect/>
            </a:stretch>
          </p:blipFill>
          <p:spPr>
            <a:xfrm flipH="1">
              <a:off x="559400" y="180427"/>
              <a:ext cx="1109226" cy="230496"/>
            </a:xfrm>
            <a:prstGeom prst="rect">
              <a:avLst/>
            </a:prstGeom>
            <a:noFill/>
            <a:ln>
              <a:noFill/>
            </a:ln>
          </p:spPr>
        </p:pic>
      </p:grpSp>
    </p:spTree>
    <p:extLst>
      <p:ext uri="{BB962C8B-B14F-4D97-AF65-F5344CB8AC3E}">
        <p14:creationId xmlns:p14="http://schemas.microsoft.com/office/powerpoint/2010/main" val="217948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37"/>
        <p:cNvGrpSpPr/>
        <p:nvPr/>
      </p:nvGrpSpPr>
      <p:grpSpPr>
        <a:xfrm>
          <a:off x="0" y="0"/>
          <a:ext cx="0" cy="0"/>
          <a:chOff x="0" y="0"/>
          <a:chExt cx="0" cy="0"/>
        </a:xfrm>
      </p:grpSpPr>
    </p:spTree>
    <p:extLst>
      <p:ext uri="{BB962C8B-B14F-4D97-AF65-F5344CB8AC3E}">
        <p14:creationId xmlns:p14="http://schemas.microsoft.com/office/powerpoint/2010/main" val="84803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8"/>
        <p:cNvGrpSpPr/>
        <p:nvPr/>
      </p:nvGrpSpPr>
      <p:grpSpPr>
        <a:xfrm>
          <a:off x="0" y="0"/>
          <a:ext cx="0" cy="0"/>
          <a:chOff x="0" y="0"/>
          <a:chExt cx="0" cy="0"/>
        </a:xfrm>
      </p:grpSpPr>
      <p:grpSp>
        <p:nvGrpSpPr>
          <p:cNvPr id="139" name="Google Shape;139;p13"/>
          <p:cNvGrpSpPr/>
          <p:nvPr/>
        </p:nvGrpSpPr>
        <p:grpSpPr>
          <a:xfrm>
            <a:off x="-2635767" y="-2536833"/>
            <a:ext cx="16125885" cy="7038700"/>
            <a:chOff x="-1976825" y="-1902625"/>
            <a:chExt cx="12094414" cy="5279025"/>
          </a:xfrm>
        </p:grpSpPr>
        <p:pic>
          <p:nvPicPr>
            <p:cNvPr id="140" name="Google Shape;140;p13"/>
            <p:cNvPicPr preferRelativeResize="0"/>
            <p:nvPr/>
          </p:nvPicPr>
          <p:blipFill>
            <a:blip r:embed="rId2">
              <a:alphaModFix/>
            </a:blip>
            <a:stretch>
              <a:fillRect/>
            </a:stretch>
          </p:blipFill>
          <p:spPr>
            <a:xfrm rot="-1953765">
              <a:off x="-1352894" y="-1041389"/>
              <a:ext cx="4239064" cy="3556553"/>
            </a:xfrm>
            <a:prstGeom prst="rect">
              <a:avLst/>
            </a:prstGeom>
            <a:noFill/>
            <a:ln>
              <a:noFill/>
            </a:ln>
          </p:spPr>
        </p:pic>
        <p:pic>
          <p:nvPicPr>
            <p:cNvPr id="141" name="Google Shape;141;p13"/>
            <p:cNvPicPr preferRelativeResize="0"/>
            <p:nvPr/>
          </p:nvPicPr>
          <p:blipFill>
            <a:blip r:embed="rId3">
              <a:alphaModFix/>
            </a:blip>
            <a:stretch>
              <a:fillRect/>
            </a:stretch>
          </p:blipFill>
          <p:spPr>
            <a:xfrm flipH="1">
              <a:off x="8430786" y="1178465"/>
              <a:ext cx="1686803" cy="350500"/>
            </a:xfrm>
            <a:prstGeom prst="rect">
              <a:avLst/>
            </a:prstGeom>
            <a:noFill/>
            <a:ln>
              <a:noFill/>
            </a:ln>
          </p:spPr>
        </p:pic>
        <p:pic>
          <p:nvPicPr>
            <p:cNvPr id="142" name="Google Shape;142;p13"/>
            <p:cNvPicPr preferRelativeResize="0"/>
            <p:nvPr/>
          </p:nvPicPr>
          <p:blipFill>
            <a:blip r:embed="rId3">
              <a:alphaModFix/>
            </a:blip>
            <a:stretch>
              <a:fillRect/>
            </a:stretch>
          </p:blipFill>
          <p:spPr>
            <a:xfrm flipH="1">
              <a:off x="6290573" y="214527"/>
              <a:ext cx="1109226" cy="230496"/>
            </a:xfrm>
            <a:prstGeom prst="rect">
              <a:avLst/>
            </a:prstGeom>
            <a:noFill/>
            <a:ln>
              <a:noFill/>
            </a:ln>
          </p:spPr>
        </p:pic>
        <p:pic>
          <p:nvPicPr>
            <p:cNvPr id="143" name="Google Shape;143;p13"/>
            <p:cNvPicPr preferRelativeResize="0"/>
            <p:nvPr/>
          </p:nvPicPr>
          <p:blipFill>
            <a:blip r:embed="rId3">
              <a:alphaModFix/>
            </a:blip>
            <a:stretch>
              <a:fillRect/>
            </a:stretch>
          </p:blipFill>
          <p:spPr>
            <a:xfrm flipH="1">
              <a:off x="8855623" y="1846477"/>
              <a:ext cx="1109226" cy="230496"/>
            </a:xfrm>
            <a:prstGeom prst="rect">
              <a:avLst/>
            </a:prstGeom>
            <a:noFill/>
            <a:ln>
              <a:noFill/>
            </a:ln>
          </p:spPr>
        </p:pic>
      </p:grpSp>
      <p:sp>
        <p:nvSpPr>
          <p:cNvPr id="144" name="Google Shape;144;p13"/>
          <p:cNvSpPr txBox="1">
            <a:spLocks noGrp="1"/>
          </p:cNvSpPr>
          <p:nvPr>
            <p:ph type="title"/>
          </p:nvPr>
        </p:nvSpPr>
        <p:spPr>
          <a:xfrm>
            <a:off x="960000" y="593367"/>
            <a:ext cx="10272000" cy="964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45" name="Google Shape;145;p13"/>
          <p:cNvSpPr txBox="1">
            <a:spLocks noGrp="1"/>
          </p:cNvSpPr>
          <p:nvPr>
            <p:ph type="subTitle" idx="1"/>
          </p:nvPr>
        </p:nvSpPr>
        <p:spPr>
          <a:xfrm>
            <a:off x="960000" y="3047191"/>
            <a:ext cx="307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46" name="Google Shape;146;p13"/>
          <p:cNvSpPr txBox="1">
            <a:spLocks noGrp="1"/>
          </p:cNvSpPr>
          <p:nvPr>
            <p:ph type="subTitle" idx="2"/>
          </p:nvPr>
        </p:nvSpPr>
        <p:spPr>
          <a:xfrm>
            <a:off x="4559028" y="3047191"/>
            <a:ext cx="307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47" name="Google Shape;147;p13"/>
          <p:cNvSpPr txBox="1">
            <a:spLocks noGrp="1"/>
          </p:cNvSpPr>
          <p:nvPr>
            <p:ph type="subTitle" idx="3"/>
          </p:nvPr>
        </p:nvSpPr>
        <p:spPr>
          <a:xfrm>
            <a:off x="960000" y="5358100"/>
            <a:ext cx="307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48" name="Google Shape;148;p13"/>
          <p:cNvSpPr txBox="1">
            <a:spLocks noGrp="1"/>
          </p:cNvSpPr>
          <p:nvPr>
            <p:ph type="subTitle" idx="4"/>
          </p:nvPr>
        </p:nvSpPr>
        <p:spPr>
          <a:xfrm>
            <a:off x="4559028" y="5358100"/>
            <a:ext cx="307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49" name="Google Shape;149;p13"/>
          <p:cNvSpPr txBox="1">
            <a:spLocks noGrp="1"/>
          </p:cNvSpPr>
          <p:nvPr>
            <p:ph type="subTitle" idx="5"/>
          </p:nvPr>
        </p:nvSpPr>
        <p:spPr>
          <a:xfrm>
            <a:off x="8158065" y="3047191"/>
            <a:ext cx="307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50" name="Google Shape;150;p13"/>
          <p:cNvSpPr txBox="1">
            <a:spLocks noGrp="1"/>
          </p:cNvSpPr>
          <p:nvPr>
            <p:ph type="subTitle" idx="6"/>
          </p:nvPr>
        </p:nvSpPr>
        <p:spPr>
          <a:xfrm>
            <a:off x="8158065" y="5358100"/>
            <a:ext cx="307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51" name="Google Shape;151;p13"/>
          <p:cNvSpPr txBox="1">
            <a:spLocks noGrp="1"/>
          </p:cNvSpPr>
          <p:nvPr>
            <p:ph type="title" idx="7" hasCustomPrompt="1"/>
          </p:nvPr>
        </p:nvSpPr>
        <p:spPr>
          <a:xfrm>
            <a:off x="960000" y="1776027"/>
            <a:ext cx="9796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52" name="Google Shape;152;p13"/>
          <p:cNvSpPr txBox="1">
            <a:spLocks noGrp="1"/>
          </p:cNvSpPr>
          <p:nvPr>
            <p:ph type="title" idx="8" hasCustomPrompt="1"/>
          </p:nvPr>
        </p:nvSpPr>
        <p:spPr>
          <a:xfrm>
            <a:off x="960000" y="4086155"/>
            <a:ext cx="9796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53" name="Google Shape;153;p13"/>
          <p:cNvSpPr txBox="1">
            <a:spLocks noGrp="1"/>
          </p:cNvSpPr>
          <p:nvPr>
            <p:ph type="title" idx="9" hasCustomPrompt="1"/>
          </p:nvPr>
        </p:nvSpPr>
        <p:spPr>
          <a:xfrm>
            <a:off x="4559028" y="1776027"/>
            <a:ext cx="9796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54" name="Google Shape;154;p13"/>
          <p:cNvSpPr txBox="1">
            <a:spLocks noGrp="1"/>
          </p:cNvSpPr>
          <p:nvPr>
            <p:ph type="title" idx="13" hasCustomPrompt="1"/>
          </p:nvPr>
        </p:nvSpPr>
        <p:spPr>
          <a:xfrm>
            <a:off x="4559028" y="4086155"/>
            <a:ext cx="9796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55" name="Google Shape;155;p13"/>
          <p:cNvSpPr txBox="1">
            <a:spLocks noGrp="1"/>
          </p:cNvSpPr>
          <p:nvPr>
            <p:ph type="title" idx="14" hasCustomPrompt="1"/>
          </p:nvPr>
        </p:nvSpPr>
        <p:spPr>
          <a:xfrm>
            <a:off x="8158065" y="1776027"/>
            <a:ext cx="9796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56" name="Google Shape;156;p13"/>
          <p:cNvSpPr txBox="1">
            <a:spLocks noGrp="1"/>
          </p:cNvSpPr>
          <p:nvPr>
            <p:ph type="title" idx="15" hasCustomPrompt="1"/>
          </p:nvPr>
        </p:nvSpPr>
        <p:spPr>
          <a:xfrm>
            <a:off x="8158065" y="4086155"/>
            <a:ext cx="9796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57" name="Google Shape;157;p13"/>
          <p:cNvSpPr txBox="1">
            <a:spLocks noGrp="1"/>
          </p:cNvSpPr>
          <p:nvPr>
            <p:ph type="subTitle" idx="16"/>
          </p:nvPr>
        </p:nvSpPr>
        <p:spPr>
          <a:xfrm>
            <a:off x="960000" y="2401483"/>
            <a:ext cx="3074000" cy="738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rtl="0">
              <a:lnSpc>
                <a:spcPct val="100000"/>
              </a:lnSpc>
              <a:spcBef>
                <a:spcPts val="0"/>
              </a:spcBef>
              <a:spcAft>
                <a:spcPts val="0"/>
              </a:spcAft>
              <a:buSzPts val="2400"/>
              <a:buFont typeface="DM Sans"/>
              <a:buNone/>
              <a:defRPr sz="3200" b="1">
                <a:latin typeface="DM Sans"/>
                <a:ea typeface="DM Sans"/>
                <a:cs typeface="DM Sans"/>
                <a:sym typeface="DM Sans"/>
              </a:defRPr>
            </a:lvl2pPr>
            <a:lvl3pPr lvl="2" rtl="0">
              <a:lnSpc>
                <a:spcPct val="100000"/>
              </a:lnSpc>
              <a:spcBef>
                <a:spcPts val="0"/>
              </a:spcBef>
              <a:spcAft>
                <a:spcPts val="0"/>
              </a:spcAft>
              <a:buSzPts val="2400"/>
              <a:buFont typeface="DM Sans"/>
              <a:buNone/>
              <a:defRPr sz="3200" b="1">
                <a:latin typeface="DM Sans"/>
                <a:ea typeface="DM Sans"/>
                <a:cs typeface="DM Sans"/>
                <a:sym typeface="DM Sans"/>
              </a:defRPr>
            </a:lvl3pPr>
            <a:lvl4pPr lvl="3" rtl="0">
              <a:lnSpc>
                <a:spcPct val="100000"/>
              </a:lnSpc>
              <a:spcBef>
                <a:spcPts val="0"/>
              </a:spcBef>
              <a:spcAft>
                <a:spcPts val="0"/>
              </a:spcAft>
              <a:buSzPts val="2400"/>
              <a:buFont typeface="DM Sans"/>
              <a:buNone/>
              <a:defRPr sz="3200" b="1">
                <a:latin typeface="DM Sans"/>
                <a:ea typeface="DM Sans"/>
                <a:cs typeface="DM Sans"/>
                <a:sym typeface="DM Sans"/>
              </a:defRPr>
            </a:lvl4pPr>
            <a:lvl5pPr lvl="4" rtl="0">
              <a:lnSpc>
                <a:spcPct val="100000"/>
              </a:lnSpc>
              <a:spcBef>
                <a:spcPts val="0"/>
              </a:spcBef>
              <a:spcAft>
                <a:spcPts val="0"/>
              </a:spcAft>
              <a:buSzPts val="2400"/>
              <a:buFont typeface="DM Sans"/>
              <a:buNone/>
              <a:defRPr sz="3200" b="1">
                <a:latin typeface="DM Sans"/>
                <a:ea typeface="DM Sans"/>
                <a:cs typeface="DM Sans"/>
                <a:sym typeface="DM Sans"/>
              </a:defRPr>
            </a:lvl5pPr>
            <a:lvl6pPr lvl="5" rtl="0">
              <a:lnSpc>
                <a:spcPct val="100000"/>
              </a:lnSpc>
              <a:spcBef>
                <a:spcPts val="0"/>
              </a:spcBef>
              <a:spcAft>
                <a:spcPts val="0"/>
              </a:spcAft>
              <a:buSzPts val="2400"/>
              <a:buFont typeface="DM Sans"/>
              <a:buNone/>
              <a:defRPr sz="3200" b="1">
                <a:latin typeface="DM Sans"/>
                <a:ea typeface="DM Sans"/>
                <a:cs typeface="DM Sans"/>
                <a:sym typeface="DM Sans"/>
              </a:defRPr>
            </a:lvl6pPr>
            <a:lvl7pPr lvl="6" rtl="0">
              <a:lnSpc>
                <a:spcPct val="100000"/>
              </a:lnSpc>
              <a:spcBef>
                <a:spcPts val="0"/>
              </a:spcBef>
              <a:spcAft>
                <a:spcPts val="0"/>
              </a:spcAft>
              <a:buSzPts val="2400"/>
              <a:buFont typeface="DM Sans"/>
              <a:buNone/>
              <a:defRPr sz="3200" b="1">
                <a:latin typeface="DM Sans"/>
                <a:ea typeface="DM Sans"/>
                <a:cs typeface="DM Sans"/>
                <a:sym typeface="DM Sans"/>
              </a:defRPr>
            </a:lvl7pPr>
            <a:lvl8pPr lvl="7" rtl="0">
              <a:lnSpc>
                <a:spcPct val="100000"/>
              </a:lnSpc>
              <a:spcBef>
                <a:spcPts val="0"/>
              </a:spcBef>
              <a:spcAft>
                <a:spcPts val="0"/>
              </a:spcAft>
              <a:buSzPts val="2400"/>
              <a:buFont typeface="DM Sans"/>
              <a:buNone/>
              <a:defRPr sz="3200" b="1">
                <a:latin typeface="DM Sans"/>
                <a:ea typeface="DM Sans"/>
                <a:cs typeface="DM Sans"/>
                <a:sym typeface="DM Sans"/>
              </a:defRPr>
            </a:lvl8pPr>
            <a:lvl9pPr lvl="8"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158" name="Google Shape;158;p13"/>
          <p:cNvSpPr txBox="1">
            <a:spLocks noGrp="1"/>
          </p:cNvSpPr>
          <p:nvPr>
            <p:ph type="subTitle" idx="17"/>
          </p:nvPr>
        </p:nvSpPr>
        <p:spPr>
          <a:xfrm>
            <a:off x="4559028" y="2401483"/>
            <a:ext cx="3074000" cy="738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rtl="0">
              <a:lnSpc>
                <a:spcPct val="100000"/>
              </a:lnSpc>
              <a:spcBef>
                <a:spcPts val="0"/>
              </a:spcBef>
              <a:spcAft>
                <a:spcPts val="0"/>
              </a:spcAft>
              <a:buSzPts val="2400"/>
              <a:buFont typeface="DM Sans"/>
              <a:buNone/>
              <a:defRPr sz="3200" b="1">
                <a:latin typeface="DM Sans"/>
                <a:ea typeface="DM Sans"/>
                <a:cs typeface="DM Sans"/>
                <a:sym typeface="DM Sans"/>
              </a:defRPr>
            </a:lvl2pPr>
            <a:lvl3pPr lvl="2" rtl="0">
              <a:lnSpc>
                <a:spcPct val="100000"/>
              </a:lnSpc>
              <a:spcBef>
                <a:spcPts val="0"/>
              </a:spcBef>
              <a:spcAft>
                <a:spcPts val="0"/>
              </a:spcAft>
              <a:buSzPts val="2400"/>
              <a:buFont typeface="DM Sans"/>
              <a:buNone/>
              <a:defRPr sz="3200" b="1">
                <a:latin typeface="DM Sans"/>
                <a:ea typeface="DM Sans"/>
                <a:cs typeface="DM Sans"/>
                <a:sym typeface="DM Sans"/>
              </a:defRPr>
            </a:lvl3pPr>
            <a:lvl4pPr lvl="3" rtl="0">
              <a:lnSpc>
                <a:spcPct val="100000"/>
              </a:lnSpc>
              <a:spcBef>
                <a:spcPts val="0"/>
              </a:spcBef>
              <a:spcAft>
                <a:spcPts val="0"/>
              </a:spcAft>
              <a:buSzPts val="2400"/>
              <a:buFont typeface="DM Sans"/>
              <a:buNone/>
              <a:defRPr sz="3200" b="1">
                <a:latin typeface="DM Sans"/>
                <a:ea typeface="DM Sans"/>
                <a:cs typeface="DM Sans"/>
                <a:sym typeface="DM Sans"/>
              </a:defRPr>
            </a:lvl4pPr>
            <a:lvl5pPr lvl="4" rtl="0">
              <a:lnSpc>
                <a:spcPct val="100000"/>
              </a:lnSpc>
              <a:spcBef>
                <a:spcPts val="0"/>
              </a:spcBef>
              <a:spcAft>
                <a:spcPts val="0"/>
              </a:spcAft>
              <a:buSzPts val="2400"/>
              <a:buFont typeface="DM Sans"/>
              <a:buNone/>
              <a:defRPr sz="3200" b="1">
                <a:latin typeface="DM Sans"/>
                <a:ea typeface="DM Sans"/>
                <a:cs typeface="DM Sans"/>
                <a:sym typeface="DM Sans"/>
              </a:defRPr>
            </a:lvl5pPr>
            <a:lvl6pPr lvl="5" rtl="0">
              <a:lnSpc>
                <a:spcPct val="100000"/>
              </a:lnSpc>
              <a:spcBef>
                <a:spcPts val="0"/>
              </a:spcBef>
              <a:spcAft>
                <a:spcPts val="0"/>
              </a:spcAft>
              <a:buSzPts val="2400"/>
              <a:buFont typeface="DM Sans"/>
              <a:buNone/>
              <a:defRPr sz="3200" b="1">
                <a:latin typeface="DM Sans"/>
                <a:ea typeface="DM Sans"/>
                <a:cs typeface="DM Sans"/>
                <a:sym typeface="DM Sans"/>
              </a:defRPr>
            </a:lvl6pPr>
            <a:lvl7pPr lvl="6" rtl="0">
              <a:lnSpc>
                <a:spcPct val="100000"/>
              </a:lnSpc>
              <a:spcBef>
                <a:spcPts val="0"/>
              </a:spcBef>
              <a:spcAft>
                <a:spcPts val="0"/>
              </a:spcAft>
              <a:buSzPts val="2400"/>
              <a:buFont typeface="DM Sans"/>
              <a:buNone/>
              <a:defRPr sz="3200" b="1">
                <a:latin typeface="DM Sans"/>
                <a:ea typeface="DM Sans"/>
                <a:cs typeface="DM Sans"/>
                <a:sym typeface="DM Sans"/>
              </a:defRPr>
            </a:lvl7pPr>
            <a:lvl8pPr lvl="7" rtl="0">
              <a:lnSpc>
                <a:spcPct val="100000"/>
              </a:lnSpc>
              <a:spcBef>
                <a:spcPts val="0"/>
              </a:spcBef>
              <a:spcAft>
                <a:spcPts val="0"/>
              </a:spcAft>
              <a:buSzPts val="2400"/>
              <a:buFont typeface="DM Sans"/>
              <a:buNone/>
              <a:defRPr sz="3200" b="1">
                <a:latin typeface="DM Sans"/>
                <a:ea typeface="DM Sans"/>
                <a:cs typeface="DM Sans"/>
                <a:sym typeface="DM Sans"/>
              </a:defRPr>
            </a:lvl8pPr>
            <a:lvl9pPr lvl="8"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159" name="Google Shape;159;p13"/>
          <p:cNvSpPr txBox="1">
            <a:spLocks noGrp="1"/>
          </p:cNvSpPr>
          <p:nvPr>
            <p:ph type="subTitle" idx="18"/>
          </p:nvPr>
        </p:nvSpPr>
        <p:spPr>
          <a:xfrm>
            <a:off x="8158065" y="2401483"/>
            <a:ext cx="3074000" cy="738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rtl="0">
              <a:lnSpc>
                <a:spcPct val="100000"/>
              </a:lnSpc>
              <a:spcBef>
                <a:spcPts val="0"/>
              </a:spcBef>
              <a:spcAft>
                <a:spcPts val="0"/>
              </a:spcAft>
              <a:buSzPts val="2400"/>
              <a:buFont typeface="DM Sans"/>
              <a:buNone/>
              <a:defRPr sz="3200" b="1">
                <a:latin typeface="DM Sans"/>
                <a:ea typeface="DM Sans"/>
                <a:cs typeface="DM Sans"/>
                <a:sym typeface="DM Sans"/>
              </a:defRPr>
            </a:lvl2pPr>
            <a:lvl3pPr lvl="2" rtl="0">
              <a:lnSpc>
                <a:spcPct val="100000"/>
              </a:lnSpc>
              <a:spcBef>
                <a:spcPts val="0"/>
              </a:spcBef>
              <a:spcAft>
                <a:spcPts val="0"/>
              </a:spcAft>
              <a:buSzPts val="2400"/>
              <a:buFont typeface="DM Sans"/>
              <a:buNone/>
              <a:defRPr sz="3200" b="1">
                <a:latin typeface="DM Sans"/>
                <a:ea typeface="DM Sans"/>
                <a:cs typeface="DM Sans"/>
                <a:sym typeface="DM Sans"/>
              </a:defRPr>
            </a:lvl3pPr>
            <a:lvl4pPr lvl="3" rtl="0">
              <a:lnSpc>
                <a:spcPct val="100000"/>
              </a:lnSpc>
              <a:spcBef>
                <a:spcPts val="0"/>
              </a:spcBef>
              <a:spcAft>
                <a:spcPts val="0"/>
              </a:spcAft>
              <a:buSzPts val="2400"/>
              <a:buFont typeface="DM Sans"/>
              <a:buNone/>
              <a:defRPr sz="3200" b="1">
                <a:latin typeface="DM Sans"/>
                <a:ea typeface="DM Sans"/>
                <a:cs typeface="DM Sans"/>
                <a:sym typeface="DM Sans"/>
              </a:defRPr>
            </a:lvl4pPr>
            <a:lvl5pPr lvl="4" rtl="0">
              <a:lnSpc>
                <a:spcPct val="100000"/>
              </a:lnSpc>
              <a:spcBef>
                <a:spcPts val="0"/>
              </a:spcBef>
              <a:spcAft>
                <a:spcPts val="0"/>
              </a:spcAft>
              <a:buSzPts val="2400"/>
              <a:buFont typeface="DM Sans"/>
              <a:buNone/>
              <a:defRPr sz="3200" b="1">
                <a:latin typeface="DM Sans"/>
                <a:ea typeface="DM Sans"/>
                <a:cs typeface="DM Sans"/>
                <a:sym typeface="DM Sans"/>
              </a:defRPr>
            </a:lvl5pPr>
            <a:lvl6pPr lvl="5" rtl="0">
              <a:lnSpc>
                <a:spcPct val="100000"/>
              </a:lnSpc>
              <a:spcBef>
                <a:spcPts val="0"/>
              </a:spcBef>
              <a:spcAft>
                <a:spcPts val="0"/>
              </a:spcAft>
              <a:buSzPts val="2400"/>
              <a:buFont typeface="DM Sans"/>
              <a:buNone/>
              <a:defRPr sz="3200" b="1">
                <a:latin typeface="DM Sans"/>
                <a:ea typeface="DM Sans"/>
                <a:cs typeface="DM Sans"/>
                <a:sym typeface="DM Sans"/>
              </a:defRPr>
            </a:lvl6pPr>
            <a:lvl7pPr lvl="6" rtl="0">
              <a:lnSpc>
                <a:spcPct val="100000"/>
              </a:lnSpc>
              <a:spcBef>
                <a:spcPts val="0"/>
              </a:spcBef>
              <a:spcAft>
                <a:spcPts val="0"/>
              </a:spcAft>
              <a:buSzPts val="2400"/>
              <a:buFont typeface="DM Sans"/>
              <a:buNone/>
              <a:defRPr sz="3200" b="1">
                <a:latin typeface="DM Sans"/>
                <a:ea typeface="DM Sans"/>
                <a:cs typeface="DM Sans"/>
                <a:sym typeface="DM Sans"/>
              </a:defRPr>
            </a:lvl7pPr>
            <a:lvl8pPr lvl="7" rtl="0">
              <a:lnSpc>
                <a:spcPct val="100000"/>
              </a:lnSpc>
              <a:spcBef>
                <a:spcPts val="0"/>
              </a:spcBef>
              <a:spcAft>
                <a:spcPts val="0"/>
              </a:spcAft>
              <a:buSzPts val="2400"/>
              <a:buFont typeface="DM Sans"/>
              <a:buNone/>
              <a:defRPr sz="3200" b="1">
                <a:latin typeface="DM Sans"/>
                <a:ea typeface="DM Sans"/>
                <a:cs typeface="DM Sans"/>
                <a:sym typeface="DM Sans"/>
              </a:defRPr>
            </a:lvl8pPr>
            <a:lvl9pPr lvl="8"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160" name="Google Shape;160;p13"/>
          <p:cNvSpPr txBox="1">
            <a:spLocks noGrp="1"/>
          </p:cNvSpPr>
          <p:nvPr>
            <p:ph type="subTitle" idx="19"/>
          </p:nvPr>
        </p:nvSpPr>
        <p:spPr>
          <a:xfrm>
            <a:off x="960000" y="4711700"/>
            <a:ext cx="3074000" cy="738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rtl="0">
              <a:lnSpc>
                <a:spcPct val="100000"/>
              </a:lnSpc>
              <a:spcBef>
                <a:spcPts val="0"/>
              </a:spcBef>
              <a:spcAft>
                <a:spcPts val="0"/>
              </a:spcAft>
              <a:buSzPts val="2400"/>
              <a:buFont typeface="DM Sans"/>
              <a:buNone/>
              <a:defRPr sz="3200" b="1">
                <a:latin typeface="DM Sans"/>
                <a:ea typeface="DM Sans"/>
                <a:cs typeface="DM Sans"/>
                <a:sym typeface="DM Sans"/>
              </a:defRPr>
            </a:lvl2pPr>
            <a:lvl3pPr lvl="2" rtl="0">
              <a:lnSpc>
                <a:spcPct val="100000"/>
              </a:lnSpc>
              <a:spcBef>
                <a:spcPts val="0"/>
              </a:spcBef>
              <a:spcAft>
                <a:spcPts val="0"/>
              </a:spcAft>
              <a:buSzPts val="2400"/>
              <a:buFont typeface="DM Sans"/>
              <a:buNone/>
              <a:defRPr sz="3200" b="1">
                <a:latin typeface="DM Sans"/>
                <a:ea typeface="DM Sans"/>
                <a:cs typeface="DM Sans"/>
                <a:sym typeface="DM Sans"/>
              </a:defRPr>
            </a:lvl3pPr>
            <a:lvl4pPr lvl="3" rtl="0">
              <a:lnSpc>
                <a:spcPct val="100000"/>
              </a:lnSpc>
              <a:spcBef>
                <a:spcPts val="0"/>
              </a:spcBef>
              <a:spcAft>
                <a:spcPts val="0"/>
              </a:spcAft>
              <a:buSzPts val="2400"/>
              <a:buFont typeface="DM Sans"/>
              <a:buNone/>
              <a:defRPr sz="3200" b="1">
                <a:latin typeface="DM Sans"/>
                <a:ea typeface="DM Sans"/>
                <a:cs typeface="DM Sans"/>
                <a:sym typeface="DM Sans"/>
              </a:defRPr>
            </a:lvl4pPr>
            <a:lvl5pPr lvl="4" rtl="0">
              <a:lnSpc>
                <a:spcPct val="100000"/>
              </a:lnSpc>
              <a:spcBef>
                <a:spcPts val="0"/>
              </a:spcBef>
              <a:spcAft>
                <a:spcPts val="0"/>
              </a:spcAft>
              <a:buSzPts val="2400"/>
              <a:buFont typeface="DM Sans"/>
              <a:buNone/>
              <a:defRPr sz="3200" b="1">
                <a:latin typeface="DM Sans"/>
                <a:ea typeface="DM Sans"/>
                <a:cs typeface="DM Sans"/>
                <a:sym typeface="DM Sans"/>
              </a:defRPr>
            </a:lvl5pPr>
            <a:lvl6pPr lvl="5" rtl="0">
              <a:lnSpc>
                <a:spcPct val="100000"/>
              </a:lnSpc>
              <a:spcBef>
                <a:spcPts val="0"/>
              </a:spcBef>
              <a:spcAft>
                <a:spcPts val="0"/>
              </a:spcAft>
              <a:buSzPts val="2400"/>
              <a:buFont typeface="DM Sans"/>
              <a:buNone/>
              <a:defRPr sz="3200" b="1">
                <a:latin typeface="DM Sans"/>
                <a:ea typeface="DM Sans"/>
                <a:cs typeface="DM Sans"/>
                <a:sym typeface="DM Sans"/>
              </a:defRPr>
            </a:lvl6pPr>
            <a:lvl7pPr lvl="6" rtl="0">
              <a:lnSpc>
                <a:spcPct val="100000"/>
              </a:lnSpc>
              <a:spcBef>
                <a:spcPts val="0"/>
              </a:spcBef>
              <a:spcAft>
                <a:spcPts val="0"/>
              </a:spcAft>
              <a:buSzPts val="2400"/>
              <a:buFont typeface="DM Sans"/>
              <a:buNone/>
              <a:defRPr sz="3200" b="1">
                <a:latin typeface="DM Sans"/>
                <a:ea typeface="DM Sans"/>
                <a:cs typeface="DM Sans"/>
                <a:sym typeface="DM Sans"/>
              </a:defRPr>
            </a:lvl7pPr>
            <a:lvl8pPr lvl="7" rtl="0">
              <a:lnSpc>
                <a:spcPct val="100000"/>
              </a:lnSpc>
              <a:spcBef>
                <a:spcPts val="0"/>
              </a:spcBef>
              <a:spcAft>
                <a:spcPts val="0"/>
              </a:spcAft>
              <a:buSzPts val="2400"/>
              <a:buFont typeface="DM Sans"/>
              <a:buNone/>
              <a:defRPr sz="3200" b="1">
                <a:latin typeface="DM Sans"/>
                <a:ea typeface="DM Sans"/>
                <a:cs typeface="DM Sans"/>
                <a:sym typeface="DM Sans"/>
              </a:defRPr>
            </a:lvl8pPr>
            <a:lvl9pPr lvl="8"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161" name="Google Shape;161;p13"/>
          <p:cNvSpPr txBox="1">
            <a:spLocks noGrp="1"/>
          </p:cNvSpPr>
          <p:nvPr>
            <p:ph type="subTitle" idx="20"/>
          </p:nvPr>
        </p:nvSpPr>
        <p:spPr>
          <a:xfrm>
            <a:off x="4559028" y="4711700"/>
            <a:ext cx="3074000" cy="738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rtl="0">
              <a:lnSpc>
                <a:spcPct val="100000"/>
              </a:lnSpc>
              <a:spcBef>
                <a:spcPts val="0"/>
              </a:spcBef>
              <a:spcAft>
                <a:spcPts val="0"/>
              </a:spcAft>
              <a:buSzPts val="2400"/>
              <a:buFont typeface="DM Sans"/>
              <a:buNone/>
              <a:defRPr sz="3200" b="1">
                <a:latin typeface="DM Sans"/>
                <a:ea typeface="DM Sans"/>
                <a:cs typeface="DM Sans"/>
                <a:sym typeface="DM Sans"/>
              </a:defRPr>
            </a:lvl2pPr>
            <a:lvl3pPr lvl="2" rtl="0">
              <a:lnSpc>
                <a:spcPct val="100000"/>
              </a:lnSpc>
              <a:spcBef>
                <a:spcPts val="0"/>
              </a:spcBef>
              <a:spcAft>
                <a:spcPts val="0"/>
              </a:spcAft>
              <a:buSzPts val="2400"/>
              <a:buFont typeface="DM Sans"/>
              <a:buNone/>
              <a:defRPr sz="3200" b="1">
                <a:latin typeface="DM Sans"/>
                <a:ea typeface="DM Sans"/>
                <a:cs typeface="DM Sans"/>
                <a:sym typeface="DM Sans"/>
              </a:defRPr>
            </a:lvl3pPr>
            <a:lvl4pPr lvl="3" rtl="0">
              <a:lnSpc>
                <a:spcPct val="100000"/>
              </a:lnSpc>
              <a:spcBef>
                <a:spcPts val="0"/>
              </a:spcBef>
              <a:spcAft>
                <a:spcPts val="0"/>
              </a:spcAft>
              <a:buSzPts val="2400"/>
              <a:buFont typeface="DM Sans"/>
              <a:buNone/>
              <a:defRPr sz="3200" b="1">
                <a:latin typeface="DM Sans"/>
                <a:ea typeface="DM Sans"/>
                <a:cs typeface="DM Sans"/>
                <a:sym typeface="DM Sans"/>
              </a:defRPr>
            </a:lvl4pPr>
            <a:lvl5pPr lvl="4" rtl="0">
              <a:lnSpc>
                <a:spcPct val="100000"/>
              </a:lnSpc>
              <a:spcBef>
                <a:spcPts val="0"/>
              </a:spcBef>
              <a:spcAft>
                <a:spcPts val="0"/>
              </a:spcAft>
              <a:buSzPts val="2400"/>
              <a:buFont typeface="DM Sans"/>
              <a:buNone/>
              <a:defRPr sz="3200" b="1">
                <a:latin typeface="DM Sans"/>
                <a:ea typeface="DM Sans"/>
                <a:cs typeface="DM Sans"/>
                <a:sym typeface="DM Sans"/>
              </a:defRPr>
            </a:lvl5pPr>
            <a:lvl6pPr lvl="5" rtl="0">
              <a:lnSpc>
                <a:spcPct val="100000"/>
              </a:lnSpc>
              <a:spcBef>
                <a:spcPts val="0"/>
              </a:spcBef>
              <a:spcAft>
                <a:spcPts val="0"/>
              </a:spcAft>
              <a:buSzPts val="2400"/>
              <a:buFont typeface="DM Sans"/>
              <a:buNone/>
              <a:defRPr sz="3200" b="1">
                <a:latin typeface="DM Sans"/>
                <a:ea typeface="DM Sans"/>
                <a:cs typeface="DM Sans"/>
                <a:sym typeface="DM Sans"/>
              </a:defRPr>
            </a:lvl6pPr>
            <a:lvl7pPr lvl="6" rtl="0">
              <a:lnSpc>
                <a:spcPct val="100000"/>
              </a:lnSpc>
              <a:spcBef>
                <a:spcPts val="0"/>
              </a:spcBef>
              <a:spcAft>
                <a:spcPts val="0"/>
              </a:spcAft>
              <a:buSzPts val="2400"/>
              <a:buFont typeface="DM Sans"/>
              <a:buNone/>
              <a:defRPr sz="3200" b="1">
                <a:latin typeface="DM Sans"/>
                <a:ea typeface="DM Sans"/>
                <a:cs typeface="DM Sans"/>
                <a:sym typeface="DM Sans"/>
              </a:defRPr>
            </a:lvl7pPr>
            <a:lvl8pPr lvl="7" rtl="0">
              <a:lnSpc>
                <a:spcPct val="100000"/>
              </a:lnSpc>
              <a:spcBef>
                <a:spcPts val="0"/>
              </a:spcBef>
              <a:spcAft>
                <a:spcPts val="0"/>
              </a:spcAft>
              <a:buSzPts val="2400"/>
              <a:buFont typeface="DM Sans"/>
              <a:buNone/>
              <a:defRPr sz="3200" b="1">
                <a:latin typeface="DM Sans"/>
                <a:ea typeface="DM Sans"/>
                <a:cs typeface="DM Sans"/>
                <a:sym typeface="DM Sans"/>
              </a:defRPr>
            </a:lvl8pPr>
            <a:lvl9pPr lvl="8"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162" name="Google Shape;162;p13"/>
          <p:cNvSpPr txBox="1">
            <a:spLocks noGrp="1"/>
          </p:cNvSpPr>
          <p:nvPr>
            <p:ph type="subTitle" idx="21"/>
          </p:nvPr>
        </p:nvSpPr>
        <p:spPr>
          <a:xfrm>
            <a:off x="8158065" y="4711700"/>
            <a:ext cx="3074000" cy="738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rtl="0">
              <a:lnSpc>
                <a:spcPct val="100000"/>
              </a:lnSpc>
              <a:spcBef>
                <a:spcPts val="0"/>
              </a:spcBef>
              <a:spcAft>
                <a:spcPts val="0"/>
              </a:spcAft>
              <a:buSzPts val="2400"/>
              <a:buFont typeface="DM Sans"/>
              <a:buNone/>
              <a:defRPr sz="3200" b="1">
                <a:latin typeface="DM Sans"/>
                <a:ea typeface="DM Sans"/>
                <a:cs typeface="DM Sans"/>
                <a:sym typeface="DM Sans"/>
              </a:defRPr>
            </a:lvl2pPr>
            <a:lvl3pPr lvl="2" rtl="0">
              <a:lnSpc>
                <a:spcPct val="100000"/>
              </a:lnSpc>
              <a:spcBef>
                <a:spcPts val="0"/>
              </a:spcBef>
              <a:spcAft>
                <a:spcPts val="0"/>
              </a:spcAft>
              <a:buSzPts val="2400"/>
              <a:buFont typeface="DM Sans"/>
              <a:buNone/>
              <a:defRPr sz="3200" b="1">
                <a:latin typeface="DM Sans"/>
                <a:ea typeface="DM Sans"/>
                <a:cs typeface="DM Sans"/>
                <a:sym typeface="DM Sans"/>
              </a:defRPr>
            </a:lvl3pPr>
            <a:lvl4pPr lvl="3" rtl="0">
              <a:lnSpc>
                <a:spcPct val="100000"/>
              </a:lnSpc>
              <a:spcBef>
                <a:spcPts val="0"/>
              </a:spcBef>
              <a:spcAft>
                <a:spcPts val="0"/>
              </a:spcAft>
              <a:buSzPts val="2400"/>
              <a:buFont typeface="DM Sans"/>
              <a:buNone/>
              <a:defRPr sz="3200" b="1">
                <a:latin typeface="DM Sans"/>
                <a:ea typeface="DM Sans"/>
                <a:cs typeface="DM Sans"/>
                <a:sym typeface="DM Sans"/>
              </a:defRPr>
            </a:lvl4pPr>
            <a:lvl5pPr lvl="4" rtl="0">
              <a:lnSpc>
                <a:spcPct val="100000"/>
              </a:lnSpc>
              <a:spcBef>
                <a:spcPts val="0"/>
              </a:spcBef>
              <a:spcAft>
                <a:spcPts val="0"/>
              </a:spcAft>
              <a:buSzPts val="2400"/>
              <a:buFont typeface="DM Sans"/>
              <a:buNone/>
              <a:defRPr sz="3200" b="1">
                <a:latin typeface="DM Sans"/>
                <a:ea typeface="DM Sans"/>
                <a:cs typeface="DM Sans"/>
                <a:sym typeface="DM Sans"/>
              </a:defRPr>
            </a:lvl5pPr>
            <a:lvl6pPr lvl="5" rtl="0">
              <a:lnSpc>
                <a:spcPct val="100000"/>
              </a:lnSpc>
              <a:spcBef>
                <a:spcPts val="0"/>
              </a:spcBef>
              <a:spcAft>
                <a:spcPts val="0"/>
              </a:spcAft>
              <a:buSzPts val="2400"/>
              <a:buFont typeface="DM Sans"/>
              <a:buNone/>
              <a:defRPr sz="3200" b="1">
                <a:latin typeface="DM Sans"/>
                <a:ea typeface="DM Sans"/>
                <a:cs typeface="DM Sans"/>
                <a:sym typeface="DM Sans"/>
              </a:defRPr>
            </a:lvl6pPr>
            <a:lvl7pPr lvl="6" rtl="0">
              <a:lnSpc>
                <a:spcPct val="100000"/>
              </a:lnSpc>
              <a:spcBef>
                <a:spcPts val="0"/>
              </a:spcBef>
              <a:spcAft>
                <a:spcPts val="0"/>
              </a:spcAft>
              <a:buSzPts val="2400"/>
              <a:buFont typeface="DM Sans"/>
              <a:buNone/>
              <a:defRPr sz="3200" b="1">
                <a:latin typeface="DM Sans"/>
                <a:ea typeface="DM Sans"/>
                <a:cs typeface="DM Sans"/>
                <a:sym typeface="DM Sans"/>
              </a:defRPr>
            </a:lvl7pPr>
            <a:lvl8pPr lvl="7" rtl="0">
              <a:lnSpc>
                <a:spcPct val="100000"/>
              </a:lnSpc>
              <a:spcBef>
                <a:spcPts val="0"/>
              </a:spcBef>
              <a:spcAft>
                <a:spcPts val="0"/>
              </a:spcAft>
              <a:buSzPts val="2400"/>
              <a:buFont typeface="DM Sans"/>
              <a:buNone/>
              <a:defRPr sz="3200" b="1">
                <a:latin typeface="DM Sans"/>
                <a:ea typeface="DM Sans"/>
                <a:cs typeface="DM Sans"/>
                <a:sym typeface="DM Sans"/>
              </a:defRPr>
            </a:lvl8pPr>
            <a:lvl9pPr lvl="8"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grpSp>
        <p:nvGrpSpPr>
          <p:cNvPr id="163" name="Google Shape;163;p13"/>
          <p:cNvGrpSpPr/>
          <p:nvPr/>
        </p:nvGrpSpPr>
        <p:grpSpPr>
          <a:xfrm>
            <a:off x="254166" y="-393133"/>
            <a:ext cx="12187935" cy="6079941"/>
            <a:chOff x="190624" y="-294850"/>
            <a:chExt cx="9140951" cy="4559956"/>
          </a:xfrm>
        </p:grpSpPr>
        <p:pic>
          <p:nvPicPr>
            <p:cNvPr id="164" name="Google Shape;164;p13"/>
            <p:cNvPicPr preferRelativeResize="0"/>
            <p:nvPr/>
          </p:nvPicPr>
          <p:blipFill rotWithShape="1">
            <a:blip r:embed="rId4">
              <a:alphaModFix/>
            </a:blip>
            <a:srcRect l="19458"/>
            <a:stretch/>
          </p:blipFill>
          <p:spPr>
            <a:xfrm rot="774015" flipH="1">
              <a:off x="7699072" y="-139638"/>
              <a:ext cx="1521905" cy="1162901"/>
            </a:xfrm>
            <a:prstGeom prst="rect">
              <a:avLst/>
            </a:prstGeom>
            <a:noFill/>
            <a:ln>
              <a:noFill/>
            </a:ln>
          </p:spPr>
        </p:pic>
        <p:pic>
          <p:nvPicPr>
            <p:cNvPr id="165" name="Google Shape;165;p13"/>
            <p:cNvPicPr preferRelativeResize="0"/>
            <p:nvPr/>
          </p:nvPicPr>
          <p:blipFill>
            <a:blip r:embed="rId5">
              <a:alphaModFix/>
            </a:blip>
            <a:stretch>
              <a:fillRect/>
            </a:stretch>
          </p:blipFill>
          <p:spPr>
            <a:xfrm rot="610340">
              <a:off x="8839675" y="2888330"/>
              <a:ext cx="367226" cy="280015"/>
            </a:xfrm>
            <a:prstGeom prst="rect">
              <a:avLst/>
            </a:prstGeom>
            <a:noFill/>
            <a:ln>
              <a:noFill/>
            </a:ln>
          </p:spPr>
        </p:pic>
        <p:pic>
          <p:nvPicPr>
            <p:cNvPr id="166" name="Google Shape;166;p13"/>
            <p:cNvPicPr preferRelativeResize="0"/>
            <p:nvPr/>
          </p:nvPicPr>
          <p:blipFill>
            <a:blip r:embed="rId6">
              <a:alphaModFix/>
            </a:blip>
            <a:stretch>
              <a:fillRect/>
            </a:stretch>
          </p:blipFill>
          <p:spPr>
            <a:xfrm rot="3290615">
              <a:off x="2722607" y="146919"/>
              <a:ext cx="257459" cy="244763"/>
            </a:xfrm>
            <a:prstGeom prst="rect">
              <a:avLst/>
            </a:prstGeom>
            <a:noFill/>
            <a:ln>
              <a:noFill/>
            </a:ln>
          </p:spPr>
        </p:pic>
        <p:pic>
          <p:nvPicPr>
            <p:cNvPr id="167" name="Google Shape;167;p13"/>
            <p:cNvPicPr preferRelativeResize="0"/>
            <p:nvPr/>
          </p:nvPicPr>
          <p:blipFill>
            <a:blip r:embed="rId7">
              <a:alphaModFix/>
            </a:blip>
            <a:stretch>
              <a:fillRect/>
            </a:stretch>
          </p:blipFill>
          <p:spPr>
            <a:xfrm>
              <a:off x="3865658" y="-188307"/>
              <a:ext cx="373200" cy="373200"/>
            </a:xfrm>
            <a:prstGeom prst="rect">
              <a:avLst/>
            </a:prstGeom>
            <a:noFill/>
            <a:ln>
              <a:noFill/>
            </a:ln>
          </p:spPr>
        </p:pic>
        <p:pic>
          <p:nvPicPr>
            <p:cNvPr id="168" name="Google Shape;168;p13"/>
            <p:cNvPicPr preferRelativeResize="0"/>
            <p:nvPr/>
          </p:nvPicPr>
          <p:blipFill>
            <a:blip r:embed="rId5">
              <a:alphaModFix/>
            </a:blip>
            <a:stretch>
              <a:fillRect/>
            </a:stretch>
          </p:blipFill>
          <p:spPr>
            <a:xfrm rot="-951131">
              <a:off x="211467" y="4048470"/>
              <a:ext cx="244900" cy="186737"/>
            </a:xfrm>
            <a:prstGeom prst="rect">
              <a:avLst/>
            </a:prstGeom>
            <a:noFill/>
            <a:ln>
              <a:noFill/>
            </a:ln>
          </p:spPr>
        </p:pic>
      </p:grpSp>
    </p:spTree>
    <p:extLst>
      <p:ext uri="{BB962C8B-B14F-4D97-AF65-F5344CB8AC3E}">
        <p14:creationId xmlns:p14="http://schemas.microsoft.com/office/powerpoint/2010/main" val="207433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69"/>
        <p:cNvGrpSpPr/>
        <p:nvPr/>
      </p:nvGrpSpPr>
      <p:grpSpPr>
        <a:xfrm>
          <a:off x="0" y="0"/>
          <a:ext cx="0" cy="0"/>
          <a:chOff x="0" y="0"/>
          <a:chExt cx="0" cy="0"/>
        </a:xfrm>
      </p:grpSpPr>
      <p:sp>
        <p:nvSpPr>
          <p:cNvPr id="170" name="Google Shape;170;p14"/>
          <p:cNvSpPr txBox="1">
            <a:spLocks noGrp="1"/>
          </p:cNvSpPr>
          <p:nvPr>
            <p:ph type="title"/>
          </p:nvPr>
        </p:nvSpPr>
        <p:spPr>
          <a:xfrm>
            <a:off x="960000" y="593367"/>
            <a:ext cx="10272000" cy="964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171" name="Google Shape;171;p14"/>
          <p:cNvGrpSpPr/>
          <p:nvPr/>
        </p:nvGrpSpPr>
        <p:grpSpPr>
          <a:xfrm>
            <a:off x="-851286" y="126021"/>
            <a:ext cx="14492571" cy="6493444"/>
            <a:chOff x="-638464" y="94515"/>
            <a:chExt cx="10869428" cy="4870083"/>
          </a:xfrm>
        </p:grpSpPr>
        <p:pic>
          <p:nvPicPr>
            <p:cNvPr id="172" name="Google Shape;172;p14"/>
            <p:cNvPicPr preferRelativeResize="0"/>
            <p:nvPr/>
          </p:nvPicPr>
          <p:blipFill>
            <a:blip r:embed="rId2">
              <a:alphaModFix/>
            </a:blip>
            <a:stretch>
              <a:fillRect/>
            </a:stretch>
          </p:blipFill>
          <p:spPr>
            <a:xfrm flipH="1">
              <a:off x="-638464" y="94515"/>
              <a:ext cx="1686803" cy="350500"/>
            </a:xfrm>
            <a:prstGeom prst="rect">
              <a:avLst/>
            </a:prstGeom>
            <a:noFill/>
            <a:ln>
              <a:noFill/>
            </a:ln>
          </p:spPr>
        </p:pic>
        <p:pic>
          <p:nvPicPr>
            <p:cNvPr id="173" name="Google Shape;173;p14"/>
            <p:cNvPicPr preferRelativeResize="0"/>
            <p:nvPr/>
          </p:nvPicPr>
          <p:blipFill>
            <a:blip r:embed="rId2">
              <a:alphaModFix/>
            </a:blip>
            <a:stretch>
              <a:fillRect/>
            </a:stretch>
          </p:blipFill>
          <p:spPr>
            <a:xfrm flipH="1">
              <a:off x="7783486" y="4734102"/>
              <a:ext cx="1109226" cy="230496"/>
            </a:xfrm>
            <a:prstGeom prst="rect">
              <a:avLst/>
            </a:prstGeom>
            <a:noFill/>
            <a:ln>
              <a:noFill/>
            </a:ln>
          </p:spPr>
        </p:pic>
        <p:pic>
          <p:nvPicPr>
            <p:cNvPr id="174" name="Google Shape;174;p14"/>
            <p:cNvPicPr preferRelativeResize="0"/>
            <p:nvPr/>
          </p:nvPicPr>
          <p:blipFill>
            <a:blip r:embed="rId3">
              <a:alphaModFix/>
            </a:blip>
            <a:stretch>
              <a:fillRect/>
            </a:stretch>
          </p:blipFill>
          <p:spPr>
            <a:xfrm rot="3929300">
              <a:off x="8888812" y="4151125"/>
              <a:ext cx="373200" cy="354807"/>
            </a:xfrm>
            <a:prstGeom prst="rect">
              <a:avLst/>
            </a:prstGeom>
            <a:noFill/>
            <a:ln>
              <a:noFill/>
            </a:ln>
          </p:spPr>
        </p:pic>
        <p:pic>
          <p:nvPicPr>
            <p:cNvPr id="175" name="Google Shape;175;p14"/>
            <p:cNvPicPr preferRelativeResize="0"/>
            <p:nvPr/>
          </p:nvPicPr>
          <p:blipFill>
            <a:blip r:embed="rId2">
              <a:alphaModFix/>
            </a:blip>
            <a:stretch>
              <a:fillRect/>
            </a:stretch>
          </p:blipFill>
          <p:spPr>
            <a:xfrm flipH="1">
              <a:off x="8544161" y="3572465"/>
              <a:ext cx="1686803" cy="350500"/>
            </a:xfrm>
            <a:prstGeom prst="rect">
              <a:avLst/>
            </a:prstGeom>
            <a:noFill/>
            <a:ln>
              <a:noFill/>
            </a:ln>
          </p:spPr>
        </p:pic>
        <p:pic>
          <p:nvPicPr>
            <p:cNvPr id="176" name="Google Shape;176;p14"/>
            <p:cNvPicPr preferRelativeResize="0"/>
            <p:nvPr/>
          </p:nvPicPr>
          <p:blipFill>
            <a:blip r:embed="rId3">
              <a:alphaModFix/>
            </a:blip>
            <a:stretch>
              <a:fillRect/>
            </a:stretch>
          </p:blipFill>
          <p:spPr>
            <a:xfrm rot="3929300">
              <a:off x="52237" y="430025"/>
              <a:ext cx="373200" cy="354807"/>
            </a:xfrm>
            <a:prstGeom prst="rect">
              <a:avLst/>
            </a:prstGeom>
            <a:noFill/>
            <a:ln>
              <a:noFill/>
            </a:ln>
          </p:spPr>
        </p:pic>
      </p:grpSp>
    </p:spTree>
    <p:extLst>
      <p:ext uri="{BB962C8B-B14F-4D97-AF65-F5344CB8AC3E}">
        <p14:creationId xmlns:p14="http://schemas.microsoft.com/office/powerpoint/2010/main" val="124240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77"/>
        <p:cNvGrpSpPr/>
        <p:nvPr/>
      </p:nvGrpSpPr>
      <p:grpSpPr>
        <a:xfrm>
          <a:off x="0" y="0"/>
          <a:ext cx="0" cy="0"/>
          <a:chOff x="0" y="0"/>
          <a:chExt cx="0" cy="0"/>
        </a:xfrm>
      </p:grpSpPr>
      <p:sp>
        <p:nvSpPr>
          <p:cNvPr id="178" name="Google Shape;178;p15"/>
          <p:cNvSpPr txBox="1">
            <a:spLocks noGrp="1"/>
          </p:cNvSpPr>
          <p:nvPr>
            <p:ph type="title"/>
          </p:nvPr>
        </p:nvSpPr>
        <p:spPr>
          <a:xfrm>
            <a:off x="960000" y="593367"/>
            <a:ext cx="10272000" cy="964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179" name="Google Shape;179;p15"/>
          <p:cNvGrpSpPr/>
          <p:nvPr/>
        </p:nvGrpSpPr>
        <p:grpSpPr>
          <a:xfrm>
            <a:off x="-1216229" y="240569"/>
            <a:ext cx="15241796" cy="8083464"/>
            <a:chOff x="-912172" y="180427"/>
            <a:chExt cx="11431347" cy="6062598"/>
          </a:xfrm>
        </p:grpSpPr>
        <p:pic>
          <p:nvPicPr>
            <p:cNvPr id="180" name="Google Shape;180;p15"/>
            <p:cNvPicPr preferRelativeResize="0"/>
            <p:nvPr/>
          </p:nvPicPr>
          <p:blipFill>
            <a:blip r:embed="rId2">
              <a:alphaModFix/>
            </a:blip>
            <a:stretch>
              <a:fillRect/>
            </a:stretch>
          </p:blipFill>
          <p:spPr>
            <a:xfrm rot="-1347389" flipH="1">
              <a:off x="-533818" y="3823358"/>
              <a:ext cx="1345200" cy="2247984"/>
            </a:xfrm>
            <a:prstGeom prst="rect">
              <a:avLst/>
            </a:prstGeom>
            <a:noFill/>
            <a:ln>
              <a:noFill/>
            </a:ln>
          </p:spPr>
        </p:pic>
        <p:pic>
          <p:nvPicPr>
            <p:cNvPr id="181" name="Google Shape;181;p15"/>
            <p:cNvPicPr preferRelativeResize="0"/>
            <p:nvPr/>
          </p:nvPicPr>
          <p:blipFill>
            <a:blip r:embed="rId3">
              <a:alphaModFix/>
            </a:blip>
            <a:stretch>
              <a:fillRect/>
            </a:stretch>
          </p:blipFill>
          <p:spPr>
            <a:xfrm>
              <a:off x="219100" y="3064996"/>
              <a:ext cx="352400" cy="352425"/>
            </a:xfrm>
            <a:prstGeom prst="rect">
              <a:avLst/>
            </a:prstGeom>
            <a:noFill/>
            <a:ln>
              <a:noFill/>
            </a:ln>
          </p:spPr>
        </p:pic>
        <p:pic>
          <p:nvPicPr>
            <p:cNvPr id="182" name="Google Shape;182;p15"/>
            <p:cNvPicPr preferRelativeResize="0"/>
            <p:nvPr/>
          </p:nvPicPr>
          <p:blipFill>
            <a:blip r:embed="rId4">
              <a:alphaModFix/>
            </a:blip>
            <a:stretch>
              <a:fillRect/>
            </a:stretch>
          </p:blipFill>
          <p:spPr>
            <a:xfrm rot="564640">
              <a:off x="8545538" y="439068"/>
              <a:ext cx="367225" cy="280015"/>
            </a:xfrm>
            <a:prstGeom prst="rect">
              <a:avLst/>
            </a:prstGeom>
            <a:noFill/>
            <a:ln>
              <a:noFill/>
            </a:ln>
          </p:spPr>
        </p:pic>
        <p:pic>
          <p:nvPicPr>
            <p:cNvPr id="183" name="Google Shape;183;p15"/>
            <p:cNvPicPr preferRelativeResize="0"/>
            <p:nvPr/>
          </p:nvPicPr>
          <p:blipFill>
            <a:blip r:embed="rId5">
              <a:alphaModFix/>
            </a:blip>
            <a:stretch>
              <a:fillRect/>
            </a:stretch>
          </p:blipFill>
          <p:spPr>
            <a:xfrm flipH="1">
              <a:off x="559400" y="180427"/>
              <a:ext cx="1109226" cy="230496"/>
            </a:xfrm>
            <a:prstGeom prst="rect">
              <a:avLst/>
            </a:prstGeom>
            <a:noFill/>
            <a:ln>
              <a:noFill/>
            </a:ln>
          </p:spPr>
        </p:pic>
        <p:pic>
          <p:nvPicPr>
            <p:cNvPr id="184" name="Google Shape;184;p15"/>
            <p:cNvPicPr preferRelativeResize="0"/>
            <p:nvPr/>
          </p:nvPicPr>
          <p:blipFill>
            <a:blip r:embed="rId5">
              <a:alphaModFix/>
            </a:blip>
            <a:stretch>
              <a:fillRect/>
            </a:stretch>
          </p:blipFill>
          <p:spPr>
            <a:xfrm flipH="1">
              <a:off x="8634274" y="2467450"/>
              <a:ext cx="1884901" cy="391675"/>
            </a:xfrm>
            <a:prstGeom prst="rect">
              <a:avLst/>
            </a:prstGeom>
            <a:noFill/>
            <a:ln>
              <a:noFill/>
            </a:ln>
          </p:spPr>
        </p:pic>
        <p:pic>
          <p:nvPicPr>
            <p:cNvPr id="185" name="Google Shape;185;p15"/>
            <p:cNvPicPr preferRelativeResize="0"/>
            <p:nvPr/>
          </p:nvPicPr>
          <p:blipFill>
            <a:blip r:embed="rId5">
              <a:alphaModFix/>
            </a:blip>
            <a:stretch>
              <a:fillRect/>
            </a:stretch>
          </p:blipFill>
          <p:spPr>
            <a:xfrm flipH="1">
              <a:off x="2455899" y="4961975"/>
              <a:ext cx="1884901" cy="391675"/>
            </a:xfrm>
            <a:prstGeom prst="rect">
              <a:avLst/>
            </a:prstGeom>
            <a:noFill/>
            <a:ln>
              <a:noFill/>
            </a:ln>
          </p:spPr>
        </p:pic>
      </p:grpSp>
    </p:spTree>
    <p:extLst>
      <p:ext uri="{BB962C8B-B14F-4D97-AF65-F5344CB8AC3E}">
        <p14:creationId xmlns:p14="http://schemas.microsoft.com/office/powerpoint/2010/main" val="27028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6"/>
        <p:cNvGrpSpPr/>
        <p:nvPr/>
      </p:nvGrpSpPr>
      <p:grpSpPr>
        <a:xfrm>
          <a:off x="0" y="0"/>
          <a:ext cx="0" cy="0"/>
          <a:chOff x="0" y="0"/>
          <a:chExt cx="0" cy="0"/>
        </a:xfrm>
      </p:grpSpPr>
      <p:sp>
        <p:nvSpPr>
          <p:cNvPr id="187" name="Google Shape;187;p16"/>
          <p:cNvSpPr txBox="1">
            <a:spLocks noGrp="1"/>
          </p:cNvSpPr>
          <p:nvPr>
            <p:ph type="title"/>
          </p:nvPr>
        </p:nvSpPr>
        <p:spPr>
          <a:xfrm>
            <a:off x="4798591" y="4389600"/>
            <a:ext cx="6442400" cy="882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lang="en-US"/>
              <a:t>Click to edit Master title style</a:t>
            </a:r>
            <a:endParaRPr/>
          </a:p>
        </p:txBody>
      </p:sp>
      <p:sp>
        <p:nvSpPr>
          <p:cNvPr id="188" name="Google Shape;188;p16"/>
          <p:cNvSpPr txBox="1">
            <a:spLocks noGrp="1"/>
          </p:cNvSpPr>
          <p:nvPr>
            <p:ph type="subTitle" idx="1"/>
          </p:nvPr>
        </p:nvSpPr>
        <p:spPr>
          <a:xfrm>
            <a:off x="4798533" y="1586000"/>
            <a:ext cx="6442400" cy="2803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r>
              <a:rPr lang="en-US"/>
              <a:t>Click to edit Master subtitle style</a:t>
            </a:r>
            <a:endParaRPr/>
          </a:p>
        </p:txBody>
      </p:sp>
      <p:grpSp>
        <p:nvGrpSpPr>
          <p:cNvPr id="189" name="Google Shape;189;p16"/>
          <p:cNvGrpSpPr/>
          <p:nvPr/>
        </p:nvGrpSpPr>
        <p:grpSpPr>
          <a:xfrm>
            <a:off x="2356588" y="336578"/>
            <a:ext cx="10363411" cy="2979039"/>
            <a:chOff x="1767441" y="252433"/>
            <a:chExt cx="7772558" cy="2234279"/>
          </a:xfrm>
        </p:grpSpPr>
        <p:pic>
          <p:nvPicPr>
            <p:cNvPr id="190" name="Google Shape;190;p16"/>
            <p:cNvPicPr preferRelativeResize="0"/>
            <p:nvPr/>
          </p:nvPicPr>
          <p:blipFill>
            <a:blip r:embed="rId2">
              <a:alphaModFix/>
            </a:blip>
            <a:stretch>
              <a:fillRect/>
            </a:stretch>
          </p:blipFill>
          <p:spPr>
            <a:xfrm flipH="1">
              <a:off x="6080511" y="313590"/>
              <a:ext cx="1686803" cy="350500"/>
            </a:xfrm>
            <a:prstGeom prst="rect">
              <a:avLst/>
            </a:prstGeom>
            <a:noFill/>
            <a:ln>
              <a:noFill/>
            </a:ln>
          </p:spPr>
        </p:pic>
        <p:pic>
          <p:nvPicPr>
            <p:cNvPr id="191" name="Google Shape;191;p16"/>
            <p:cNvPicPr preferRelativeResize="0"/>
            <p:nvPr/>
          </p:nvPicPr>
          <p:blipFill>
            <a:blip r:embed="rId2">
              <a:alphaModFix/>
            </a:blip>
            <a:stretch>
              <a:fillRect/>
            </a:stretch>
          </p:blipFill>
          <p:spPr>
            <a:xfrm flipH="1">
              <a:off x="8430773" y="664102"/>
              <a:ext cx="1109226" cy="230496"/>
            </a:xfrm>
            <a:prstGeom prst="rect">
              <a:avLst/>
            </a:prstGeom>
            <a:noFill/>
            <a:ln>
              <a:noFill/>
            </a:ln>
          </p:spPr>
        </p:pic>
        <p:pic>
          <p:nvPicPr>
            <p:cNvPr id="192" name="Google Shape;192;p16"/>
            <p:cNvPicPr preferRelativeResize="0"/>
            <p:nvPr/>
          </p:nvPicPr>
          <p:blipFill>
            <a:blip r:embed="rId3">
              <a:alphaModFix/>
            </a:blip>
            <a:stretch>
              <a:fillRect/>
            </a:stretch>
          </p:blipFill>
          <p:spPr>
            <a:xfrm rot="-1557765">
              <a:off x="1795954" y="296620"/>
              <a:ext cx="244900" cy="186738"/>
            </a:xfrm>
            <a:prstGeom prst="rect">
              <a:avLst/>
            </a:prstGeom>
            <a:noFill/>
            <a:ln>
              <a:noFill/>
            </a:ln>
          </p:spPr>
        </p:pic>
        <p:pic>
          <p:nvPicPr>
            <p:cNvPr id="193" name="Google Shape;193;p16"/>
            <p:cNvPicPr preferRelativeResize="0"/>
            <p:nvPr/>
          </p:nvPicPr>
          <p:blipFill>
            <a:blip r:embed="rId4">
              <a:alphaModFix/>
            </a:blip>
            <a:stretch>
              <a:fillRect/>
            </a:stretch>
          </p:blipFill>
          <p:spPr>
            <a:xfrm rot="3929300">
              <a:off x="8842462" y="2065925"/>
              <a:ext cx="373200" cy="354807"/>
            </a:xfrm>
            <a:prstGeom prst="rect">
              <a:avLst/>
            </a:prstGeom>
            <a:noFill/>
            <a:ln>
              <a:noFill/>
            </a:ln>
          </p:spPr>
        </p:pic>
      </p:grpSp>
    </p:spTree>
    <p:extLst>
      <p:ext uri="{BB962C8B-B14F-4D97-AF65-F5344CB8AC3E}">
        <p14:creationId xmlns:p14="http://schemas.microsoft.com/office/powerpoint/2010/main" val="90664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4"/>
        <p:cNvGrpSpPr/>
        <p:nvPr/>
      </p:nvGrpSpPr>
      <p:grpSpPr>
        <a:xfrm>
          <a:off x="0" y="0"/>
          <a:ext cx="0" cy="0"/>
          <a:chOff x="0" y="0"/>
          <a:chExt cx="0" cy="0"/>
        </a:xfrm>
      </p:grpSpPr>
      <p:grpSp>
        <p:nvGrpSpPr>
          <p:cNvPr id="195" name="Google Shape;195;p17"/>
          <p:cNvGrpSpPr/>
          <p:nvPr/>
        </p:nvGrpSpPr>
        <p:grpSpPr>
          <a:xfrm>
            <a:off x="-2096767" y="-1083733"/>
            <a:ext cx="14297800" cy="7941733"/>
            <a:chOff x="-1572575" y="-812800"/>
            <a:chExt cx="10723350" cy="5956300"/>
          </a:xfrm>
        </p:grpSpPr>
        <p:pic>
          <p:nvPicPr>
            <p:cNvPr id="196" name="Google Shape;196;p17"/>
            <p:cNvPicPr preferRelativeResize="0"/>
            <p:nvPr/>
          </p:nvPicPr>
          <p:blipFill>
            <a:blip r:embed="rId2">
              <a:alphaModFix/>
            </a:blip>
            <a:stretch>
              <a:fillRect/>
            </a:stretch>
          </p:blipFill>
          <p:spPr>
            <a:xfrm flipH="1">
              <a:off x="4874210" y="1067700"/>
              <a:ext cx="4276565" cy="4075800"/>
            </a:xfrm>
            <a:prstGeom prst="rect">
              <a:avLst/>
            </a:prstGeom>
            <a:noFill/>
            <a:ln>
              <a:noFill/>
            </a:ln>
          </p:spPr>
        </p:pic>
        <p:pic>
          <p:nvPicPr>
            <p:cNvPr id="197" name="Google Shape;197;p17"/>
            <p:cNvPicPr preferRelativeResize="0"/>
            <p:nvPr/>
          </p:nvPicPr>
          <p:blipFill>
            <a:blip r:embed="rId3">
              <a:alphaModFix/>
            </a:blip>
            <a:stretch>
              <a:fillRect/>
            </a:stretch>
          </p:blipFill>
          <p:spPr>
            <a:xfrm>
              <a:off x="-1572575" y="-812800"/>
              <a:ext cx="4571625" cy="3316951"/>
            </a:xfrm>
            <a:prstGeom prst="rect">
              <a:avLst/>
            </a:prstGeom>
            <a:noFill/>
            <a:ln>
              <a:noFill/>
            </a:ln>
          </p:spPr>
        </p:pic>
      </p:grpSp>
      <p:grpSp>
        <p:nvGrpSpPr>
          <p:cNvPr id="198" name="Google Shape;198;p17"/>
          <p:cNvGrpSpPr/>
          <p:nvPr/>
        </p:nvGrpSpPr>
        <p:grpSpPr>
          <a:xfrm>
            <a:off x="-1488618" y="213203"/>
            <a:ext cx="13433825" cy="6392207"/>
            <a:chOff x="-1116464" y="159902"/>
            <a:chExt cx="10075369" cy="4794155"/>
          </a:xfrm>
        </p:grpSpPr>
        <p:pic>
          <p:nvPicPr>
            <p:cNvPr id="199" name="Google Shape;199;p17"/>
            <p:cNvPicPr preferRelativeResize="0"/>
            <p:nvPr/>
          </p:nvPicPr>
          <p:blipFill>
            <a:blip r:embed="rId4">
              <a:alphaModFix/>
            </a:blip>
            <a:stretch>
              <a:fillRect/>
            </a:stretch>
          </p:blipFill>
          <p:spPr>
            <a:xfrm flipH="1">
              <a:off x="7690936" y="159902"/>
              <a:ext cx="1109226" cy="230496"/>
            </a:xfrm>
            <a:prstGeom prst="rect">
              <a:avLst/>
            </a:prstGeom>
            <a:noFill/>
            <a:ln>
              <a:noFill/>
            </a:ln>
          </p:spPr>
        </p:pic>
        <p:pic>
          <p:nvPicPr>
            <p:cNvPr id="200" name="Google Shape;200;p17"/>
            <p:cNvPicPr preferRelativeResize="0"/>
            <p:nvPr/>
          </p:nvPicPr>
          <p:blipFill>
            <a:blip r:embed="rId4">
              <a:alphaModFix/>
            </a:blip>
            <a:stretch>
              <a:fillRect/>
            </a:stretch>
          </p:blipFill>
          <p:spPr>
            <a:xfrm>
              <a:off x="-1116464" y="2396490"/>
              <a:ext cx="1686803" cy="350500"/>
            </a:xfrm>
            <a:prstGeom prst="rect">
              <a:avLst/>
            </a:prstGeom>
            <a:noFill/>
            <a:ln>
              <a:noFill/>
            </a:ln>
          </p:spPr>
        </p:pic>
        <p:pic>
          <p:nvPicPr>
            <p:cNvPr id="201" name="Google Shape;201;p17"/>
            <p:cNvPicPr preferRelativeResize="0"/>
            <p:nvPr/>
          </p:nvPicPr>
          <p:blipFill>
            <a:blip r:embed="rId5">
              <a:alphaModFix/>
            </a:blip>
            <a:stretch>
              <a:fillRect/>
            </a:stretch>
          </p:blipFill>
          <p:spPr>
            <a:xfrm rot="-1340910">
              <a:off x="-70188" y="3550368"/>
              <a:ext cx="367226" cy="280015"/>
            </a:xfrm>
            <a:prstGeom prst="rect">
              <a:avLst/>
            </a:prstGeom>
            <a:noFill/>
            <a:ln>
              <a:noFill/>
            </a:ln>
          </p:spPr>
        </p:pic>
        <p:pic>
          <p:nvPicPr>
            <p:cNvPr id="202" name="Google Shape;202;p17"/>
            <p:cNvPicPr preferRelativeResize="0"/>
            <p:nvPr/>
          </p:nvPicPr>
          <p:blipFill>
            <a:blip r:embed="rId5">
              <a:alphaModFix/>
            </a:blip>
            <a:stretch>
              <a:fillRect/>
            </a:stretch>
          </p:blipFill>
          <p:spPr>
            <a:xfrm rot="2140156">
              <a:off x="8682529" y="752308"/>
              <a:ext cx="244900" cy="186738"/>
            </a:xfrm>
            <a:prstGeom prst="rect">
              <a:avLst/>
            </a:prstGeom>
            <a:noFill/>
            <a:ln>
              <a:noFill/>
            </a:ln>
          </p:spPr>
        </p:pic>
        <p:pic>
          <p:nvPicPr>
            <p:cNvPr id="203" name="Google Shape;203;p17"/>
            <p:cNvPicPr preferRelativeResize="0"/>
            <p:nvPr/>
          </p:nvPicPr>
          <p:blipFill>
            <a:blip r:embed="rId6">
              <a:alphaModFix/>
            </a:blip>
            <a:stretch>
              <a:fillRect/>
            </a:stretch>
          </p:blipFill>
          <p:spPr>
            <a:xfrm>
              <a:off x="4168571" y="241955"/>
              <a:ext cx="373200" cy="373200"/>
            </a:xfrm>
            <a:prstGeom prst="rect">
              <a:avLst/>
            </a:prstGeom>
            <a:noFill/>
            <a:ln>
              <a:noFill/>
            </a:ln>
          </p:spPr>
        </p:pic>
        <p:pic>
          <p:nvPicPr>
            <p:cNvPr id="204" name="Google Shape;204;p17"/>
            <p:cNvPicPr preferRelativeResize="0"/>
            <p:nvPr/>
          </p:nvPicPr>
          <p:blipFill>
            <a:blip r:embed="rId7">
              <a:alphaModFix/>
            </a:blip>
            <a:stretch>
              <a:fillRect/>
            </a:stretch>
          </p:blipFill>
          <p:spPr>
            <a:xfrm rot="-7424697">
              <a:off x="1890907" y="4656643"/>
              <a:ext cx="257461" cy="244763"/>
            </a:xfrm>
            <a:prstGeom prst="rect">
              <a:avLst/>
            </a:prstGeom>
            <a:noFill/>
            <a:ln>
              <a:noFill/>
            </a:ln>
          </p:spPr>
        </p:pic>
      </p:grpSp>
      <p:sp>
        <p:nvSpPr>
          <p:cNvPr id="205" name="Google Shape;205;p17"/>
          <p:cNvSpPr txBox="1">
            <a:spLocks noGrp="1"/>
          </p:cNvSpPr>
          <p:nvPr>
            <p:ph type="title"/>
          </p:nvPr>
        </p:nvSpPr>
        <p:spPr>
          <a:xfrm>
            <a:off x="1289533" y="1523400"/>
            <a:ext cx="4692800" cy="26168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06" name="Google Shape;206;p17"/>
          <p:cNvSpPr txBox="1">
            <a:spLocks noGrp="1"/>
          </p:cNvSpPr>
          <p:nvPr>
            <p:ph type="subTitle" idx="1"/>
          </p:nvPr>
        </p:nvSpPr>
        <p:spPr>
          <a:xfrm>
            <a:off x="1289533" y="4140200"/>
            <a:ext cx="4692800" cy="119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07" name="Google Shape;207;p17"/>
          <p:cNvSpPr>
            <a:spLocks noGrp="1"/>
          </p:cNvSpPr>
          <p:nvPr>
            <p:ph type="pic" idx="2"/>
          </p:nvPr>
        </p:nvSpPr>
        <p:spPr>
          <a:xfrm>
            <a:off x="7361033" y="711817"/>
            <a:ext cx="3880000" cy="5434400"/>
          </a:xfrm>
          <a:prstGeom prst="roundRect">
            <a:avLst>
              <a:gd name="adj" fmla="val 16667"/>
            </a:avLst>
          </a:prstGeom>
          <a:noFill/>
          <a:ln>
            <a:noFill/>
          </a:ln>
        </p:spPr>
      </p:sp>
    </p:spTree>
    <p:extLst>
      <p:ext uri="{BB962C8B-B14F-4D97-AF65-F5344CB8AC3E}">
        <p14:creationId xmlns:p14="http://schemas.microsoft.com/office/powerpoint/2010/main" val="238538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08"/>
        <p:cNvGrpSpPr/>
        <p:nvPr/>
      </p:nvGrpSpPr>
      <p:grpSpPr>
        <a:xfrm>
          <a:off x="0" y="0"/>
          <a:ext cx="0" cy="0"/>
          <a:chOff x="0" y="0"/>
          <a:chExt cx="0" cy="0"/>
        </a:xfrm>
      </p:grpSpPr>
      <p:grpSp>
        <p:nvGrpSpPr>
          <p:cNvPr id="209" name="Google Shape;209;p18"/>
          <p:cNvGrpSpPr/>
          <p:nvPr/>
        </p:nvGrpSpPr>
        <p:grpSpPr>
          <a:xfrm>
            <a:off x="5182134" y="-5066326"/>
            <a:ext cx="9656863" cy="13527359"/>
            <a:chOff x="3886600" y="-3799745"/>
            <a:chExt cx="7242647" cy="10145519"/>
          </a:xfrm>
        </p:grpSpPr>
        <p:pic>
          <p:nvPicPr>
            <p:cNvPr id="210" name="Google Shape;210;p18"/>
            <p:cNvPicPr preferRelativeResize="0"/>
            <p:nvPr/>
          </p:nvPicPr>
          <p:blipFill>
            <a:blip r:embed="rId2">
              <a:alphaModFix/>
            </a:blip>
            <a:stretch>
              <a:fillRect/>
            </a:stretch>
          </p:blipFill>
          <p:spPr>
            <a:xfrm rot="4500000" flipH="1">
              <a:off x="4595151" y="-1898640"/>
              <a:ext cx="7158824" cy="4199625"/>
            </a:xfrm>
            <a:prstGeom prst="rect">
              <a:avLst/>
            </a:prstGeom>
            <a:noFill/>
            <a:ln>
              <a:noFill/>
            </a:ln>
          </p:spPr>
        </p:pic>
        <p:pic>
          <p:nvPicPr>
            <p:cNvPr id="211" name="Google Shape;211;p18"/>
            <p:cNvPicPr preferRelativeResize="0"/>
            <p:nvPr/>
          </p:nvPicPr>
          <p:blipFill>
            <a:blip r:embed="rId3">
              <a:alphaModFix/>
            </a:blip>
            <a:stretch>
              <a:fillRect/>
            </a:stretch>
          </p:blipFill>
          <p:spPr>
            <a:xfrm rot="-941803">
              <a:off x="4315323" y="1508501"/>
              <a:ext cx="6383630" cy="4049247"/>
            </a:xfrm>
            <a:prstGeom prst="rect">
              <a:avLst/>
            </a:prstGeom>
            <a:noFill/>
            <a:ln>
              <a:noFill/>
            </a:ln>
          </p:spPr>
        </p:pic>
      </p:grpSp>
      <p:sp>
        <p:nvSpPr>
          <p:cNvPr id="212" name="Google Shape;212;p18"/>
          <p:cNvSpPr txBox="1">
            <a:spLocks noGrp="1"/>
          </p:cNvSpPr>
          <p:nvPr>
            <p:ph type="title"/>
          </p:nvPr>
        </p:nvSpPr>
        <p:spPr>
          <a:xfrm>
            <a:off x="960000" y="1853867"/>
            <a:ext cx="4797200" cy="17908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13" name="Google Shape;213;p18"/>
          <p:cNvSpPr txBox="1">
            <a:spLocks noGrp="1"/>
          </p:cNvSpPr>
          <p:nvPr>
            <p:ph type="subTitle" idx="1"/>
          </p:nvPr>
        </p:nvSpPr>
        <p:spPr>
          <a:xfrm>
            <a:off x="960000" y="3601000"/>
            <a:ext cx="4797200" cy="119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grpSp>
        <p:nvGrpSpPr>
          <p:cNvPr id="214" name="Google Shape;214;p18"/>
          <p:cNvGrpSpPr/>
          <p:nvPr/>
        </p:nvGrpSpPr>
        <p:grpSpPr>
          <a:xfrm>
            <a:off x="-557200" y="-164460"/>
            <a:ext cx="12318600" cy="2347863"/>
            <a:chOff x="-417900" y="-123345"/>
            <a:chExt cx="9238950" cy="1760897"/>
          </a:xfrm>
        </p:grpSpPr>
        <p:pic>
          <p:nvPicPr>
            <p:cNvPr id="215" name="Google Shape;215;p18"/>
            <p:cNvPicPr preferRelativeResize="0"/>
            <p:nvPr/>
          </p:nvPicPr>
          <p:blipFill>
            <a:blip r:embed="rId4">
              <a:alphaModFix/>
            </a:blip>
            <a:stretch>
              <a:fillRect/>
            </a:stretch>
          </p:blipFill>
          <p:spPr>
            <a:xfrm>
              <a:off x="5233371" y="-123345"/>
              <a:ext cx="373200" cy="373200"/>
            </a:xfrm>
            <a:prstGeom prst="rect">
              <a:avLst/>
            </a:prstGeom>
            <a:noFill/>
            <a:ln>
              <a:noFill/>
            </a:ln>
          </p:spPr>
        </p:pic>
        <p:pic>
          <p:nvPicPr>
            <p:cNvPr id="216" name="Google Shape;216;p18"/>
            <p:cNvPicPr preferRelativeResize="0"/>
            <p:nvPr/>
          </p:nvPicPr>
          <p:blipFill>
            <a:blip r:embed="rId5">
              <a:alphaModFix/>
            </a:blip>
            <a:stretch>
              <a:fillRect/>
            </a:stretch>
          </p:blipFill>
          <p:spPr>
            <a:xfrm rot="1104246">
              <a:off x="8552929" y="367256"/>
              <a:ext cx="244901" cy="186738"/>
            </a:xfrm>
            <a:prstGeom prst="rect">
              <a:avLst/>
            </a:prstGeom>
            <a:noFill/>
            <a:ln>
              <a:noFill/>
            </a:ln>
          </p:spPr>
        </p:pic>
        <p:pic>
          <p:nvPicPr>
            <p:cNvPr id="217" name="Google Shape;217;p18"/>
            <p:cNvPicPr preferRelativeResize="0"/>
            <p:nvPr/>
          </p:nvPicPr>
          <p:blipFill>
            <a:blip r:embed="rId6">
              <a:alphaModFix/>
            </a:blip>
            <a:stretch>
              <a:fillRect/>
            </a:stretch>
          </p:blipFill>
          <p:spPr>
            <a:xfrm>
              <a:off x="-417900" y="1287053"/>
              <a:ext cx="1686803" cy="350500"/>
            </a:xfrm>
            <a:prstGeom prst="rect">
              <a:avLst/>
            </a:prstGeom>
            <a:noFill/>
            <a:ln>
              <a:noFill/>
            </a:ln>
          </p:spPr>
        </p:pic>
        <p:pic>
          <p:nvPicPr>
            <p:cNvPr id="218" name="Google Shape;218;p18"/>
            <p:cNvPicPr preferRelativeResize="0"/>
            <p:nvPr/>
          </p:nvPicPr>
          <p:blipFill>
            <a:blip r:embed="rId6">
              <a:alphaModFix/>
            </a:blip>
            <a:stretch>
              <a:fillRect/>
            </a:stretch>
          </p:blipFill>
          <p:spPr>
            <a:xfrm>
              <a:off x="935525" y="424252"/>
              <a:ext cx="1109226" cy="230496"/>
            </a:xfrm>
            <a:prstGeom prst="rect">
              <a:avLst/>
            </a:prstGeom>
            <a:noFill/>
            <a:ln>
              <a:noFill/>
            </a:ln>
          </p:spPr>
        </p:pic>
      </p:grpSp>
    </p:spTree>
    <p:extLst>
      <p:ext uri="{BB962C8B-B14F-4D97-AF65-F5344CB8AC3E}">
        <p14:creationId xmlns:p14="http://schemas.microsoft.com/office/powerpoint/2010/main" val="69553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19"/>
        <p:cNvGrpSpPr/>
        <p:nvPr/>
      </p:nvGrpSpPr>
      <p:grpSpPr>
        <a:xfrm>
          <a:off x="0" y="0"/>
          <a:ext cx="0" cy="0"/>
          <a:chOff x="0" y="0"/>
          <a:chExt cx="0" cy="0"/>
        </a:xfrm>
      </p:grpSpPr>
      <p:sp>
        <p:nvSpPr>
          <p:cNvPr id="220" name="Google Shape;220;p19"/>
          <p:cNvSpPr txBox="1">
            <a:spLocks noGrp="1"/>
          </p:cNvSpPr>
          <p:nvPr>
            <p:ph type="title"/>
          </p:nvPr>
        </p:nvSpPr>
        <p:spPr>
          <a:xfrm>
            <a:off x="6449600" y="2568017"/>
            <a:ext cx="4791200" cy="96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21" name="Google Shape;221;p19"/>
          <p:cNvSpPr txBox="1">
            <a:spLocks noGrp="1"/>
          </p:cNvSpPr>
          <p:nvPr>
            <p:ph type="subTitle" idx="1"/>
          </p:nvPr>
        </p:nvSpPr>
        <p:spPr>
          <a:xfrm>
            <a:off x="6449828" y="3549851"/>
            <a:ext cx="4791200" cy="119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grpSp>
        <p:nvGrpSpPr>
          <p:cNvPr id="222" name="Google Shape;222;p19"/>
          <p:cNvGrpSpPr/>
          <p:nvPr/>
        </p:nvGrpSpPr>
        <p:grpSpPr>
          <a:xfrm>
            <a:off x="7586000" y="366305"/>
            <a:ext cx="5256971" cy="6053481"/>
            <a:chOff x="5689500" y="274728"/>
            <a:chExt cx="3942728" cy="4540111"/>
          </a:xfrm>
        </p:grpSpPr>
        <p:pic>
          <p:nvPicPr>
            <p:cNvPr id="223" name="Google Shape;223;p19"/>
            <p:cNvPicPr preferRelativeResize="0"/>
            <p:nvPr/>
          </p:nvPicPr>
          <p:blipFill>
            <a:blip r:embed="rId2">
              <a:alphaModFix/>
            </a:blip>
            <a:stretch>
              <a:fillRect/>
            </a:stretch>
          </p:blipFill>
          <p:spPr>
            <a:xfrm rot="710274">
              <a:off x="8383413" y="574193"/>
              <a:ext cx="367226" cy="280015"/>
            </a:xfrm>
            <a:prstGeom prst="rect">
              <a:avLst/>
            </a:prstGeom>
            <a:noFill/>
            <a:ln>
              <a:noFill/>
            </a:ln>
          </p:spPr>
        </p:pic>
        <p:pic>
          <p:nvPicPr>
            <p:cNvPr id="224" name="Google Shape;224;p19"/>
            <p:cNvPicPr preferRelativeResize="0"/>
            <p:nvPr/>
          </p:nvPicPr>
          <p:blipFill>
            <a:blip r:embed="rId3">
              <a:alphaModFix/>
            </a:blip>
            <a:stretch>
              <a:fillRect/>
            </a:stretch>
          </p:blipFill>
          <p:spPr>
            <a:xfrm flipH="1">
              <a:off x="5689500" y="274728"/>
              <a:ext cx="1686803" cy="350500"/>
            </a:xfrm>
            <a:prstGeom prst="rect">
              <a:avLst/>
            </a:prstGeom>
            <a:noFill/>
            <a:ln>
              <a:noFill/>
            </a:ln>
          </p:spPr>
        </p:pic>
        <p:pic>
          <p:nvPicPr>
            <p:cNvPr id="225" name="Google Shape;225;p19"/>
            <p:cNvPicPr preferRelativeResize="0"/>
            <p:nvPr/>
          </p:nvPicPr>
          <p:blipFill>
            <a:blip r:embed="rId3">
              <a:alphaModFix/>
            </a:blip>
            <a:stretch>
              <a:fillRect/>
            </a:stretch>
          </p:blipFill>
          <p:spPr>
            <a:xfrm flipH="1">
              <a:off x="7945425" y="3894228"/>
              <a:ext cx="1686803" cy="350500"/>
            </a:xfrm>
            <a:prstGeom prst="rect">
              <a:avLst/>
            </a:prstGeom>
            <a:noFill/>
            <a:ln>
              <a:noFill/>
            </a:ln>
          </p:spPr>
        </p:pic>
        <p:pic>
          <p:nvPicPr>
            <p:cNvPr id="226" name="Google Shape;226;p19"/>
            <p:cNvPicPr preferRelativeResize="0"/>
            <p:nvPr/>
          </p:nvPicPr>
          <p:blipFill>
            <a:blip r:embed="rId4">
              <a:alphaModFix/>
            </a:blip>
            <a:stretch>
              <a:fillRect/>
            </a:stretch>
          </p:blipFill>
          <p:spPr>
            <a:xfrm rot="3934412">
              <a:off x="6896756" y="4524632"/>
              <a:ext cx="257459" cy="244764"/>
            </a:xfrm>
            <a:prstGeom prst="rect">
              <a:avLst/>
            </a:prstGeom>
            <a:noFill/>
            <a:ln>
              <a:noFill/>
            </a:ln>
          </p:spPr>
        </p:pic>
      </p:grpSp>
      <p:pic>
        <p:nvPicPr>
          <p:cNvPr id="227" name="Google Shape;227;p19"/>
          <p:cNvPicPr preferRelativeResize="0"/>
          <p:nvPr/>
        </p:nvPicPr>
        <p:blipFill>
          <a:blip r:embed="rId5">
            <a:alphaModFix/>
          </a:blip>
          <a:stretch>
            <a:fillRect/>
          </a:stretch>
        </p:blipFill>
        <p:spPr>
          <a:xfrm rot="812699" flipH="1">
            <a:off x="-1028701" y="1312132"/>
            <a:ext cx="6929968" cy="6252632"/>
          </a:xfrm>
          <a:prstGeom prst="rect">
            <a:avLst/>
          </a:prstGeom>
          <a:noFill/>
          <a:ln>
            <a:noFill/>
          </a:ln>
        </p:spPr>
      </p:pic>
    </p:spTree>
    <p:extLst>
      <p:ext uri="{BB962C8B-B14F-4D97-AF65-F5344CB8AC3E}">
        <p14:creationId xmlns:p14="http://schemas.microsoft.com/office/powerpoint/2010/main" val="125948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950967" y="1853867"/>
            <a:ext cx="4797200" cy="17908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30" name="Google Shape;230;p20"/>
          <p:cNvSpPr txBox="1">
            <a:spLocks noGrp="1"/>
          </p:cNvSpPr>
          <p:nvPr>
            <p:ph type="subTitle" idx="1"/>
          </p:nvPr>
        </p:nvSpPr>
        <p:spPr>
          <a:xfrm>
            <a:off x="950967" y="3601000"/>
            <a:ext cx="4797200" cy="119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grpSp>
        <p:nvGrpSpPr>
          <p:cNvPr id="231" name="Google Shape;231;p20"/>
          <p:cNvGrpSpPr/>
          <p:nvPr/>
        </p:nvGrpSpPr>
        <p:grpSpPr>
          <a:xfrm flipH="1">
            <a:off x="191300" y="-67244"/>
            <a:ext cx="5256971" cy="6824731"/>
            <a:chOff x="5689500" y="14330"/>
            <a:chExt cx="3942728" cy="5118548"/>
          </a:xfrm>
        </p:grpSpPr>
        <p:pic>
          <p:nvPicPr>
            <p:cNvPr id="232" name="Google Shape;232;p20"/>
            <p:cNvPicPr preferRelativeResize="0"/>
            <p:nvPr/>
          </p:nvPicPr>
          <p:blipFill>
            <a:blip r:embed="rId2">
              <a:alphaModFix/>
            </a:blip>
            <a:stretch>
              <a:fillRect/>
            </a:stretch>
          </p:blipFill>
          <p:spPr>
            <a:xfrm rot="710274">
              <a:off x="7477263" y="49018"/>
              <a:ext cx="367226" cy="280015"/>
            </a:xfrm>
            <a:prstGeom prst="rect">
              <a:avLst/>
            </a:prstGeom>
            <a:noFill/>
            <a:ln>
              <a:noFill/>
            </a:ln>
          </p:spPr>
        </p:pic>
        <p:pic>
          <p:nvPicPr>
            <p:cNvPr id="233" name="Google Shape;233;p20"/>
            <p:cNvPicPr preferRelativeResize="0"/>
            <p:nvPr/>
          </p:nvPicPr>
          <p:blipFill>
            <a:blip r:embed="rId3">
              <a:alphaModFix/>
            </a:blip>
            <a:stretch>
              <a:fillRect/>
            </a:stretch>
          </p:blipFill>
          <p:spPr>
            <a:xfrm flipH="1">
              <a:off x="5689500" y="274728"/>
              <a:ext cx="1686803" cy="350500"/>
            </a:xfrm>
            <a:prstGeom prst="rect">
              <a:avLst/>
            </a:prstGeom>
            <a:noFill/>
            <a:ln>
              <a:noFill/>
            </a:ln>
          </p:spPr>
        </p:pic>
        <p:pic>
          <p:nvPicPr>
            <p:cNvPr id="234" name="Google Shape;234;p20"/>
            <p:cNvPicPr preferRelativeResize="0"/>
            <p:nvPr/>
          </p:nvPicPr>
          <p:blipFill>
            <a:blip r:embed="rId3">
              <a:alphaModFix/>
            </a:blip>
            <a:stretch>
              <a:fillRect/>
            </a:stretch>
          </p:blipFill>
          <p:spPr>
            <a:xfrm flipH="1">
              <a:off x="7945425" y="4782378"/>
              <a:ext cx="1686803" cy="350500"/>
            </a:xfrm>
            <a:prstGeom prst="rect">
              <a:avLst/>
            </a:prstGeom>
            <a:noFill/>
            <a:ln>
              <a:noFill/>
            </a:ln>
          </p:spPr>
        </p:pic>
        <p:pic>
          <p:nvPicPr>
            <p:cNvPr id="235" name="Google Shape;235;p20"/>
            <p:cNvPicPr preferRelativeResize="0"/>
            <p:nvPr/>
          </p:nvPicPr>
          <p:blipFill>
            <a:blip r:embed="rId4">
              <a:alphaModFix/>
            </a:blip>
            <a:stretch>
              <a:fillRect/>
            </a:stretch>
          </p:blipFill>
          <p:spPr>
            <a:xfrm rot="3934412">
              <a:off x="7923906" y="4835257"/>
              <a:ext cx="257459" cy="244764"/>
            </a:xfrm>
            <a:prstGeom prst="rect">
              <a:avLst/>
            </a:prstGeom>
            <a:noFill/>
            <a:ln>
              <a:noFill/>
            </a:ln>
          </p:spPr>
        </p:pic>
      </p:grpSp>
      <p:pic>
        <p:nvPicPr>
          <p:cNvPr id="236" name="Google Shape;236;p20"/>
          <p:cNvPicPr preferRelativeResize="0"/>
          <p:nvPr/>
        </p:nvPicPr>
        <p:blipFill>
          <a:blip r:embed="rId5">
            <a:alphaModFix/>
          </a:blip>
          <a:stretch>
            <a:fillRect/>
          </a:stretch>
        </p:blipFill>
        <p:spPr>
          <a:xfrm>
            <a:off x="7054034" y="2183400"/>
            <a:ext cx="7156265" cy="5604933"/>
          </a:xfrm>
          <a:prstGeom prst="rect">
            <a:avLst/>
          </a:prstGeom>
          <a:noFill/>
          <a:ln>
            <a:noFill/>
          </a:ln>
        </p:spPr>
      </p:pic>
    </p:spTree>
    <p:extLst>
      <p:ext uri="{BB962C8B-B14F-4D97-AF65-F5344CB8AC3E}">
        <p14:creationId xmlns:p14="http://schemas.microsoft.com/office/powerpoint/2010/main" val="330026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950967" y="2707367"/>
            <a:ext cx="5440000" cy="1144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20" name="Google Shape;20;p3"/>
          <p:cNvSpPr txBox="1">
            <a:spLocks noGrp="1"/>
          </p:cNvSpPr>
          <p:nvPr>
            <p:ph type="title" idx="2" hasCustomPrompt="1"/>
          </p:nvPr>
        </p:nvSpPr>
        <p:spPr>
          <a:xfrm>
            <a:off x="950967" y="1413751"/>
            <a:ext cx="2202800" cy="1221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667">
                <a:solidFill>
                  <a:schemeClr val="lt2"/>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21" name="Google Shape;21;p3"/>
          <p:cNvSpPr txBox="1">
            <a:spLocks noGrp="1"/>
          </p:cNvSpPr>
          <p:nvPr>
            <p:ph type="subTitle" idx="1"/>
          </p:nvPr>
        </p:nvSpPr>
        <p:spPr>
          <a:xfrm>
            <a:off x="950967" y="3852151"/>
            <a:ext cx="3220800" cy="98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grpSp>
        <p:nvGrpSpPr>
          <p:cNvPr id="22" name="Google Shape;22;p3"/>
          <p:cNvGrpSpPr/>
          <p:nvPr/>
        </p:nvGrpSpPr>
        <p:grpSpPr>
          <a:xfrm>
            <a:off x="4021398" y="153453"/>
            <a:ext cx="8511271" cy="6704547"/>
            <a:chOff x="3016048" y="115090"/>
            <a:chExt cx="6383453" cy="5028410"/>
          </a:xfrm>
        </p:grpSpPr>
        <p:pic>
          <p:nvPicPr>
            <p:cNvPr id="23" name="Google Shape;23;p3"/>
            <p:cNvPicPr preferRelativeResize="0"/>
            <p:nvPr/>
          </p:nvPicPr>
          <p:blipFill>
            <a:blip r:embed="rId2">
              <a:alphaModFix/>
            </a:blip>
            <a:stretch>
              <a:fillRect/>
            </a:stretch>
          </p:blipFill>
          <p:spPr>
            <a:xfrm flipH="1">
              <a:off x="3016048" y="687300"/>
              <a:ext cx="6127952" cy="4456201"/>
            </a:xfrm>
            <a:prstGeom prst="rect">
              <a:avLst/>
            </a:prstGeom>
            <a:noFill/>
            <a:ln>
              <a:noFill/>
            </a:ln>
          </p:spPr>
        </p:pic>
        <p:pic>
          <p:nvPicPr>
            <p:cNvPr id="24" name="Google Shape;24;p3"/>
            <p:cNvPicPr preferRelativeResize="0"/>
            <p:nvPr/>
          </p:nvPicPr>
          <p:blipFill>
            <a:blip r:embed="rId3">
              <a:alphaModFix/>
            </a:blip>
            <a:stretch>
              <a:fillRect/>
            </a:stretch>
          </p:blipFill>
          <p:spPr>
            <a:xfrm flipH="1">
              <a:off x="5291386" y="465602"/>
              <a:ext cx="1109226" cy="230496"/>
            </a:xfrm>
            <a:prstGeom prst="rect">
              <a:avLst/>
            </a:prstGeom>
            <a:noFill/>
            <a:ln>
              <a:noFill/>
            </a:ln>
          </p:spPr>
        </p:pic>
        <p:pic>
          <p:nvPicPr>
            <p:cNvPr id="25" name="Google Shape;25;p3"/>
            <p:cNvPicPr preferRelativeResize="0"/>
            <p:nvPr/>
          </p:nvPicPr>
          <p:blipFill>
            <a:blip r:embed="rId3">
              <a:alphaModFix/>
            </a:blip>
            <a:stretch>
              <a:fillRect/>
            </a:stretch>
          </p:blipFill>
          <p:spPr>
            <a:xfrm>
              <a:off x="7712699" y="115090"/>
              <a:ext cx="1686803" cy="350500"/>
            </a:xfrm>
            <a:prstGeom prst="rect">
              <a:avLst/>
            </a:prstGeom>
            <a:noFill/>
            <a:ln>
              <a:noFill/>
            </a:ln>
          </p:spPr>
        </p:pic>
      </p:grpSp>
      <p:grpSp>
        <p:nvGrpSpPr>
          <p:cNvPr id="26" name="Google Shape;26;p3"/>
          <p:cNvGrpSpPr/>
          <p:nvPr/>
        </p:nvGrpSpPr>
        <p:grpSpPr>
          <a:xfrm>
            <a:off x="-215456" y="-218996"/>
            <a:ext cx="10072635" cy="6591947"/>
            <a:chOff x="-161592" y="-164247"/>
            <a:chExt cx="7554476" cy="4943960"/>
          </a:xfrm>
        </p:grpSpPr>
        <p:pic>
          <p:nvPicPr>
            <p:cNvPr id="27" name="Google Shape;27;p3"/>
            <p:cNvPicPr preferRelativeResize="0"/>
            <p:nvPr/>
          </p:nvPicPr>
          <p:blipFill>
            <a:blip r:embed="rId4">
              <a:alphaModFix/>
            </a:blip>
            <a:stretch>
              <a:fillRect/>
            </a:stretch>
          </p:blipFill>
          <p:spPr>
            <a:xfrm rot="771746">
              <a:off x="7130267" y="253945"/>
              <a:ext cx="244901" cy="186737"/>
            </a:xfrm>
            <a:prstGeom prst="rect">
              <a:avLst/>
            </a:prstGeom>
            <a:noFill/>
            <a:ln>
              <a:noFill/>
            </a:ln>
          </p:spPr>
        </p:pic>
        <p:pic>
          <p:nvPicPr>
            <p:cNvPr id="28" name="Google Shape;28;p3"/>
            <p:cNvPicPr preferRelativeResize="0"/>
            <p:nvPr/>
          </p:nvPicPr>
          <p:blipFill>
            <a:blip r:embed="rId5">
              <a:alphaModFix/>
            </a:blip>
            <a:stretch>
              <a:fillRect/>
            </a:stretch>
          </p:blipFill>
          <p:spPr>
            <a:xfrm>
              <a:off x="-161592" y="1603030"/>
              <a:ext cx="373200" cy="373200"/>
            </a:xfrm>
            <a:prstGeom prst="rect">
              <a:avLst/>
            </a:prstGeom>
            <a:noFill/>
            <a:ln>
              <a:noFill/>
            </a:ln>
          </p:spPr>
        </p:pic>
        <p:pic>
          <p:nvPicPr>
            <p:cNvPr id="29" name="Google Shape;29;p3"/>
            <p:cNvPicPr preferRelativeResize="0"/>
            <p:nvPr/>
          </p:nvPicPr>
          <p:blipFill>
            <a:blip r:embed="rId6">
              <a:alphaModFix/>
            </a:blip>
            <a:stretch>
              <a:fillRect/>
            </a:stretch>
          </p:blipFill>
          <p:spPr>
            <a:xfrm rot="1368774">
              <a:off x="1079588" y="-105775"/>
              <a:ext cx="373200" cy="354807"/>
            </a:xfrm>
            <a:prstGeom prst="rect">
              <a:avLst/>
            </a:prstGeom>
            <a:noFill/>
            <a:ln>
              <a:noFill/>
            </a:ln>
          </p:spPr>
        </p:pic>
        <p:pic>
          <p:nvPicPr>
            <p:cNvPr id="30" name="Google Shape;30;p3"/>
            <p:cNvPicPr preferRelativeResize="0"/>
            <p:nvPr/>
          </p:nvPicPr>
          <p:blipFill>
            <a:blip r:embed="rId6">
              <a:alphaModFix/>
            </a:blip>
            <a:stretch>
              <a:fillRect/>
            </a:stretch>
          </p:blipFill>
          <p:spPr>
            <a:xfrm rot="3290615">
              <a:off x="3873370" y="4481607"/>
              <a:ext cx="257459" cy="244763"/>
            </a:xfrm>
            <a:prstGeom prst="rect">
              <a:avLst/>
            </a:prstGeom>
            <a:noFill/>
            <a:ln>
              <a:noFill/>
            </a:ln>
          </p:spPr>
        </p:pic>
      </p:grpSp>
    </p:spTree>
    <p:extLst>
      <p:ext uri="{BB962C8B-B14F-4D97-AF65-F5344CB8AC3E}">
        <p14:creationId xmlns:p14="http://schemas.microsoft.com/office/powerpoint/2010/main" val="183401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37"/>
        <p:cNvGrpSpPr/>
        <p:nvPr/>
      </p:nvGrpSpPr>
      <p:grpSpPr>
        <a:xfrm>
          <a:off x="0" y="0"/>
          <a:ext cx="0" cy="0"/>
          <a:chOff x="0" y="0"/>
          <a:chExt cx="0" cy="0"/>
        </a:xfrm>
      </p:grpSpPr>
      <p:sp>
        <p:nvSpPr>
          <p:cNvPr id="238" name="Google Shape;238;p21"/>
          <p:cNvSpPr txBox="1">
            <a:spLocks noGrp="1"/>
          </p:cNvSpPr>
          <p:nvPr>
            <p:ph type="title"/>
          </p:nvPr>
        </p:nvSpPr>
        <p:spPr>
          <a:xfrm>
            <a:off x="960000" y="593367"/>
            <a:ext cx="10272000" cy="964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39" name="Google Shape;239;p21"/>
          <p:cNvSpPr txBox="1">
            <a:spLocks noGrp="1"/>
          </p:cNvSpPr>
          <p:nvPr>
            <p:ph type="body" idx="1"/>
          </p:nvPr>
        </p:nvSpPr>
        <p:spPr>
          <a:xfrm>
            <a:off x="960000" y="1557767"/>
            <a:ext cx="10272000" cy="45808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Font typeface="Nunito Light"/>
              <a:buChar char="●"/>
              <a:defRPr sz="1600"/>
            </a:lvl1pPr>
            <a:lvl2pPr marL="1219170" lvl="1" indent="-406390" rtl="0">
              <a:lnSpc>
                <a:spcPct val="100000"/>
              </a:lnSpc>
              <a:spcBef>
                <a:spcPts val="0"/>
              </a:spcBef>
              <a:spcAft>
                <a:spcPts val="0"/>
              </a:spcAft>
              <a:buSzPts val="1200"/>
              <a:buFont typeface="Nunito Light"/>
              <a:buChar char="○"/>
              <a:defRPr sz="1600"/>
            </a:lvl2pPr>
            <a:lvl3pPr marL="1828754" lvl="2" indent="-406390" rtl="0">
              <a:lnSpc>
                <a:spcPct val="100000"/>
              </a:lnSpc>
              <a:spcBef>
                <a:spcPts val="0"/>
              </a:spcBef>
              <a:spcAft>
                <a:spcPts val="0"/>
              </a:spcAft>
              <a:buSzPts val="1200"/>
              <a:buFont typeface="Nunito Light"/>
              <a:buChar char="■"/>
              <a:defRPr sz="1600"/>
            </a:lvl3pPr>
            <a:lvl4pPr marL="2438339" lvl="3" indent="-406390" rtl="0">
              <a:lnSpc>
                <a:spcPct val="100000"/>
              </a:lnSpc>
              <a:spcBef>
                <a:spcPts val="0"/>
              </a:spcBef>
              <a:spcAft>
                <a:spcPts val="0"/>
              </a:spcAft>
              <a:buSzPts val="1200"/>
              <a:buFont typeface="Nunito Light"/>
              <a:buChar char="●"/>
              <a:defRPr sz="1600"/>
            </a:lvl4pPr>
            <a:lvl5pPr marL="3047924" lvl="4" indent="-406390" rtl="0">
              <a:lnSpc>
                <a:spcPct val="100000"/>
              </a:lnSpc>
              <a:spcBef>
                <a:spcPts val="0"/>
              </a:spcBef>
              <a:spcAft>
                <a:spcPts val="0"/>
              </a:spcAft>
              <a:buSzPts val="1200"/>
              <a:buFont typeface="Nunito Light"/>
              <a:buChar char="○"/>
              <a:defRPr sz="1600"/>
            </a:lvl5pPr>
            <a:lvl6pPr marL="3657509" lvl="5" indent="-406390" rtl="0">
              <a:lnSpc>
                <a:spcPct val="100000"/>
              </a:lnSpc>
              <a:spcBef>
                <a:spcPts val="0"/>
              </a:spcBef>
              <a:spcAft>
                <a:spcPts val="0"/>
              </a:spcAft>
              <a:buSzPts val="1200"/>
              <a:buFont typeface="Nunito Light"/>
              <a:buChar char="■"/>
              <a:defRPr sz="1600"/>
            </a:lvl6pPr>
            <a:lvl7pPr marL="4267093" lvl="6" indent="-406390" rtl="0">
              <a:lnSpc>
                <a:spcPct val="100000"/>
              </a:lnSpc>
              <a:spcBef>
                <a:spcPts val="0"/>
              </a:spcBef>
              <a:spcAft>
                <a:spcPts val="0"/>
              </a:spcAft>
              <a:buSzPts val="1200"/>
              <a:buFont typeface="Nunito Light"/>
              <a:buChar char="●"/>
              <a:defRPr sz="1600"/>
            </a:lvl7pPr>
            <a:lvl8pPr marL="4876678" lvl="7" indent="-406390" rtl="0">
              <a:lnSpc>
                <a:spcPct val="100000"/>
              </a:lnSpc>
              <a:spcBef>
                <a:spcPts val="0"/>
              </a:spcBef>
              <a:spcAft>
                <a:spcPts val="0"/>
              </a:spcAft>
              <a:buSzPts val="1200"/>
              <a:buFont typeface="Nunito Light"/>
              <a:buChar char="○"/>
              <a:defRPr sz="1600"/>
            </a:lvl8pPr>
            <a:lvl9pPr marL="5486263" lvl="8" indent="-406390" rtl="0">
              <a:lnSpc>
                <a:spcPct val="100000"/>
              </a:lnSpc>
              <a:spcBef>
                <a:spcPts val="0"/>
              </a:spcBef>
              <a:spcAft>
                <a:spcPts val="0"/>
              </a:spcAft>
              <a:buSzPts val="1200"/>
              <a:buFont typeface="Nunito Light"/>
              <a:buChar char="■"/>
              <a:defRPr sz="1600"/>
            </a:lvl9pPr>
          </a:lstStyle>
          <a:p>
            <a:pPr lvl="0"/>
            <a:r>
              <a:rPr lang="en-US"/>
              <a:t>Click to edit Master text styles</a:t>
            </a:r>
          </a:p>
        </p:txBody>
      </p:sp>
      <p:grpSp>
        <p:nvGrpSpPr>
          <p:cNvPr id="240" name="Google Shape;240;p21"/>
          <p:cNvGrpSpPr/>
          <p:nvPr/>
        </p:nvGrpSpPr>
        <p:grpSpPr>
          <a:xfrm>
            <a:off x="275569" y="305374"/>
            <a:ext cx="12066132" cy="4305077"/>
            <a:chOff x="206676" y="229030"/>
            <a:chExt cx="9049599" cy="3228808"/>
          </a:xfrm>
        </p:grpSpPr>
        <p:pic>
          <p:nvPicPr>
            <p:cNvPr id="241" name="Google Shape;241;p21"/>
            <p:cNvPicPr preferRelativeResize="0"/>
            <p:nvPr/>
          </p:nvPicPr>
          <p:blipFill>
            <a:blip r:embed="rId2">
              <a:alphaModFix/>
            </a:blip>
            <a:stretch>
              <a:fillRect/>
            </a:stretch>
          </p:blipFill>
          <p:spPr>
            <a:xfrm rot="740311">
              <a:off x="3307800" y="265031"/>
              <a:ext cx="367227" cy="280015"/>
            </a:xfrm>
            <a:prstGeom prst="rect">
              <a:avLst/>
            </a:prstGeom>
            <a:noFill/>
            <a:ln>
              <a:noFill/>
            </a:ln>
          </p:spPr>
        </p:pic>
        <p:pic>
          <p:nvPicPr>
            <p:cNvPr id="242" name="Google Shape;242;p21"/>
            <p:cNvPicPr preferRelativeResize="0"/>
            <p:nvPr/>
          </p:nvPicPr>
          <p:blipFill>
            <a:blip r:embed="rId3">
              <a:alphaModFix/>
            </a:blip>
            <a:stretch>
              <a:fillRect/>
            </a:stretch>
          </p:blipFill>
          <p:spPr>
            <a:xfrm>
              <a:off x="206676" y="1010237"/>
              <a:ext cx="257099" cy="257124"/>
            </a:xfrm>
            <a:prstGeom prst="rect">
              <a:avLst/>
            </a:prstGeom>
            <a:noFill/>
            <a:ln>
              <a:noFill/>
            </a:ln>
          </p:spPr>
        </p:pic>
        <p:pic>
          <p:nvPicPr>
            <p:cNvPr id="243" name="Google Shape;243;p21"/>
            <p:cNvPicPr preferRelativeResize="0"/>
            <p:nvPr/>
          </p:nvPicPr>
          <p:blipFill>
            <a:blip r:embed="rId3">
              <a:alphaModFix/>
            </a:blip>
            <a:stretch>
              <a:fillRect/>
            </a:stretch>
          </p:blipFill>
          <p:spPr>
            <a:xfrm>
              <a:off x="8586383" y="2196255"/>
              <a:ext cx="373200" cy="373200"/>
            </a:xfrm>
            <a:prstGeom prst="rect">
              <a:avLst/>
            </a:prstGeom>
            <a:noFill/>
            <a:ln>
              <a:noFill/>
            </a:ln>
          </p:spPr>
        </p:pic>
        <p:pic>
          <p:nvPicPr>
            <p:cNvPr id="244" name="Google Shape;244;p21"/>
            <p:cNvPicPr preferRelativeResize="0"/>
            <p:nvPr/>
          </p:nvPicPr>
          <p:blipFill>
            <a:blip r:embed="rId4">
              <a:alphaModFix/>
            </a:blip>
            <a:stretch>
              <a:fillRect/>
            </a:stretch>
          </p:blipFill>
          <p:spPr>
            <a:xfrm rot="3290615">
              <a:off x="8953370" y="3159732"/>
              <a:ext cx="257459" cy="244763"/>
            </a:xfrm>
            <a:prstGeom prst="rect">
              <a:avLst/>
            </a:prstGeom>
            <a:noFill/>
            <a:ln>
              <a:noFill/>
            </a:ln>
          </p:spPr>
        </p:pic>
      </p:grpSp>
    </p:spTree>
    <p:extLst>
      <p:ext uri="{BB962C8B-B14F-4D97-AF65-F5344CB8AC3E}">
        <p14:creationId xmlns:p14="http://schemas.microsoft.com/office/powerpoint/2010/main" val="7640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45"/>
        <p:cNvGrpSpPr/>
        <p:nvPr/>
      </p:nvGrpSpPr>
      <p:grpSpPr>
        <a:xfrm>
          <a:off x="0" y="0"/>
          <a:ext cx="0" cy="0"/>
          <a:chOff x="0" y="0"/>
          <a:chExt cx="0" cy="0"/>
        </a:xfrm>
      </p:grpSpPr>
      <p:sp>
        <p:nvSpPr>
          <p:cNvPr id="246" name="Google Shape;246;p22"/>
          <p:cNvSpPr txBox="1">
            <a:spLocks noGrp="1"/>
          </p:cNvSpPr>
          <p:nvPr>
            <p:ph type="title"/>
          </p:nvPr>
        </p:nvSpPr>
        <p:spPr>
          <a:xfrm>
            <a:off x="960000" y="593367"/>
            <a:ext cx="10272000" cy="964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47" name="Google Shape;247;p22"/>
          <p:cNvSpPr txBox="1">
            <a:spLocks noGrp="1"/>
          </p:cNvSpPr>
          <p:nvPr>
            <p:ph type="body" idx="1"/>
          </p:nvPr>
        </p:nvSpPr>
        <p:spPr>
          <a:xfrm>
            <a:off x="960000" y="1557767"/>
            <a:ext cx="10272000" cy="1513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Font typeface="Nunito Light"/>
              <a:buChar char="●"/>
              <a:defRPr sz="1600"/>
            </a:lvl1pPr>
            <a:lvl2pPr marL="1219170" lvl="1" indent="-406390" rtl="0">
              <a:lnSpc>
                <a:spcPct val="100000"/>
              </a:lnSpc>
              <a:spcBef>
                <a:spcPts val="0"/>
              </a:spcBef>
              <a:spcAft>
                <a:spcPts val="0"/>
              </a:spcAft>
              <a:buSzPts val="1200"/>
              <a:buFont typeface="Nunito Light"/>
              <a:buChar char="○"/>
              <a:defRPr sz="1600"/>
            </a:lvl2pPr>
            <a:lvl3pPr marL="1828754" lvl="2" indent="-406390" rtl="0">
              <a:lnSpc>
                <a:spcPct val="100000"/>
              </a:lnSpc>
              <a:spcBef>
                <a:spcPts val="0"/>
              </a:spcBef>
              <a:spcAft>
                <a:spcPts val="0"/>
              </a:spcAft>
              <a:buSzPts val="1200"/>
              <a:buFont typeface="Nunito Light"/>
              <a:buChar char="■"/>
              <a:defRPr sz="1600"/>
            </a:lvl3pPr>
            <a:lvl4pPr marL="2438339" lvl="3" indent="-406390" rtl="0">
              <a:lnSpc>
                <a:spcPct val="100000"/>
              </a:lnSpc>
              <a:spcBef>
                <a:spcPts val="0"/>
              </a:spcBef>
              <a:spcAft>
                <a:spcPts val="0"/>
              </a:spcAft>
              <a:buSzPts val="1200"/>
              <a:buFont typeface="Nunito Light"/>
              <a:buChar char="●"/>
              <a:defRPr sz="1600"/>
            </a:lvl4pPr>
            <a:lvl5pPr marL="3047924" lvl="4" indent="-406390" rtl="0">
              <a:lnSpc>
                <a:spcPct val="100000"/>
              </a:lnSpc>
              <a:spcBef>
                <a:spcPts val="0"/>
              </a:spcBef>
              <a:spcAft>
                <a:spcPts val="0"/>
              </a:spcAft>
              <a:buSzPts val="1200"/>
              <a:buFont typeface="Nunito Light"/>
              <a:buChar char="○"/>
              <a:defRPr sz="1600"/>
            </a:lvl5pPr>
            <a:lvl6pPr marL="3657509" lvl="5" indent="-406390" rtl="0">
              <a:lnSpc>
                <a:spcPct val="100000"/>
              </a:lnSpc>
              <a:spcBef>
                <a:spcPts val="0"/>
              </a:spcBef>
              <a:spcAft>
                <a:spcPts val="0"/>
              </a:spcAft>
              <a:buSzPts val="1200"/>
              <a:buFont typeface="Nunito Light"/>
              <a:buChar char="■"/>
              <a:defRPr sz="1600"/>
            </a:lvl6pPr>
            <a:lvl7pPr marL="4267093" lvl="6" indent="-406390" rtl="0">
              <a:lnSpc>
                <a:spcPct val="100000"/>
              </a:lnSpc>
              <a:spcBef>
                <a:spcPts val="0"/>
              </a:spcBef>
              <a:spcAft>
                <a:spcPts val="0"/>
              </a:spcAft>
              <a:buSzPts val="1200"/>
              <a:buFont typeface="Nunito Light"/>
              <a:buChar char="●"/>
              <a:defRPr sz="1600"/>
            </a:lvl7pPr>
            <a:lvl8pPr marL="4876678" lvl="7" indent="-406390" rtl="0">
              <a:lnSpc>
                <a:spcPct val="100000"/>
              </a:lnSpc>
              <a:spcBef>
                <a:spcPts val="0"/>
              </a:spcBef>
              <a:spcAft>
                <a:spcPts val="0"/>
              </a:spcAft>
              <a:buSzPts val="1200"/>
              <a:buFont typeface="Nunito Light"/>
              <a:buChar char="○"/>
              <a:defRPr sz="1600"/>
            </a:lvl8pPr>
            <a:lvl9pPr marL="5486263" lvl="8" indent="-406390" rtl="0">
              <a:lnSpc>
                <a:spcPct val="100000"/>
              </a:lnSpc>
              <a:spcBef>
                <a:spcPts val="0"/>
              </a:spcBef>
              <a:spcAft>
                <a:spcPts val="0"/>
              </a:spcAft>
              <a:buSzPts val="1200"/>
              <a:buFont typeface="Nunito Light"/>
              <a:buChar char="■"/>
              <a:defRPr sz="1600"/>
            </a:lvl9pPr>
          </a:lstStyle>
          <a:p>
            <a:pPr lvl="0"/>
            <a:r>
              <a:rPr lang="en-US"/>
              <a:t>Click to edit Master text styles</a:t>
            </a:r>
          </a:p>
        </p:txBody>
      </p:sp>
      <p:grpSp>
        <p:nvGrpSpPr>
          <p:cNvPr id="248" name="Google Shape;248;p22"/>
          <p:cNvGrpSpPr/>
          <p:nvPr/>
        </p:nvGrpSpPr>
        <p:grpSpPr>
          <a:xfrm>
            <a:off x="-2635766" y="-2536833"/>
            <a:ext cx="16266985" cy="9511232"/>
            <a:chOff x="-1976825" y="-1902625"/>
            <a:chExt cx="12200239" cy="7133424"/>
          </a:xfrm>
        </p:grpSpPr>
        <p:pic>
          <p:nvPicPr>
            <p:cNvPr id="249" name="Google Shape;249;p22"/>
            <p:cNvPicPr preferRelativeResize="0"/>
            <p:nvPr/>
          </p:nvPicPr>
          <p:blipFill>
            <a:blip r:embed="rId2">
              <a:alphaModFix/>
            </a:blip>
            <a:stretch>
              <a:fillRect/>
            </a:stretch>
          </p:blipFill>
          <p:spPr>
            <a:xfrm rot="-1953765">
              <a:off x="-1352894" y="-1041389"/>
              <a:ext cx="4239064" cy="3556553"/>
            </a:xfrm>
            <a:prstGeom prst="rect">
              <a:avLst/>
            </a:prstGeom>
            <a:noFill/>
            <a:ln>
              <a:noFill/>
            </a:ln>
          </p:spPr>
        </p:pic>
        <p:pic>
          <p:nvPicPr>
            <p:cNvPr id="250" name="Google Shape;250;p22"/>
            <p:cNvPicPr preferRelativeResize="0"/>
            <p:nvPr/>
          </p:nvPicPr>
          <p:blipFill>
            <a:blip r:embed="rId3">
              <a:alphaModFix/>
            </a:blip>
            <a:stretch>
              <a:fillRect/>
            </a:stretch>
          </p:blipFill>
          <p:spPr>
            <a:xfrm flipH="1">
              <a:off x="8536611" y="4522815"/>
              <a:ext cx="1686803" cy="350500"/>
            </a:xfrm>
            <a:prstGeom prst="rect">
              <a:avLst/>
            </a:prstGeom>
            <a:noFill/>
            <a:ln>
              <a:noFill/>
            </a:ln>
          </p:spPr>
        </p:pic>
        <p:pic>
          <p:nvPicPr>
            <p:cNvPr id="251" name="Google Shape;251;p22"/>
            <p:cNvPicPr preferRelativeResize="0"/>
            <p:nvPr/>
          </p:nvPicPr>
          <p:blipFill>
            <a:blip r:embed="rId3">
              <a:alphaModFix/>
            </a:blip>
            <a:stretch>
              <a:fillRect/>
            </a:stretch>
          </p:blipFill>
          <p:spPr>
            <a:xfrm flipH="1">
              <a:off x="6290573" y="214527"/>
              <a:ext cx="1109226" cy="230496"/>
            </a:xfrm>
            <a:prstGeom prst="rect">
              <a:avLst/>
            </a:prstGeom>
            <a:noFill/>
            <a:ln>
              <a:noFill/>
            </a:ln>
          </p:spPr>
        </p:pic>
        <p:pic>
          <p:nvPicPr>
            <p:cNvPr id="252" name="Google Shape;252;p22"/>
            <p:cNvPicPr preferRelativeResize="0"/>
            <p:nvPr/>
          </p:nvPicPr>
          <p:blipFill>
            <a:blip r:embed="rId3">
              <a:alphaModFix/>
            </a:blip>
            <a:stretch>
              <a:fillRect/>
            </a:stretch>
          </p:blipFill>
          <p:spPr>
            <a:xfrm flipH="1">
              <a:off x="7553873" y="5000302"/>
              <a:ext cx="1109226" cy="230496"/>
            </a:xfrm>
            <a:prstGeom prst="rect">
              <a:avLst/>
            </a:prstGeom>
            <a:noFill/>
            <a:ln>
              <a:noFill/>
            </a:ln>
          </p:spPr>
        </p:pic>
      </p:grpSp>
    </p:spTree>
    <p:extLst>
      <p:ext uri="{BB962C8B-B14F-4D97-AF65-F5344CB8AC3E}">
        <p14:creationId xmlns:p14="http://schemas.microsoft.com/office/powerpoint/2010/main" val="291070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53"/>
        <p:cNvGrpSpPr/>
        <p:nvPr/>
      </p:nvGrpSpPr>
      <p:grpSpPr>
        <a:xfrm>
          <a:off x="0" y="0"/>
          <a:ext cx="0" cy="0"/>
          <a:chOff x="0" y="0"/>
          <a:chExt cx="0" cy="0"/>
        </a:xfrm>
      </p:grpSpPr>
      <p:sp>
        <p:nvSpPr>
          <p:cNvPr id="254" name="Google Shape;254;p23"/>
          <p:cNvSpPr txBox="1">
            <a:spLocks noGrp="1"/>
          </p:cNvSpPr>
          <p:nvPr>
            <p:ph type="title"/>
          </p:nvPr>
        </p:nvSpPr>
        <p:spPr>
          <a:xfrm>
            <a:off x="960000" y="593367"/>
            <a:ext cx="10272000" cy="9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55" name="Google Shape;255;p23"/>
          <p:cNvSpPr txBox="1">
            <a:spLocks noGrp="1"/>
          </p:cNvSpPr>
          <p:nvPr>
            <p:ph type="subTitle" idx="1"/>
          </p:nvPr>
        </p:nvSpPr>
        <p:spPr>
          <a:xfrm>
            <a:off x="6564100" y="4351567"/>
            <a:ext cx="3520000" cy="148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56" name="Google Shape;256;p23"/>
          <p:cNvSpPr txBox="1">
            <a:spLocks noGrp="1"/>
          </p:cNvSpPr>
          <p:nvPr>
            <p:ph type="subTitle" idx="2"/>
          </p:nvPr>
        </p:nvSpPr>
        <p:spPr>
          <a:xfrm>
            <a:off x="2107873" y="4351567"/>
            <a:ext cx="3520000" cy="148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57" name="Google Shape;257;p23"/>
          <p:cNvSpPr txBox="1">
            <a:spLocks noGrp="1"/>
          </p:cNvSpPr>
          <p:nvPr>
            <p:ph type="subTitle" idx="3"/>
          </p:nvPr>
        </p:nvSpPr>
        <p:spPr>
          <a:xfrm>
            <a:off x="2107873" y="3606367"/>
            <a:ext cx="3520000" cy="73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258" name="Google Shape;258;p23"/>
          <p:cNvSpPr txBox="1">
            <a:spLocks noGrp="1"/>
          </p:cNvSpPr>
          <p:nvPr>
            <p:ph type="subTitle" idx="4"/>
          </p:nvPr>
        </p:nvSpPr>
        <p:spPr>
          <a:xfrm>
            <a:off x="6564119" y="3606367"/>
            <a:ext cx="3520000" cy="73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grpSp>
        <p:nvGrpSpPr>
          <p:cNvPr id="259" name="Google Shape;259;p23"/>
          <p:cNvGrpSpPr/>
          <p:nvPr/>
        </p:nvGrpSpPr>
        <p:grpSpPr>
          <a:xfrm>
            <a:off x="-2721233" y="-2453833"/>
            <a:ext cx="15805100" cy="10223501"/>
            <a:chOff x="-2040925" y="-1840375"/>
            <a:chExt cx="11853825" cy="7667626"/>
          </a:xfrm>
        </p:grpSpPr>
        <p:pic>
          <p:nvPicPr>
            <p:cNvPr id="260" name="Google Shape;260;p23"/>
            <p:cNvPicPr preferRelativeResize="0"/>
            <p:nvPr/>
          </p:nvPicPr>
          <p:blipFill>
            <a:blip r:embed="rId2">
              <a:alphaModFix/>
            </a:blip>
            <a:stretch>
              <a:fillRect/>
            </a:stretch>
          </p:blipFill>
          <p:spPr>
            <a:xfrm>
              <a:off x="-2040925" y="-1840375"/>
              <a:ext cx="7089074" cy="5143501"/>
            </a:xfrm>
            <a:prstGeom prst="rect">
              <a:avLst/>
            </a:prstGeom>
            <a:noFill/>
            <a:ln>
              <a:noFill/>
            </a:ln>
          </p:spPr>
        </p:pic>
        <p:pic>
          <p:nvPicPr>
            <p:cNvPr id="261" name="Google Shape;261;p23"/>
            <p:cNvPicPr preferRelativeResize="0"/>
            <p:nvPr/>
          </p:nvPicPr>
          <p:blipFill>
            <a:blip r:embed="rId3">
              <a:alphaModFix/>
            </a:blip>
            <a:stretch>
              <a:fillRect/>
            </a:stretch>
          </p:blipFill>
          <p:spPr>
            <a:xfrm flipH="1">
              <a:off x="6880726" y="3032725"/>
              <a:ext cx="2932174" cy="2794526"/>
            </a:xfrm>
            <a:prstGeom prst="rect">
              <a:avLst/>
            </a:prstGeom>
            <a:noFill/>
            <a:ln>
              <a:noFill/>
            </a:ln>
          </p:spPr>
        </p:pic>
      </p:grpSp>
      <p:grpSp>
        <p:nvGrpSpPr>
          <p:cNvPr id="262" name="Google Shape;262;p23"/>
          <p:cNvGrpSpPr/>
          <p:nvPr/>
        </p:nvGrpSpPr>
        <p:grpSpPr>
          <a:xfrm>
            <a:off x="-674935" y="-248693"/>
            <a:ext cx="13538068" cy="6952021"/>
            <a:chOff x="-506202" y="-186520"/>
            <a:chExt cx="10153551" cy="5214016"/>
          </a:xfrm>
        </p:grpSpPr>
        <p:pic>
          <p:nvPicPr>
            <p:cNvPr id="263" name="Google Shape;263;p23"/>
            <p:cNvPicPr preferRelativeResize="0"/>
            <p:nvPr/>
          </p:nvPicPr>
          <p:blipFill>
            <a:blip r:embed="rId4">
              <a:alphaModFix/>
            </a:blip>
            <a:stretch>
              <a:fillRect/>
            </a:stretch>
          </p:blipFill>
          <p:spPr>
            <a:xfrm flipH="1">
              <a:off x="7718811" y="94515"/>
              <a:ext cx="1686803" cy="350500"/>
            </a:xfrm>
            <a:prstGeom prst="rect">
              <a:avLst/>
            </a:prstGeom>
            <a:noFill/>
            <a:ln>
              <a:noFill/>
            </a:ln>
          </p:spPr>
        </p:pic>
        <p:pic>
          <p:nvPicPr>
            <p:cNvPr id="264" name="Google Shape;264;p23"/>
            <p:cNvPicPr preferRelativeResize="0"/>
            <p:nvPr/>
          </p:nvPicPr>
          <p:blipFill>
            <a:blip r:embed="rId4">
              <a:alphaModFix/>
            </a:blip>
            <a:stretch>
              <a:fillRect/>
            </a:stretch>
          </p:blipFill>
          <p:spPr>
            <a:xfrm flipH="1">
              <a:off x="-506202" y="2474277"/>
              <a:ext cx="1109226" cy="230496"/>
            </a:xfrm>
            <a:prstGeom prst="rect">
              <a:avLst/>
            </a:prstGeom>
            <a:noFill/>
            <a:ln>
              <a:noFill/>
            </a:ln>
          </p:spPr>
        </p:pic>
        <p:pic>
          <p:nvPicPr>
            <p:cNvPr id="265" name="Google Shape;265;p23"/>
            <p:cNvPicPr preferRelativeResize="0"/>
            <p:nvPr/>
          </p:nvPicPr>
          <p:blipFill>
            <a:blip r:embed="rId4">
              <a:alphaModFix/>
            </a:blip>
            <a:stretch>
              <a:fillRect/>
            </a:stretch>
          </p:blipFill>
          <p:spPr>
            <a:xfrm flipH="1">
              <a:off x="8538123" y="2456502"/>
              <a:ext cx="1109226" cy="230496"/>
            </a:xfrm>
            <a:prstGeom prst="rect">
              <a:avLst/>
            </a:prstGeom>
            <a:noFill/>
            <a:ln>
              <a:noFill/>
            </a:ln>
          </p:spPr>
        </p:pic>
        <p:pic>
          <p:nvPicPr>
            <p:cNvPr id="266" name="Google Shape;266;p23"/>
            <p:cNvPicPr preferRelativeResize="0"/>
            <p:nvPr/>
          </p:nvPicPr>
          <p:blipFill>
            <a:blip r:embed="rId5">
              <a:alphaModFix/>
            </a:blip>
            <a:stretch>
              <a:fillRect/>
            </a:stretch>
          </p:blipFill>
          <p:spPr>
            <a:xfrm rot="-727271">
              <a:off x="327475" y="1053155"/>
              <a:ext cx="367226" cy="280015"/>
            </a:xfrm>
            <a:prstGeom prst="rect">
              <a:avLst/>
            </a:prstGeom>
            <a:noFill/>
            <a:ln>
              <a:noFill/>
            </a:ln>
          </p:spPr>
        </p:pic>
        <p:pic>
          <p:nvPicPr>
            <p:cNvPr id="267" name="Google Shape;267;p23"/>
            <p:cNvPicPr preferRelativeResize="0"/>
            <p:nvPr/>
          </p:nvPicPr>
          <p:blipFill>
            <a:blip r:embed="rId6">
              <a:alphaModFix/>
            </a:blip>
            <a:stretch>
              <a:fillRect/>
            </a:stretch>
          </p:blipFill>
          <p:spPr>
            <a:xfrm>
              <a:off x="6630983" y="-186520"/>
              <a:ext cx="373200" cy="373200"/>
            </a:xfrm>
            <a:prstGeom prst="rect">
              <a:avLst/>
            </a:prstGeom>
            <a:noFill/>
            <a:ln>
              <a:noFill/>
            </a:ln>
          </p:spPr>
        </p:pic>
        <p:pic>
          <p:nvPicPr>
            <p:cNvPr id="268" name="Google Shape;268;p23"/>
            <p:cNvPicPr preferRelativeResize="0"/>
            <p:nvPr/>
          </p:nvPicPr>
          <p:blipFill>
            <a:blip r:embed="rId6">
              <a:alphaModFix/>
            </a:blip>
            <a:stretch>
              <a:fillRect/>
            </a:stretch>
          </p:blipFill>
          <p:spPr>
            <a:xfrm>
              <a:off x="212401" y="3160012"/>
              <a:ext cx="257099" cy="257124"/>
            </a:xfrm>
            <a:prstGeom prst="rect">
              <a:avLst/>
            </a:prstGeom>
            <a:noFill/>
            <a:ln>
              <a:noFill/>
            </a:ln>
          </p:spPr>
        </p:pic>
        <p:pic>
          <p:nvPicPr>
            <p:cNvPr id="269" name="Google Shape;269;p23"/>
            <p:cNvPicPr preferRelativeResize="0"/>
            <p:nvPr/>
          </p:nvPicPr>
          <p:blipFill>
            <a:blip r:embed="rId7">
              <a:alphaModFix/>
            </a:blip>
            <a:stretch>
              <a:fillRect/>
            </a:stretch>
          </p:blipFill>
          <p:spPr>
            <a:xfrm rot="1275511">
              <a:off x="6337907" y="4744382"/>
              <a:ext cx="257460" cy="244764"/>
            </a:xfrm>
            <a:prstGeom prst="rect">
              <a:avLst/>
            </a:prstGeom>
            <a:noFill/>
            <a:ln>
              <a:noFill/>
            </a:ln>
          </p:spPr>
        </p:pic>
      </p:grpSp>
    </p:spTree>
    <p:extLst>
      <p:ext uri="{BB962C8B-B14F-4D97-AF65-F5344CB8AC3E}">
        <p14:creationId xmlns:p14="http://schemas.microsoft.com/office/powerpoint/2010/main" val="241455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70"/>
        <p:cNvGrpSpPr/>
        <p:nvPr/>
      </p:nvGrpSpPr>
      <p:grpSpPr>
        <a:xfrm>
          <a:off x="0" y="0"/>
          <a:ext cx="0" cy="0"/>
          <a:chOff x="0" y="0"/>
          <a:chExt cx="0" cy="0"/>
        </a:xfrm>
      </p:grpSpPr>
      <p:sp>
        <p:nvSpPr>
          <p:cNvPr id="271" name="Google Shape;271;p24"/>
          <p:cNvSpPr txBox="1">
            <a:spLocks noGrp="1"/>
          </p:cNvSpPr>
          <p:nvPr>
            <p:ph type="title"/>
          </p:nvPr>
        </p:nvSpPr>
        <p:spPr>
          <a:xfrm>
            <a:off x="960000" y="593367"/>
            <a:ext cx="10272000" cy="964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72" name="Google Shape;272;p24"/>
          <p:cNvSpPr txBox="1">
            <a:spLocks noGrp="1"/>
          </p:cNvSpPr>
          <p:nvPr>
            <p:ph type="subTitle" idx="1"/>
          </p:nvPr>
        </p:nvSpPr>
        <p:spPr>
          <a:xfrm>
            <a:off x="6442771" y="2791667"/>
            <a:ext cx="4338800" cy="254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73" name="Google Shape;273;p24"/>
          <p:cNvSpPr txBox="1">
            <a:spLocks noGrp="1"/>
          </p:cNvSpPr>
          <p:nvPr>
            <p:ph type="subTitle" idx="2"/>
          </p:nvPr>
        </p:nvSpPr>
        <p:spPr>
          <a:xfrm>
            <a:off x="1410533" y="2791667"/>
            <a:ext cx="4338800" cy="254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grpSp>
        <p:nvGrpSpPr>
          <p:cNvPr id="274" name="Google Shape;274;p24"/>
          <p:cNvGrpSpPr/>
          <p:nvPr/>
        </p:nvGrpSpPr>
        <p:grpSpPr>
          <a:xfrm>
            <a:off x="-322034" y="-2445623"/>
            <a:ext cx="14435231" cy="4790088"/>
            <a:chOff x="-241526" y="-1834217"/>
            <a:chExt cx="10826423" cy="3592566"/>
          </a:xfrm>
        </p:grpSpPr>
        <p:pic>
          <p:nvPicPr>
            <p:cNvPr id="275" name="Google Shape;275;p24"/>
            <p:cNvPicPr preferRelativeResize="0"/>
            <p:nvPr/>
          </p:nvPicPr>
          <p:blipFill>
            <a:blip r:embed="rId2">
              <a:alphaModFix/>
            </a:blip>
            <a:stretch>
              <a:fillRect/>
            </a:stretch>
          </p:blipFill>
          <p:spPr>
            <a:xfrm>
              <a:off x="4740153" y="-1834217"/>
              <a:ext cx="5844744" cy="2994408"/>
            </a:xfrm>
            <a:prstGeom prst="rect">
              <a:avLst/>
            </a:prstGeom>
            <a:noFill/>
            <a:ln>
              <a:noFill/>
            </a:ln>
          </p:spPr>
        </p:pic>
        <p:pic>
          <p:nvPicPr>
            <p:cNvPr id="276" name="Google Shape;276;p24"/>
            <p:cNvPicPr preferRelativeResize="0"/>
            <p:nvPr/>
          </p:nvPicPr>
          <p:blipFill>
            <a:blip r:embed="rId3">
              <a:alphaModFix/>
            </a:blip>
            <a:stretch>
              <a:fillRect/>
            </a:stretch>
          </p:blipFill>
          <p:spPr>
            <a:xfrm flipH="1">
              <a:off x="8657936" y="1527852"/>
              <a:ext cx="1109226" cy="230496"/>
            </a:xfrm>
            <a:prstGeom prst="rect">
              <a:avLst/>
            </a:prstGeom>
            <a:noFill/>
            <a:ln>
              <a:noFill/>
            </a:ln>
          </p:spPr>
        </p:pic>
        <p:pic>
          <p:nvPicPr>
            <p:cNvPr id="277" name="Google Shape;277;p24"/>
            <p:cNvPicPr preferRelativeResize="0"/>
            <p:nvPr/>
          </p:nvPicPr>
          <p:blipFill>
            <a:blip r:embed="rId3">
              <a:alphaModFix/>
            </a:blip>
            <a:stretch>
              <a:fillRect/>
            </a:stretch>
          </p:blipFill>
          <p:spPr>
            <a:xfrm>
              <a:off x="-241526" y="115090"/>
              <a:ext cx="1686803" cy="350500"/>
            </a:xfrm>
            <a:prstGeom prst="rect">
              <a:avLst/>
            </a:prstGeom>
            <a:noFill/>
            <a:ln>
              <a:noFill/>
            </a:ln>
          </p:spPr>
        </p:pic>
      </p:grpSp>
      <p:grpSp>
        <p:nvGrpSpPr>
          <p:cNvPr id="278" name="Google Shape;278;p24"/>
          <p:cNvGrpSpPr/>
          <p:nvPr/>
        </p:nvGrpSpPr>
        <p:grpSpPr>
          <a:xfrm>
            <a:off x="-116029" y="305374"/>
            <a:ext cx="10639109" cy="6831893"/>
            <a:chOff x="-87022" y="229030"/>
            <a:chExt cx="7979332" cy="5123920"/>
          </a:xfrm>
        </p:grpSpPr>
        <p:pic>
          <p:nvPicPr>
            <p:cNvPr id="279" name="Google Shape;279;p24"/>
            <p:cNvPicPr preferRelativeResize="0"/>
            <p:nvPr/>
          </p:nvPicPr>
          <p:blipFill>
            <a:blip r:embed="rId4">
              <a:alphaModFix/>
            </a:blip>
            <a:stretch>
              <a:fillRect/>
            </a:stretch>
          </p:blipFill>
          <p:spPr>
            <a:xfrm rot="43">
              <a:off x="-87022" y="3357138"/>
              <a:ext cx="828645" cy="1384773"/>
            </a:xfrm>
            <a:prstGeom prst="rect">
              <a:avLst/>
            </a:prstGeom>
            <a:noFill/>
            <a:ln>
              <a:noFill/>
            </a:ln>
          </p:spPr>
        </p:pic>
        <p:pic>
          <p:nvPicPr>
            <p:cNvPr id="280" name="Google Shape;280;p24"/>
            <p:cNvPicPr preferRelativeResize="0"/>
            <p:nvPr/>
          </p:nvPicPr>
          <p:blipFill>
            <a:blip r:embed="rId5">
              <a:alphaModFix/>
            </a:blip>
            <a:stretch>
              <a:fillRect/>
            </a:stretch>
          </p:blipFill>
          <p:spPr>
            <a:xfrm flipH="1">
              <a:off x="-1" y="4369800"/>
              <a:ext cx="2913200" cy="983150"/>
            </a:xfrm>
            <a:prstGeom prst="rect">
              <a:avLst/>
            </a:prstGeom>
            <a:noFill/>
            <a:ln>
              <a:noFill/>
            </a:ln>
          </p:spPr>
        </p:pic>
        <p:pic>
          <p:nvPicPr>
            <p:cNvPr id="281" name="Google Shape;281;p24"/>
            <p:cNvPicPr preferRelativeResize="0"/>
            <p:nvPr/>
          </p:nvPicPr>
          <p:blipFill>
            <a:blip r:embed="rId6">
              <a:alphaModFix/>
            </a:blip>
            <a:stretch>
              <a:fillRect/>
            </a:stretch>
          </p:blipFill>
          <p:spPr>
            <a:xfrm rot="771746">
              <a:off x="7629692" y="253945"/>
              <a:ext cx="244901" cy="186737"/>
            </a:xfrm>
            <a:prstGeom prst="rect">
              <a:avLst/>
            </a:prstGeom>
            <a:noFill/>
            <a:ln>
              <a:noFill/>
            </a:ln>
          </p:spPr>
        </p:pic>
        <p:pic>
          <p:nvPicPr>
            <p:cNvPr id="282" name="Google Shape;282;p24"/>
            <p:cNvPicPr preferRelativeResize="0"/>
            <p:nvPr/>
          </p:nvPicPr>
          <p:blipFill>
            <a:blip r:embed="rId7">
              <a:alphaModFix/>
            </a:blip>
            <a:stretch>
              <a:fillRect/>
            </a:stretch>
          </p:blipFill>
          <p:spPr>
            <a:xfrm rot="1368774">
              <a:off x="6610788" y="4897900"/>
              <a:ext cx="373200" cy="354807"/>
            </a:xfrm>
            <a:prstGeom prst="rect">
              <a:avLst/>
            </a:prstGeom>
            <a:noFill/>
            <a:ln>
              <a:noFill/>
            </a:ln>
          </p:spPr>
        </p:pic>
        <p:pic>
          <p:nvPicPr>
            <p:cNvPr id="283" name="Google Shape;283;p24"/>
            <p:cNvPicPr preferRelativeResize="0"/>
            <p:nvPr/>
          </p:nvPicPr>
          <p:blipFill>
            <a:blip r:embed="rId7">
              <a:alphaModFix/>
            </a:blip>
            <a:stretch>
              <a:fillRect/>
            </a:stretch>
          </p:blipFill>
          <p:spPr>
            <a:xfrm rot="-561570">
              <a:off x="278895" y="2793832"/>
              <a:ext cx="257459" cy="244763"/>
            </a:xfrm>
            <a:prstGeom prst="rect">
              <a:avLst/>
            </a:prstGeom>
            <a:noFill/>
            <a:ln>
              <a:noFill/>
            </a:ln>
          </p:spPr>
        </p:pic>
      </p:grpSp>
    </p:spTree>
    <p:extLst>
      <p:ext uri="{BB962C8B-B14F-4D97-AF65-F5344CB8AC3E}">
        <p14:creationId xmlns:p14="http://schemas.microsoft.com/office/powerpoint/2010/main" val="379372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4"/>
        <p:cNvGrpSpPr/>
        <p:nvPr/>
      </p:nvGrpSpPr>
      <p:grpSpPr>
        <a:xfrm>
          <a:off x="0" y="0"/>
          <a:ext cx="0" cy="0"/>
          <a:chOff x="0" y="0"/>
          <a:chExt cx="0" cy="0"/>
        </a:xfrm>
      </p:grpSpPr>
      <p:sp>
        <p:nvSpPr>
          <p:cNvPr id="285" name="Google Shape;285;p25"/>
          <p:cNvSpPr txBox="1">
            <a:spLocks noGrp="1"/>
          </p:cNvSpPr>
          <p:nvPr>
            <p:ph type="title"/>
          </p:nvPr>
        </p:nvSpPr>
        <p:spPr>
          <a:xfrm>
            <a:off x="960000" y="593367"/>
            <a:ext cx="10272000" cy="9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86" name="Google Shape;286;p25"/>
          <p:cNvSpPr txBox="1">
            <a:spLocks noGrp="1"/>
          </p:cNvSpPr>
          <p:nvPr>
            <p:ph type="subTitle" idx="1"/>
          </p:nvPr>
        </p:nvSpPr>
        <p:spPr>
          <a:xfrm>
            <a:off x="1250167" y="4303932"/>
            <a:ext cx="2900400" cy="119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87" name="Google Shape;287;p25"/>
          <p:cNvSpPr txBox="1">
            <a:spLocks noGrp="1"/>
          </p:cNvSpPr>
          <p:nvPr>
            <p:ph type="subTitle" idx="2"/>
          </p:nvPr>
        </p:nvSpPr>
        <p:spPr>
          <a:xfrm>
            <a:off x="4645796" y="4303932"/>
            <a:ext cx="2900400" cy="119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88" name="Google Shape;288;p25"/>
          <p:cNvSpPr txBox="1">
            <a:spLocks noGrp="1"/>
          </p:cNvSpPr>
          <p:nvPr>
            <p:ph type="subTitle" idx="3"/>
          </p:nvPr>
        </p:nvSpPr>
        <p:spPr>
          <a:xfrm>
            <a:off x="8041433" y="4303932"/>
            <a:ext cx="2900400" cy="119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89" name="Google Shape;289;p25"/>
          <p:cNvSpPr txBox="1">
            <a:spLocks noGrp="1"/>
          </p:cNvSpPr>
          <p:nvPr>
            <p:ph type="subTitle" idx="4"/>
          </p:nvPr>
        </p:nvSpPr>
        <p:spPr>
          <a:xfrm>
            <a:off x="1250167" y="3565120"/>
            <a:ext cx="2900400" cy="73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290" name="Google Shape;290;p25"/>
          <p:cNvSpPr txBox="1">
            <a:spLocks noGrp="1"/>
          </p:cNvSpPr>
          <p:nvPr>
            <p:ph type="subTitle" idx="5"/>
          </p:nvPr>
        </p:nvSpPr>
        <p:spPr>
          <a:xfrm>
            <a:off x="4645800" y="3565120"/>
            <a:ext cx="2900400" cy="73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291" name="Google Shape;291;p25"/>
          <p:cNvSpPr txBox="1">
            <a:spLocks noGrp="1"/>
          </p:cNvSpPr>
          <p:nvPr>
            <p:ph type="subTitle" idx="6"/>
          </p:nvPr>
        </p:nvSpPr>
        <p:spPr>
          <a:xfrm>
            <a:off x="8041433" y="3565120"/>
            <a:ext cx="2900400" cy="73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pic>
        <p:nvPicPr>
          <p:cNvPr id="292" name="Google Shape;292;p25"/>
          <p:cNvPicPr preferRelativeResize="0"/>
          <p:nvPr/>
        </p:nvPicPr>
        <p:blipFill>
          <a:blip r:embed="rId2">
            <a:alphaModFix/>
          </a:blip>
          <a:stretch>
            <a:fillRect/>
          </a:stretch>
        </p:blipFill>
        <p:spPr>
          <a:xfrm>
            <a:off x="-4862165" y="5190901"/>
            <a:ext cx="8756197" cy="6858001"/>
          </a:xfrm>
          <a:prstGeom prst="rect">
            <a:avLst/>
          </a:prstGeom>
          <a:noFill/>
          <a:ln>
            <a:noFill/>
          </a:ln>
        </p:spPr>
      </p:pic>
      <p:grpSp>
        <p:nvGrpSpPr>
          <p:cNvPr id="293" name="Google Shape;293;p25"/>
          <p:cNvGrpSpPr/>
          <p:nvPr/>
        </p:nvGrpSpPr>
        <p:grpSpPr>
          <a:xfrm>
            <a:off x="-707469" y="-156182"/>
            <a:ext cx="13623501" cy="6613571"/>
            <a:chOff x="-530602" y="-117136"/>
            <a:chExt cx="10217626" cy="4960178"/>
          </a:xfrm>
        </p:grpSpPr>
        <p:pic>
          <p:nvPicPr>
            <p:cNvPr id="294" name="Google Shape;294;p25"/>
            <p:cNvPicPr preferRelativeResize="0"/>
            <p:nvPr/>
          </p:nvPicPr>
          <p:blipFill>
            <a:blip r:embed="rId3">
              <a:alphaModFix/>
            </a:blip>
            <a:stretch>
              <a:fillRect/>
            </a:stretch>
          </p:blipFill>
          <p:spPr>
            <a:xfrm>
              <a:off x="1545436" y="-59435"/>
              <a:ext cx="1686803" cy="350500"/>
            </a:xfrm>
            <a:prstGeom prst="rect">
              <a:avLst/>
            </a:prstGeom>
            <a:noFill/>
            <a:ln>
              <a:noFill/>
            </a:ln>
          </p:spPr>
        </p:pic>
        <p:pic>
          <p:nvPicPr>
            <p:cNvPr id="295" name="Google Shape;295;p25"/>
            <p:cNvPicPr preferRelativeResize="0"/>
            <p:nvPr/>
          </p:nvPicPr>
          <p:blipFill>
            <a:blip r:embed="rId3">
              <a:alphaModFix/>
            </a:blip>
            <a:stretch>
              <a:fillRect/>
            </a:stretch>
          </p:blipFill>
          <p:spPr>
            <a:xfrm>
              <a:off x="-530602" y="1017727"/>
              <a:ext cx="1109226" cy="230496"/>
            </a:xfrm>
            <a:prstGeom prst="rect">
              <a:avLst/>
            </a:prstGeom>
            <a:noFill/>
            <a:ln>
              <a:noFill/>
            </a:ln>
          </p:spPr>
        </p:pic>
        <p:pic>
          <p:nvPicPr>
            <p:cNvPr id="296" name="Google Shape;296;p25"/>
            <p:cNvPicPr preferRelativeResize="0"/>
            <p:nvPr/>
          </p:nvPicPr>
          <p:blipFill>
            <a:blip r:embed="rId4">
              <a:alphaModFix/>
            </a:blip>
            <a:stretch>
              <a:fillRect/>
            </a:stretch>
          </p:blipFill>
          <p:spPr>
            <a:xfrm rot="-4974561">
              <a:off x="8644132" y="4577819"/>
              <a:ext cx="257460" cy="244763"/>
            </a:xfrm>
            <a:prstGeom prst="rect">
              <a:avLst/>
            </a:prstGeom>
            <a:noFill/>
            <a:ln>
              <a:noFill/>
            </a:ln>
          </p:spPr>
        </p:pic>
        <p:pic>
          <p:nvPicPr>
            <p:cNvPr id="297" name="Google Shape;297;p25"/>
            <p:cNvPicPr preferRelativeResize="0"/>
            <p:nvPr/>
          </p:nvPicPr>
          <p:blipFill>
            <a:blip r:embed="rId5">
              <a:alphaModFix/>
            </a:blip>
            <a:stretch>
              <a:fillRect/>
            </a:stretch>
          </p:blipFill>
          <p:spPr>
            <a:xfrm>
              <a:off x="197876" y="2769399"/>
              <a:ext cx="257099" cy="257124"/>
            </a:xfrm>
            <a:prstGeom prst="rect">
              <a:avLst/>
            </a:prstGeom>
            <a:noFill/>
            <a:ln>
              <a:noFill/>
            </a:ln>
          </p:spPr>
        </p:pic>
        <p:pic>
          <p:nvPicPr>
            <p:cNvPr id="298" name="Google Shape;298;p25"/>
            <p:cNvPicPr preferRelativeResize="0"/>
            <p:nvPr/>
          </p:nvPicPr>
          <p:blipFill>
            <a:blip r:embed="rId6">
              <a:alphaModFix/>
            </a:blip>
            <a:stretch>
              <a:fillRect/>
            </a:stretch>
          </p:blipFill>
          <p:spPr>
            <a:xfrm rot="945865">
              <a:off x="7120050" y="-72520"/>
              <a:ext cx="367227" cy="280015"/>
            </a:xfrm>
            <a:prstGeom prst="rect">
              <a:avLst/>
            </a:prstGeom>
            <a:noFill/>
            <a:ln>
              <a:noFill/>
            </a:ln>
          </p:spPr>
        </p:pic>
        <p:pic>
          <p:nvPicPr>
            <p:cNvPr id="299" name="Google Shape;299;p25"/>
            <p:cNvPicPr preferRelativeResize="0"/>
            <p:nvPr/>
          </p:nvPicPr>
          <p:blipFill>
            <a:blip r:embed="rId5">
              <a:alphaModFix/>
            </a:blip>
            <a:stretch>
              <a:fillRect/>
            </a:stretch>
          </p:blipFill>
          <p:spPr>
            <a:xfrm>
              <a:off x="8644313" y="602812"/>
              <a:ext cx="257099" cy="257124"/>
            </a:xfrm>
            <a:prstGeom prst="rect">
              <a:avLst/>
            </a:prstGeom>
            <a:noFill/>
            <a:ln>
              <a:noFill/>
            </a:ln>
          </p:spPr>
        </p:pic>
        <p:pic>
          <p:nvPicPr>
            <p:cNvPr id="300" name="Google Shape;300;p25"/>
            <p:cNvPicPr preferRelativeResize="0"/>
            <p:nvPr/>
          </p:nvPicPr>
          <p:blipFill>
            <a:blip r:embed="rId3">
              <a:alphaModFix/>
            </a:blip>
            <a:stretch>
              <a:fillRect/>
            </a:stretch>
          </p:blipFill>
          <p:spPr>
            <a:xfrm>
              <a:off x="8577798" y="3567352"/>
              <a:ext cx="1109226" cy="230496"/>
            </a:xfrm>
            <a:prstGeom prst="rect">
              <a:avLst/>
            </a:prstGeom>
            <a:noFill/>
            <a:ln>
              <a:noFill/>
            </a:ln>
          </p:spPr>
        </p:pic>
      </p:grpSp>
    </p:spTree>
    <p:extLst>
      <p:ext uri="{BB962C8B-B14F-4D97-AF65-F5344CB8AC3E}">
        <p14:creationId xmlns:p14="http://schemas.microsoft.com/office/powerpoint/2010/main" val="73570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01"/>
        <p:cNvGrpSpPr/>
        <p:nvPr/>
      </p:nvGrpSpPr>
      <p:grpSpPr>
        <a:xfrm>
          <a:off x="0" y="0"/>
          <a:ext cx="0" cy="0"/>
          <a:chOff x="0" y="0"/>
          <a:chExt cx="0" cy="0"/>
        </a:xfrm>
      </p:grpSpPr>
      <p:sp>
        <p:nvSpPr>
          <p:cNvPr id="302" name="Google Shape;302;p26"/>
          <p:cNvSpPr txBox="1">
            <a:spLocks noGrp="1"/>
          </p:cNvSpPr>
          <p:nvPr>
            <p:ph type="title"/>
          </p:nvPr>
        </p:nvSpPr>
        <p:spPr>
          <a:xfrm>
            <a:off x="960000" y="593367"/>
            <a:ext cx="10272000" cy="963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303" name="Google Shape;303;p26"/>
          <p:cNvSpPr txBox="1">
            <a:spLocks noGrp="1"/>
          </p:cNvSpPr>
          <p:nvPr>
            <p:ph type="subTitle" idx="1"/>
          </p:nvPr>
        </p:nvSpPr>
        <p:spPr>
          <a:xfrm>
            <a:off x="2576415" y="2660400"/>
            <a:ext cx="2637600" cy="88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04" name="Google Shape;304;p26"/>
          <p:cNvSpPr txBox="1">
            <a:spLocks noGrp="1"/>
          </p:cNvSpPr>
          <p:nvPr>
            <p:ph type="subTitle" idx="2"/>
          </p:nvPr>
        </p:nvSpPr>
        <p:spPr>
          <a:xfrm>
            <a:off x="7478285" y="2660400"/>
            <a:ext cx="2637600" cy="88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05" name="Google Shape;305;p26"/>
          <p:cNvSpPr txBox="1">
            <a:spLocks noGrp="1"/>
          </p:cNvSpPr>
          <p:nvPr>
            <p:ph type="subTitle" idx="3"/>
          </p:nvPr>
        </p:nvSpPr>
        <p:spPr>
          <a:xfrm>
            <a:off x="2576415" y="4850900"/>
            <a:ext cx="2637600" cy="88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06" name="Google Shape;306;p26"/>
          <p:cNvSpPr txBox="1">
            <a:spLocks noGrp="1"/>
          </p:cNvSpPr>
          <p:nvPr>
            <p:ph type="subTitle" idx="4"/>
          </p:nvPr>
        </p:nvSpPr>
        <p:spPr>
          <a:xfrm>
            <a:off x="7478285" y="4850900"/>
            <a:ext cx="2637600" cy="88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07" name="Google Shape;307;p26"/>
          <p:cNvSpPr txBox="1">
            <a:spLocks noGrp="1"/>
          </p:cNvSpPr>
          <p:nvPr>
            <p:ph type="subTitle" idx="5"/>
          </p:nvPr>
        </p:nvSpPr>
        <p:spPr>
          <a:xfrm>
            <a:off x="2576415" y="1986267"/>
            <a:ext cx="2637600" cy="738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308" name="Google Shape;308;p26"/>
          <p:cNvSpPr txBox="1">
            <a:spLocks noGrp="1"/>
          </p:cNvSpPr>
          <p:nvPr>
            <p:ph type="subTitle" idx="6"/>
          </p:nvPr>
        </p:nvSpPr>
        <p:spPr>
          <a:xfrm>
            <a:off x="2576415" y="4176900"/>
            <a:ext cx="2637600" cy="738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309" name="Google Shape;309;p26"/>
          <p:cNvSpPr txBox="1">
            <a:spLocks noGrp="1"/>
          </p:cNvSpPr>
          <p:nvPr>
            <p:ph type="subTitle" idx="7"/>
          </p:nvPr>
        </p:nvSpPr>
        <p:spPr>
          <a:xfrm>
            <a:off x="7478281" y="1986267"/>
            <a:ext cx="2637600" cy="738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310" name="Google Shape;310;p26"/>
          <p:cNvSpPr txBox="1">
            <a:spLocks noGrp="1"/>
          </p:cNvSpPr>
          <p:nvPr>
            <p:ph type="subTitle" idx="8"/>
          </p:nvPr>
        </p:nvSpPr>
        <p:spPr>
          <a:xfrm>
            <a:off x="7478281" y="4176900"/>
            <a:ext cx="2637600" cy="738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pic>
        <p:nvPicPr>
          <p:cNvPr id="311" name="Google Shape;311;p26"/>
          <p:cNvPicPr preferRelativeResize="0"/>
          <p:nvPr/>
        </p:nvPicPr>
        <p:blipFill>
          <a:blip r:embed="rId2">
            <a:alphaModFix/>
          </a:blip>
          <a:stretch>
            <a:fillRect/>
          </a:stretch>
        </p:blipFill>
        <p:spPr>
          <a:xfrm rot="10094073">
            <a:off x="4978268" y="4631514"/>
            <a:ext cx="12191997" cy="6333505"/>
          </a:xfrm>
          <a:prstGeom prst="rect">
            <a:avLst/>
          </a:prstGeom>
          <a:noFill/>
          <a:ln>
            <a:noFill/>
          </a:ln>
        </p:spPr>
      </p:pic>
      <p:grpSp>
        <p:nvGrpSpPr>
          <p:cNvPr id="312" name="Google Shape;312;p26"/>
          <p:cNvGrpSpPr/>
          <p:nvPr/>
        </p:nvGrpSpPr>
        <p:grpSpPr>
          <a:xfrm>
            <a:off x="-797270" y="126020"/>
            <a:ext cx="13755635" cy="6844077"/>
            <a:chOff x="-597952" y="94515"/>
            <a:chExt cx="10316726" cy="5133058"/>
          </a:xfrm>
        </p:grpSpPr>
        <p:pic>
          <p:nvPicPr>
            <p:cNvPr id="313" name="Google Shape;313;p26"/>
            <p:cNvPicPr preferRelativeResize="0"/>
            <p:nvPr/>
          </p:nvPicPr>
          <p:blipFill>
            <a:blip r:embed="rId3">
              <a:alphaModFix/>
            </a:blip>
            <a:stretch>
              <a:fillRect/>
            </a:stretch>
          </p:blipFill>
          <p:spPr>
            <a:xfrm flipH="1">
              <a:off x="511286" y="94515"/>
              <a:ext cx="1686803" cy="350500"/>
            </a:xfrm>
            <a:prstGeom prst="rect">
              <a:avLst/>
            </a:prstGeom>
            <a:noFill/>
            <a:ln>
              <a:noFill/>
            </a:ln>
          </p:spPr>
        </p:pic>
        <p:pic>
          <p:nvPicPr>
            <p:cNvPr id="314" name="Google Shape;314;p26"/>
            <p:cNvPicPr preferRelativeResize="0"/>
            <p:nvPr/>
          </p:nvPicPr>
          <p:blipFill>
            <a:blip r:embed="rId3">
              <a:alphaModFix/>
            </a:blip>
            <a:stretch>
              <a:fillRect/>
            </a:stretch>
          </p:blipFill>
          <p:spPr>
            <a:xfrm>
              <a:off x="-597952" y="2430202"/>
              <a:ext cx="1109226" cy="230496"/>
            </a:xfrm>
            <a:prstGeom prst="rect">
              <a:avLst/>
            </a:prstGeom>
            <a:noFill/>
            <a:ln>
              <a:noFill/>
            </a:ln>
          </p:spPr>
        </p:pic>
        <p:pic>
          <p:nvPicPr>
            <p:cNvPr id="315" name="Google Shape;315;p26"/>
            <p:cNvPicPr preferRelativeResize="0"/>
            <p:nvPr/>
          </p:nvPicPr>
          <p:blipFill>
            <a:blip r:embed="rId3">
              <a:alphaModFix/>
            </a:blip>
            <a:stretch>
              <a:fillRect/>
            </a:stretch>
          </p:blipFill>
          <p:spPr>
            <a:xfrm flipH="1">
              <a:off x="8609548" y="616127"/>
              <a:ext cx="1109226" cy="230496"/>
            </a:xfrm>
            <a:prstGeom prst="rect">
              <a:avLst/>
            </a:prstGeom>
            <a:noFill/>
            <a:ln>
              <a:noFill/>
            </a:ln>
          </p:spPr>
        </p:pic>
        <p:pic>
          <p:nvPicPr>
            <p:cNvPr id="316" name="Google Shape;316;p26"/>
            <p:cNvPicPr preferRelativeResize="0"/>
            <p:nvPr/>
          </p:nvPicPr>
          <p:blipFill>
            <a:blip r:embed="rId4">
              <a:alphaModFix/>
            </a:blip>
            <a:stretch>
              <a:fillRect/>
            </a:stretch>
          </p:blipFill>
          <p:spPr>
            <a:xfrm rot="-1255114">
              <a:off x="193016" y="3239545"/>
              <a:ext cx="244901" cy="186737"/>
            </a:xfrm>
            <a:prstGeom prst="rect">
              <a:avLst/>
            </a:prstGeom>
            <a:noFill/>
            <a:ln>
              <a:noFill/>
            </a:ln>
          </p:spPr>
        </p:pic>
        <p:pic>
          <p:nvPicPr>
            <p:cNvPr id="317" name="Google Shape;317;p26"/>
            <p:cNvPicPr preferRelativeResize="0"/>
            <p:nvPr/>
          </p:nvPicPr>
          <p:blipFill>
            <a:blip r:embed="rId5">
              <a:alphaModFix/>
            </a:blip>
            <a:stretch>
              <a:fillRect/>
            </a:stretch>
          </p:blipFill>
          <p:spPr>
            <a:xfrm>
              <a:off x="8430783" y="1295155"/>
              <a:ext cx="373200" cy="373200"/>
            </a:xfrm>
            <a:prstGeom prst="rect">
              <a:avLst/>
            </a:prstGeom>
            <a:noFill/>
            <a:ln>
              <a:noFill/>
            </a:ln>
          </p:spPr>
        </p:pic>
        <p:pic>
          <p:nvPicPr>
            <p:cNvPr id="318" name="Google Shape;318;p26"/>
            <p:cNvPicPr preferRelativeResize="0"/>
            <p:nvPr/>
          </p:nvPicPr>
          <p:blipFill>
            <a:blip r:embed="rId6">
              <a:alphaModFix/>
            </a:blip>
            <a:stretch>
              <a:fillRect/>
            </a:stretch>
          </p:blipFill>
          <p:spPr>
            <a:xfrm rot="-4974561">
              <a:off x="8937007" y="3421631"/>
              <a:ext cx="257460" cy="244763"/>
            </a:xfrm>
            <a:prstGeom prst="rect">
              <a:avLst/>
            </a:prstGeom>
            <a:noFill/>
            <a:ln>
              <a:noFill/>
            </a:ln>
          </p:spPr>
        </p:pic>
        <p:pic>
          <p:nvPicPr>
            <p:cNvPr id="319" name="Google Shape;319;p26"/>
            <p:cNvPicPr preferRelativeResize="0"/>
            <p:nvPr/>
          </p:nvPicPr>
          <p:blipFill>
            <a:blip r:embed="rId5">
              <a:alphaModFix/>
            </a:blip>
            <a:stretch>
              <a:fillRect/>
            </a:stretch>
          </p:blipFill>
          <p:spPr>
            <a:xfrm>
              <a:off x="2244026" y="4970449"/>
              <a:ext cx="257099" cy="257124"/>
            </a:xfrm>
            <a:prstGeom prst="rect">
              <a:avLst/>
            </a:prstGeom>
            <a:noFill/>
            <a:ln>
              <a:noFill/>
            </a:ln>
          </p:spPr>
        </p:pic>
      </p:grpSp>
    </p:spTree>
    <p:extLst>
      <p:ext uri="{BB962C8B-B14F-4D97-AF65-F5344CB8AC3E}">
        <p14:creationId xmlns:p14="http://schemas.microsoft.com/office/powerpoint/2010/main" val="114720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0"/>
        <p:cNvGrpSpPr/>
        <p:nvPr/>
      </p:nvGrpSpPr>
      <p:grpSpPr>
        <a:xfrm>
          <a:off x="0" y="0"/>
          <a:ext cx="0" cy="0"/>
          <a:chOff x="0" y="0"/>
          <a:chExt cx="0" cy="0"/>
        </a:xfrm>
      </p:grpSpPr>
      <p:grpSp>
        <p:nvGrpSpPr>
          <p:cNvPr id="321" name="Google Shape;321;p27"/>
          <p:cNvGrpSpPr/>
          <p:nvPr/>
        </p:nvGrpSpPr>
        <p:grpSpPr>
          <a:xfrm>
            <a:off x="-1011936" y="-5326945"/>
            <a:ext cx="17482419" cy="14496485"/>
            <a:chOff x="-758952" y="-3995209"/>
            <a:chExt cx="13111814" cy="10872364"/>
          </a:xfrm>
        </p:grpSpPr>
        <p:pic>
          <p:nvPicPr>
            <p:cNvPr id="322" name="Google Shape;322;p27"/>
            <p:cNvPicPr preferRelativeResize="0"/>
            <p:nvPr/>
          </p:nvPicPr>
          <p:blipFill>
            <a:blip r:embed="rId2">
              <a:alphaModFix/>
            </a:blip>
            <a:stretch>
              <a:fillRect/>
            </a:stretch>
          </p:blipFill>
          <p:spPr>
            <a:xfrm rot="638642">
              <a:off x="3902297" y="-3296500"/>
              <a:ext cx="8044756" cy="5143501"/>
            </a:xfrm>
            <a:prstGeom prst="rect">
              <a:avLst/>
            </a:prstGeom>
            <a:noFill/>
            <a:ln>
              <a:noFill/>
            </a:ln>
          </p:spPr>
        </p:pic>
        <p:pic>
          <p:nvPicPr>
            <p:cNvPr id="323" name="Google Shape;323;p27"/>
            <p:cNvPicPr preferRelativeResize="0"/>
            <p:nvPr/>
          </p:nvPicPr>
          <p:blipFill>
            <a:blip r:embed="rId3">
              <a:alphaModFix/>
            </a:blip>
            <a:stretch>
              <a:fillRect/>
            </a:stretch>
          </p:blipFill>
          <p:spPr>
            <a:xfrm rot="1033603" flipH="1">
              <a:off x="-496540" y="3605849"/>
              <a:ext cx="5196352" cy="2559250"/>
            </a:xfrm>
            <a:prstGeom prst="rect">
              <a:avLst/>
            </a:prstGeom>
            <a:noFill/>
            <a:ln>
              <a:noFill/>
            </a:ln>
          </p:spPr>
        </p:pic>
      </p:grpSp>
      <p:sp>
        <p:nvSpPr>
          <p:cNvPr id="324" name="Google Shape;324;p27"/>
          <p:cNvSpPr txBox="1">
            <a:spLocks noGrp="1"/>
          </p:cNvSpPr>
          <p:nvPr>
            <p:ph type="title"/>
          </p:nvPr>
        </p:nvSpPr>
        <p:spPr>
          <a:xfrm>
            <a:off x="960000" y="593367"/>
            <a:ext cx="10272000" cy="9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325" name="Google Shape;325;p27"/>
          <p:cNvSpPr txBox="1">
            <a:spLocks noGrp="1"/>
          </p:cNvSpPr>
          <p:nvPr>
            <p:ph type="subTitle" idx="1"/>
          </p:nvPr>
        </p:nvSpPr>
        <p:spPr>
          <a:xfrm>
            <a:off x="1478169" y="2865600"/>
            <a:ext cx="26480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26" name="Google Shape;326;p27"/>
          <p:cNvSpPr txBox="1">
            <a:spLocks noGrp="1"/>
          </p:cNvSpPr>
          <p:nvPr>
            <p:ph type="subTitle" idx="2"/>
          </p:nvPr>
        </p:nvSpPr>
        <p:spPr>
          <a:xfrm>
            <a:off x="4772000" y="2865600"/>
            <a:ext cx="26480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27" name="Google Shape;327;p27"/>
          <p:cNvSpPr txBox="1">
            <a:spLocks noGrp="1"/>
          </p:cNvSpPr>
          <p:nvPr>
            <p:ph type="subTitle" idx="3"/>
          </p:nvPr>
        </p:nvSpPr>
        <p:spPr>
          <a:xfrm>
            <a:off x="1478169" y="4772567"/>
            <a:ext cx="26480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28" name="Google Shape;328;p27"/>
          <p:cNvSpPr txBox="1">
            <a:spLocks noGrp="1"/>
          </p:cNvSpPr>
          <p:nvPr>
            <p:ph type="subTitle" idx="4"/>
          </p:nvPr>
        </p:nvSpPr>
        <p:spPr>
          <a:xfrm>
            <a:off x="4772000" y="4772567"/>
            <a:ext cx="26480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29" name="Google Shape;329;p27"/>
          <p:cNvSpPr txBox="1">
            <a:spLocks noGrp="1"/>
          </p:cNvSpPr>
          <p:nvPr>
            <p:ph type="subTitle" idx="5"/>
          </p:nvPr>
        </p:nvSpPr>
        <p:spPr>
          <a:xfrm>
            <a:off x="8065831" y="2865600"/>
            <a:ext cx="26480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30" name="Google Shape;330;p27"/>
          <p:cNvSpPr txBox="1">
            <a:spLocks noGrp="1"/>
          </p:cNvSpPr>
          <p:nvPr>
            <p:ph type="subTitle" idx="6"/>
          </p:nvPr>
        </p:nvSpPr>
        <p:spPr>
          <a:xfrm>
            <a:off x="8065831" y="4772567"/>
            <a:ext cx="26480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31" name="Google Shape;331;p27"/>
          <p:cNvSpPr txBox="1">
            <a:spLocks noGrp="1"/>
          </p:cNvSpPr>
          <p:nvPr>
            <p:ph type="subTitle" idx="7"/>
          </p:nvPr>
        </p:nvSpPr>
        <p:spPr>
          <a:xfrm>
            <a:off x="1479369" y="2126832"/>
            <a:ext cx="2645600" cy="73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332" name="Google Shape;332;p27"/>
          <p:cNvSpPr txBox="1">
            <a:spLocks noGrp="1"/>
          </p:cNvSpPr>
          <p:nvPr>
            <p:ph type="subTitle" idx="8"/>
          </p:nvPr>
        </p:nvSpPr>
        <p:spPr>
          <a:xfrm>
            <a:off x="4773200" y="2126832"/>
            <a:ext cx="2645600" cy="73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333" name="Google Shape;333;p27"/>
          <p:cNvSpPr txBox="1">
            <a:spLocks noGrp="1"/>
          </p:cNvSpPr>
          <p:nvPr>
            <p:ph type="subTitle" idx="9"/>
          </p:nvPr>
        </p:nvSpPr>
        <p:spPr>
          <a:xfrm>
            <a:off x="8067031" y="2126832"/>
            <a:ext cx="2645600" cy="73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334" name="Google Shape;334;p27"/>
          <p:cNvSpPr txBox="1">
            <a:spLocks noGrp="1"/>
          </p:cNvSpPr>
          <p:nvPr>
            <p:ph type="subTitle" idx="13"/>
          </p:nvPr>
        </p:nvSpPr>
        <p:spPr>
          <a:xfrm>
            <a:off x="1479369" y="4033767"/>
            <a:ext cx="2645600" cy="73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335" name="Google Shape;335;p27"/>
          <p:cNvSpPr txBox="1">
            <a:spLocks noGrp="1"/>
          </p:cNvSpPr>
          <p:nvPr>
            <p:ph type="subTitle" idx="14"/>
          </p:nvPr>
        </p:nvSpPr>
        <p:spPr>
          <a:xfrm>
            <a:off x="4773200" y="4033767"/>
            <a:ext cx="2645600" cy="73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336" name="Google Shape;336;p27"/>
          <p:cNvSpPr txBox="1">
            <a:spLocks noGrp="1"/>
          </p:cNvSpPr>
          <p:nvPr>
            <p:ph type="subTitle" idx="15"/>
          </p:nvPr>
        </p:nvSpPr>
        <p:spPr>
          <a:xfrm>
            <a:off x="8067031" y="4033767"/>
            <a:ext cx="2645600" cy="73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grpSp>
        <p:nvGrpSpPr>
          <p:cNvPr id="337" name="Google Shape;337;p27"/>
          <p:cNvGrpSpPr/>
          <p:nvPr/>
        </p:nvGrpSpPr>
        <p:grpSpPr>
          <a:xfrm>
            <a:off x="-1417952" y="-151023"/>
            <a:ext cx="13783885" cy="6898643"/>
            <a:chOff x="-1063464" y="-113267"/>
            <a:chExt cx="10337914" cy="5173982"/>
          </a:xfrm>
        </p:grpSpPr>
        <p:pic>
          <p:nvPicPr>
            <p:cNvPr id="338" name="Google Shape;338;p27"/>
            <p:cNvPicPr preferRelativeResize="0"/>
            <p:nvPr/>
          </p:nvPicPr>
          <p:blipFill>
            <a:blip r:embed="rId4">
              <a:alphaModFix/>
            </a:blip>
            <a:stretch>
              <a:fillRect/>
            </a:stretch>
          </p:blipFill>
          <p:spPr>
            <a:xfrm>
              <a:off x="251058" y="2280305"/>
              <a:ext cx="373200" cy="373200"/>
            </a:xfrm>
            <a:prstGeom prst="rect">
              <a:avLst/>
            </a:prstGeom>
            <a:noFill/>
            <a:ln>
              <a:noFill/>
            </a:ln>
          </p:spPr>
        </p:pic>
        <p:pic>
          <p:nvPicPr>
            <p:cNvPr id="339" name="Google Shape;339;p27"/>
            <p:cNvPicPr preferRelativeResize="0"/>
            <p:nvPr/>
          </p:nvPicPr>
          <p:blipFill>
            <a:blip r:embed="rId4">
              <a:alphaModFix/>
            </a:blip>
            <a:stretch>
              <a:fillRect/>
            </a:stretch>
          </p:blipFill>
          <p:spPr>
            <a:xfrm>
              <a:off x="9017351" y="3998674"/>
              <a:ext cx="257099" cy="257124"/>
            </a:xfrm>
            <a:prstGeom prst="rect">
              <a:avLst/>
            </a:prstGeom>
            <a:noFill/>
            <a:ln>
              <a:noFill/>
            </a:ln>
          </p:spPr>
        </p:pic>
        <p:pic>
          <p:nvPicPr>
            <p:cNvPr id="340" name="Google Shape;340;p27"/>
            <p:cNvPicPr preferRelativeResize="0"/>
            <p:nvPr/>
          </p:nvPicPr>
          <p:blipFill>
            <a:blip r:embed="rId5">
              <a:alphaModFix/>
            </a:blip>
            <a:stretch>
              <a:fillRect/>
            </a:stretch>
          </p:blipFill>
          <p:spPr>
            <a:xfrm rot="-851579">
              <a:off x="654600" y="-72519"/>
              <a:ext cx="367226" cy="280015"/>
            </a:xfrm>
            <a:prstGeom prst="rect">
              <a:avLst/>
            </a:prstGeom>
            <a:noFill/>
            <a:ln>
              <a:noFill/>
            </a:ln>
          </p:spPr>
        </p:pic>
        <p:pic>
          <p:nvPicPr>
            <p:cNvPr id="341" name="Google Shape;341;p27"/>
            <p:cNvPicPr preferRelativeResize="0"/>
            <p:nvPr/>
          </p:nvPicPr>
          <p:blipFill>
            <a:blip r:embed="rId5">
              <a:alphaModFix/>
            </a:blip>
            <a:stretch>
              <a:fillRect/>
            </a:stretch>
          </p:blipFill>
          <p:spPr>
            <a:xfrm rot="775372">
              <a:off x="8537541" y="2677620"/>
              <a:ext cx="244901" cy="186737"/>
            </a:xfrm>
            <a:prstGeom prst="rect">
              <a:avLst/>
            </a:prstGeom>
            <a:noFill/>
            <a:ln>
              <a:noFill/>
            </a:ln>
          </p:spPr>
        </p:pic>
        <p:pic>
          <p:nvPicPr>
            <p:cNvPr id="342" name="Google Shape;342;p27"/>
            <p:cNvPicPr preferRelativeResize="0"/>
            <p:nvPr/>
          </p:nvPicPr>
          <p:blipFill>
            <a:blip r:embed="rId6">
              <a:alphaModFix/>
            </a:blip>
            <a:stretch>
              <a:fillRect/>
            </a:stretch>
          </p:blipFill>
          <p:spPr>
            <a:xfrm flipH="1">
              <a:off x="-1063464" y="1306090"/>
              <a:ext cx="1686803" cy="350500"/>
            </a:xfrm>
            <a:prstGeom prst="rect">
              <a:avLst/>
            </a:prstGeom>
            <a:noFill/>
            <a:ln>
              <a:noFill/>
            </a:ln>
          </p:spPr>
        </p:pic>
        <p:pic>
          <p:nvPicPr>
            <p:cNvPr id="343" name="Google Shape;343;p27"/>
            <p:cNvPicPr preferRelativeResize="0"/>
            <p:nvPr/>
          </p:nvPicPr>
          <p:blipFill>
            <a:blip r:embed="rId6">
              <a:alphaModFix/>
            </a:blip>
            <a:stretch>
              <a:fillRect/>
            </a:stretch>
          </p:blipFill>
          <p:spPr>
            <a:xfrm>
              <a:off x="3624023" y="158302"/>
              <a:ext cx="1109226" cy="230496"/>
            </a:xfrm>
            <a:prstGeom prst="rect">
              <a:avLst/>
            </a:prstGeom>
            <a:noFill/>
            <a:ln>
              <a:noFill/>
            </a:ln>
          </p:spPr>
        </p:pic>
        <p:pic>
          <p:nvPicPr>
            <p:cNvPr id="344" name="Google Shape;344;p27"/>
            <p:cNvPicPr preferRelativeResize="0"/>
            <p:nvPr/>
          </p:nvPicPr>
          <p:blipFill>
            <a:blip r:embed="rId6">
              <a:alphaModFix/>
            </a:blip>
            <a:stretch>
              <a:fillRect/>
            </a:stretch>
          </p:blipFill>
          <p:spPr>
            <a:xfrm>
              <a:off x="7547511" y="4710215"/>
              <a:ext cx="1686803" cy="350500"/>
            </a:xfrm>
            <a:prstGeom prst="rect">
              <a:avLst/>
            </a:prstGeom>
            <a:noFill/>
            <a:ln>
              <a:noFill/>
            </a:ln>
          </p:spPr>
        </p:pic>
      </p:grpSp>
    </p:spTree>
    <p:extLst>
      <p:ext uri="{BB962C8B-B14F-4D97-AF65-F5344CB8AC3E}">
        <p14:creationId xmlns:p14="http://schemas.microsoft.com/office/powerpoint/2010/main" val="40211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5"/>
        <p:cNvGrpSpPr/>
        <p:nvPr/>
      </p:nvGrpSpPr>
      <p:grpSpPr>
        <a:xfrm>
          <a:off x="0" y="0"/>
          <a:ext cx="0" cy="0"/>
          <a:chOff x="0" y="0"/>
          <a:chExt cx="0" cy="0"/>
        </a:xfrm>
      </p:grpSpPr>
      <p:grpSp>
        <p:nvGrpSpPr>
          <p:cNvPr id="346" name="Google Shape;346;p28"/>
          <p:cNvGrpSpPr/>
          <p:nvPr/>
        </p:nvGrpSpPr>
        <p:grpSpPr>
          <a:xfrm>
            <a:off x="-1753419" y="911377"/>
            <a:ext cx="19311189" cy="10327577"/>
            <a:chOff x="-1315064" y="683532"/>
            <a:chExt cx="14483392" cy="7745683"/>
          </a:xfrm>
        </p:grpSpPr>
        <p:pic>
          <p:nvPicPr>
            <p:cNvPr id="347" name="Google Shape;347;p28"/>
            <p:cNvPicPr preferRelativeResize="0"/>
            <p:nvPr/>
          </p:nvPicPr>
          <p:blipFill>
            <a:blip r:embed="rId2">
              <a:alphaModFix/>
            </a:blip>
            <a:stretch>
              <a:fillRect/>
            </a:stretch>
          </p:blipFill>
          <p:spPr>
            <a:xfrm rot="8487065" flipH="1">
              <a:off x="5480975" y="2456560"/>
              <a:ext cx="7158825" cy="4199626"/>
            </a:xfrm>
            <a:prstGeom prst="rect">
              <a:avLst/>
            </a:prstGeom>
            <a:noFill/>
            <a:ln>
              <a:noFill/>
            </a:ln>
          </p:spPr>
        </p:pic>
        <p:pic>
          <p:nvPicPr>
            <p:cNvPr id="348" name="Google Shape;348;p28"/>
            <p:cNvPicPr preferRelativeResize="0"/>
            <p:nvPr/>
          </p:nvPicPr>
          <p:blipFill>
            <a:blip r:embed="rId3">
              <a:alphaModFix/>
            </a:blip>
            <a:stretch>
              <a:fillRect/>
            </a:stretch>
          </p:blipFill>
          <p:spPr>
            <a:xfrm rot="-9645924" flipH="1">
              <a:off x="-896300" y="2802649"/>
              <a:ext cx="4571624" cy="3316951"/>
            </a:xfrm>
            <a:prstGeom prst="rect">
              <a:avLst/>
            </a:prstGeom>
            <a:noFill/>
            <a:ln>
              <a:noFill/>
            </a:ln>
          </p:spPr>
        </p:pic>
      </p:grpSp>
      <p:sp>
        <p:nvSpPr>
          <p:cNvPr id="349" name="Google Shape;349;p28"/>
          <p:cNvSpPr txBox="1">
            <a:spLocks noGrp="1"/>
          </p:cNvSpPr>
          <p:nvPr>
            <p:ph type="title" hasCustomPrompt="1"/>
          </p:nvPr>
        </p:nvSpPr>
        <p:spPr>
          <a:xfrm>
            <a:off x="2964800" y="851143"/>
            <a:ext cx="6262400" cy="1169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50" name="Google Shape;350;p28"/>
          <p:cNvSpPr txBox="1">
            <a:spLocks noGrp="1"/>
          </p:cNvSpPr>
          <p:nvPr>
            <p:ph type="subTitle" idx="1"/>
          </p:nvPr>
        </p:nvSpPr>
        <p:spPr>
          <a:xfrm>
            <a:off x="2964800" y="1871303"/>
            <a:ext cx="6262400" cy="57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2133">
                <a:solidFill>
                  <a:schemeClr val="dk1"/>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None/>
              <a:defRPr sz="2800">
                <a:solidFill>
                  <a:schemeClr val="dk1"/>
                </a:solidFill>
              </a:defRPr>
            </a:lvl4pPr>
            <a:lvl5pPr lvl="4" algn="ctr" rtl="0">
              <a:lnSpc>
                <a:spcPct val="100000"/>
              </a:lnSpc>
              <a:spcBef>
                <a:spcPts val="0"/>
              </a:spcBef>
              <a:spcAft>
                <a:spcPts val="0"/>
              </a:spcAft>
              <a:buClr>
                <a:schemeClr val="dk1"/>
              </a:buClr>
              <a:buSzPts val="2100"/>
              <a:buNone/>
              <a:defRPr sz="2800">
                <a:solidFill>
                  <a:schemeClr val="dk1"/>
                </a:solidFill>
              </a:defRPr>
            </a:lvl5pPr>
            <a:lvl6pPr lvl="5" algn="ctr" rtl="0">
              <a:lnSpc>
                <a:spcPct val="100000"/>
              </a:lnSpc>
              <a:spcBef>
                <a:spcPts val="0"/>
              </a:spcBef>
              <a:spcAft>
                <a:spcPts val="0"/>
              </a:spcAft>
              <a:buClr>
                <a:schemeClr val="dk1"/>
              </a:buClr>
              <a:buSzPts val="2100"/>
              <a:buNone/>
              <a:defRPr sz="2800">
                <a:solidFill>
                  <a:schemeClr val="dk1"/>
                </a:solidFill>
              </a:defRPr>
            </a:lvl6pPr>
            <a:lvl7pPr lvl="6" algn="ctr" rtl="0">
              <a:lnSpc>
                <a:spcPct val="100000"/>
              </a:lnSpc>
              <a:spcBef>
                <a:spcPts val="0"/>
              </a:spcBef>
              <a:spcAft>
                <a:spcPts val="0"/>
              </a:spcAft>
              <a:buClr>
                <a:schemeClr val="dk1"/>
              </a:buClr>
              <a:buSzPts val="2100"/>
              <a:buNone/>
              <a:defRPr sz="2800">
                <a:solidFill>
                  <a:schemeClr val="dk1"/>
                </a:solidFill>
              </a:defRPr>
            </a:lvl7pPr>
            <a:lvl8pPr lvl="7" algn="ctr" rtl="0">
              <a:lnSpc>
                <a:spcPct val="100000"/>
              </a:lnSpc>
              <a:spcBef>
                <a:spcPts val="0"/>
              </a:spcBef>
              <a:spcAft>
                <a:spcPts val="0"/>
              </a:spcAft>
              <a:buClr>
                <a:schemeClr val="dk1"/>
              </a:buClr>
              <a:buSzPts val="2100"/>
              <a:buNone/>
              <a:defRPr sz="2800">
                <a:solidFill>
                  <a:schemeClr val="dk1"/>
                </a:solidFill>
              </a:defRPr>
            </a:lvl8pPr>
            <a:lvl9pPr lvl="8" algn="ctr" rtl="0">
              <a:lnSpc>
                <a:spcPct val="100000"/>
              </a:lnSpc>
              <a:spcBef>
                <a:spcPts val="0"/>
              </a:spcBef>
              <a:spcAft>
                <a:spcPts val="0"/>
              </a:spcAft>
              <a:buClr>
                <a:schemeClr val="dk1"/>
              </a:buClr>
              <a:buSzPts val="2100"/>
              <a:buNone/>
              <a:defRPr sz="2800">
                <a:solidFill>
                  <a:schemeClr val="dk1"/>
                </a:solidFill>
              </a:defRPr>
            </a:lvl9pPr>
          </a:lstStyle>
          <a:p>
            <a:r>
              <a:rPr lang="en-US"/>
              <a:t>Click to edit Master subtitle style</a:t>
            </a:r>
            <a:endParaRPr/>
          </a:p>
        </p:txBody>
      </p:sp>
      <p:sp>
        <p:nvSpPr>
          <p:cNvPr id="351" name="Google Shape;351;p28"/>
          <p:cNvSpPr txBox="1">
            <a:spLocks noGrp="1"/>
          </p:cNvSpPr>
          <p:nvPr>
            <p:ph type="title" idx="2" hasCustomPrompt="1"/>
          </p:nvPr>
        </p:nvSpPr>
        <p:spPr>
          <a:xfrm>
            <a:off x="2964800" y="2654149"/>
            <a:ext cx="6262400" cy="1169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52" name="Google Shape;352;p28"/>
          <p:cNvSpPr txBox="1">
            <a:spLocks noGrp="1"/>
          </p:cNvSpPr>
          <p:nvPr>
            <p:ph type="subTitle" idx="3"/>
          </p:nvPr>
        </p:nvSpPr>
        <p:spPr>
          <a:xfrm>
            <a:off x="2964800" y="3674311"/>
            <a:ext cx="6262400" cy="57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2133">
                <a:solidFill>
                  <a:schemeClr val="dk1"/>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None/>
              <a:defRPr sz="2800">
                <a:solidFill>
                  <a:schemeClr val="dk1"/>
                </a:solidFill>
              </a:defRPr>
            </a:lvl4pPr>
            <a:lvl5pPr lvl="4" algn="ctr" rtl="0">
              <a:lnSpc>
                <a:spcPct val="100000"/>
              </a:lnSpc>
              <a:spcBef>
                <a:spcPts val="0"/>
              </a:spcBef>
              <a:spcAft>
                <a:spcPts val="0"/>
              </a:spcAft>
              <a:buClr>
                <a:schemeClr val="dk1"/>
              </a:buClr>
              <a:buSzPts val="2100"/>
              <a:buNone/>
              <a:defRPr sz="2800">
                <a:solidFill>
                  <a:schemeClr val="dk1"/>
                </a:solidFill>
              </a:defRPr>
            </a:lvl5pPr>
            <a:lvl6pPr lvl="5" algn="ctr" rtl="0">
              <a:lnSpc>
                <a:spcPct val="100000"/>
              </a:lnSpc>
              <a:spcBef>
                <a:spcPts val="0"/>
              </a:spcBef>
              <a:spcAft>
                <a:spcPts val="0"/>
              </a:spcAft>
              <a:buClr>
                <a:schemeClr val="dk1"/>
              </a:buClr>
              <a:buSzPts val="2100"/>
              <a:buNone/>
              <a:defRPr sz="2800">
                <a:solidFill>
                  <a:schemeClr val="dk1"/>
                </a:solidFill>
              </a:defRPr>
            </a:lvl6pPr>
            <a:lvl7pPr lvl="6" algn="ctr" rtl="0">
              <a:lnSpc>
                <a:spcPct val="100000"/>
              </a:lnSpc>
              <a:spcBef>
                <a:spcPts val="0"/>
              </a:spcBef>
              <a:spcAft>
                <a:spcPts val="0"/>
              </a:spcAft>
              <a:buClr>
                <a:schemeClr val="dk1"/>
              </a:buClr>
              <a:buSzPts val="2100"/>
              <a:buNone/>
              <a:defRPr sz="2800">
                <a:solidFill>
                  <a:schemeClr val="dk1"/>
                </a:solidFill>
              </a:defRPr>
            </a:lvl7pPr>
            <a:lvl8pPr lvl="7" algn="ctr" rtl="0">
              <a:lnSpc>
                <a:spcPct val="100000"/>
              </a:lnSpc>
              <a:spcBef>
                <a:spcPts val="0"/>
              </a:spcBef>
              <a:spcAft>
                <a:spcPts val="0"/>
              </a:spcAft>
              <a:buClr>
                <a:schemeClr val="dk1"/>
              </a:buClr>
              <a:buSzPts val="2100"/>
              <a:buNone/>
              <a:defRPr sz="2800">
                <a:solidFill>
                  <a:schemeClr val="dk1"/>
                </a:solidFill>
              </a:defRPr>
            </a:lvl8pPr>
            <a:lvl9pPr lvl="8" algn="ctr" rtl="0">
              <a:lnSpc>
                <a:spcPct val="100000"/>
              </a:lnSpc>
              <a:spcBef>
                <a:spcPts val="0"/>
              </a:spcBef>
              <a:spcAft>
                <a:spcPts val="0"/>
              </a:spcAft>
              <a:buClr>
                <a:schemeClr val="dk1"/>
              </a:buClr>
              <a:buSzPts val="2100"/>
              <a:buNone/>
              <a:defRPr sz="2800">
                <a:solidFill>
                  <a:schemeClr val="dk1"/>
                </a:solidFill>
              </a:defRPr>
            </a:lvl9pPr>
          </a:lstStyle>
          <a:p>
            <a:r>
              <a:rPr lang="en-US"/>
              <a:t>Click to edit Master subtitle style</a:t>
            </a:r>
            <a:endParaRPr/>
          </a:p>
        </p:txBody>
      </p:sp>
      <p:sp>
        <p:nvSpPr>
          <p:cNvPr id="353" name="Google Shape;353;p28"/>
          <p:cNvSpPr txBox="1">
            <a:spLocks noGrp="1"/>
          </p:cNvSpPr>
          <p:nvPr>
            <p:ph type="title" idx="4" hasCustomPrompt="1"/>
          </p:nvPr>
        </p:nvSpPr>
        <p:spPr>
          <a:xfrm>
            <a:off x="2964800" y="4457157"/>
            <a:ext cx="6262400" cy="1169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54" name="Google Shape;354;p28"/>
          <p:cNvSpPr txBox="1">
            <a:spLocks noGrp="1"/>
          </p:cNvSpPr>
          <p:nvPr>
            <p:ph type="subTitle" idx="5"/>
          </p:nvPr>
        </p:nvSpPr>
        <p:spPr>
          <a:xfrm>
            <a:off x="2964800" y="5477319"/>
            <a:ext cx="6262400" cy="57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2133">
                <a:solidFill>
                  <a:schemeClr val="dk1"/>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None/>
              <a:defRPr sz="2800">
                <a:solidFill>
                  <a:schemeClr val="dk1"/>
                </a:solidFill>
              </a:defRPr>
            </a:lvl4pPr>
            <a:lvl5pPr lvl="4" algn="ctr" rtl="0">
              <a:lnSpc>
                <a:spcPct val="100000"/>
              </a:lnSpc>
              <a:spcBef>
                <a:spcPts val="0"/>
              </a:spcBef>
              <a:spcAft>
                <a:spcPts val="0"/>
              </a:spcAft>
              <a:buClr>
                <a:schemeClr val="dk1"/>
              </a:buClr>
              <a:buSzPts val="2100"/>
              <a:buNone/>
              <a:defRPr sz="2800">
                <a:solidFill>
                  <a:schemeClr val="dk1"/>
                </a:solidFill>
              </a:defRPr>
            </a:lvl5pPr>
            <a:lvl6pPr lvl="5" algn="ctr" rtl="0">
              <a:lnSpc>
                <a:spcPct val="100000"/>
              </a:lnSpc>
              <a:spcBef>
                <a:spcPts val="0"/>
              </a:spcBef>
              <a:spcAft>
                <a:spcPts val="0"/>
              </a:spcAft>
              <a:buClr>
                <a:schemeClr val="dk1"/>
              </a:buClr>
              <a:buSzPts val="2100"/>
              <a:buNone/>
              <a:defRPr sz="2800">
                <a:solidFill>
                  <a:schemeClr val="dk1"/>
                </a:solidFill>
              </a:defRPr>
            </a:lvl6pPr>
            <a:lvl7pPr lvl="6" algn="ctr" rtl="0">
              <a:lnSpc>
                <a:spcPct val="100000"/>
              </a:lnSpc>
              <a:spcBef>
                <a:spcPts val="0"/>
              </a:spcBef>
              <a:spcAft>
                <a:spcPts val="0"/>
              </a:spcAft>
              <a:buClr>
                <a:schemeClr val="dk1"/>
              </a:buClr>
              <a:buSzPts val="2100"/>
              <a:buNone/>
              <a:defRPr sz="2800">
                <a:solidFill>
                  <a:schemeClr val="dk1"/>
                </a:solidFill>
              </a:defRPr>
            </a:lvl7pPr>
            <a:lvl8pPr lvl="7" algn="ctr" rtl="0">
              <a:lnSpc>
                <a:spcPct val="100000"/>
              </a:lnSpc>
              <a:spcBef>
                <a:spcPts val="0"/>
              </a:spcBef>
              <a:spcAft>
                <a:spcPts val="0"/>
              </a:spcAft>
              <a:buClr>
                <a:schemeClr val="dk1"/>
              </a:buClr>
              <a:buSzPts val="2100"/>
              <a:buNone/>
              <a:defRPr sz="2800">
                <a:solidFill>
                  <a:schemeClr val="dk1"/>
                </a:solidFill>
              </a:defRPr>
            </a:lvl8pPr>
            <a:lvl9pPr lvl="8" algn="ctr" rtl="0">
              <a:lnSpc>
                <a:spcPct val="100000"/>
              </a:lnSpc>
              <a:spcBef>
                <a:spcPts val="0"/>
              </a:spcBef>
              <a:spcAft>
                <a:spcPts val="0"/>
              </a:spcAft>
              <a:buClr>
                <a:schemeClr val="dk1"/>
              </a:buClr>
              <a:buSzPts val="2100"/>
              <a:buNone/>
              <a:defRPr sz="2800">
                <a:solidFill>
                  <a:schemeClr val="dk1"/>
                </a:solidFill>
              </a:defRPr>
            </a:lvl9pPr>
          </a:lstStyle>
          <a:p>
            <a:r>
              <a:rPr lang="en-US"/>
              <a:t>Click to edit Master subtitle style</a:t>
            </a:r>
            <a:endParaRPr/>
          </a:p>
        </p:txBody>
      </p:sp>
      <p:grpSp>
        <p:nvGrpSpPr>
          <p:cNvPr id="355" name="Google Shape;355;p28"/>
          <p:cNvGrpSpPr/>
          <p:nvPr/>
        </p:nvGrpSpPr>
        <p:grpSpPr>
          <a:xfrm>
            <a:off x="-1052632" y="285003"/>
            <a:ext cx="14297263" cy="6521824"/>
            <a:chOff x="-789474" y="213752"/>
            <a:chExt cx="10722947" cy="4891368"/>
          </a:xfrm>
        </p:grpSpPr>
        <p:pic>
          <p:nvPicPr>
            <p:cNvPr id="356" name="Google Shape;356;p28"/>
            <p:cNvPicPr preferRelativeResize="0"/>
            <p:nvPr/>
          </p:nvPicPr>
          <p:blipFill>
            <a:blip r:embed="rId4">
              <a:alphaModFix/>
            </a:blip>
            <a:stretch>
              <a:fillRect/>
            </a:stretch>
          </p:blipFill>
          <p:spPr>
            <a:xfrm rot="-1147783">
              <a:off x="8257088" y="2698784"/>
              <a:ext cx="1345199" cy="2247983"/>
            </a:xfrm>
            <a:prstGeom prst="rect">
              <a:avLst/>
            </a:prstGeom>
            <a:noFill/>
            <a:ln>
              <a:noFill/>
            </a:ln>
          </p:spPr>
        </p:pic>
        <p:pic>
          <p:nvPicPr>
            <p:cNvPr id="357" name="Google Shape;357;p28"/>
            <p:cNvPicPr preferRelativeResize="0"/>
            <p:nvPr/>
          </p:nvPicPr>
          <p:blipFill>
            <a:blip r:embed="rId4">
              <a:alphaModFix/>
            </a:blip>
            <a:stretch>
              <a:fillRect/>
            </a:stretch>
          </p:blipFill>
          <p:spPr>
            <a:xfrm rot="1147783" flipH="1">
              <a:off x="-458287" y="2698784"/>
              <a:ext cx="1345199" cy="2247983"/>
            </a:xfrm>
            <a:prstGeom prst="rect">
              <a:avLst/>
            </a:prstGeom>
            <a:noFill/>
            <a:ln>
              <a:noFill/>
            </a:ln>
          </p:spPr>
        </p:pic>
        <p:pic>
          <p:nvPicPr>
            <p:cNvPr id="358" name="Google Shape;358;p28"/>
            <p:cNvPicPr preferRelativeResize="0"/>
            <p:nvPr/>
          </p:nvPicPr>
          <p:blipFill>
            <a:blip r:embed="rId5">
              <a:alphaModFix/>
            </a:blip>
            <a:stretch>
              <a:fillRect/>
            </a:stretch>
          </p:blipFill>
          <p:spPr>
            <a:xfrm flipH="1">
              <a:off x="7788925" y="1327278"/>
              <a:ext cx="1686803" cy="350500"/>
            </a:xfrm>
            <a:prstGeom prst="rect">
              <a:avLst/>
            </a:prstGeom>
            <a:noFill/>
            <a:ln>
              <a:noFill/>
            </a:ln>
          </p:spPr>
        </p:pic>
        <p:pic>
          <p:nvPicPr>
            <p:cNvPr id="359" name="Google Shape;359;p28"/>
            <p:cNvPicPr preferRelativeResize="0"/>
            <p:nvPr/>
          </p:nvPicPr>
          <p:blipFill>
            <a:blip r:embed="rId5">
              <a:alphaModFix/>
            </a:blip>
            <a:stretch>
              <a:fillRect/>
            </a:stretch>
          </p:blipFill>
          <p:spPr>
            <a:xfrm flipH="1">
              <a:off x="2223600" y="213752"/>
              <a:ext cx="1109226" cy="230496"/>
            </a:xfrm>
            <a:prstGeom prst="rect">
              <a:avLst/>
            </a:prstGeom>
            <a:noFill/>
            <a:ln>
              <a:noFill/>
            </a:ln>
          </p:spPr>
        </p:pic>
        <p:pic>
          <p:nvPicPr>
            <p:cNvPr id="360" name="Google Shape;360;p28"/>
            <p:cNvPicPr preferRelativeResize="0"/>
            <p:nvPr/>
          </p:nvPicPr>
          <p:blipFill>
            <a:blip r:embed="rId6">
              <a:alphaModFix/>
            </a:blip>
            <a:stretch>
              <a:fillRect/>
            </a:stretch>
          </p:blipFill>
          <p:spPr>
            <a:xfrm rot="-1351634">
              <a:off x="529613" y="534468"/>
              <a:ext cx="367225" cy="280015"/>
            </a:xfrm>
            <a:prstGeom prst="rect">
              <a:avLst/>
            </a:prstGeom>
            <a:noFill/>
            <a:ln>
              <a:noFill/>
            </a:ln>
          </p:spPr>
        </p:pic>
      </p:grpSp>
    </p:spTree>
    <p:extLst>
      <p:ext uri="{BB962C8B-B14F-4D97-AF65-F5344CB8AC3E}">
        <p14:creationId xmlns:p14="http://schemas.microsoft.com/office/powerpoint/2010/main" val="415300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61"/>
        <p:cNvGrpSpPr/>
        <p:nvPr/>
      </p:nvGrpSpPr>
      <p:grpSpPr>
        <a:xfrm>
          <a:off x="0" y="0"/>
          <a:ext cx="0" cy="0"/>
          <a:chOff x="0" y="0"/>
          <a:chExt cx="0" cy="0"/>
        </a:xfrm>
      </p:grpSpPr>
      <p:sp>
        <p:nvSpPr>
          <p:cNvPr id="362" name="Google Shape;362;p29"/>
          <p:cNvSpPr txBox="1">
            <a:spLocks noGrp="1"/>
          </p:cNvSpPr>
          <p:nvPr>
            <p:ph type="title"/>
          </p:nvPr>
        </p:nvSpPr>
        <p:spPr>
          <a:xfrm>
            <a:off x="950967" y="719333"/>
            <a:ext cx="4970400" cy="1411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363" name="Google Shape;363;p29"/>
          <p:cNvSpPr txBox="1">
            <a:spLocks noGrp="1"/>
          </p:cNvSpPr>
          <p:nvPr>
            <p:ph type="subTitle" idx="1"/>
          </p:nvPr>
        </p:nvSpPr>
        <p:spPr>
          <a:xfrm>
            <a:off x="950967" y="2130933"/>
            <a:ext cx="4970400" cy="152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grpSp>
        <p:nvGrpSpPr>
          <p:cNvPr id="364" name="Google Shape;364;p29"/>
          <p:cNvGrpSpPr/>
          <p:nvPr/>
        </p:nvGrpSpPr>
        <p:grpSpPr>
          <a:xfrm>
            <a:off x="-824267" y="4"/>
            <a:ext cx="6451568" cy="6577544"/>
            <a:chOff x="-618200" y="3"/>
            <a:chExt cx="4838676" cy="4933158"/>
          </a:xfrm>
        </p:grpSpPr>
        <p:pic>
          <p:nvPicPr>
            <p:cNvPr id="365" name="Google Shape;365;p29"/>
            <p:cNvPicPr preferRelativeResize="0"/>
            <p:nvPr/>
          </p:nvPicPr>
          <p:blipFill>
            <a:blip r:embed="rId2">
              <a:alphaModFix/>
            </a:blip>
            <a:stretch>
              <a:fillRect/>
            </a:stretch>
          </p:blipFill>
          <p:spPr>
            <a:xfrm>
              <a:off x="534600" y="3"/>
              <a:ext cx="1686803" cy="350500"/>
            </a:xfrm>
            <a:prstGeom prst="rect">
              <a:avLst/>
            </a:prstGeom>
            <a:noFill/>
            <a:ln>
              <a:noFill/>
            </a:ln>
          </p:spPr>
        </p:pic>
        <p:pic>
          <p:nvPicPr>
            <p:cNvPr id="366" name="Google Shape;366;p29"/>
            <p:cNvPicPr preferRelativeResize="0"/>
            <p:nvPr/>
          </p:nvPicPr>
          <p:blipFill>
            <a:blip r:embed="rId2">
              <a:alphaModFix/>
            </a:blip>
            <a:stretch>
              <a:fillRect/>
            </a:stretch>
          </p:blipFill>
          <p:spPr>
            <a:xfrm>
              <a:off x="-618200" y="772777"/>
              <a:ext cx="1109226" cy="230496"/>
            </a:xfrm>
            <a:prstGeom prst="rect">
              <a:avLst/>
            </a:prstGeom>
            <a:noFill/>
            <a:ln>
              <a:noFill/>
            </a:ln>
          </p:spPr>
        </p:pic>
        <p:pic>
          <p:nvPicPr>
            <p:cNvPr id="367" name="Google Shape;367;p29"/>
            <p:cNvPicPr preferRelativeResize="0"/>
            <p:nvPr/>
          </p:nvPicPr>
          <p:blipFill>
            <a:blip r:embed="rId3">
              <a:alphaModFix/>
            </a:blip>
            <a:stretch>
              <a:fillRect/>
            </a:stretch>
          </p:blipFill>
          <p:spPr>
            <a:xfrm rot="-1486564">
              <a:off x="-51738" y="1624718"/>
              <a:ext cx="367227" cy="280014"/>
            </a:xfrm>
            <a:prstGeom prst="rect">
              <a:avLst/>
            </a:prstGeom>
            <a:noFill/>
            <a:ln>
              <a:noFill/>
            </a:ln>
          </p:spPr>
        </p:pic>
        <p:pic>
          <p:nvPicPr>
            <p:cNvPr id="368" name="Google Shape;368;p29"/>
            <p:cNvPicPr preferRelativeResize="0"/>
            <p:nvPr/>
          </p:nvPicPr>
          <p:blipFill>
            <a:blip r:embed="rId3">
              <a:alphaModFix/>
            </a:blip>
            <a:stretch>
              <a:fillRect/>
            </a:stretch>
          </p:blipFill>
          <p:spPr>
            <a:xfrm rot="1104246">
              <a:off x="3952354" y="256431"/>
              <a:ext cx="244901" cy="186738"/>
            </a:xfrm>
            <a:prstGeom prst="rect">
              <a:avLst/>
            </a:prstGeom>
            <a:noFill/>
            <a:ln>
              <a:noFill/>
            </a:ln>
          </p:spPr>
        </p:pic>
        <p:pic>
          <p:nvPicPr>
            <p:cNvPr id="369" name="Google Shape;369;p29"/>
            <p:cNvPicPr preferRelativeResize="0"/>
            <p:nvPr/>
          </p:nvPicPr>
          <p:blipFill>
            <a:blip r:embed="rId4">
              <a:alphaModFix/>
            </a:blip>
            <a:stretch>
              <a:fillRect/>
            </a:stretch>
          </p:blipFill>
          <p:spPr>
            <a:xfrm>
              <a:off x="2592901" y="4676037"/>
              <a:ext cx="257099" cy="257124"/>
            </a:xfrm>
            <a:prstGeom prst="rect">
              <a:avLst/>
            </a:prstGeom>
            <a:noFill/>
            <a:ln>
              <a:noFill/>
            </a:ln>
          </p:spPr>
        </p:pic>
      </p:grpSp>
      <p:sp>
        <p:nvSpPr>
          <p:cNvPr id="370" name="Google Shape;370;p29"/>
          <p:cNvSpPr txBox="1"/>
          <p:nvPr/>
        </p:nvSpPr>
        <p:spPr>
          <a:xfrm>
            <a:off x="950967" y="4907467"/>
            <a:ext cx="6594400" cy="738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400"/>
              </a:spcBef>
              <a:spcAft>
                <a:spcPts val="0"/>
              </a:spcAft>
              <a:buNone/>
            </a:pPr>
            <a:r>
              <a:rPr lang="en" sz="1600" b="1">
                <a:solidFill>
                  <a:schemeClr val="dk1"/>
                </a:solidFill>
                <a:latin typeface="Arimo"/>
                <a:ea typeface="Arimo"/>
                <a:cs typeface="Arimo"/>
                <a:sym typeface="Arimo"/>
              </a:rPr>
              <a:t>CREDITS:</a:t>
            </a:r>
            <a:r>
              <a:rPr lang="en" sz="1600">
                <a:solidFill>
                  <a:schemeClr val="dk1"/>
                </a:solidFill>
                <a:latin typeface="Arimo"/>
                <a:ea typeface="Arimo"/>
                <a:cs typeface="Arimo"/>
                <a:sym typeface="Arimo"/>
              </a:rPr>
              <a:t> This presentation template was created by </a:t>
            </a:r>
            <a:r>
              <a:rPr lang="en" sz="1600" b="1" u="sng">
                <a:solidFill>
                  <a:schemeClr val="hlink"/>
                </a:solidFill>
                <a:latin typeface="Arimo"/>
                <a:ea typeface="Arimo"/>
                <a:cs typeface="Arimo"/>
                <a:sym typeface="Arimo"/>
                <a:hlinkClick r:id="rId5"/>
              </a:rPr>
              <a:t>Slidesgo</a:t>
            </a:r>
            <a:r>
              <a:rPr lang="en" sz="1600">
                <a:solidFill>
                  <a:schemeClr val="dk1"/>
                </a:solidFill>
                <a:latin typeface="Arimo"/>
                <a:ea typeface="Arimo"/>
                <a:cs typeface="Arimo"/>
                <a:sym typeface="Arimo"/>
              </a:rPr>
              <a:t>, and includes icons by </a:t>
            </a:r>
            <a:r>
              <a:rPr lang="en" sz="1600" b="1" u="sng">
                <a:solidFill>
                  <a:schemeClr val="dk1"/>
                </a:solidFill>
                <a:latin typeface="Arimo"/>
                <a:ea typeface="Arimo"/>
                <a:cs typeface="Arimo"/>
                <a:sym typeface="Arimo"/>
                <a:hlinkClick r:id="rId6">
                  <a:extLst>
                    <a:ext uri="{A12FA001-AC4F-418D-AE19-62706E023703}">
                      <ahyp:hlinkClr xmlns:ahyp="http://schemas.microsoft.com/office/drawing/2018/hyperlinkcolor" val="tx"/>
                    </a:ext>
                  </a:extLst>
                </a:hlinkClick>
              </a:rPr>
              <a:t>Flaticon</a:t>
            </a:r>
            <a:r>
              <a:rPr lang="en" sz="1600">
                <a:solidFill>
                  <a:schemeClr val="dk1"/>
                </a:solidFill>
                <a:latin typeface="Arimo"/>
                <a:ea typeface="Arimo"/>
                <a:cs typeface="Arimo"/>
                <a:sym typeface="Arimo"/>
              </a:rPr>
              <a:t>, and infographics &amp; images by </a:t>
            </a:r>
            <a:r>
              <a:rPr lang="en" sz="1600" b="1" u="sng">
                <a:solidFill>
                  <a:schemeClr val="dk1"/>
                </a:solidFill>
                <a:latin typeface="Arimo"/>
                <a:ea typeface="Arimo"/>
                <a:cs typeface="Arimo"/>
                <a:sym typeface="Arimo"/>
                <a:hlinkClick r:id="rId7">
                  <a:extLst>
                    <a:ext uri="{A12FA001-AC4F-418D-AE19-62706E023703}">
                      <ahyp:hlinkClr xmlns:ahyp="http://schemas.microsoft.com/office/drawing/2018/hyperlinkcolor" val="tx"/>
                    </a:ext>
                  </a:extLst>
                </a:hlinkClick>
              </a:rPr>
              <a:t>Freepik</a:t>
            </a:r>
            <a:r>
              <a:rPr lang="en" sz="1600" u="sng">
                <a:solidFill>
                  <a:schemeClr val="dk1"/>
                </a:solidFill>
                <a:latin typeface="Arimo"/>
                <a:ea typeface="Arimo"/>
                <a:cs typeface="Arimo"/>
                <a:sym typeface="Arimo"/>
              </a:rPr>
              <a:t> </a:t>
            </a:r>
            <a:endParaRPr sz="1600" b="1" u="sng">
              <a:solidFill>
                <a:schemeClr val="dk1"/>
              </a:solidFill>
              <a:latin typeface="Arimo"/>
              <a:ea typeface="Arimo"/>
              <a:cs typeface="Arimo"/>
              <a:sym typeface="Arimo"/>
            </a:endParaRPr>
          </a:p>
        </p:txBody>
      </p:sp>
      <p:pic>
        <p:nvPicPr>
          <p:cNvPr id="371" name="Google Shape;371;p29"/>
          <p:cNvPicPr preferRelativeResize="0"/>
          <p:nvPr/>
        </p:nvPicPr>
        <p:blipFill>
          <a:blip r:embed="rId8">
            <a:alphaModFix/>
          </a:blip>
          <a:stretch>
            <a:fillRect/>
          </a:stretch>
        </p:blipFill>
        <p:spPr>
          <a:xfrm rot="-2457057" flipH="1">
            <a:off x="7972976" y="2830744"/>
            <a:ext cx="6823585" cy="5344347"/>
          </a:xfrm>
          <a:prstGeom prst="rect">
            <a:avLst/>
          </a:prstGeom>
          <a:noFill/>
          <a:ln>
            <a:noFill/>
          </a:ln>
        </p:spPr>
      </p:pic>
    </p:spTree>
    <p:extLst>
      <p:ext uri="{BB962C8B-B14F-4D97-AF65-F5344CB8AC3E}">
        <p14:creationId xmlns:p14="http://schemas.microsoft.com/office/powerpoint/2010/main" val="217229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72"/>
        <p:cNvGrpSpPr/>
        <p:nvPr/>
      </p:nvGrpSpPr>
      <p:grpSpPr>
        <a:xfrm>
          <a:off x="0" y="0"/>
          <a:ext cx="0" cy="0"/>
          <a:chOff x="0" y="0"/>
          <a:chExt cx="0" cy="0"/>
        </a:xfrm>
      </p:grpSpPr>
      <p:pic>
        <p:nvPicPr>
          <p:cNvPr id="373" name="Google Shape;373;p30"/>
          <p:cNvPicPr preferRelativeResize="0"/>
          <p:nvPr/>
        </p:nvPicPr>
        <p:blipFill>
          <a:blip r:embed="rId2">
            <a:alphaModFix/>
          </a:blip>
          <a:stretch>
            <a:fillRect/>
          </a:stretch>
        </p:blipFill>
        <p:spPr>
          <a:xfrm rot="-3839324" flipH="1">
            <a:off x="-2964537" y="3605352"/>
            <a:ext cx="5528348" cy="4329897"/>
          </a:xfrm>
          <a:prstGeom prst="rect">
            <a:avLst/>
          </a:prstGeom>
          <a:noFill/>
          <a:ln>
            <a:noFill/>
          </a:ln>
        </p:spPr>
      </p:pic>
      <p:grpSp>
        <p:nvGrpSpPr>
          <p:cNvPr id="374" name="Google Shape;374;p30"/>
          <p:cNvGrpSpPr/>
          <p:nvPr/>
        </p:nvGrpSpPr>
        <p:grpSpPr>
          <a:xfrm>
            <a:off x="-1057333" y="314005"/>
            <a:ext cx="6100404" cy="7414623"/>
            <a:chOff x="-793000" y="235503"/>
            <a:chExt cx="4575303" cy="5560967"/>
          </a:xfrm>
        </p:grpSpPr>
        <p:grpSp>
          <p:nvGrpSpPr>
            <p:cNvPr id="375" name="Google Shape;375;p30"/>
            <p:cNvGrpSpPr/>
            <p:nvPr/>
          </p:nvGrpSpPr>
          <p:grpSpPr>
            <a:xfrm>
              <a:off x="-44699" y="539506"/>
              <a:ext cx="2317947" cy="5256964"/>
              <a:chOff x="-44699" y="539506"/>
              <a:chExt cx="2317947" cy="5256964"/>
            </a:xfrm>
          </p:grpSpPr>
          <p:pic>
            <p:nvPicPr>
              <p:cNvPr id="376" name="Google Shape;376;p30"/>
              <p:cNvPicPr preferRelativeResize="0"/>
              <p:nvPr/>
            </p:nvPicPr>
            <p:blipFill>
              <a:blip r:embed="rId3">
                <a:alphaModFix/>
              </a:blip>
              <a:stretch>
                <a:fillRect/>
              </a:stretch>
            </p:blipFill>
            <p:spPr>
              <a:xfrm rot="1147783" flipH="1">
                <a:off x="286488" y="697859"/>
                <a:ext cx="1345199" cy="2247983"/>
              </a:xfrm>
              <a:prstGeom prst="rect">
                <a:avLst/>
              </a:prstGeom>
              <a:noFill/>
              <a:ln>
                <a:noFill/>
              </a:ln>
            </p:spPr>
          </p:pic>
          <p:pic>
            <p:nvPicPr>
              <p:cNvPr id="377" name="Google Shape;377;p30"/>
              <p:cNvPicPr preferRelativeResize="0"/>
              <p:nvPr/>
            </p:nvPicPr>
            <p:blipFill>
              <a:blip r:embed="rId3">
                <a:alphaModFix/>
              </a:blip>
              <a:stretch>
                <a:fillRect/>
              </a:stretch>
            </p:blipFill>
            <p:spPr>
              <a:xfrm rot="-1147783">
                <a:off x="596863" y="3390134"/>
                <a:ext cx="1345199" cy="2247983"/>
              </a:xfrm>
              <a:prstGeom prst="rect">
                <a:avLst/>
              </a:prstGeom>
              <a:noFill/>
              <a:ln>
                <a:noFill/>
              </a:ln>
            </p:spPr>
          </p:pic>
        </p:grpSp>
        <p:grpSp>
          <p:nvGrpSpPr>
            <p:cNvPr id="378" name="Google Shape;378;p30"/>
            <p:cNvGrpSpPr/>
            <p:nvPr/>
          </p:nvGrpSpPr>
          <p:grpSpPr>
            <a:xfrm>
              <a:off x="-793000" y="235503"/>
              <a:ext cx="4575303" cy="902275"/>
              <a:chOff x="-793000" y="235503"/>
              <a:chExt cx="4575303" cy="902275"/>
            </a:xfrm>
          </p:grpSpPr>
          <p:pic>
            <p:nvPicPr>
              <p:cNvPr id="379" name="Google Shape;379;p30"/>
              <p:cNvPicPr preferRelativeResize="0"/>
              <p:nvPr/>
            </p:nvPicPr>
            <p:blipFill>
              <a:blip r:embed="rId4">
                <a:alphaModFix/>
              </a:blip>
              <a:stretch>
                <a:fillRect/>
              </a:stretch>
            </p:blipFill>
            <p:spPr>
              <a:xfrm flipH="1">
                <a:off x="2095500" y="235503"/>
                <a:ext cx="1686803" cy="350500"/>
              </a:xfrm>
              <a:prstGeom prst="rect">
                <a:avLst/>
              </a:prstGeom>
              <a:noFill/>
              <a:ln>
                <a:noFill/>
              </a:ln>
            </p:spPr>
          </p:pic>
          <p:pic>
            <p:nvPicPr>
              <p:cNvPr id="380" name="Google Shape;380;p30"/>
              <p:cNvPicPr preferRelativeResize="0"/>
              <p:nvPr/>
            </p:nvPicPr>
            <p:blipFill>
              <a:blip r:embed="rId4">
                <a:alphaModFix/>
              </a:blip>
              <a:stretch>
                <a:fillRect/>
              </a:stretch>
            </p:blipFill>
            <p:spPr>
              <a:xfrm flipH="1">
                <a:off x="-793000" y="787278"/>
                <a:ext cx="1686803" cy="350500"/>
              </a:xfrm>
              <a:prstGeom prst="rect">
                <a:avLst/>
              </a:prstGeom>
              <a:noFill/>
              <a:ln>
                <a:noFill/>
              </a:ln>
            </p:spPr>
          </p:pic>
        </p:grpSp>
      </p:grpSp>
    </p:spTree>
    <p:extLst>
      <p:ext uri="{BB962C8B-B14F-4D97-AF65-F5344CB8AC3E}">
        <p14:creationId xmlns:p14="http://schemas.microsoft.com/office/powerpoint/2010/main" val="58339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960000" y="593367"/>
            <a:ext cx="10272000" cy="96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33" name="Google Shape;33;p4"/>
          <p:cNvSpPr txBox="1">
            <a:spLocks noGrp="1"/>
          </p:cNvSpPr>
          <p:nvPr>
            <p:ph type="body" idx="1"/>
          </p:nvPr>
        </p:nvSpPr>
        <p:spPr>
          <a:xfrm>
            <a:off x="960000" y="1621003"/>
            <a:ext cx="10272000" cy="53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Font typeface="Nunito Light"/>
              <a:buChar char="●"/>
              <a:defRPr/>
            </a:lvl1pPr>
            <a:lvl2pPr marL="1219170" lvl="1" indent="-423323" rtl="0">
              <a:lnSpc>
                <a:spcPct val="100000"/>
              </a:lnSpc>
              <a:spcBef>
                <a:spcPts val="0"/>
              </a:spcBef>
              <a:spcAft>
                <a:spcPts val="0"/>
              </a:spcAft>
              <a:buSzPts val="1400"/>
              <a:buFont typeface="Nunito Light"/>
              <a:buChar char="○"/>
              <a:defRPr/>
            </a:lvl2pPr>
            <a:lvl3pPr marL="1828754" lvl="2" indent="-423323" rtl="0">
              <a:lnSpc>
                <a:spcPct val="100000"/>
              </a:lnSpc>
              <a:spcBef>
                <a:spcPts val="0"/>
              </a:spcBef>
              <a:spcAft>
                <a:spcPts val="0"/>
              </a:spcAft>
              <a:buSzPts val="1400"/>
              <a:buFont typeface="Nunito Light"/>
              <a:buChar char="■"/>
              <a:defRPr/>
            </a:lvl3pPr>
            <a:lvl4pPr marL="2438339" lvl="3" indent="-423323" rtl="0">
              <a:lnSpc>
                <a:spcPct val="100000"/>
              </a:lnSpc>
              <a:spcBef>
                <a:spcPts val="0"/>
              </a:spcBef>
              <a:spcAft>
                <a:spcPts val="0"/>
              </a:spcAft>
              <a:buSzPts val="14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23323" rtl="0">
              <a:lnSpc>
                <a:spcPct val="100000"/>
              </a:lnSpc>
              <a:spcBef>
                <a:spcPts val="0"/>
              </a:spcBef>
              <a:spcAft>
                <a:spcPts val="0"/>
              </a:spcAft>
              <a:buSzPts val="1400"/>
              <a:buFont typeface="Nunito Light"/>
              <a:buChar char="●"/>
              <a:defRPr/>
            </a:lvl7pPr>
            <a:lvl8pPr marL="4876678" lvl="7" indent="-423323" rtl="0">
              <a:lnSpc>
                <a:spcPct val="100000"/>
              </a:lnSpc>
              <a:spcBef>
                <a:spcPts val="0"/>
              </a:spcBef>
              <a:spcAft>
                <a:spcPts val="0"/>
              </a:spcAft>
              <a:buSzPts val="14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pPr lvl="0"/>
            <a:r>
              <a:rPr lang="en-US"/>
              <a:t>Click to edit Master text styles</a:t>
            </a:r>
          </a:p>
        </p:txBody>
      </p:sp>
      <p:grpSp>
        <p:nvGrpSpPr>
          <p:cNvPr id="34" name="Google Shape;34;p4"/>
          <p:cNvGrpSpPr/>
          <p:nvPr/>
        </p:nvGrpSpPr>
        <p:grpSpPr>
          <a:xfrm>
            <a:off x="-2422333" y="126021"/>
            <a:ext cx="20183200" cy="10868215"/>
            <a:chOff x="-1816750" y="94515"/>
            <a:chExt cx="15137400" cy="8151161"/>
          </a:xfrm>
        </p:grpSpPr>
        <p:pic>
          <p:nvPicPr>
            <p:cNvPr id="35" name="Google Shape;35;p4"/>
            <p:cNvPicPr preferRelativeResize="0"/>
            <p:nvPr/>
          </p:nvPicPr>
          <p:blipFill>
            <a:blip r:embed="rId2">
              <a:alphaModFix/>
            </a:blip>
            <a:stretch>
              <a:fillRect/>
            </a:stretch>
          </p:blipFill>
          <p:spPr>
            <a:xfrm flipH="1">
              <a:off x="-389214" y="947327"/>
              <a:ext cx="1109226" cy="230496"/>
            </a:xfrm>
            <a:prstGeom prst="rect">
              <a:avLst/>
            </a:prstGeom>
            <a:noFill/>
            <a:ln>
              <a:noFill/>
            </a:ln>
          </p:spPr>
        </p:pic>
        <p:pic>
          <p:nvPicPr>
            <p:cNvPr id="36" name="Google Shape;36;p4"/>
            <p:cNvPicPr preferRelativeResize="0"/>
            <p:nvPr/>
          </p:nvPicPr>
          <p:blipFill>
            <a:blip r:embed="rId2">
              <a:alphaModFix/>
            </a:blip>
            <a:stretch>
              <a:fillRect/>
            </a:stretch>
          </p:blipFill>
          <p:spPr>
            <a:xfrm>
              <a:off x="647236" y="94515"/>
              <a:ext cx="1686803" cy="350500"/>
            </a:xfrm>
            <a:prstGeom prst="rect">
              <a:avLst/>
            </a:prstGeom>
            <a:noFill/>
            <a:ln>
              <a:noFill/>
            </a:ln>
          </p:spPr>
        </p:pic>
        <p:pic>
          <p:nvPicPr>
            <p:cNvPr id="37" name="Google Shape;37;p4"/>
            <p:cNvPicPr preferRelativeResize="0"/>
            <p:nvPr/>
          </p:nvPicPr>
          <p:blipFill>
            <a:blip r:embed="rId3">
              <a:alphaModFix/>
            </a:blip>
            <a:stretch>
              <a:fillRect/>
            </a:stretch>
          </p:blipFill>
          <p:spPr>
            <a:xfrm rot="10088254">
              <a:off x="3697037" y="3653027"/>
              <a:ext cx="9346075" cy="3671248"/>
            </a:xfrm>
            <a:prstGeom prst="rect">
              <a:avLst/>
            </a:prstGeom>
            <a:noFill/>
            <a:ln>
              <a:noFill/>
            </a:ln>
          </p:spPr>
        </p:pic>
        <p:pic>
          <p:nvPicPr>
            <p:cNvPr id="38" name="Google Shape;38;p4"/>
            <p:cNvPicPr preferRelativeResize="0"/>
            <p:nvPr/>
          </p:nvPicPr>
          <p:blipFill>
            <a:blip r:embed="rId4">
              <a:alphaModFix/>
            </a:blip>
            <a:stretch>
              <a:fillRect/>
            </a:stretch>
          </p:blipFill>
          <p:spPr>
            <a:xfrm rot="-5400000">
              <a:off x="-1943450" y="1393950"/>
              <a:ext cx="5396902" cy="5143501"/>
            </a:xfrm>
            <a:prstGeom prst="rect">
              <a:avLst/>
            </a:prstGeom>
            <a:noFill/>
            <a:ln>
              <a:noFill/>
            </a:ln>
          </p:spPr>
        </p:pic>
        <p:pic>
          <p:nvPicPr>
            <p:cNvPr id="39" name="Google Shape;39;p4"/>
            <p:cNvPicPr preferRelativeResize="0"/>
            <p:nvPr/>
          </p:nvPicPr>
          <p:blipFill>
            <a:blip r:embed="rId2">
              <a:alphaModFix/>
            </a:blip>
            <a:stretch>
              <a:fillRect/>
            </a:stretch>
          </p:blipFill>
          <p:spPr>
            <a:xfrm>
              <a:off x="8559286" y="740077"/>
              <a:ext cx="1109226" cy="230496"/>
            </a:xfrm>
            <a:prstGeom prst="rect">
              <a:avLst/>
            </a:prstGeom>
            <a:noFill/>
            <a:ln>
              <a:noFill/>
            </a:ln>
          </p:spPr>
        </p:pic>
      </p:grpSp>
      <p:grpSp>
        <p:nvGrpSpPr>
          <p:cNvPr id="40" name="Google Shape;40;p4"/>
          <p:cNvGrpSpPr/>
          <p:nvPr/>
        </p:nvGrpSpPr>
        <p:grpSpPr>
          <a:xfrm>
            <a:off x="-755666" y="-111576"/>
            <a:ext cx="13703332" cy="7312111"/>
            <a:chOff x="-566750" y="-83682"/>
            <a:chExt cx="10277499" cy="5484083"/>
          </a:xfrm>
        </p:grpSpPr>
        <p:pic>
          <p:nvPicPr>
            <p:cNvPr id="41" name="Google Shape;41;p4"/>
            <p:cNvPicPr preferRelativeResize="0"/>
            <p:nvPr/>
          </p:nvPicPr>
          <p:blipFill>
            <a:blip r:embed="rId5">
              <a:alphaModFix/>
            </a:blip>
            <a:stretch>
              <a:fillRect/>
            </a:stretch>
          </p:blipFill>
          <p:spPr>
            <a:xfrm rot="-828900">
              <a:off x="8656179" y="469945"/>
              <a:ext cx="244900" cy="186737"/>
            </a:xfrm>
            <a:prstGeom prst="rect">
              <a:avLst/>
            </a:prstGeom>
            <a:noFill/>
            <a:ln>
              <a:noFill/>
            </a:ln>
          </p:spPr>
        </p:pic>
        <p:pic>
          <p:nvPicPr>
            <p:cNvPr id="42" name="Google Shape;42;p4"/>
            <p:cNvPicPr preferRelativeResize="0"/>
            <p:nvPr/>
          </p:nvPicPr>
          <p:blipFill>
            <a:blip r:embed="rId6">
              <a:alphaModFix/>
            </a:blip>
            <a:stretch>
              <a:fillRect/>
            </a:stretch>
          </p:blipFill>
          <p:spPr>
            <a:xfrm>
              <a:off x="282526" y="2776887"/>
              <a:ext cx="257099" cy="257124"/>
            </a:xfrm>
            <a:prstGeom prst="rect">
              <a:avLst/>
            </a:prstGeom>
            <a:noFill/>
            <a:ln>
              <a:noFill/>
            </a:ln>
          </p:spPr>
        </p:pic>
        <p:pic>
          <p:nvPicPr>
            <p:cNvPr id="43" name="Google Shape;43;p4"/>
            <p:cNvPicPr preferRelativeResize="0"/>
            <p:nvPr/>
          </p:nvPicPr>
          <p:blipFill>
            <a:blip r:embed="rId7">
              <a:alphaModFix/>
            </a:blip>
            <a:stretch>
              <a:fillRect/>
            </a:stretch>
          </p:blipFill>
          <p:spPr>
            <a:xfrm rot="3290615">
              <a:off x="190520" y="1153769"/>
              <a:ext cx="257459" cy="244763"/>
            </a:xfrm>
            <a:prstGeom prst="rect">
              <a:avLst/>
            </a:prstGeom>
            <a:noFill/>
            <a:ln>
              <a:noFill/>
            </a:ln>
          </p:spPr>
        </p:pic>
        <p:pic>
          <p:nvPicPr>
            <p:cNvPr id="44" name="Google Shape;44;p4"/>
            <p:cNvPicPr preferRelativeResize="0"/>
            <p:nvPr/>
          </p:nvPicPr>
          <p:blipFill>
            <a:blip r:embed="rId6">
              <a:alphaModFix/>
            </a:blip>
            <a:stretch>
              <a:fillRect/>
            </a:stretch>
          </p:blipFill>
          <p:spPr>
            <a:xfrm>
              <a:off x="5762508" y="-83682"/>
              <a:ext cx="373200" cy="373200"/>
            </a:xfrm>
            <a:prstGeom prst="rect">
              <a:avLst/>
            </a:prstGeom>
            <a:noFill/>
            <a:ln>
              <a:noFill/>
            </a:ln>
          </p:spPr>
        </p:pic>
        <p:pic>
          <p:nvPicPr>
            <p:cNvPr id="45" name="Google Shape;45;p4"/>
            <p:cNvPicPr preferRelativeResize="0"/>
            <p:nvPr/>
          </p:nvPicPr>
          <p:blipFill>
            <a:blip r:embed="rId8">
              <a:alphaModFix/>
            </a:blip>
            <a:stretch>
              <a:fillRect/>
            </a:stretch>
          </p:blipFill>
          <p:spPr>
            <a:xfrm>
              <a:off x="-566750" y="3250100"/>
              <a:ext cx="1286749" cy="2150301"/>
            </a:xfrm>
            <a:prstGeom prst="rect">
              <a:avLst/>
            </a:prstGeom>
            <a:noFill/>
            <a:ln>
              <a:noFill/>
            </a:ln>
          </p:spPr>
        </p:pic>
        <p:pic>
          <p:nvPicPr>
            <p:cNvPr id="46" name="Google Shape;46;p4"/>
            <p:cNvPicPr preferRelativeResize="0"/>
            <p:nvPr/>
          </p:nvPicPr>
          <p:blipFill>
            <a:blip r:embed="rId8">
              <a:alphaModFix/>
            </a:blip>
            <a:stretch>
              <a:fillRect/>
            </a:stretch>
          </p:blipFill>
          <p:spPr>
            <a:xfrm flipH="1">
              <a:off x="8424000" y="3250100"/>
              <a:ext cx="1286749" cy="2150301"/>
            </a:xfrm>
            <a:prstGeom prst="rect">
              <a:avLst/>
            </a:prstGeom>
            <a:noFill/>
            <a:ln>
              <a:noFill/>
            </a:ln>
          </p:spPr>
        </p:pic>
        <p:pic>
          <p:nvPicPr>
            <p:cNvPr id="47" name="Google Shape;47;p4"/>
            <p:cNvPicPr preferRelativeResize="0"/>
            <p:nvPr/>
          </p:nvPicPr>
          <p:blipFill>
            <a:blip r:embed="rId5">
              <a:alphaModFix/>
            </a:blip>
            <a:stretch>
              <a:fillRect/>
            </a:stretch>
          </p:blipFill>
          <p:spPr>
            <a:xfrm rot="897300">
              <a:off x="8930275" y="2507968"/>
              <a:ext cx="367227" cy="280015"/>
            </a:xfrm>
            <a:prstGeom prst="rect">
              <a:avLst/>
            </a:prstGeom>
            <a:noFill/>
            <a:ln>
              <a:noFill/>
            </a:ln>
          </p:spPr>
        </p:pic>
      </p:grpSp>
    </p:spTree>
    <p:extLst>
      <p:ext uri="{BB962C8B-B14F-4D97-AF65-F5344CB8AC3E}">
        <p14:creationId xmlns:p14="http://schemas.microsoft.com/office/powerpoint/2010/main" val="59884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81"/>
        <p:cNvGrpSpPr/>
        <p:nvPr/>
      </p:nvGrpSpPr>
      <p:grpSpPr>
        <a:xfrm>
          <a:off x="0" y="0"/>
          <a:ext cx="0" cy="0"/>
          <a:chOff x="0" y="0"/>
          <a:chExt cx="0" cy="0"/>
        </a:xfrm>
      </p:grpSpPr>
      <p:grpSp>
        <p:nvGrpSpPr>
          <p:cNvPr id="382" name="Google Shape;382;p31"/>
          <p:cNvGrpSpPr/>
          <p:nvPr/>
        </p:nvGrpSpPr>
        <p:grpSpPr>
          <a:xfrm>
            <a:off x="-2316468" y="-2324192"/>
            <a:ext cx="16517471" cy="10796277"/>
            <a:chOff x="-1737351" y="-1743144"/>
            <a:chExt cx="12388103" cy="8097208"/>
          </a:xfrm>
        </p:grpSpPr>
        <p:pic>
          <p:nvPicPr>
            <p:cNvPr id="383" name="Google Shape;383;p31"/>
            <p:cNvPicPr preferRelativeResize="0"/>
            <p:nvPr/>
          </p:nvPicPr>
          <p:blipFill>
            <a:blip r:embed="rId2">
              <a:alphaModFix/>
            </a:blip>
            <a:stretch>
              <a:fillRect/>
            </a:stretch>
          </p:blipFill>
          <p:spPr>
            <a:xfrm rot="951587">
              <a:off x="-1215651" y="950533"/>
              <a:ext cx="6067703" cy="4663184"/>
            </a:xfrm>
            <a:prstGeom prst="rect">
              <a:avLst/>
            </a:prstGeom>
            <a:noFill/>
            <a:ln>
              <a:noFill/>
            </a:ln>
          </p:spPr>
        </p:pic>
        <p:pic>
          <p:nvPicPr>
            <p:cNvPr id="384" name="Google Shape;384;p31"/>
            <p:cNvPicPr preferRelativeResize="0"/>
            <p:nvPr/>
          </p:nvPicPr>
          <p:blipFill>
            <a:blip r:embed="rId2">
              <a:alphaModFix/>
            </a:blip>
            <a:stretch>
              <a:fillRect/>
            </a:stretch>
          </p:blipFill>
          <p:spPr>
            <a:xfrm rot="10799999">
              <a:off x="4583050" y="-1743143"/>
              <a:ext cx="6067702" cy="4663184"/>
            </a:xfrm>
            <a:prstGeom prst="rect">
              <a:avLst/>
            </a:prstGeom>
            <a:noFill/>
            <a:ln>
              <a:noFill/>
            </a:ln>
          </p:spPr>
        </p:pic>
      </p:grpSp>
      <p:grpSp>
        <p:nvGrpSpPr>
          <p:cNvPr id="385" name="Google Shape;385;p31"/>
          <p:cNvGrpSpPr/>
          <p:nvPr/>
        </p:nvGrpSpPr>
        <p:grpSpPr>
          <a:xfrm>
            <a:off x="450434" y="291241"/>
            <a:ext cx="12398531" cy="6353857"/>
            <a:chOff x="337826" y="218430"/>
            <a:chExt cx="9298898" cy="4765393"/>
          </a:xfrm>
        </p:grpSpPr>
        <p:pic>
          <p:nvPicPr>
            <p:cNvPr id="386" name="Google Shape;386;p31"/>
            <p:cNvPicPr preferRelativeResize="0"/>
            <p:nvPr/>
          </p:nvPicPr>
          <p:blipFill>
            <a:blip r:embed="rId3">
              <a:alphaModFix/>
            </a:blip>
            <a:stretch>
              <a:fillRect/>
            </a:stretch>
          </p:blipFill>
          <p:spPr>
            <a:xfrm flipH="1">
              <a:off x="8527498" y="1330452"/>
              <a:ext cx="1109226" cy="230496"/>
            </a:xfrm>
            <a:prstGeom prst="rect">
              <a:avLst/>
            </a:prstGeom>
            <a:noFill/>
            <a:ln>
              <a:noFill/>
            </a:ln>
          </p:spPr>
        </p:pic>
        <p:pic>
          <p:nvPicPr>
            <p:cNvPr id="387" name="Google Shape;387;p31"/>
            <p:cNvPicPr preferRelativeResize="0"/>
            <p:nvPr/>
          </p:nvPicPr>
          <p:blipFill>
            <a:blip r:embed="rId3">
              <a:alphaModFix/>
            </a:blip>
            <a:stretch>
              <a:fillRect/>
            </a:stretch>
          </p:blipFill>
          <p:spPr>
            <a:xfrm flipH="1">
              <a:off x="2394336" y="4753327"/>
              <a:ext cx="1109226" cy="230496"/>
            </a:xfrm>
            <a:prstGeom prst="rect">
              <a:avLst/>
            </a:prstGeom>
            <a:noFill/>
            <a:ln>
              <a:noFill/>
            </a:ln>
          </p:spPr>
        </p:pic>
        <p:grpSp>
          <p:nvGrpSpPr>
            <p:cNvPr id="388" name="Google Shape;388;p31"/>
            <p:cNvGrpSpPr/>
            <p:nvPr/>
          </p:nvGrpSpPr>
          <p:grpSpPr>
            <a:xfrm>
              <a:off x="337826" y="218430"/>
              <a:ext cx="8869674" cy="3228808"/>
              <a:chOff x="386601" y="229030"/>
              <a:chExt cx="8869674" cy="3228808"/>
            </a:xfrm>
          </p:grpSpPr>
          <p:pic>
            <p:nvPicPr>
              <p:cNvPr id="389" name="Google Shape;389;p31"/>
              <p:cNvPicPr preferRelativeResize="0"/>
              <p:nvPr/>
            </p:nvPicPr>
            <p:blipFill>
              <a:blip r:embed="rId4">
                <a:alphaModFix/>
              </a:blip>
              <a:stretch>
                <a:fillRect/>
              </a:stretch>
            </p:blipFill>
            <p:spPr>
              <a:xfrm rot="740311">
                <a:off x="3307800" y="265031"/>
                <a:ext cx="367227" cy="280015"/>
              </a:xfrm>
              <a:prstGeom prst="rect">
                <a:avLst/>
              </a:prstGeom>
              <a:noFill/>
              <a:ln>
                <a:noFill/>
              </a:ln>
            </p:spPr>
          </p:pic>
          <p:pic>
            <p:nvPicPr>
              <p:cNvPr id="390" name="Google Shape;390;p31"/>
              <p:cNvPicPr preferRelativeResize="0"/>
              <p:nvPr/>
            </p:nvPicPr>
            <p:blipFill>
              <a:blip r:embed="rId5">
                <a:alphaModFix/>
              </a:blip>
              <a:stretch>
                <a:fillRect/>
              </a:stretch>
            </p:blipFill>
            <p:spPr>
              <a:xfrm>
                <a:off x="386601" y="1317137"/>
                <a:ext cx="257099" cy="257124"/>
              </a:xfrm>
              <a:prstGeom prst="rect">
                <a:avLst/>
              </a:prstGeom>
              <a:noFill/>
              <a:ln>
                <a:noFill/>
              </a:ln>
            </p:spPr>
          </p:pic>
          <p:pic>
            <p:nvPicPr>
              <p:cNvPr id="391" name="Google Shape;391;p31"/>
              <p:cNvPicPr preferRelativeResize="0"/>
              <p:nvPr/>
            </p:nvPicPr>
            <p:blipFill>
              <a:blip r:embed="rId5">
                <a:alphaModFix/>
              </a:blip>
              <a:stretch>
                <a:fillRect/>
              </a:stretch>
            </p:blipFill>
            <p:spPr>
              <a:xfrm>
                <a:off x="8586383" y="2196255"/>
                <a:ext cx="373200" cy="373200"/>
              </a:xfrm>
              <a:prstGeom prst="rect">
                <a:avLst/>
              </a:prstGeom>
              <a:noFill/>
              <a:ln>
                <a:noFill/>
              </a:ln>
            </p:spPr>
          </p:pic>
          <p:pic>
            <p:nvPicPr>
              <p:cNvPr id="392" name="Google Shape;392;p31"/>
              <p:cNvPicPr preferRelativeResize="0"/>
              <p:nvPr/>
            </p:nvPicPr>
            <p:blipFill>
              <a:blip r:embed="rId6">
                <a:alphaModFix/>
              </a:blip>
              <a:stretch>
                <a:fillRect/>
              </a:stretch>
            </p:blipFill>
            <p:spPr>
              <a:xfrm rot="3290615">
                <a:off x="8953370" y="3159732"/>
                <a:ext cx="257459" cy="244763"/>
              </a:xfrm>
              <a:prstGeom prst="rect">
                <a:avLst/>
              </a:prstGeom>
              <a:noFill/>
              <a:ln>
                <a:noFill/>
              </a:ln>
            </p:spPr>
          </p:pic>
        </p:grpSp>
      </p:grpSp>
    </p:spTree>
    <p:extLst>
      <p:ext uri="{BB962C8B-B14F-4D97-AF65-F5344CB8AC3E}">
        <p14:creationId xmlns:p14="http://schemas.microsoft.com/office/powerpoint/2010/main" val="281275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396"/>
        <p:cNvGrpSpPr/>
        <p:nvPr/>
      </p:nvGrpSpPr>
      <p:grpSpPr>
        <a:xfrm>
          <a:off x="0" y="0"/>
          <a:ext cx="0" cy="0"/>
          <a:chOff x="0" y="0"/>
          <a:chExt cx="0" cy="0"/>
        </a:xfrm>
      </p:grpSpPr>
    </p:spTree>
    <p:extLst>
      <p:ext uri="{BB962C8B-B14F-4D97-AF65-F5344CB8AC3E}">
        <p14:creationId xmlns:p14="http://schemas.microsoft.com/office/powerpoint/2010/main" val="343580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397"/>
        <p:cNvGrpSpPr/>
        <p:nvPr/>
      </p:nvGrpSpPr>
      <p:grpSpPr>
        <a:xfrm>
          <a:off x="0" y="0"/>
          <a:ext cx="0" cy="0"/>
          <a:chOff x="0" y="0"/>
          <a:chExt cx="0" cy="0"/>
        </a:xfrm>
      </p:grpSpPr>
      <p:sp>
        <p:nvSpPr>
          <p:cNvPr id="398" name="Google Shape;398;p34"/>
          <p:cNvSpPr txBox="1">
            <a:spLocks noGrp="1"/>
          </p:cNvSpPr>
          <p:nvPr>
            <p:ph type="title"/>
          </p:nvPr>
        </p:nvSpPr>
        <p:spPr>
          <a:xfrm>
            <a:off x="955600" y="681367"/>
            <a:ext cx="10280800" cy="643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lt1"/>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Tree>
    <p:extLst>
      <p:ext uri="{BB962C8B-B14F-4D97-AF65-F5344CB8AC3E}">
        <p14:creationId xmlns:p14="http://schemas.microsoft.com/office/powerpoint/2010/main" val="332966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
        <p:cNvGrpSpPr/>
        <p:nvPr/>
      </p:nvGrpSpPr>
      <p:grpSpPr>
        <a:xfrm>
          <a:off x="0" y="0"/>
          <a:ext cx="0" cy="0"/>
          <a:chOff x="0" y="0"/>
          <a:chExt cx="0" cy="0"/>
        </a:xfrm>
      </p:grpSpPr>
      <p:grpSp>
        <p:nvGrpSpPr>
          <p:cNvPr id="49" name="Google Shape;49;p5"/>
          <p:cNvGrpSpPr/>
          <p:nvPr/>
        </p:nvGrpSpPr>
        <p:grpSpPr>
          <a:xfrm>
            <a:off x="-5728656" y="-114287"/>
            <a:ext cx="20037139" cy="12715044"/>
            <a:chOff x="-4296492" y="-85716"/>
            <a:chExt cx="15027854" cy="9536283"/>
          </a:xfrm>
        </p:grpSpPr>
        <p:pic>
          <p:nvPicPr>
            <p:cNvPr id="50" name="Google Shape;50;p5"/>
            <p:cNvPicPr preferRelativeResize="0"/>
            <p:nvPr/>
          </p:nvPicPr>
          <p:blipFill>
            <a:blip r:embed="rId2">
              <a:alphaModFix/>
            </a:blip>
            <a:stretch>
              <a:fillRect/>
            </a:stretch>
          </p:blipFill>
          <p:spPr>
            <a:xfrm rot="-7181717" flipH="1">
              <a:off x="-4092228" y="2110675"/>
              <a:ext cx="8044758" cy="5143501"/>
            </a:xfrm>
            <a:prstGeom prst="rect">
              <a:avLst/>
            </a:prstGeom>
            <a:noFill/>
            <a:ln>
              <a:noFill/>
            </a:ln>
          </p:spPr>
        </p:pic>
        <p:pic>
          <p:nvPicPr>
            <p:cNvPr id="51" name="Google Shape;51;p5"/>
            <p:cNvPicPr preferRelativeResize="0"/>
            <p:nvPr/>
          </p:nvPicPr>
          <p:blipFill>
            <a:blip r:embed="rId3">
              <a:alphaModFix/>
            </a:blip>
            <a:stretch>
              <a:fillRect/>
            </a:stretch>
          </p:blipFill>
          <p:spPr>
            <a:xfrm rot="9645924">
              <a:off x="5740975" y="2707399"/>
              <a:ext cx="4571624" cy="3316951"/>
            </a:xfrm>
            <a:prstGeom prst="rect">
              <a:avLst/>
            </a:prstGeom>
            <a:noFill/>
            <a:ln>
              <a:noFill/>
            </a:ln>
          </p:spPr>
        </p:pic>
      </p:grpSp>
      <p:sp>
        <p:nvSpPr>
          <p:cNvPr id="52" name="Google Shape;52;p5"/>
          <p:cNvSpPr txBox="1">
            <a:spLocks noGrp="1"/>
          </p:cNvSpPr>
          <p:nvPr>
            <p:ph type="title"/>
          </p:nvPr>
        </p:nvSpPr>
        <p:spPr>
          <a:xfrm>
            <a:off x="960000" y="593367"/>
            <a:ext cx="10272000" cy="9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53" name="Google Shape;53;p5"/>
          <p:cNvSpPr txBox="1">
            <a:spLocks noGrp="1"/>
          </p:cNvSpPr>
          <p:nvPr>
            <p:ph type="subTitle" idx="1"/>
          </p:nvPr>
        </p:nvSpPr>
        <p:spPr>
          <a:xfrm>
            <a:off x="6463961" y="5071799"/>
            <a:ext cx="33408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n-US"/>
              <a:t>Click to edit Master subtitle style</a:t>
            </a:r>
            <a:endParaRPr/>
          </a:p>
        </p:txBody>
      </p:sp>
      <p:sp>
        <p:nvSpPr>
          <p:cNvPr id="54" name="Google Shape;54;p5"/>
          <p:cNvSpPr txBox="1">
            <a:spLocks noGrp="1"/>
          </p:cNvSpPr>
          <p:nvPr>
            <p:ph type="subTitle" idx="2"/>
          </p:nvPr>
        </p:nvSpPr>
        <p:spPr>
          <a:xfrm>
            <a:off x="2387239" y="5071799"/>
            <a:ext cx="33408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n-US"/>
              <a:t>Click to edit Master subtitle style</a:t>
            </a:r>
            <a:endParaRPr/>
          </a:p>
        </p:txBody>
      </p:sp>
      <p:sp>
        <p:nvSpPr>
          <p:cNvPr id="55" name="Google Shape;55;p5"/>
          <p:cNvSpPr txBox="1">
            <a:spLocks noGrp="1"/>
          </p:cNvSpPr>
          <p:nvPr>
            <p:ph type="subTitle" idx="3"/>
          </p:nvPr>
        </p:nvSpPr>
        <p:spPr>
          <a:xfrm>
            <a:off x="6463961" y="4333000"/>
            <a:ext cx="3340800" cy="73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sp>
        <p:nvSpPr>
          <p:cNvPr id="56" name="Google Shape;56;p5"/>
          <p:cNvSpPr txBox="1">
            <a:spLocks noGrp="1"/>
          </p:cNvSpPr>
          <p:nvPr>
            <p:ph type="subTitle" idx="4"/>
          </p:nvPr>
        </p:nvSpPr>
        <p:spPr>
          <a:xfrm>
            <a:off x="2387239" y="4333000"/>
            <a:ext cx="3340800" cy="73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200">
                <a:solidFill>
                  <a:schemeClr val="dk1"/>
                </a:solidFill>
                <a:latin typeface="Calistoga"/>
                <a:ea typeface="Calistoga"/>
                <a:cs typeface="Calistoga"/>
                <a:sym typeface="Calistoga"/>
              </a:defRPr>
            </a:lvl1pPr>
            <a:lvl2pPr lvl="1" algn="ctr" rtl="0">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200" b="1">
                <a:latin typeface="DM Sans"/>
                <a:ea typeface="DM Sans"/>
                <a:cs typeface="DM Sans"/>
                <a:sym typeface="DM Sans"/>
              </a:defRPr>
            </a:lvl9pPr>
          </a:lstStyle>
          <a:p>
            <a:r>
              <a:rPr lang="en-US"/>
              <a:t>Click to edit Master subtitle style</a:t>
            </a:r>
            <a:endParaRPr/>
          </a:p>
        </p:txBody>
      </p:sp>
      <p:grpSp>
        <p:nvGrpSpPr>
          <p:cNvPr id="57" name="Google Shape;57;p5"/>
          <p:cNvGrpSpPr/>
          <p:nvPr/>
        </p:nvGrpSpPr>
        <p:grpSpPr>
          <a:xfrm>
            <a:off x="-1367330" y="304859"/>
            <a:ext cx="14926659" cy="7293069"/>
            <a:chOff x="-1025497" y="228644"/>
            <a:chExt cx="11194994" cy="5469802"/>
          </a:xfrm>
        </p:grpSpPr>
        <p:pic>
          <p:nvPicPr>
            <p:cNvPr id="58" name="Google Shape;58;p5"/>
            <p:cNvPicPr preferRelativeResize="0"/>
            <p:nvPr/>
          </p:nvPicPr>
          <p:blipFill>
            <a:blip r:embed="rId4">
              <a:alphaModFix/>
            </a:blip>
            <a:stretch>
              <a:fillRect/>
            </a:stretch>
          </p:blipFill>
          <p:spPr>
            <a:xfrm>
              <a:off x="4682071" y="4943955"/>
              <a:ext cx="373200" cy="373200"/>
            </a:xfrm>
            <a:prstGeom prst="rect">
              <a:avLst/>
            </a:prstGeom>
            <a:noFill/>
            <a:ln>
              <a:noFill/>
            </a:ln>
          </p:spPr>
        </p:pic>
        <p:pic>
          <p:nvPicPr>
            <p:cNvPr id="59" name="Google Shape;59;p5"/>
            <p:cNvPicPr preferRelativeResize="0"/>
            <p:nvPr/>
          </p:nvPicPr>
          <p:blipFill>
            <a:blip r:embed="rId5">
              <a:alphaModFix/>
            </a:blip>
            <a:stretch>
              <a:fillRect/>
            </a:stretch>
          </p:blipFill>
          <p:spPr>
            <a:xfrm rot="2561649">
              <a:off x="8302044" y="283507"/>
              <a:ext cx="257459" cy="244764"/>
            </a:xfrm>
            <a:prstGeom prst="rect">
              <a:avLst/>
            </a:prstGeom>
            <a:noFill/>
            <a:ln>
              <a:noFill/>
            </a:ln>
          </p:spPr>
        </p:pic>
        <p:pic>
          <p:nvPicPr>
            <p:cNvPr id="60" name="Google Shape;60;p5"/>
            <p:cNvPicPr preferRelativeResize="0"/>
            <p:nvPr/>
          </p:nvPicPr>
          <p:blipFill>
            <a:blip r:embed="rId6">
              <a:alphaModFix/>
            </a:blip>
            <a:stretch>
              <a:fillRect/>
            </a:stretch>
          </p:blipFill>
          <p:spPr>
            <a:xfrm rot="-677045">
              <a:off x="-733138" y="2367012"/>
              <a:ext cx="1900627" cy="3176178"/>
            </a:xfrm>
            <a:prstGeom prst="rect">
              <a:avLst/>
            </a:prstGeom>
            <a:noFill/>
            <a:ln>
              <a:noFill/>
            </a:ln>
          </p:spPr>
        </p:pic>
        <p:pic>
          <p:nvPicPr>
            <p:cNvPr id="61" name="Google Shape;61;p5"/>
            <p:cNvPicPr preferRelativeResize="0"/>
            <p:nvPr/>
          </p:nvPicPr>
          <p:blipFill>
            <a:blip r:embed="rId6">
              <a:alphaModFix/>
            </a:blip>
            <a:stretch>
              <a:fillRect/>
            </a:stretch>
          </p:blipFill>
          <p:spPr>
            <a:xfrm rot="677045" flipH="1">
              <a:off x="7976512" y="2367012"/>
              <a:ext cx="1900627" cy="3176178"/>
            </a:xfrm>
            <a:prstGeom prst="rect">
              <a:avLst/>
            </a:prstGeom>
            <a:noFill/>
            <a:ln>
              <a:noFill/>
            </a:ln>
          </p:spPr>
        </p:pic>
      </p:grpSp>
    </p:spTree>
    <p:extLst>
      <p:ext uri="{BB962C8B-B14F-4D97-AF65-F5344CB8AC3E}">
        <p14:creationId xmlns:p14="http://schemas.microsoft.com/office/powerpoint/2010/main" val="74099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960000" y="593367"/>
            <a:ext cx="10272000" cy="9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64" name="Google Shape;64;p6"/>
          <p:cNvGrpSpPr/>
          <p:nvPr/>
        </p:nvGrpSpPr>
        <p:grpSpPr>
          <a:xfrm>
            <a:off x="-778966" y="-181296"/>
            <a:ext cx="15004249" cy="8429664"/>
            <a:chOff x="-584225" y="-135972"/>
            <a:chExt cx="11253187" cy="6322248"/>
          </a:xfrm>
        </p:grpSpPr>
        <p:pic>
          <p:nvPicPr>
            <p:cNvPr id="65" name="Google Shape;65;p6"/>
            <p:cNvPicPr preferRelativeResize="0"/>
            <p:nvPr/>
          </p:nvPicPr>
          <p:blipFill>
            <a:blip r:embed="rId2">
              <a:alphaModFix/>
            </a:blip>
            <a:stretch>
              <a:fillRect/>
            </a:stretch>
          </p:blipFill>
          <p:spPr>
            <a:xfrm rot="1711554">
              <a:off x="8692054" y="1064870"/>
              <a:ext cx="244900" cy="186738"/>
            </a:xfrm>
            <a:prstGeom prst="rect">
              <a:avLst/>
            </a:prstGeom>
            <a:noFill/>
            <a:ln>
              <a:noFill/>
            </a:ln>
          </p:spPr>
        </p:pic>
        <p:grpSp>
          <p:nvGrpSpPr>
            <p:cNvPr id="66" name="Google Shape;66;p6"/>
            <p:cNvGrpSpPr/>
            <p:nvPr/>
          </p:nvGrpSpPr>
          <p:grpSpPr>
            <a:xfrm>
              <a:off x="-584225" y="-135972"/>
              <a:ext cx="11253187" cy="6322248"/>
              <a:chOff x="-584225" y="-135972"/>
              <a:chExt cx="11253187" cy="6322248"/>
            </a:xfrm>
          </p:grpSpPr>
          <p:pic>
            <p:nvPicPr>
              <p:cNvPr id="67" name="Google Shape;67;p6"/>
              <p:cNvPicPr preferRelativeResize="0"/>
              <p:nvPr/>
            </p:nvPicPr>
            <p:blipFill>
              <a:blip r:embed="rId3">
                <a:alphaModFix/>
              </a:blip>
              <a:stretch>
                <a:fillRect/>
              </a:stretch>
            </p:blipFill>
            <p:spPr>
              <a:xfrm flipH="1">
                <a:off x="6645925" y="-135972"/>
                <a:ext cx="1686803" cy="350500"/>
              </a:xfrm>
              <a:prstGeom prst="rect">
                <a:avLst/>
              </a:prstGeom>
              <a:noFill/>
              <a:ln>
                <a:noFill/>
              </a:ln>
            </p:spPr>
          </p:pic>
          <p:pic>
            <p:nvPicPr>
              <p:cNvPr id="68" name="Google Shape;68;p6"/>
              <p:cNvPicPr preferRelativeResize="0"/>
              <p:nvPr/>
            </p:nvPicPr>
            <p:blipFill>
              <a:blip r:embed="rId3">
                <a:alphaModFix/>
              </a:blip>
              <a:stretch>
                <a:fillRect/>
              </a:stretch>
            </p:blipFill>
            <p:spPr>
              <a:xfrm flipH="1">
                <a:off x="8509200" y="214527"/>
                <a:ext cx="1109226" cy="230496"/>
              </a:xfrm>
              <a:prstGeom prst="rect">
                <a:avLst/>
              </a:prstGeom>
              <a:noFill/>
              <a:ln>
                <a:noFill/>
              </a:ln>
            </p:spPr>
          </p:pic>
          <p:pic>
            <p:nvPicPr>
              <p:cNvPr id="69" name="Google Shape;69;p6"/>
              <p:cNvPicPr preferRelativeResize="0"/>
              <p:nvPr/>
            </p:nvPicPr>
            <p:blipFill>
              <a:blip r:embed="rId2">
                <a:alphaModFix/>
              </a:blip>
              <a:stretch>
                <a:fillRect/>
              </a:stretch>
            </p:blipFill>
            <p:spPr>
              <a:xfrm rot="-1351634">
                <a:off x="-36287" y="1077393"/>
                <a:ext cx="367225" cy="280015"/>
              </a:xfrm>
              <a:prstGeom prst="rect">
                <a:avLst/>
              </a:prstGeom>
              <a:noFill/>
              <a:ln>
                <a:noFill/>
              </a:ln>
            </p:spPr>
          </p:pic>
          <p:pic>
            <p:nvPicPr>
              <p:cNvPr id="70" name="Google Shape;70;p6"/>
              <p:cNvPicPr preferRelativeResize="0"/>
              <p:nvPr/>
            </p:nvPicPr>
            <p:blipFill>
              <a:blip r:embed="rId3">
                <a:alphaModFix/>
              </a:blip>
              <a:stretch>
                <a:fillRect/>
              </a:stretch>
            </p:blipFill>
            <p:spPr>
              <a:xfrm flipH="1">
                <a:off x="-356625" y="94528"/>
                <a:ext cx="1686803" cy="350500"/>
              </a:xfrm>
              <a:prstGeom prst="rect">
                <a:avLst/>
              </a:prstGeom>
              <a:noFill/>
              <a:ln>
                <a:noFill/>
              </a:ln>
            </p:spPr>
          </p:pic>
          <p:pic>
            <p:nvPicPr>
              <p:cNvPr id="71" name="Google Shape;71;p6"/>
              <p:cNvPicPr preferRelativeResize="0"/>
              <p:nvPr/>
            </p:nvPicPr>
            <p:blipFill>
              <a:blip r:embed="rId3">
                <a:alphaModFix/>
              </a:blip>
              <a:stretch>
                <a:fillRect/>
              </a:stretch>
            </p:blipFill>
            <p:spPr>
              <a:xfrm>
                <a:off x="-584225" y="3328752"/>
                <a:ext cx="1109226" cy="230496"/>
              </a:xfrm>
              <a:prstGeom prst="rect">
                <a:avLst/>
              </a:prstGeom>
              <a:noFill/>
              <a:ln>
                <a:noFill/>
              </a:ln>
            </p:spPr>
          </p:pic>
          <p:pic>
            <p:nvPicPr>
              <p:cNvPr id="72" name="Google Shape;72;p6"/>
              <p:cNvPicPr preferRelativeResize="0"/>
              <p:nvPr/>
            </p:nvPicPr>
            <p:blipFill>
              <a:blip r:embed="rId4">
                <a:alphaModFix/>
              </a:blip>
              <a:stretch>
                <a:fillRect/>
              </a:stretch>
            </p:blipFill>
            <p:spPr>
              <a:xfrm rot="10800000">
                <a:off x="6097337" y="2869325"/>
                <a:ext cx="4571625" cy="3316951"/>
              </a:xfrm>
              <a:prstGeom prst="rect">
                <a:avLst/>
              </a:prstGeom>
              <a:noFill/>
              <a:ln>
                <a:noFill/>
              </a:ln>
            </p:spPr>
          </p:pic>
          <p:pic>
            <p:nvPicPr>
              <p:cNvPr id="73" name="Google Shape;73;p6"/>
              <p:cNvPicPr preferRelativeResize="0"/>
              <p:nvPr/>
            </p:nvPicPr>
            <p:blipFill>
              <a:blip r:embed="rId5">
                <a:alphaModFix/>
              </a:blip>
              <a:stretch>
                <a:fillRect/>
              </a:stretch>
            </p:blipFill>
            <p:spPr>
              <a:xfrm rot="-228464">
                <a:off x="8637245" y="3151553"/>
                <a:ext cx="853149" cy="1425690"/>
              </a:xfrm>
              <a:prstGeom prst="rect">
                <a:avLst/>
              </a:prstGeom>
              <a:noFill/>
              <a:ln>
                <a:noFill/>
              </a:ln>
            </p:spPr>
          </p:pic>
          <p:pic>
            <p:nvPicPr>
              <p:cNvPr id="74" name="Google Shape;74;p6"/>
              <p:cNvPicPr preferRelativeResize="0"/>
              <p:nvPr/>
            </p:nvPicPr>
            <p:blipFill>
              <a:blip r:embed="rId6">
                <a:alphaModFix/>
              </a:blip>
              <a:stretch>
                <a:fillRect/>
              </a:stretch>
            </p:blipFill>
            <p:spPr>
              <a:xfrm>
                <a:off x="2569271" y="4912705"/>
                <a:ext cx="373200" cy="373200"/>
              </a:xfrm>
              <a:prstGeom prst="rect">
                <a:avLst/>
              </a:prstGeom>
              <a:noFill/>
              <a:ln>
                <a:noFill/>
              </a:ln>
            </p:spPr>
          </p:pic>
        </p:grpSp>
        <p:pic>
          <p:nvPicPr>
            <p:cNvPr id="75" name="Google Shape;75;p6"/>
            <p:cNvPicPr preferRelativeResize="0"/>
            <p:nvPr/>
          </p:nvPicPr>
          <p:blipFill>
            <a:blip r:embed="rId7">
              <a:alphaModFix/>
            </a:blip>
            <a:stretch>
              <a:fillRect/>
            </a:stretch>
          </p:blipFill>
          <p:spPr>
            <a:xfrm rot="2974993">
              <a:off x="5791956" y="207394"/>
              <a:ext cx="257459" cy="244764"/>
            </a:xfrm>
            <a:prstGeom prst="rect">
              <a:avLst/>
            </a:prstGeom>
            <a:noFill/>
            <a:ln>
              <a:noFill/>
            </a:ln>
          </p:spPr>
        </p:pic>
      </p:grpSp>
    </p:spTree>
    <p:extLst>
      <p:ext uri="{BB962C8B-B14F-4D97-AF65-F5344CB8AC3E}">
        <p14:creationId xmlns:p14="http://schemas.microsoft.com/office/powerpoint/2010/main" val="382220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5971400" y="1104600"/>
            <a:ext cx="5142800" cy="17908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78" name="Google Shape;78;p7"/>
          <p:cNvSpPr txBox="1">
            <a:spLocks noGrp="1"/>
          </p:cNvSpPr>
          <p:nvPr>
            <p:ph type="subTitle" idx="1"/>
          </p:nvPr>
        </p:nvSpPr>
        <p:spPr>
          <a:xfrm>
            <a:off x="5971400" y="2895400"/>
            <a:ext cx="5142800" cy="2858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r>
              <a:rPr lang="en-US"/>
              <a:t>Click to edit Master subtitle style</a:t>
            </a:r>
            <a:endParaRPr/>
          </a:p>
        </p:txBody>
      </p:sp>
      <p:grpSp>
        <p:nvGrpSpPr>
          <p:cNvPr id="79" name="Google Shape;79;p7"/>
          <p:cNvGrpSpPr/>
          <p:nvPr/>
        </p:nvGrpSpPr>
        <p:grpSpPr>
          <a:xfrm>
            <a:off x="-2316467" y="280247"/>
            <a:ext cx="15165433" cy="8191839"/>
            <a:chOff x="-1737351" y="210185"/>
            <a:chExt cx="11374075" cy="6143879"/>
          </a:xfrm>
        </p:grpSpPr>
        <p:grpSp>
          <p:nvGrpSpPr>
            <p:cNvPr id="80" name="Google Shape;80;p7"/>
            <p:cNvGrpSpPr/>
            <p:nvPr/>
          </p:nvGrpSpPr>
          <p:grpSpPr>
            <a:xfrm>
              <a:off x="-1737351" y="210185"/>
              <a:ext cx="11374075" cy="6143879"/>
              <a:chOff x="-1737351" y="210185"/>
              <a:chExt cx="11374075" cy="6143879"/>
            </a:xfrm>
          </p:grpSpPr>
          <p:pic>
            <p:nvPicPr>
              <p:cNvPr id="81" name="Google Shape;81;p7"/>
              <p:cNvPicPr preferRelativeResize="0"/>
              <p:nvPr/>
            </p:nvPicPr>
            <p:blipFill>
              <a:blip r:embed="rId2">
                <a:alphaModFix/>
              </a:blip>
              <a:stretch>
                <a:fillRect/>
              </a:stretch>
            </p:blipFill>
            <p:spPr>
              <a:xfrm rot="951587">
                <a:off x="-1215651" y="950533"/>
                <a:ext cx="6067703" cy="4663184"/>
              </a:xfrm>
              <a:prstGeom prst="rect">
                <a:avLst/>
              </a:prstGeom>
              <a:noFill/>
              <a:ln>
                <a:noFill/>
              </a:ln>
            </p:spPr>
          </p:pic>
          <p:pic>
            <p:nvPicPr>
              <p:cNvPr id="82" name="Google Shape;82;p7"/>
              <p:cNvPicPr preferRelativeResize="0"/>
              <p:nvPr/>
            </p:nvPicPr>
            <p:blipFill>
              <a:blip r:embed="rId3">
                <a:alphaModFix/>
              </a:blip>
              <a:stretch>
                <a:fillRect/>
              </a:stretch>
            </p:blipFill>
            <p:spPr>
              <a:xfrm flipH="1">
                <a:off x="8527498" y="1330452"/>
                <a:ext cx="1109226" cy="230496"/>
              </a:xfrm>
              <a:prstGeom prst="rect">
                <a:avLst/>
              </a:prstGeom>
              <a:noFill/>
              <a:ln>
                <a:noFill/>
              </a:ln>
            </p:spPr>
          </p:pic>
        </p:grpSp>
        <p:pic>
          <p:nvPicPr>
            <p:cNvPr id="83" name="Google Shape;83;p7"/>
            <p:cNvPicPr preferRelativeResize="0"/>
            <p:nvPr/>
          </p:nvPicPr>
          <p:blipFill>
            <a:blip r:embed="rId3">
              <a:alphaModFix/>
            </a:blip>
            <a:stretch>
              <a:fillRect/>
            </a:stretch>
          </p:blipFill>
          <p:spPr>
            <a:xfrm flipH="1">
              <a:off x="3653761" y="4488752"/>
              <a:ext cx="1109226" cy="230496"/>
            </a:xfrm>
            <a:prstGeom prst="rect">
              <a:avLst/>
            </a:prstGeom>
            <a:noFill/>
            <a:ln>
              <a:noFill/>
            </a:ln>
          </p:spPr>
        </p:pic>
      </p:grpSp>
      <p:grpSp>
        <p:nvGrpSpPr>
          <p:cNvPr id="84" name="Google Shape;84;p7"/>
          <p:cNvGrpSpPr/>
          <p:nvPr/>
        </p:nvGrpSpPr>
        <p:grpSpPr>
          <a:xfrm>
            <a:off x="515468" y="305374"/>
            <a:ext cx="11826232" cy="4305077"/>
            <a:chOff x="386601" y="229030"/>
            <a:chExt cx="8869674" cy="3228808"/>
          </a:xfrm>
        </p:grpSpPr>
        <p:pic>
          <p:nvPicPr>
            <p:cNvPr id="85" name="Google Shape;85;p7"/>
            <p:cNvPicPr preferRelativeResize="0"/>
            <p:nvPr/>
          </p:nvPicPr>
          <p:blipFill>
            <a:blip r:embed="rId4">
              <a:alphaModFix/>
            </a:blip>
            <a:stretch>
              <a:fillRect/>
            </a:stretch>
          </p:blipFill>
          <p:spPr>
            <a:xfrm rot="740311">
              <a:off x="3307800" y="265031"/>
              <a:ext cx="367227" cy="280015"/>
            </a:xfrm>
            <a:prstGeom prst="rect">
              <a:avLst/>
            </a:prstGeom>
            <a:noFill/>
            <a:ln>
              <a:noFill/>
            </a:ln>
          </p:spPr>
        </p:pic>
        <p:pic>
          <p:nvPicPr>
            <p:cNvPr id="86" name="Google Shape;86;p7"/>
            <p:cNvPicPr preferRelativeResize="0"/>
            <p:nvPr/>
          </p:nvPicPr>
          <p:blipFill>
            <a:blip r:embed="rId5">
              <a:alphaModFix/>
            </a:blip>
            <a:stretch>
              <a:fillRect/>
            </a:stretch>
          </p:blipFill>
          <p:spPr>
            <a:xfrm>
              <a:off x="386601" y="1317137"/>
              <a:ext cx="257099" cy="257124"/>
            </a:xfrm>
            <a:prstGeom prst="rect">
              <a:avLst/>
            </a:prstGeom>
            <a:noFill/>
            <a:ln>
              <a:noFill/>
            </a:ln>
          </p:spPr>
        </p:pic>
        <p:pic>
          <p:nvPicPr>
            <p:cNvPr id="87" name="Google Shape;87;p7"/>
            <p:cNvPicPr preferRelativeResize="0"/>
            <p:nvPr/>
          </p:nvPicPr>
          <p:blipFill>
            <a:blip r:embed="rId5">
              <a:alphaModFix/>
            </a:blip>
            <a:stretch>
              <a:fillRect/>
            </a:stretch>
          </p:blipFill>
          <p:spPr>
            <a:xfrm>
              <a:off x="8586383" y="2196255"/>
              <a:ext cx="373200" cy="373200"/>
            </a:xfrm>
            <a:prstGeom prst="rect">
              <a:avLst/>
            </a:prstGeom>
            <a:noFill/>
            <a:ln>
              <a:noFill/>
            </a:ln>
          </p:spPr>
        </p:pic>
        <p:pic>
          <p:nvPicPr>
            <p:cNvPr id="88" name="Google Shape;88;p7"/>
            <p:cNvPicPr preferRelativeResize="0"/>
            <p:nvPr/>
          </p:nvPicPr>
          <p:blipFill>
            <a:blip r:embed="rId6">
              <a:alphaModFix/>
            </a:blip>
            <a:stretch>
              <a:fillRect/>
            </a:stretch>
          </p:blipFill>
          <p:spPr>
            <a:xfrm rot="3290615">
              <a:off x="8953370" y="3159732"/>
              <a:ext cx="257459" cy="244763"/>
            </a:xfrm>
            <a:prstGeom prst="rect">
              <a:avLst/>
            </a:prstGeom>
            <a:noFill/>
            <a:ln>
              <a:noFill/>
            </a:ln>
          </p:spPr>
        </p:pic>
      </p:grpSp>
    </p:spTree>
    <p:extLst>
      <p:ext uri="{BB962C8B-B14F-4D97-AF65-F5344CB8AC3E}">
        <p14:creationId xmlns:p14="http://schemas.microsoft.com/office/powerpoint/2010/main" val="57413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9"/>
        <p:cNvGrpSpPr/>
        <p:nvPr/>
      </p:nvGrpSpPr>
      <p:grpSpPr>
        <a:xfrm>
          <a:off x="0" y="0"/>
          <a:ext cx="0" cy="0"/>
          <a:chOff x="0" y="0"/>
          <a:chExt cx="0" cy="0"/>
        </a:xfrm>
      </p:grpSpPr>
      <p:sp>
        <p:nvSpPr>
          <p:cNvPr id="90" name="Google Shape;90;p8"/>
          <p:cNvSpPr txBox="1">
            <a:spLocks noGrp="1"/>
          </p:cNvSpPr>
          <p:nvPr>
            <p:ph type="title"/>
          </p:nvPr>
        </p:nvSpPr>
        <p:spPr>
          <a:xfrm>
            <a:off x="2667133" y="1835467"/>
            <a:ext cx="6858000" cy="289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grpSp>
        <p:nvGrpSpPr>
          <p:cNvPr id="91" name="Google Shape;91;p8"/>
          <p:cNvGrpSpPr/>
          <p:nvPr/>
        </p:nvGrpSpPr>
        <p:grpSpPr>
          <a:xfrm>
            <a:off x="7155250" y="2484267"/>
            <a:ext cx="7255503" cy="6243075"/>
            <a:chOff x="5088412" y="1863200"/>
            <a:chExt cx="5441627" cy="4682306"/>
          </a:xfrm>
        </p:grpSpPr>
        <p:grpSp>
          <p:nvGrpSpPr>
            <p:cNvPr id="92" name="Google Shape;92;p8"/>
            <p:cNvGrpSpPr/>
            <p:nvPr/>
          </p:nvGrpSpPr>
          <p:grpSpPr>
            <a:xfrm>
              <a:off x="7182810" y="1863200"/>
              <a:ext cx="2507816" cy="2830176"/>
              <a:chOff x="7171038" y="1863200"/>
              <a:chExt cx="2507816" cy="2830176"/>
            </a:xfrm>
          </p:grpSpPr>
          <p:pic>
            <p:nvPicPr>
              <p:cNvPr id="93" name="Google Shape;93;p8"/>
              <p:cNvPicPr preferRelativeResize="0"/>
              <p:nvPr/>
            </p:nvPicPr>
            <p:blipFill>
              <a:blip r:embed="rId2">
                <a:alphaModFix/>
              </a:blip>
              <a:stretch>
                <a:fillRect/>
              </a:stretch>
            </p:blipFill>
            <p:spPr>
              <a:xfrm rot="793233">
                <a:off x="8006334" y="1994130"/>
                <a:ext cx="1419987" cy="2372975"/>
              </a:xfrm>
              <a:prstGeom prst="rect">
                <a:avLst/>
              </a:prstGeom>
              <a:noFill/>
              <a:ln>
                <a:noFill/>
              </a:ln>
            </p:spPr>
          </p:pic>
          <p:pic>
            <p:nvPicPr>
              <p:cNvPr id="94" name="Google Shape;94;p8"/>
              <p:cNvPicPr preferRelativeResize="0"/>
              <p:nvPr/>
            </p:nvPicPr>
            <p:blipFill>
              <a:blip r:embed="rId2">
                <a:alphaModFix/>
              </a:blip>
              <a:stretch>
                <a:fillRect/>
              </a:stretch>
            </p:blipFill>
            <p:spPr>
              <a:xfrm rot="-1282118">
                <a:off x="7440582" y="2901117"/>
                <a:ext cx="997991" cy="1667770"/>
              </a:xfrm>
              <a:prstGeom prst="rect">
                <a:avLst/>
              </a:prstGeom>
              <a:noFill/>
              <a:ln>
                <a:noFill/>
              </a:ln>
            </p:spPr>
          </p:pic>
        </p:grpSp>
        <p:pic>
          <p:nvPicPr>
            <p:cNvPr id="95" name="Google Shape;95;p8"/>
            <p:cNvPicPr preferRelativeResize="0"/>
            <p:nvPr/>
          </p:nvPicPr>
          <p:blipFill>
            <a:blip r:embed="rId3">
              <a:alphaModFix/>
            </a:blip>
            <a:stretch>
              <a:fillRect/>
            </a:stretch>
          </p:blipFill>
          <p:spPr>
            <a:xfrm rot="566415">
              <a:off x="5339825" y="2690550"/>
              <a:ext cx="4938800" cy="3473449"/>
            </a:xfrm>
            <a:prstGeom prst="rect">
              <a:avLst/>
            </a:prstGeom>
            <a:noFill/>
            <a:ln>
              <a:noFill/>
            </a:ln>
          </p:spPr>
        </p:pic>
      </p:grpSp>
      <p:grpSp>
        <p:nvGrpSpPr>
          <p:cNvPr id="96" name="Google Shape;96;p8"/>
          <p:cNvGrpSpPr/>
          <p:nvPr/>
        </p:nvGrpSpPr>
        <p:grpSpPr>
          <a:xfrm>
            <a:off x="-5389222" y="2484254"/>
            <a:ext cx="9700916" cy="9432636"/>
            <a:chOff x="-3872017" y="1863190"/>
            <a:chExt cx="7275687" cy="7074477"/>
          </a:xfrm>
        </p:grpSpPr>
        <p:grpSp>
          <p:nvGrpSpPr>
            <p:cNvPr id="97" name="Google Shape;97;p8"/>
            <p:cNvGrpSpPr/>
            <p:nvPr/>
          </p:nvGrpSpPr>
          <p:grpSpPr>
            <a:xfrm flipH="1">
              <a:off x="-546625" y="1863190"/>
              <a:ext cx="2507825" cy="2830186"/>
              <a:chOff x="7171029" y="1863190"/>
              <a:chExt cx="2507825" cy="2830186"/>
            </a:xfrm>
          </p:grpSpPr>
          <p:pic>
            <p:nvPicPr>
              <p:cNvPr id="98" name="Google Shape;98;p8"/>
              <p:cNvPicPr preferRelativeResize="0"/>
              <p:nvPr/>
            </p:nvPicPr>
            <p:blipFill>
              <a:blip r:embed="rId2">
                <a:alphaModFix/>
              </a:blip>
              <a:stretch>
                <a:fillRect/>
              </a:stretch>
            </p:blipFill>
            <p:spPr>
              <a:xfrm rot="793234">
                <a:off x="8006327" y="1994120"/>
                <a:ext cx="1419991" cy="2372985"/>
              </a:xfrm>
              <a:prstGeom prst="rect">
                <a:avLst/>
              </a:prstGeom>
              <a:noFill/>
              <a:ln>
                <a:noFill/>
              </a:ln>
            </p:spPr>
          </p:pic>
          <p:pic>
            <p:nvPicPr>
              <p:cNvPr id="99" name="Google Shape;99;p8"/>
              <p:cNvPicPr preferRelativeResize="0"/>
              <p:nvPr/>
            </p:nvPicPr>
            <p:blipFill>
              <a:blip r:embed="rId2">
                <a:alphaModFix/>
              </a:blip>
              <a:stretch>
                <a:fillRect/>
              </a:stretch>
            </p:blipFill>
            <p:spPr>
              <a:xfrm rot="-1282119">
                <a:off x="7440574" y="2901110"/>
                <a:ext cx="997994" cy="1667775"/>
              </a:xfrm>
              <a:prstGeom prst="rect">
                <a:avLst/>
              </a:prstGeom>
              <a:noFill/>
              <a:ln>
                <a:noFill/>
              </a:ln>
            </p:spPr>
          </p:pic>
        </p:grpSp>
        <p:pic>
          <p:nvPicPr>
            <p:cNvPr id="100" name="Google Shape;100;p8"/>
            <p:cNvPicPr preferRelativeResize="0"/>
            <p:nvPr/>
          </p:nvPicPr>
          <p:blipFill>
            <a:blip r:embed="rId4">
              <a:alphaModFix/>
            </a:blip>
            <a:stretch>
              <a:fillRect/>
            </a:stretch>
          </p:blipFill>
          <p:spPr>
            <a:xfrm rot="-527128" flipH="1">
              <a:off x="-3517746" y="3322825"/>
              <a:ext cx="6567145" cy="5143498"/>
            </a:xfrm>
            <a:prstGeom prst="rect">
              <a:avLst/>
            </a:prstGeom>
            <a:noFill/>
            <a:ln>
              <a:noFill/>
            </a:ln>
          </p:spPr>
        </p:pic>
      </p:grpSp>
      <p:grpSp>
        <p:nvGrpSpPr>
          <p:cNvPr id="101" name="Google Shape;101;p8"/>
          <p:cNvGrpSpPr/>
          <p:nvPr/>
        </p:nvGrpSpPr>
        <p:grpSpPr>
          <a:xfrm>
            <a:off x="-1298119" y="-102527"/>
            <a:ext cx="13054347" cy="6584024"/>
            <a:chOff x="-973589" y="-76895"/>
            <a:chExt cx="9790760" cy="4938018"/>
          </a:xfrm>
        </p:grpSpPr>
        <p:pic>
          <p:nvPicPr>
            <p:cNvPr id="102" name="Google Shape;102;p8"/>
            <p:cNvPicPr preferRelativeResize="0"/>
            <p:nvPr/>
          </p:nvPicPr>
          <p:blipFill>
            <a:blip r:embed="rId5">
              <a:alphaModFix/>
            </a:blip>
            <a:stretch>
              <a:fillRect/>
            </a:stretch>
          </p:blipFill>
          <p:spPr>
            <a:xfrm flipH="1">
              <a:off x="-973589" y="644615"/>
              <a:ext cx="1686803" cy="350500"/>
            </a:xfrm>
            <a:prstGeom prst="rect">
              <a:avLst/>
            </a:prstGeom>
            <a:noFill/>
            <a:ln>
              <a:noFill/>
            </a:ln>
          </p:spPr>
        </p:pic>
        <p:pic>
          <p:nvPicPr>
            <p:cNvPr id="103" name="Google Shape;103;p8"/>
            <p:cNvPicPr preferRelativeResize="0"/>
            <p:nvPr/>
          </p:nvPicPr>
          <p:blipFill>
            <a:blip r:embed="rId5">
              <a:alphaModFix/>
            </a:blip>
            <a:stretch>
              <a:fillRect/>
            </a:stretch>
          </p:blipFill>
          <p:spPr>
            <a:xfrm>
              <a:off x="851986" y="139052"/>
              <a:ext cx="1109226" cy="230496"/>
            </a:xfrm>
            <a:prstGeom prst="rect">
              <a:avLst/>
            </a:prstGeom>
            <a:noFill/>
            <a:ln>
              <a:noFill/>
            </a:ln>
          </p:spPr>
        </p:pic>
        <p:pic>
          <p:nvPicPr>
            <p:cNvPr id="104" name="Google Shape;104;p8"/>
            <p:cNvPicPr preferRelativeResize="0"/>
            <p:nvPr/>
          </p:nvPicPr>
          <p:blipFill>
            <a:blip r:embed="rId6">
              <a:alphaModFix/>
            </a:blip>
            <a:stretch>
              <a:fillRect/>
            </a:stretch>
          </p:blipFill>
          <p:spPr>
            <a:xfrm>
              <a:off x="4445908" y="-76895"/>
              <a:ext cx="373200" cy="373200"/>
            </a:xfrm>
            <a:prstGeom prst="rect">
              <a:avLst/>
            </a:prstGeom>
            <a:noFill/>
            <a:ln>
              <a:noFill/>
            </a:ln>
          </p:spPr>
        </p:pic>
        <p:pic>
          <p:nvPicPr>
            <p:cNvPr id="105" name="Google Shape;105;p8"/>
            <p:cNvPicPr preferRelativeResize="0"/>
            <p:nvPr/>
          </p:nvPicPr>
          <p:blipFill>
            <a:blip r:embed="rId6">
              <a:alphaModFix/>
            </a:blip>
            <a:stretch>
              <a:fillRect/>
            </a:stretch>
          </p:blipFill>
          <p:spPr>
            <a:xfrm>
              <a:off x="5501801" y="4603999"/>
              <a:ext cx="257099" cy="257124"/>
            </a:xfrm>
            <a:prstGeom prst="rect">
              <a:avLst/>
            </a:prstGeom>
            <a:noFill/>
            <a:ln>
              <a:noFill/>
            </a:ln>
          </p:spPr>
        </p:pic>
        <p:pic>
          <p:nvPicPr>
            <p:cNvPr id="106" name="Google Shape;106;p8"/>
            <p:cNvPicPr preferRelativeResize="0"/>
            <p:nvPr/>
          </p:nvPicPr>
          <p:blipFill>
            <a:blip r:embed="rId7">
              <a:alphaModFix/>
            </a:blip>
            <a:stretch>
              <a:fillRect/>
            </a:stretch>
          </p:blipFill>
          <p:spPr>
            <a:xfrm rot="3056844">
              <a:off x="8512307" y="417119"/>
              <a:ext cx="257459" cy="244764"/>
            </a:xfrm>
            <a:prstGeom prst="rect">
              <a:avLst/>
            </a:prstGeom>
            <a:noFill/>
            <a:ln>
              <a:noFill/>
            </a:ln>
          </p:spPr>
        </p:pic>
      </p:grpSp>
    </p:spTree>
    <p:extLst>
      <p:ext uri="{BB962C8B-B14F-4D97-AF65-F5344CB8AC3E}">
        <p14:creationId xmlns:p14="http://schemas.microsoft.com/office/powerpoint/2010/main" val="396986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7"/>
        <p:cNvGrpSpPr/>
        <p:nvPr/>
      </p:nvGrpSpPr>
      <p:grpSpPr>
        <a:xfrm>
          <a:off x="0" y="0"/>
          <a:ext cx="0" cy="0"/>
          <a:chOff x="0" y="0"/>
          <a:chExt cx="0" cy="0"/>
        </a:xfrm>
      </p:grpSpPr>
      <p:sp>
        <p:nvSpPr>
          <p:cNvPr id="108" name="Google Shape;108;p9"/>
          <p:cNvSpPr txBox="1">
            <a:spLocks noGrp="1"/>
          </p:cNvSpPr>
          <p:nvPr>
            <p:ph type="title"/>
          </p:nvPr>
        </p:nvSpPr>
        <p:spPr>
          <a:xfrm>
            <a:off x="3699633" y="1989717"/>
            <a:ext cx="4792800" cy="154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
        <p:nvSpPr>
          <p:cNvPr id="109" name="Google Shape;109;p9"/>
          <p:cNvSpPr txBox="1">
            <a:spLocks noGrp="1"/>
          </p:cNvSpPr>
          <p:nvPr>
            <p:ph type="subTitle" idx="1"/>
          </p:nvPr>
        </p:nvSpPr>
        <p:spPr>
          <a:xfrm>
            <a:off x="3699633" y="3538284"/>
            <a:ext cx="4792800" cy="13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grpSp>
        <p:nvGrpSpPr>
          <p:cNvPr id="110" name="Google Shape;110;p9"/>
          <p:cNvGrpSpPr/>
          <p:nvPr/>
        </p:nvGrpSpPr>
        <p:grpSpPr>
          <a:xfrm>
            <a:off x="-958000" y="-3698988"/>
            <a:ext cx="17724053" cy="10916688"/>
            <a:chOff x="-718500" y="-2774241"/>
            <a:chExt cx="13293040" cy="8187516"/>
          </a:xfrm>
        </p:grpSpPr>
        <p:pic>
          <p:nvPicPr>
            <p:cNvPr id="111" name="Google Shape;111;p9"/>
            <p:cNvPicPr preferRelativeResize="0"/>
            <p:nvPr/>
          </p:nvPicPr>
          <p:blipFill>
            <a:blip r:embed="rId2">
              <a:alphaModFix/>
            </a:blip>
            <a:stretch>
              <a:fillRect/>
            </a:stretch>
          </p:blipFill>
          <p:spPr>
            <a:xfrm>
              <a:off x="-718500" y="2594450"/>
              <a:ext cx="4450501" cy="2818824"/>
            </a:xfrm>
            <a:prstGeom prst="rect">
              <a:avLst/>
            </a:prstGeom>
            <a:noFill/>
            <a:ln>
              <a:noFill/>
            </a:ln>
          </p:spPr>
        </p:pic>
        <p:pic>
          <p:nvPicPr>
            <p:cNvPr id="112" name="Google Shape;112;p9"/>
            <p:cNvPicPr preferRelativeResize="0"/>
            <p:nvPr/>
          </p:nvPicPr>
          <p:blipFill>
            <a:blip r:embed="rId3">
              <a:alphaModFix/>
            </a:blip>
            <a:stretch>
              <a:fillRect/>
            </a:stretch>
          </p:blipFill>
          <p:spPr>
            <a:xfrm rot="1213672">
              <a:off x="5482550" y="-1768200"/>
              <a:ext cx="6568523" cy="4199648"/>
            </a:xfrm>
            <a:prstGeom prst="rect">
              <a:avLst/>
            </a:prstGeom>
            <a:noFill/>
            <a:ln>
              <a:noFill/>
            </a:ln>
          </p:spPr>
        </p:pic>
        <p:pic>
          <p:nvPicPr>
            <p:cNvPr id="113" name="Google Shape;113;p9"/>
            <p:cNvPicPr preferRelativeResize="0"/>
            <p:nvPr/>
          </p:nvPicPr>
          <p:blipFill>
            <a:blip r:embed="rId4">
              <a:alphaModFix/>
            </a:blip>
            <a:stretch>
              <a:fillRect/>
            </a:stretch>
          </p:blipFill>
          <p:spPr>
            <a:xfrm flipH="1">
              <a:off x="4469023" y="468527"/>
              <a:ext cx="1109226" cy="230496"/>
            </a:xfrm>
            <a:prstGeom prst="rect">
              <a:avLst/>
            </a:prstGeom>
            <a:noFill/>
            <a:ln>
              <a:noFill/>
            </a:ln>
          </p:spPr>
        </p:pic>
        <p:pic>
          <p:nvPicPr>
            <p:cNvPr id="114" name="Google Shape;114;p9"/>
            <p:cNvPicPr preferRelativeResize="0"/>
            <p:nvPr/>
          </p:nvPicPr>
          <p:blipFill>
            <a:blip r:embed="rId4">
              <a:alphaModFix/>
            </a:blip>
            <a:stretch>
              <a:fillRect/>
            </a:stretch>
          </p:blipFill>
          <p:spPr>
            <a:xfrm>
              <a:off x="-189789" y="2072752"/>
              <a:ext cx="1109226" cy="230496"/>
            </a:xfrm>
            <a:prstGeom prst="rect">
              <a:avLst/>
            </a:prstGeom>
            <a:noFill/>
            <a:ln>
              <a:noFill/>
            </a:ln>
          </p:spPr>
        </p:pic>
        <p:pic>
          <p:nvPicPr>
            <p:cNvPr id="115" name="Google Shape;115;p9"/>
            <p:cNvPicPr preferRelativeResize="0"/>
            <p:nvPr/>
          </p:nvPicPr>
          <p:blipFill>
            <a:blip r:embed="rId4">
              <a:alphaModFix/>
            </a:blip>
            <a:stretch>
              <a:fillRect/>
            </a:stretch>
          </p:blipFill>
          <p:spPr>
            <a:xfrm flipH="1">
              <a:off x="7530895" y="3905780"/>
              <a:ext cx="2471824" cy="513625"/>
            </a:xfrm>
            <a:prstGeom prst="rect">
              <a:avLst/>
            </a:prstGeom>
            <a:noFill/>
            <a:ln>
              <a:noFill/>
            </a:ln>
          </p:spPr>
        </p:pic>
      </p:grpSp>
      <p:grpSp>
        <p:nvGrpSpPr>
          <p:cNvPr id="116" name="Google Shape;116;p9"/>
          <p:cNvGrpSpPr/>
          <p:nvPr/>
        </p:nvGrpSpPr>
        <p:grpSpPr>
          <a:xfrm>
            <a:off x="308868" y="289458"/>
            <a:ext cx="4485109" cy="744383"/>
            <a:chOff x="231651" y="217093"/>
            <a:chExt cx="3363832" cy="558287"/>
          </a:xfrm>
        </p:grpSpPr>
        <p:pic>
          <p:nvPicPr>
            <p:cNvPr id="117" name="Google Shape;117;p9"/>
            <p:cNvPicPr preferRelativeResize="0"/>
            <p:nvPr/>
          </p:nvPicPr>
          <p:blipFill>
            <a:blip r:embed="rId5">
              <a:alphaModFix/>
            </a:blip>
            <a:stretch>
              <a:fillRect/>
            </a:stretch>
          </p:blipFill>
          <p:spPr>
            <a:xfrm>
              <a:off x="3222283" y="217093"/>
              <a:ext cx="373200" cy="373200"/>
            </a:xfrm>
            <a:prstGeom prst="rect">
              <a:avLst/>
            </a:prstGeom>
            <a:noFill/>
            <a:ln>
              <a:noFill/>
            </a:ln>
          </p:spPr>
        </p:pic>
        <p:pic>
          <p:nvPicPr>
            <p:cNvPr id="118" name="Google Shape;118;p9"/>
            <p:cNvPicPr preferRelativeResize="0"/>
            <p:nvPr/>
          </p:nvPicPr>
          <p:blipFill>
            <a:blip r:embed="rId6">
              <a:alphaModFix/>
            </a:blip>
            <a:stretch>
              <a:fillRect/>
            </a:stretch>
          </p:blipFill>
          <p:spPr>
            <a:xfrm rot="1368774">
              <a:off x="285838" y="362100"/>
              <a:ext cx="373200" cy="354807"/>
            </a:xfrm>
            <a:prstGeom prst="rect">
              <a:avLst/>
            </a:prstGeom>
            <a:noFill/>
            <a:ln>
              <a:noFill/>
            </a:ln>
          </p:spPr>
        </p:pic>
      </p:grpSp>
    </p:spTree>
    <p:extLst>
      <p:ext uri="{BB962C8B-B14F-4D97-AF65-F5344CB8AC3E}">
        <p14:creationId xmlns:p14="http://schemas.microsoft.com/office/powerpoint/2010/main" val="4116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9"/>
        <p:cNvGrpSpPr/>
        <p:nvPr/>
      </p:nvGrpSpPr>
      <p:grpSpPr>
        <a:xfrm>
          <a:off x="0" y="0"/>
          <a:ext cx="0" cy="0"/>
          <a:chOff x="0" y="0"/>
          <a:chExt cx="0" cy="0"/>
        </a:xfrm>
      </p:grpSpPr>
      <p:sp>
        <p:nvSpPr>
          <p:cNvPr id="120" name="Google Shape;120;p10"/>
          <p:cNvSpPr>
            <a:spLocks noGrp="1"/>
          </p:cNvSpPr>
          <p:nvPr>
            <p:ph type="pic" idx="2"/>
          </p:nvPr>
        </p:nvSpPr>
        <p:spPr>
          <a:xfrm>
            <a:off x="-33" y="-18300"/>
            <a:ext cx="12192000" cy="6876400"/>
          </a:xfrm>
          <a:prstGeom prst="rect">
            <a:avLst/>
          </a:prstGeom>
          <a:noFill/>
          <a:ln>
            <a:noFill/>
          </a:ln>
        </p:spPr>
      </p:sp>
      <p:sp>
        <p:nvSpPr>
          <p:cNvPr id="121" name="Google Shape;121;p10"/>
          <p:cNvSpPr txBox="1">
            <a:spLocks noGrp="1"/>
          </p:cNvSpPr>
          <p:nvPr>
            <p:ph type="title"/>
          </p:nvPr>
        </p:nvSpPr>
        <p:spPr>
          <a:xfrm>
            <a:off x="1678231" y="4975633"/>
            <a:ext cx="8853200" cy="862000"/>
          </a:xfrm>
          <a:prstGeom prst="rect">
            <a:avLst/>
          </a:prstGeom>
          <a:solidFill>
            <a:schemeClr val="lt1"/>
          </a:solidFill>
        </p:spPr>
        <p:txBody>
          <a:bodyPr spcFirstLastPara="1" wrap="square" lIns="91425" tIns="91425" rIns="91425" bIns="91425" anchor="t" anchorCtr="0">
            <a:noAutofit/>
          </a:bodyPr>
          <a:lstStyle>
            <a:lvl1pPr lvl="0" rtl="0">
              <a:spcBef>
                <a:spcPts val="0"/>
              </a:spcBef>
              <a:spcAft>
                <a:spcPts val="0"/>
              </a:spcAft>
              <a:buSzPts val="35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56900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963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Calistoga"/>
              <a:buNone/>
              <a:defRPr sz="3500">
                <a:solidFill>
                  <a:schemeClr val="dk1"/>
                </a:solidFill>
                <a:latin typeface="Calistoga"/>
                <a:ea typeface="Calistoga"/>
                <a:cs typeface="Calistoga"/>
                <a:sym typeface="Calistoga"/>
              </a:defRPr>
            </a:lvl1pPr>
            <a:lvl2pPr lvl="1" rtl="0">
              <a:lnSpc>
                <a:spcPct val="115000"/>
              </a:lnSpc>
              <a:spcBef>
                <a:spcPts val="0"/>
              </a:spcBef>
              <a:spcAft>
                <a:spcPts val="0"/>
              </a:spcAft>
              <a:buClr>
                <a:schemeClr val="dk1"/>
              </a:buClr>
              <a:buSzPts val="3500"/>
              <a:buFont typeface="Calistoga"/>
              <a:buNone/>
              <a:defRPr sz="3500">
                <a:solidFill>
                  <a:schemeClr val="dk1"/>
                </a:solidFill>
                <a:latin typeface="Calistoga"/>
                <a:ea typeface="Calistoga"/>
                <a:cs typeface="Calistoga"/>
                <a:sym typeface="Calistoga"/>
              </a:defRPr>
            </a:lvl2pPr>
            <a:lvl3pPr lvl="2" rtl="0">
              <a:lnSpc>
                <a:spcPct val="115000"/>
              </a:lnSpc>
              <a:spcBef>
                <a:spcPts val="0"/>
              </a:spcBef>
              <a:spcAft>
                <a:spcPts val="0"/>
              </a:spcAft>
              <a:buClr>
                <a:schemeClr val="dk1"/>
              </a:buClr>
              <a:buSzPts val="3500"/>
              <a:buFont typeface="Calistoga"/>
              <a:buNone/>
              <a:defRPr sz="3500">
                <a:solidFill>
                  <a:schemeClr val="dk1"/>
                </a:solidFill>
                <a:latin typeface="Calistoga"/>
                <a:ea typeface="Calistoga"/>
                <a:cs typeface="Calistoga"/>
                <a:sym typeface="Calistoga"/>
              </a:defRPr>
            </a:lvl3pPr>
            <a:lvl4pPr lvl="3" rtl="0">
              <a:lnSpc>
                <a:spcPct val="115000"/>
              </a:lnSpc>
              <a:spcBef>
                <a:spcPts val="0"/>
              </a:spcBef>
              <a:spcAft>
                <a:spcPts val="0"/>
              </a:spcAft>
              <a:buClr>
                <a:schemeClr val="dk1"/>
              </a:buClr>
              <a:buSzPts val="3500"/>
              <a:buFont typeface="Calistoga"/>
              <a:buNone/>
              <a:defRPr sz="3500">
                <a:solidFill>
                  <a:schemeClr val="dk1"/>
                </a:solidFill>
                <a:latin typeface="Calistoga"/>
                <a:ea typeface="Calistoga"/>
                <a:cs typeface="Calistoga"/>
                <a:sym typeface="Calistoga"/>
              </a:defRPr>
            </a:lvl4pPr>
            <a:lvl5pPr lvl="4" rtl="0">
              <a:lnSpc>
                <a:spcPct val="115000"/>
              </a:lnSpc>
              <a:spcBef>
                <a:spcPts val="0"/>
              </a:spcBef>
              <a:spcAft>
                <a:spcPts val="0"/>
              </a:spcAft>
              <a:buClr>
                <a:schemeClr val="dk1"/>
              </a:buClr>
              <a:buSzPts val="3500"/>
              <a:buFont typeface="Calistoga"/>
              <a:buNone/>
              <a:defRPr sz="3500">
                <a:solidFill>
                  <a:schemeClr val="dk1"/>
                </a:solidFill>
                <a:latin typeface="Calistoga"/>
                <a:ea typeface="Calistoga"/>
                <a:cs typeface="Calistoga"/>
                <a:sym typeface="Calistoga"/>
              </a:defRPr>
            </a:lvl5pPr>
            <a:lvl6pPr lvl="5" rtl="0">
              <a:lnSpc>
                <a:spcPct val="115000"/>
              </a:lnSpc>
              <a:spcBef>
                <a:spcPts val="0"/>
              </a:spcBef>
              <a:spcAft>
                <a:spcPts val="0"/>
              </a:spcAft>
              <a:buClr>
                <a:schemeClr val="dk1"/>
              </a:buClr>
              <a:buSzPts val="3500"/>
              <a:buFont typeface="Calistoga"/>
              <a:buNone/>
              <a:defRPr sz="3500">
                <a:solidFill>
                  <a:schemeClr val="dk1"/>
                </a:solidFill>
                <a:latin typeface="Calistoga"/>
                <a:ea typeface="Calistoga"/>
                <a:cs typeface="Calistoga"/>
                <a:sym typeface="Calistoga"/>
              </a:defRPr>
            </a:lvl6pPr>
            <a:lvl7pPr lvl="6" rtl="0">
              <a:lnSpc>
                <a:spcPct val="115000"/>
              </a:lnSpc>
              <a:spcBef>
                <a:spcPts val="0"/>
              </a:spcBef>
              <a:spcAft>
                <a:spcPts val="0"/>
              </a:spcAft>
              <a:buClr>
                <a:schemeClr val="dk1"/>
              </a:buClr>
              <a:buSzPts val="3500"/>
              <a:buFont typeface="Calistoga"/>
              <a:buNone/>
              <a:defRPr sz="3500">
                <a:solidFill>
                  <a:schemeClr val="dk1"/>
                </a:solidFill>
                <a:latin typeface="Calistoga"/>
                <a:ea typeface="Calistoga"/>
                <a:cs typeface="Calistoga"/>
                <a:sym typeface="Calistoga"/>
              </a:defRPr>
            </a:lvl7pPr>
            <a:lvl8pPr lvl="7" rtl="0">
              <a:lnSpc>
                <a:spcPct val="115000"/>
              </a:lnSpc>
              <a:spcBef>
                <a:spcPts val="0"/>
              </a:spcBef>
              <a:spcAft>
                <a:spcPts val="0"/>
              </a:spcAft>
              <a:buClr>
                <a:schemeClr val="dk1"/>
              </a:buClr>
              <a:buSzPts val="3500"/>
              <a:buFont typeface="Calistoga"/>
              <a:buNone/>
              <a:defRPr sz="3500">
                <a:solidFill>
                  <a:schemeClr val="dk1"/>
                </a:solidFill>
                <a:latin typeface="Calistoga"/>
                <a:ea typeface="Calistoga"/>
                <a:cs typeface="Calistoga"/>
                <a:sym typeface="Calistoga"/>
              </a:defRPr>
            </a:lvl8pPr>
            <a:lvl9pPr lvl="8" rtl="0">
              <a:lnSpc>
                <a:spcPct val="115000"/>
              </a:lnSpc>
              <a:spcBef>
                <a:spcPts val="0"/>
              </a:spcBef>
              <a:spcAft>
                <a:spcPts val="0"/>
              </a:spcAft>
              <a:buClr>
                <a:schemeClr val="dk1"/>
              </a:buClr>
              <a:buSzPts val="3500"/>
              <a:buFont typeface="Calistoga"/>
              <a:buNone/>
              <a:defRPr sz="3500">
                <a:solidFill>
                  <a:schemeClr val="dk1"/>
                </a:solidFill>
                <a:latin typeface="Calistoga"/>
                <a:ea typeface="Calistoga"/>
                <a:cs typeface="Calistoga"/>
                <a:sym typeface="Calistoga"/>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extLst>
      <p:ext uri="{BB962C8B-B14F-4D97-AF65-F5344CB8AC3E}">
        <p14:creationId xmlns:p14="http://schemas.microsoft.com/office/powerpoint/2010/main" val="2521821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393"/>
        <p:cNvGrpSpPr/>
        <p:nvPr/>
      </p:nvGrpSpPr>
      <p:grpSpPr>
        <a:xfrm>
          <a:off x="0" y="0"/>
          <a:ext cx="0" cy="0"/>
          <a:chOff x="0" y="0"/>
          <a:chExt cx="0" cy="0"/>
        </a:xfrm>
      </p:grpSpPr>
      <p:sp>
        <p:nvSpPr>
          <p:cNvPr id="394" name="Google Shape;394;p32"/>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395" name="Google Shape;395;p32"/>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881788016"/>
      </p:ext>
    </p:extLst>
  </p:cSld>
  <p:clrMap bg1="lt1" tx1="dk1" bg2="dk2" tx2="lt2" accent1="accent1" accent2="accent2" accent3="accent3" accent4="accent4" accent5="accent5" accent6="accent6" hlink="hlink" folHlink="folHlink"/>
  <p:sldLayoutIdLst>
    <p:sldLayoutId id="2147483692" r:id="rId1"/>
    <p:sldLayoutId id="214748369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C_20ED9976.xm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0D_CD315B8E.xm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0E_C24A8F4D.xm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1A_71208FAE.xm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E_FB061269.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114_7A859CB8.xml"/><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42.sv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10F_FC563F12.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microsoft.com/office/2018/10/relationships/comments" Target="../comments/modernComment_120_C49A18CE.xm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 Id="rId9"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3_D3F44765.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microsoft.com/office/2018/10/relationships/comments" Target="../comments/modernComment_106_A0C4903.xml"/><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406;p35">
            <a:extLst>
              <a:ext uri="{FF2B5EF4-FFF2-40B4-BE49-F238E27FC236}">
                <a16:creationId xmlns:a16="http://schemas.microsoft.com/office/drawing/2014/main" id="{CF3DDDFB-6C93-7AE2-CA50-9220817EB033}"/>
              </a:ext>
            </a:extLst>
          </p:cNvPr>
          <p:cNvGrpSpPr/>
          <p:nvPr/>
        </p:nvGrpSpPr>
        <p:grpSpPr>
          <a:xfrm>
            <a:off x="-544149" y="966972"/>
            <a:ext cx="6264236" cy="6076333"/>
            <a:chOff x="-301552" y="439955"/>
            <a:chExt cx="5133816" cy="4979820"/>
          </a:xfrm>
        </p:grpSpPr>
        <p:pic>
          <p:nvPicPr>
            <p:cNvPr id="6" name="Google Shape;407;p35">
              <a:extLst>
                <a:ext uri="{FF2B5EF4-FFF2-40B4-BE49-F238E27FC236}">
                  <a16:creationId xmlns:a16="http://schemas.microsoft.com/office/drawing/2014/main" id="{50842C86-6A97-512C-A738-3E06E2FA591A}"/>
                </a:ext>
              </a:extLst>
            </p:cNvPr>
            <p:cNvPicPr preferRelativeResize="0"/>
            <p:nvPr/>
          </p:nvPicPr>
          <p:blipFill>
            <a:blip r:embed="rId3">
              <a:alphaModFix/>
            </a:blip>
            <a:stretch>
              <a:fillRect/>
            </a:stretch>
          </p:blipFill>
          <p:spPr>
            <a:xfrm>
              <a:off x="3145461" y="4109615"/>
              <a:ext cx="1686803" cy="350500"/>
            </a:xfrm>
            <a:prstGeom prst="rect">
              <a:avLst/>
            </a:prstGeom>
            <a:noFill/>
            <a:ln>
              <a:noFill/>
            </a:ln>
          </p:spPr>
        </p:pic>
        <p:pic>
          <p:nvPicPr>
            <p:cNvPr id="7" name="Google Shape;408;p35">
              <a:extLst>
                <a:ext uri="{FF2B5EF4-FFF2-40B4-BE49-F238E27FC236}">
                  <a16:creationId xmlns:a16="http://schemas.microsoft.com/office/drawing/2014/main" id="{E8241638-3CD2-DD2B-CC53-0F2689A72272}"/>
                </a:ext>
              </a:extLst>
            </p:cNvPr>
            <p:cNvPicPr preferRelativeResize="0"/>
            <p:nvPr/>
          </p:nvPicPr>
          <p:blipFill>
            <a:blip r:embed="rId3">
              <a:alphaModFix/>
            </a:blip>
            <a:stretch>
              <a:fillRect/>
            </a:stretch>
          </p:blipFill>
          <p:spPr>
            <a:xfrm flipH="1">
              <a:off x="2793361" y="3279302"/>
              <a:ext cx="1109226" cy="230496"/>
            </a:xfrm>
            <a:prstGeom prst="rect">
              <a:avLst/>
            </a:prstGeom>
            <a:noFill/>
            <a:ln>
              <a:noFill/>
            </a:ln>
          </p:spPr>
        </p:pic>
        <p:grpSp>
          <p:nvGrpSpPr>
            <p:cNvPr id="8" name="Google Shape;409;p35">
              <a:extLst>
                <a:ext uri="{FF2B5EF4-FFF2-40B4-BE49-F238E27FC236}">
                  <a16:creationId xmlns:a16="http://schemas.microsoft.com/office/drawing/2014/main" id="{BF63E280-9687-3D0A-A865-39C5F57E0B9F}"/>
                </a:ext>
              </a:extLst>
            </p:cNvPr>
            <p:cNvGrpSpPr/>
            <p:nvPr/>
          </p:nvGrpSpPr>
          <p:grpSpPr>
            <a:xfrm>
              <a:off x="-229226" y="1525477"/>
              <a:ext cx="2950282" cy="2017860"/>
              <a:chOff x="-68925" y="1734575"/>
              <a:chExt cx="3230000" cy="2209174"/>
            </a:xfrm>
          </p:grpSpPr>
          <p:pic>
            <p:nvPicPr>
              <p:cNvPr id="15" name="Google Shape;410;p35">
                <a:extLst>
                  <a:ext uri="{FF2B5EF4-FFF2-40B4-BE49-F238E27FC236}">
                    <a16:creationId xmlns:a16="http://schemas.microsoft.com/office/drawing/2014/main" id="{EE9FE134-BDF1-DFDE-71D9-FB8C75BC9F16}"/>
                  </a:ext>
                </a:extLst>
              </p:cNvPr>
              <p:cNvPicPr preferRelativeResize="0"/>
              <p:nvPr/>
            </p:nvPicPr>
            <p:blipFill>
              <a:blip r:embed="rId4">
                <a:alphaModFix/>
              </a:blip>
              <a:stretch>
                <a:fillRect/>
              </a:stretch>
            </p:blipFill>
            <p:spPr>
              <a:xfrm flipH="1">
                <a:off x="1839100" y="1734575"/>
                <a:ext cx="1321975" cy="2209174"/>
              </a:xfrm>
              <a:prstGeom prst="rect">
                <a:avLst/>
              </a:prstGeom>
              <a:noFill/>
              <a:ln>
                <a:noFill/>
              </a:ln>
            </p:spPr>
          </p:pic>
          <p:pic>
            <p:nvPicPr>
              <p:cNvPr id="16" name="Google Shape;411;p35">
                <a:extLst>
                  <a:ext uri="{FF2B5EF4-FFF2-40B4-BE49-F238E27FC236}">
                    <a16:creationId xmlns:a16="http://schemas.microsoft.com/office/drawing/2014/main" id="{F7B97484-057C-A3CD-8F95-737E3708E8CF}"/>
                  </a:ext>
                </a:extLst>
              </p:cNvPr>
              <p:cNvPicPr preferRelativeResize="0"/>
              <p:nvPr/>
            </p:nvPicPr>
            <p:blipFill>
              <a:blip r:embed="rId4">
                <a:alphaModFix/>
              </a:blip>
              <a:stretch>
                <a:fillRect/>
              </a:stretch>
            </p:blipFill>
            <p:spPr>
              <a:xfrm>
                <a:off x="-68925" y="1734575"/>
                <a:ext cx="1321975" cy="2209174"/>
              </a:xfrm>
              <a:prstGeom prst="rect">
                <a:avLst/>
              </a:prstGeom>
              <a:noFill/>
              <a:ln>
                <a:noFill/>
              </a:ln>
            </p:spPr>
          </p:pic>
        </p:grpSp>
        <p:pic>
          <p:nvPicPr>
            <p:cNvPr id="9" name="Google Shape;412;p35">
              <a:extLst>
                <a:ext uri="{FF2B5EF4-FFF2-40B4-BE49-F238E27FC236}">
                  <a16:creationId xmlns:a16="http://schemas.microsoft.com/office/drawing/2014/main" id="{8EE8D9D7-1310-7998-5685-5094BC674CBA}"/>
                </a:ext>
              </a:extLst>
            </p:cNvPr>
            <p:cNvPicPr preferRelativeResize="0"/>
            <p:nvPr/>
          </p:nvPicPr>
          <p:blipFill>
            <a:blip r:embed="rId5">
              <a:alphaModFix/>
            </a:blip>
            <a:stretch>
              <a:fillRect/>
            </a:stretch>
          </p:blipFill>
          <p:spPr>
            <a:xfrm>
              <a:off x="-301552" y="494500"/>
              <a:ext cx="3094900" cy="4925275"/>
            </a:xfrm>
            <a:prstGeom prst="rect">
              <a:avLst/>
            </a:prstGeom>
            <a:noFill/>
            <a:ln>
              <a:noFill/>
            </a:ln>
          </p:spPr>
        </p:pic>
        <p:pic>
          <p:nvPicPr>
            <p:cNvPr id="10" name="Google Shape;413;p35">
              <a:extLst>
                <a:ext uri="{FF2B5EF4-FFF2-40B4-BE49-F238E27FC236}">
                  <a16:creationId xmlns:a16="http://schemas.microsoft.com/office/drawing/2014/main" id="{63A03A42-D170-EACD-54D5-1D6E2EC7D33A}"/>
                </a:ext>
              </a:extLst>
            </p:cNvPr>
            <p:cNvPicPr preferRelativeResize="0"/>
            <p:nvPr/>
          </p:nvPicPr>
          <p:blipFill>
            <a:blip r:embed="rId6">
              <a:alphaModFix/>
            </a:blip>
            <a:stretch>
              <a:fillRect/>
            </a:stretch>
          </p:blipFill>
          <p:spPr>
            <a:xfrm flipH="1">
              <a:off x="148186" y="3553265"/>
              <a:ext cx="3997749" cy="1717250"/>
            </a:xfrm>
            <a:prstGeom prst="rect">
              <a:avLst/>
            </a:prstGeom>
            <a:noFill/>
            <a:ln>
              <a:noFill/>
            </a:ln>
          </p:spPr>
        </p:pic>
        <p:pic>
          <p:nvPicPr>
            <p:cNvPr id="11" name="Google Shape;414;p35">
              <a:extLst>
                <a:ext uri="{FF2B5EF4-FFF2-40B4-BE49-F238E27FC236}">
                  <a16:creationId xmlns:a16="http://schemas.microsoft.com/office/drawing/2014/main" id="{87608FD8-5979-4ED3-DEDD-0D8D7922C62A}"/>
                </a:ext>
              </a:extLst>
            </p:cNvPr>
            <p:cNvPicPr preferRelativeResize="0"/>
            <p:nvPr/>
          </p:nvPicPr>
          <p:blipFill>
            <a:blip r:embed="rId7">
              <a:alphaModFix/>
            </a:blip>
            <a:stretch>
              <a:fillRect/>
            </a:stretch>
          </p:blipFill>
          <p:spPr>
            <a:xfrm rot="-727271">
              <a:off x="757975" y="439955"/>
              <a:ext cx="367226" cy="280015"/>
            </a:xfrm>
            <a:prstGeom prst="rect">
              <a:avLst/>
            </a:prstGeom>
            <a:noFill/>
            <a:ln>
              <a:noFill/>
            </a:ln>
          </p:spPr>
        </p:pic>
        <p:pic>
          <p:nvPicPr>
            <p:cNvPr id="12" name="Google Shape;415;p35">
              <a:extLst>
                <a:ext uri="{FF2B5EF4-FFF2-40B4-BE49-F238E27FC236}">
                  <a16:creationId xmlns:a16="http://schemas.microsoft.com/office/drawing/2014/main" id="{AD23F4C4-5DEB-6C63-4C51-DF2864631C5C}"/>
                </a:ext>
              </a:extLst>
            </p:cNvPr>
            <p:cNvPicPr preferRelativeResize="0"/>
            <p:nvPr/>
          </p:nvPicPr>
          <p:blipFill>
            <a:blip r:embed="rId7">
              <a:alphaModFix/>
            </a:blip>
            <a:stretch>
              <a:fillRect/>
            </a:stretch>
          </p:blipFill>
          <p:spPr>
            <a:xfrm rot="771746">
              <a:off x="2275867" y="657895"/>
              <a:ext cx="244901" cy="186737"/>
            </a:xfrm>
            <a:prstGeom prst="rect">
              <a:avLst/>
            </a:prstGeom>
            <a:noFill/>
            <a:ln>
              <a:noFill/>
            </a:ln>
          </p:spPr>
        </p:pic>
        <p:pic>
          <p:nvPicPr>
            <p:cNvPr id="13" name="Google Shape;416;p35">
              <a:extLst>
                <a:ext uri="{FF2B5EF4-FFF2-40B4-BE49-F238E27FC236}">
                  <a16:creationId xmlns:a16="http://schemas.microsoft.com/office/drawing/2014/main" id="{498BCE69-2FC7-4662-42E3-E8E43607E398}"/>
                </a:ext>
              </a:extLst>
            </p:cNvPr>
            <p:cNvPicPr preferRelativeResize="0"/>
            <p:nvPr/>
          </p:nvPicPr>
          <p:blipFill>
            <a:blip r:embed="rId8">
              <a:alphaModFix/>
            </a:blip>
            <a:stretch>
              <a:fillRect/>
            </a:stretch>
          </p:blipFill>
          <p:spPr>
            <a:xfrm>
              <a:off x="4443451" y="3556549"/>
              <a:ext cx="257099" cy="257124"/>
            </a:xfrm>
            <a:prstGeom prst="rect">
              <a:avLst/>
            </a:prstGeom>
            <a:noFill/>
            <a:ln>
              <a:noFill/>
            </a:ln>
          </p:spPr>
        </p:pic>
        <p:pic>
          <p:nvPicPr>
            <p:cNvPr id="14" name="Google Shape;417;p35">
              <a:extLst>
                <a:ext uri="{FF2B5EF4-FFF2-40B4-BE49-F238E27FC236}">
                  <a16:creationId xmlns:a16="http://schemas.microsoft.com/office/drawing/2014/main" id="{44B01D6C-D76B-52D2-6DA7-AFB3CE470B86}"/>
                </a:ext>
              </a:extLst>
            </p:cNvPr>
            <p:cNvPicPr preferRelativeResize="0"/>
            <p:nvPr/>
          </p:nvPicPr>
          <p:blipFill>
            <a:blip r:embed="rId9">
              <a:alphaModFix/>
            </a:blip>
            <a:stretch>
              <a:fillRect/>
            </a:stretch>
          </p:blipFill>
          <p:spPr>
            <a:xfrm rot="3290615">
              <a:off x="2703645" y="2834757"/>
              <a:ext cx="257459" cy="244763"/>
            </a:xfrm>
            <a:prstGeom prst="rect">
              <a:avLst/>
            </a:prstGeom>
            <a:noFill/>
            <a:ln>
              <a:noFill/>
            </a:ln>
          </p:spPr>
        </p:pic>
      </p:grpSp>
      <p:sp>
        <p:nvSpPr>
          <p:cNvPr id="2" name="Title 1">
            <a:extLst>
              <a:ext uri="{FF2B5EF4-FFF2-40B4-BE49-F238E27FC236}">
                <a16:creationId xmlns:a16="http://schemas.microsoft.com/office/drawing/2014/main" id="{2B61CCAC-E57A-E953-FFD2-BE8BA1B5CD2F}"/>
              </a:ext>
            </a:extLst>
          </p:cNvPr>
          <p:cNvSpPr>
            <a:spLocks noGrp="1"/>
          </p:cNvSpPr>
          <p:nvPr>
            <p:ph type="ctrTitle"/>
          </p:nvPr>
        </p:nvSpPr>
        <p:spPr>
          <a:xfrm>
            <a:off x="945698" y="2039234"/>
            <a:ext cx="10307611" cy="1862424"/>
          </a:xfrm>
        </p:spPr>
        <p:txBody>
          <a:bodyPr/>
          <a:lstStyle/>
          <a:p>
            <a:pPr algn="ctr"/>
            <a:r>
              <a:rPr lang="en-US" sz="6000">
                <a:latin typeface="Britannic Bold" panose="020B0903060703020204" pitchFamily="34" charset="0"/>
                <a:ea typeface="Arimo" panose="020B0604020202020204" charset="0"/>
                <a:cs typeface="Arimo" panose="020B0604020202020204" charset="0"/>
              </a:rPr>
              <a:t>Nantucket Youth Behavioral</a:t>
            </a:r>
            <a:br>
              <a:rPr lang="en-US" sz="6000">
                <a:latin typeface="Britannic Bold" panose="020B0903060703020204" pitchFamily="34" charset="0"/>
                <a:ea typeface="Arimo" panose="020B0604020202020204" charset="0"/>
                <a:cs typeface="Arimo" panose="020B0604020202020204" charset="0"/>
              </a:rPr>
            </a:br>
            <a:r>
              <a:rPr lang="en-US" sz="6000">
                <a:latin typeface="Britannic Bold" panose="020B0903060703020204" pitchFamily="34" charset="0"/>
                <a:ea typeface="Arimo" panose="020B0604020202020204" charset="0"/>
                <a:cs typeface="Arimo" panose="020B0604020202020204" charset="0"/>
              </a:rPr>
              <a:t>Health Assessment </a:t>
            </a:r>
            <a:br>
              <a:rPr lang="en-US" sz="6000">
                <a:latin typeface="Britannic Bold" panose="020B0903060703020204" pitchFamily="34" charset="0"/>
                <a:ea typeface="Arimo" panose="020B0604020202020204" charset="0"/>
                <a:cs typeface="Arimo" panose="020B0604020202020204" charset="0"/>
              </a:rPr>
            </a:br>
            <a:endParaRPr lang="en-US" sz="6000">
              <a:latin typeface="Britannic Bold" panose="020B0903060703020204" pitchFamily="34" charset="0"/>
              <a:ea typeface="Arimo" panose="020B0604020202020204" charset="0"/>
              <a:cs typeface="Arimo" panose="020B0604020202020204" charset="0"/>
            </a:endParaRPr>
          </a:p>
        </p:txBody>
      </p:sp>
      <p:sp>
        <p:nvSpPr>
          <p:cNvPr id="3" name="Subtitle 2">
            <a:extLst>
              <a:ext uri="{FF2B5EF4-FFF2-40B4-BE49-F238E27FC236}">
                <a16:creationId xmlns:a16="http://schemas.microsoft.com/office/drawing/2014/main" id="{D9354BB1-EF2B-C2EE-13CB-FF890FED855E}"/>
              </a:ext>
            </a:extLst>
          </p:cNvPr>
          <p:cNvSpPr>
            <a:spLocks noGrp="1"/>
          </p:cNvSpPr>
          <p:nvPr>
            <p:ph type="subTitle" idx="1"/>
          </p:nvPr>
        </p:nvSpPr>
        <p:spPr>
          <a:xfrm>
            <a:off x="4970713" y="3644967"/>
            <a:ext cx="6275589" cy="952400"/>
          </a:xfrm>
        </p:spPr>
        <p:txBody>
          <a:bodyPr/>
          <a:lstStyle/>
          <a:p>
            <a:pPr marL="0" indent="0"/>
            <a:r>
              <a:rPr lang="en" sz="2000">
                <a:solidFill>
                  <a:schemeClr val="accent6">
                    <a:lumMod val="50000"/>
                  </a:schemeClr>
                </a:solidFill>
                <a:latin typeface="Bahnschrift SemiLight"/>
              </a:rPr>
              <a:t>Town of Nantucket Heath and Human Services Department</a:t>
            </a:r>
          </a:p>
          <a:p>
            <a:pPr marL="0" indent="0"/>
            <a:r>
              <a:rPr lang="en" sz="2000">
                <a:solidFill>
                  <a:schemeClr val="accent6">
                    <a:lumMod val="50000"/>
                  </a:schemeClr>
                </a:solidFill>
                <a:latin typeface="Bahnschrift SemiLight"/>
              </a:rPr>
              <a:t>Director of Human Services Dept., </a:t>
            </a:r>
            <a:r>
              <a:rPr lang="en" sz="2000" err="1">
                <a:solidFill>
                  <a:schemeClr val="accent6">
                    <a:lumMod val="50000"/>
                  </a:schemeClr>
                </a:solidFill>
                <a:latin typeface="Bahnschrift SemiLight"/>
              </a:rPr>
              <a:t>Jerico</a:t>
            </a:r>
            <a:r>
              <a:rPr lang="en" sz="2000">
                <a:solidFill>
                  <a:schemeClr val="accent6">
                    <a:lumMod val="50000"/>
                  </a:schemeClr>
                </a:solidFill>
                <a:latin typeface="Bahnschrift SemiLight"/>
              </a:rPr>
              <a:t> Mele</a:t>
            </a:r>
          </a:p>
          <a:p>
            <a:pPr marL="0" indent="0"/>
            <a:endParaRPr lang="en" sz="2000">
              <a:solidFill>
                <a:schemeClr val="accent6">
                  <a:lumMod val="50000"/>
                </a:schemeClr>
              </a:solidFill>
              <a:latin typeface="Bahnschrift SemiLight" panose="020B0502040204020203" pitchFamily="34" charset="0"/>
            </a:endParaRPr>
          </a:p>
          <a:p>
            <a:pPr marL="0" indent="0"/>
            <a:r>
              <a:rPr lang="en" sz="2000">
                <a:solidFill>
                  <a:schemeClr val="accent6">
                    <a:lumMod val="50000"/>
                  </a:schemeClr>
                </a:solidFill>
                <a:latin typeface="Bahnschrift SemiLight"/>
              </a:rPr>
              <a:t>By Simeon Hoffler Jr., Mary Laurens,</a:t>
            </a:r>
            <a:endParaRPr lang="en-US" sz="2000">
              <a:solidFill>
                <a:schemeClr val="accent6">
                  <a:lumMod val="50000"/>
                </a:schemeClr>
              </a:solidFill>
              <a:latin typeface="Bahnschrift SemiLight"/>
            </a:endParaRPr>
          </a:p>
          <a:p>
            <a:pPr marL="0" indent="0">
              <a:lnSpc>
                <a:spcPct val="114999"/>
              </a:lnSpc>
            </a:pPr>
            <a:r>
              <a:rPr lang="en" sz="2000">
                <a:solidFill>
                  <a:schemeClr val="accent6">
                    <a:lumMod val="50000"/>
                  </a:schemeClr>
                </a:solidFill>
                <a:latin typeface="Bahnschrift SemiLight"/>
              </a:rPr>
              <a:t> </a:t>
            </a:r>
            <a:r>
              <a:rPr lang="en" sz="2000" err="1">
                <a:solidFill>
                  <a:schemeClr val="accent6">
                    <a:lumMod val="50000"/>
                  </a:schemeClr>
                </a:solidFill>
                <a:latin typeface="Bahnschrift SemiLight"/>
              </a:rPr>
              <a:t>Elisia</a:t>
            </a:r>
            <a:r>
              <a:rPr lang="en" sz="2000">
                <a:solidFill>
                  <a:schemeClr val="accent6">
                    <a:lumMod val="50000"/>
                  </a:schemeClr>
                </a:solidFill>
                <a:latin typeface="Bahnschrift SemiLight"/>
              </a:rPr>
              <a:t> McLean, Myles St. Jean</a:t>
            </a:r>
            <a:endParaRPr lang="en" sz="2000">
              <a:solidFill>
                <a:schemeClr val="accent6">
                  <a:lumMod val="50000"/>
                </a:schemeClr>
              </a:solidFill>
              <a:latin typeface="Bahnschrift SemiLight" panose="020B0502040204020203" pitchFamily="34" charset="0"/>
            </a:endParaRPr>
          </a:p>
          <a:p>
            <a:endParaRPr lang="en-US">
              <a:latin typeface="Bahnschrift SemiLight" panose="020B0502040204020203" pitchFamily="34" charset="0"/>
            </a:endParaRPr>
          </a:p>
        </p:txBody>
      </p:sp>
    </p:spTree>
    <p:extLst>
      <p:ext uri="{BB962C8B-B14F-4D97-AF65-F5344CB8AC3E}">
        <p14:creationId xmlns:p14="http://schemas.microsoft.com/office/powerpoint/2010/main" val="96924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5B5ECFC3-42A1-83BC-6556-0ED5F9ABCE1D}"/>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User with solid fill">
            <a:extLst>
              <a:ext uri="{FF2B5EF4-FFF2-40B4-BE49-F238E27FC236}">
                <a16:creationId xmlns:a16="http://schemas.microsoft.com/office/drawing/2014/main" id="{C262ACC5-E198-CF65-DECC-7E8A68CE09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392" y="1863956"/>
            <a:ext cx="1821675" cy="1821675"/>
          </a:xfrm>
          <a:prstGeom prst="rect">
            <a:avLst/>
          </a:prstGeom>
        </p:spPr>
      </p:pic>
      <p:sp>
        <p:nvSpPr>
          <p:cNvPr id="8" name="TextBox 7">
            <a:extLst>
              <a:ext uri="{FF2B5EF4-FFF2-40B4-BE49-F238E27FC236}">
                <a16:creationId xmlns:a16="http://schemas.microsoft.com/office/drawing/2014/main" id="{0CA51004-198F-F113-8A78-7D35E1731925}"/>
              </a:ext>
            </a:extLst>
          </p:cNvPr>
          <p:cNvSpPr txBox="1"/>
          <p:nvPr/>
        </p:nvSpPr>
        <p:spPr>
          <a:xfrm>
            <a:off x="11323304" y="6114731"/>
            <a:ext cx="3405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6</a:t>
            </a:r>
          </a:p>
        </p:txBody>
      </p:sp>
      <p:sp>
        <p:nvSpPr>
          <p:cNvPr id="9" name="TextBox 8">
            <a:extLst>
              <a:ext uri="{FF2B5EF4-FFF2-40B4-BE49-F238E27FC236}">
                <a16:creationId xmlns:a16="http://schemas.microsoft.com/office/drawing/2014/main" id="{AB85B246-B7D3-2374-230C-3D5356ED922F}"/>
              </a:ext>
            </a:extLst>
          </p:cNvPr>
          <p:cNvSpPr txBox="1"/>
          <p:nvPr/>
        </p:nvSpPr>
        <p:spPr>
          <a:xfrm>
            <a:off x="2585956" y="2087699"/>
            <a:ext cx="8124826" cy="138499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a:latin typeface="Bahnschrift SemiLight" panose="020B0502040204020203" pitchFamily="34" charset="0"/>
                <a:ea typeface="Arimo"/>
                <a:cs typeface="Arimo"/>
              </a:rPr>
              <a:t>Executive Directors of youth-oriented services</a:t>
            </a:r>
            <a:endParaRPr lang="en-US" sz="2800">
              <a:latin typeface="Bahnschrift SemiLight" panose="020B0502040204020203" pitchFamily="34" charset="0"/>
              <a:ea typeface="Arimo"/>
            </a:endParaRPr>
          </a:p>
          <a:p>
            <a:endParaRPr lang="en-US" sz="2800">
              <a:latin typeface="Bahnschrift SemiLight" panose="020B0502040204020203" pitchFamily="34" charset="0"/>
              <a:ea typeface="Arimo"/>
              <a:cs typeface="Arimo"/>
            </a:endParaRPr>
          </a:p>
          <a:p>
            <a:pPr marL="342900" lvl="8" indent="-342900">
              <a:buFont typeface="Arial" panose="020B0604020202020204" pitchFamily="34" charset="0"/>
              <a:buChar char="•"/>
            </a:pPr>
            <a:r>
              <a:rPr lang="en-US" sz="2800">
                <a:latin typeface="Bahnschrift SemiLight" panose="020B0502040204020203" pitchFamily="34" charset="0"/>
                <a:ea typeface="Arimo"/>
                <a:cs typeface="Arimo"/>
              </a:rPr>
              <a:t>Our House and Fairwinds</a:t>
            </a:r>
            <a:r>
              <a:rPr lang="en-US" sz="2400">
                <a:latin typeface="Arimo"/>
                <a:ea typeface="Arimo"/>
                <a:cs typeface="Arimo"/>
              </a:rPr>
              <a:t>	</a:t>
            </a:r>
            <a:endParaRPr lang="en-US"/>
          </a:p>
        </p:txBody>
      </p:sp>
      <p:pic>
        <p:nvPicPr>
          <p:cNvPr id="11" name="Graphic 10" descr="Clipboard with solid fill">
            <a:extLst>
              <a:ext uri="{FF2B5EF4-FFF2-40B4-BE49-F238E27FC236}">
                <a16:creationId xmlns:a16="http://schemas.microsoft.com/office/drawing/2014/main" id="{D8229EC9-CC41-09E7-5532-18C1A4E75A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3562" y="4109137"/>
            <a:ext cx="1603335" cy="1603335"/>
          </a:xfrm>
          <a:prstGeom prst="rect">
            <a:avLst/>
          </a:prstGeom>
        </p:spPr>
      </p:pic>
      <p:sp>
        <p:nvSpPr>
          <p:cNvPr id="12" name="TextBox 11">
            <a:extLst>
              <a:ext uri="{FF2B5EF4-FFF2-40B4-BE49-F238E27FC236}">
                <a16:creationId xmlns:a16="http://schemas.microsoft.com/office/drawing/2014/main" id="{4B792DAA-00F0-4868-B6F7-775897BCC4E7}"/>
              </a:ext>
            </a:extLst>
          </p:cNvPr>
          <p:cNvSpPr txBox="1"/>
          <p:nvPr/>
        </p:nvSpPr>
        <p:spPr>
          <a:xfrm>
            <a:off x="2585956" y="4216817"/>
            <a:ext cx="8048626" cy="1384995"/>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a:latin typeface="Bahnschrift SemiLight"/>
                <a:ea typeface="Arimo"/>
              </a:rPr>
              <a:t>WPI Undergraduate Behavioral Health Survey</a:t>
            </a:r>
          </a:p>
          <a:p>
            <a:pPr marL="457200" indent="-457200">
              <a:buFont typeface="Arial" panose="020B0604020202020204" pitchFamily="34" charset="0"/>
              <a:buChar char="•"/>
            </a:pPr>
            <a:endParaRPr lang="en-US" sz="2800">
              <a:latin typeface="Bahnschrift SemiLight"/>
              <a:ea typeface="Arimo"/>
            </a:endParaRPr>
          </a:p>
          <a:p>
            <a:pPr marL="457200" indent="-457200">
              <a:buFont typeface="Arial,Sans-Serif" panose="020B0604020202020204" pitchFamily="34" charset="0"/>
              <a:buChar char="•"/>
            </a:pPr>
            <a:r>
              <a:rPr lang="en-US" sz="2800">
                <a:ea typeface="Arimo"/>
              </a:rPr>
              <a:t>Nantucket Youth Behavioral Health Survey</a:t>
            </a:r>
          </a:p>
        </p:txBody>
      </p:sp>
      <p:sp>
        <p:nvSpPr>
          <p:cNvPr id="2" name="TextBox 1">
            <a:extLst>
              <a:ext uri="{FF2B5EF4-FFF2-40B4-BE49-F238E27FC236}">
                <a16:creationId xmlns:a16="http://schemas.microsoft.com/office/drawing/2014/main" id="{B7FB3164-098B-9894-EF4C-594486141C80}"/>
              </a:ext>
            </a:extLst>
          </p:cNvPr>
          <p:cNvSpPr txBox="1"/>
          <p:nvPr/>
        </p:nvSpPr>
        <p:spPr>
          <a:xfrm>
            <a:off x="594469" y="324255"/>
            <a:ext cx="110008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a:latin typeface="Britannic Bold"/>
              </a:rPr>
              <a:t>Interviews and Surveys </a:t>
            </a:r>
            <a:endParaRPr lang="en-US" sz="4800"/>
          </a:p>
        </p:txBody>
      </p:sp>
    </p:spTree>
    <p:extLst>
      <p:ext uri="{BB962C8B-B14F-4D97-AF65-F5344CB8AC3E}">
        <p14:creationId xmlns:p14="http://schemas.microsoft.com/office/powerpoint/2010/main" val="323715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5DB7-9314-7565-2973-92908436A7B3}"/>
              </a:ext>
            </a:extLst>
          </p:cNvPr>
          <p:cNvSpPr>
            <a:spLocks noGrp="1"/>
          </p:cNvSpPr>
          <p:nvPr>
            <p:ph type="title"/>
          </p:nvPr>
        </p:nvSpPr>
        <p:spPr>
          <a:xfrm>
            <a:off x="4345279" y="2560043"/>
            <a:ext cx="3513935" cy="1738892"/>
          </a:xfrm>
        </p:spPr>
        <p:txBody>
          <a:bodyPr/>
          <a:lstStyle/>
          <a:p>
            <a:r>
              <a:rPr lang="en-US" sz="8000">
                <a:latin typeface="Britannic Bold" panose="020B0903060703020204" pitchFamily="34" charset="0"/>
              </a:rPr>
              <a:t>Results</a:t>
            </a:r>
          </a:p>
        </p:txBody>
      </p:sp>
    </p:spTree>
    <p:extLst>
      <p:ext uri="{BB962C8B-B14F-4D97-AF65-F5344CB8AC3E}">
        <p14:creationId xmlns:p14="http://schemas.microsoft.com/office/powerpoint/2010/main" val="174413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E631A1C-CBB7-CBA8-7B6A-45E2BB2BC228}"/>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D2B0BE9-AC21-81A4-1B1B-F1C34358535E}"/>
              </a:ext>
            </a:extLst>
          </p:cNvPr>
          <p:cNvSpPr txBox="1"/>
          <p:nvPr/>
        </p:nvSpPr>
        <p:spPr>
          <a:xfrm>
            <a:off x="6093040" y="6366"/>
            <a:ext cx="4589866" cy="845374"/>
          </a:xfrm>
          <a:prstGeom prst="rect">
            <a:avLst/>
          </a:prstGeom>
          <a:noFill/>
        </p:spPr>
        <p:txBody>
          <a:bodyPr wrap="square" rtlCol="0">
            <a:spAutoFit/>
          </a:bodyPr>
          <a:lstStyle/>
          <a:p>
            <a:r>
              <a:rPr lang="en-US" sz="4800">
                <a:latin typeface="Britannic Bold" panose="020B0903060703020204" pitchFamily="34" charset="0"/>
              </a:rPr>
              <a:t>Scoring System</a:t>
            </a:r>
          </a:p>
        </p:txBody>
      </p:sp>
      <p:sp>
        <p:nvSpPr>
          <p:cNvPr id="3" name="Rectangle 2">
            <a:extLst>
              <a:ext uri="{FF2B5EF4-FFF2-40B4-BE49-F238E27FC236}">
                <a16:creationId xmlns:a16="http://schemas.microsoft.com/office/drawing/2014/main" id="{3A61B500-7233-4CAD-FA6F-D764BA3D210C}"/>
              </a:ext>
            </a:extLst>
          </p:cNvPr>
          <p:cNvSpPr/>
          <p:nvPr/>
        </p:nvSpPr>
        <p:spPr>
          <a:xfrm>
            <a:off x="7751486" y="1360114"/>
            <a:ext cx="922565" cy="868264"/>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25000"/>
                  </a:schemeClr>
                </a:solidFill>
                <a:latin typeface="Britannic Bold" panose="020B0903060703020204" pitchFamily="34" charset="0"/>
              </a:rPr>
              <a:t>1</a:t>
            </a:r>
          </a:p>
        </p:txBody>
      </p:sp>
      <p:sp>
        <p:nvSpPr>
          <p:cNvPr id="4" name="Rectangle 3">
            <a:extLst>
              <a:ext uri="{FF2B5EF4-FFF2-40B4-BE49-F238E27FC236}">
                <a16:creationId xmlns:a16="http://schemas.microsoft.com/office/drawing/2014/main" id="{730F73DB-7CC6-EDFD-A23D-6ED27A55C68A}"/>
              </a:ext>
            </a:extLst>
          </p:cNvPr>
          <p:cNvSpPr/>
          <p:nvPr/>
        </p:nvSpPr>
        <p:spPr>
          <a:xfrm>
            <a:off x="7751490" y="2395659"/>
            <a:ext cx="922565" cy="868264"/>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75000"/>
                  </a:schemeClr>
                </a:solidFill>
                <a:latin typeface="Britannic Bold" panose="020B0903060703020204" pitchFamily="34" charset="0"/>
              </a:rPr>
              <a:t>2</a:t>
            </a:r>
          </a:p>
        </p:txBody>
      </p:sp>
      <p:sp>
        <p:nvSpPr>
          <p:cNvPr id="5" name="Rectangle 4">
            <a:extLst>
              <a:ext uri="{FF2B5EF4-FFF2-40B4-BE49-F238E27FC236}">
                <a16:creationId xmlns:a16="http://schemas.microsoft.com/office/drawing/2014/main" id="{403A8634-CCA2-D209-ECB7-18F290055ED2}"/>
              </a:ext>
            </a:extLst>
          </p:cNvPr>
          <p:cNvSpPr/>
          <p:nvPr/>
        </p:nvSpPr>
        <p:spPr>
          <a:xfrm>
            <a:off x="7751489" y="3431204"/>
            <a:ext cx="922565" cy="86826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1">
                    <a:lumMod val="50000"/>
                  </a:schemeClr>
                </a:solidFill>
                <a:latin typeface="Britannic Bold" panose="020B0903060703020204" pitchFamily="34" charset="0"/>
              </a:rPr>
              <a:t>3</a:t>
            </a:r>
          </a:p>
        </p:txBody>
      </p:sp>
      <p:sp>
        <p:nvSpPr>
          <p:cNvPr id="6" name="Rectangle 5">
            <a:extLst>
              <a:ext uri="{FF2B5EF4-FFF2-40B4-BE49-F238E27FC236}">
                <a16:creationId xmlns:a16="http://schemas.microsoft.com/office/drawing/2014/main" id="{C6212D88-3C1B-CBB2-B852-A7107DB77D79}"/>
              </a:ext>
            </a:extLst>
          </p:cNvPr>
          <p:cNvSpPr/>
          <p:nvPr/>
        </p:nvSpPr>
        <p:spPr>
          <a:xfrm>
            <a:off x="7751488" y="4466749"/>
            <a:ext cx="922565" cy="868264"/>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accent4">
                    <a:lumMod val="50000"/>
                  </a:schemeClr>
                </a:solidFill>
                <a:latin typeface="Britannic Bold"/>
              </a:rPr>
              <a:t>4</a:t>
            </a:r>
          </a:p>
        </p:txBody>
      </p:sp>
      <p:sp>
        <p:nvSpPr>
          <p:cNvPr id="7" name="Rectangle 6">
            <a:extLst>
              <a:ext uri="{FF2B5EF4-FFF2-40B4-BE49-F238E27FC236}">
                <a16:creationId xmlns:a16="http://schemas.microsoft.com/office/drawing/2014/main" id="{F2EADB0A-52CE-7F4F-555E-AC6E40019FA7}"/>
              </a:ext>
            </a:extLst>
          </p:cNvPr>
          <p:cNvSpPr/>
          <p:nvPr/>
        </p:nvSpPr>
        <p:spPr>
          <a:xfrm>
            <a:off x="7751487" y="5502293"/>
            <a:ext cx="922565" cy="8682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accent4">
                    <a:lumMod val="25000"/>
                  </a:schemeClr>
                </a:solidFill>
                <a:latin typeface="Britannic Bold"/>
              </a:rPr>
              <a:t>5</a:t>
            </a:r>
          </a:p>
        </p:txBody>
      </p:sp>
      <p:sp>
        <p:nvSpPr>
          <p:cNvPr id="8" name="TextBox 7">
            <a:extLst>
              <a:ext uri="{FF2B5EF4-FFF2-40B4-BE49-F238E27FC236}">
                <a16:creationId xmlns:a16="http://schemas.microsoft.com/office/drawing/2014/main" id="{1768CD60-5B75-B5E5-79B4-67A7110460E3}"/>
              </a:ext>
            </a:extLst>
          </p:cNvPr>
          <p:cNvSpPr txBox="1"/>
          <p:nvPr/>
        </p:nvSpPr>
        <p:spPr>
          <a:xfrm>
            <a:off x="4676724" y="1461285"/>
            <a:ext cx="2981325" cy="523220"/>
          </a:xfrm>
          <a:prstGeom prst="rect">
            <a:avLst/>
          </a:prstGeom>
          <a:noFill/>
        </p:spPr>
        <p:txBody>
          <a:bodyPr wrap="square" lIns="91440" tIns="45720" rIns="91440" bIns="45720" rtlCol="0" anchor="t">
            <a:spAutoFit/>
          </a:bodyPr>
          <a:lstStyle/>
          <a:p>
            <a:pPr algn="ctr"/>
            <a:r>
              <a:rPr lang="en-US" sz="2800" b="1">
                <a:latin typeface="Bahnschrift SemiLight"/>
              </a:rPr>
              <a:t>Almost Always</a:t>
            </a:r>
            <a:endParaRPr lang="en-US" sz="2800" b="1">
              <a:latin typeface="Bahnschrift SemiLight" panose="020B0502040204020203" pitchFamily="34" charset="0"/>
            </a:endParaRPr>
          </a:p>
        </p:txBody>
      </p:sp>
      <p:sp>
        <p:nvSpPr>
          <p:cNvPr id="9" name="TextBox 8">
            <a:extLst>
              <a:ext uri="{FF2B5EF4-FFF2-40B4-BE49-F238E27FC236}">
                <a16:creationId xmlns:a16="http://schemas.microsoft.com/office/drawing/2014/main" id="{2E7707AA-26EC-1270-E329-57AA79F51FBB}"/>
              </a:ext>
            </a:extLst>
          </p:cNvPr>
          <p:cNvSpPr txBox="1"/>
          <p:nvPr/>
        </p:nvSpPr>
        <p:spPr>
          <a:xfrm>
            <a:off x="4706138" y="2568181"/>
            <a:ext cx="2857500" cy="523220"/>
          </a:xfrm>
          <a:prstGeom prst="rect">
            <a:avLst/>
          </a:prstGeom>
          <a:noFill/>
        </p:spPr>
        <p:txBody>
          <a:bodyPr wrap="square" lIns="91440" tIns="45720" rIns="91440" bIns="45720" rtlCol="0" anchor="t">
            <a:spAutoFit/>
          </a:bodyPr>
          <a:lstStyle/>
          <a:p>
            <a:pPr algn="ctr"/>
            <a:r>
              <a:rPr lang="en-US" sz="2800" b="1">
                <a:latin typeface="Bahnschrift SemiLight"/>
              </a:rPr>
              <a:t>Often</a:t>
            </a:r>
            <a:endParaRPr lang="en-US"/>
          </a:p>
        </p:txBody>
      </p:sp>
      <p:sp>
        <p:nvSpPr>
          <p:cNvPr id="10" name="TextBox 9">
            <a:extLst>
              <a:ext uri="{FF2B5EF4-FFF2-40B4-BE49-F238E27FC236}">
                <a16:creationId xmlns:a16="http://schemas.microsoft.com/office/drawing/2014/main" id="{F1604239-D05A-634E-4F72-FF66B7B3D266}"/>
              </a:ext>
            </a:extLst>
          </p:cNvPr>
          <p:cNvSpPr txBox="1"/>
          <p:nvPr/>
        </p:nvSpPr>
        <p:spPr>
          <a:xfrm>
            <a:off x="4676726" y="3597196"/>
            <a:ext cx="2981325" cy="523220"/>
          </a:xfrm>
          <a:prstGeom prst="rect">
            <a:avLst/>
          </a:prstGeom>
          <a:noFill/>
        </p:spPr>
        <p:txBody>
          <a:bodyPr wrap="square" lIns="91440" tIns="45720" rIns="91440" bIns="45720" rtlCol="0" anchor="t">
            <a:spAutoFit/>
          </a:bodyPr>
          <a:lstStyle/>
          <a:p>
            <a:pPr algn="ctr"/>
            <a:r>
              <a:rPr lang="en-US" sz="2800" b="1">
                <a:latin typeface="Bahnschrift SemiLight"/>
              </a:rPr>
              <a:t>Sometimes</a:t>
            </a:r>
            <a:endParaRPr lang="en-US" sz="2800" b="1">
              <a:latin typeface="Bahnschrift SemiLight" panose="020B0502040204020203" pitchFamily="34" charset="0"/>
            </a:endParaRPr>
          </a:p>
        </p:txBody>
      </p:sp>
      <p:sp>
        <p:nvSpPr>
          <p:cNvPr id="11" name="TextBox 10">
            <a:extLst>
              <a:ext uri="{FF2B5EF4-FFF2-40B4-BE49-F238E27FC236}">
                <a16:creationId xmlns:a16="http://schemas.microsoft.com/office/drawing/2014/main" id="{6ED93877-81F7-126D-FB68-F28E26519471}"/>
              </a:ext>
            </a:extLst>
          </p:cNvPr>
          <p:cNvSpPr txBox="1"/>
          <p:nvPr/>
        </p:nvSpPr>
        <p:spPr>
          <a:xfrm>
            <a:off x="4676724" y="4626211"/>
            <a:ext cx="2981325" cy="523220"/>
          </a:xfrm>
          <a:prstGeom prst="rect">
            <a:avLst/>
          </a:prstGeom>
          <a:noFill/>
        </p:spPr>
        <p:txBody>
          <a:bodyPr wrap="square" lIns="91440" tIns="45720" rIns="91440" bIns="45720" rtlCol="0" anchor="t">
            <a:spAutoFit/>
          </a:bodyPr>
          <a:lstStyle/>
          <a:p>
            <a:pPr algn="ctr"/>
            <a:r>
              <a:rPr lang="en-US" sz="2800" b="1">
                <a:latin typeface="Bahnschrift SemiLight"/>
              </a:rPr>
              <a:t>Not often</a:t>
            </a:r>
          </a:p>
        </p:txBody>
      </p:sp>
      <p:sp>
        <p:nvSpPr>
          <p:cNvPr id="12" name="TextBox 11">
            <a:extLst>
              <a:ext uri="{FF2B5EF4-FFF2-40B4-BE49-F238E27FC236}">
                <a16:creationId xmlns:a16="http://schemas.microsoft.com/office/drawing/2014/main" id="{D6CC7CDD-B316-3201-D3FD-4051C6193340}"/>
              </a:ext>
            </a:extLst>
          </p:cNvPr>
          <p:cNvSpPr txBox="1"/>
          <p:nvPr/>
        </p:nvSpPr>
        <p:spPr>
          <a:xfrm>
            <a:off x="4692389" y="5674815"/>
            <a:ext cx="2981325" cy="523220"/>
          </a:xfrm>
          <a:prstGeom prst="rect">
            <a:avLst/>
          </a:prstGeom>
          <a:noFill/>
        </p:spPr>
        <p:txBody>
          <a:bodyPr wrap="square" lIns="91440" tIns="45720" rIns="91440" bIns="45720" rtlCol="0" anchor="t">
            <a:spAutoFit/>
          </a:bodyPr>
          <a:lstStyle/>
          <a:p>
            <a:pPr algn="ctr"/>
            <a:r>
              <a:rPr lang="en-US" sz="2800" b="1">
                <a:latin typeface="Bahnschrift SemiLight"/>
              </a:rPr>
              <a:t>Almost Never</a:t>
            </a:r>
          </a:p>
        </p:txBody>
      </p:sp>
      <p:sp>
        <p:nvSpPr>
          <p:cNvPr id="13" name="TextBox 12">
            <a:extLst>
              <a:ext uri="{FF2B5EF4-FFF2-40B4-BE49-F238E27FC236}">
                <a16:creationId xmlns:a16="http://schemas.microsoft.com/office/drawing/2014/main" id="{38950C50-D6E4-5C50-0680-3A524E445454}"/>
              </a:ext>
            </a:extLst>
          </p:cNvPr>
          <p:cNvSpPr txBox="1"/>
          <p:nvPr/>
        </p:nvSpPr>
        <p:spPr>
          <a:xfrm>
            <a:off x="197381" y="1722895"/>
            <a:ext cx="4320907" cy="4457760"/>
          </a:xfrm>
          <a:prstGeom prst="teardrop">
            <a:avLst/>
          </a:prstGeom>
          <a:solidFill>
            <a:srgbClr val="C5ACCA"/>
          </a:solidFill>
        </p:spPr>
        <p:txBody>
          <a:bodyPr wrap="square" lIns="91440" tIns="45720" rIns="91440" bIns="45720" rtlCol="0" anchor="t">
            <a:spAutoFit/>
          </a:bodyPr>
          <a:lstStyle/>
          <a:p>
            <a:pPr algn="ctr"/>
            <a:r>
              <a:rPr lang="en-US" sz="4000">
                <a:latin typeface="Bahnschrift SemiLight"/>
              </a:rPr>
              <a:t>Q12: "How often do you experience feelings of anxiety?"</a:t>
            </a:r>
            <a:endParaRPr lang="en-US"/>
          </a:p>
        </p:txBody>
      </p:sp>
      <p:sp>
        <p:nvSpPr>
          <p:cNvPr id="15" name="TextBox 14">
            <a:extLst>
              <a:ext uri="{FF2B5EF4-FFF2-40B4-BE49-F238E27FC236}">
                <a16:creationId xmlns:a16="http://schemas.microsoft.com/office/drawing/2014/main" id="{DB78D451-1450-D2B9-61F2-A55F31CE1D3D}"/>
              </a:ext>
            </a:extLst>
          </p:cNvPr>
          <p:cNvSpPr txBox="1"/>
          <p:nvPr/>
        </p:nvSpPr>
        <p:spPr>
          <a:xfrm>
            <a:off x="11323659" y="6104742"/>
            <a:ext cx="3405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7</a:t>
            </a:r>
          </a:p>
        </p:txBody>
      </p:sp>
      <p:sp>
        <p:nvSpPr>
          <p:cNvPr id="18" name="TextBox 17">
            <a:extLst>
              <a:ext uri="{FF2B5EF4-FFF2-40B4-BE49-F238E27FC236}">
                <a16:creationId xmlns:a16="http://schemas.microsoft.com/office/drawing/2014/main" id="{35A16088-006F-39A1-3522-6551DC0A40FF}"/>
              </a:ext>
            </a:extLst>
          </p:cNvPr>
          <p:cNvSpPr txBox="1"/>
          <p:nvPr/>
        </p:nvSpPr>
        <p:spPr>
          <a:xfrm>
            <a:off x="9212163" y="2869286"/>
            <a:ext cx="2935209" cy="1938992"/>
          </a:xfrm>
          <a:prstGeom prst="rect">
            <a:avLst/>
          </a:prstGeom>
          <a:noFill/>
        </p:spPr>
        <p:txBody>
          <a:bodyPr wrap="square" lIns="91440" tIns="45720" rIns="91440" bIns="45720" rtlCol="0" anchor="t">
            <a:spAutoFit/>
          </a:bodyPr>
          <a:lstStyle/>
          <a:p>
            <a:pPr algn="ctr"/>
            <a:r>
              <a:rPr lang="en-US" sz="4000">
                <a:latin typeface="Bahnschrift SemiLight"/>
              </a:rPr>
              <a:t>Mental Health Score</a:t>
            </a:r>
          </a:p>
        </p:txBody>
      </p:sp>
      <p:sp>
        <p:nvSpPr>
          <p:cNvPr id="24" name="Right Brace 23">
            <a:extLst>
              <a:ext uri="{FF2B5EF4-FFF2-40B4-BE49-F238E27FC236}">
                <a16:creationId xmlns:a16="http://schemas.microsoft.com/office/drawing/2014/main" id="{BF468690-0512-EC15-0DC5-75C3DD254135}"/>
              </a:ext>
            </a:extLst>
          </p:cNvPr>
          <p:cNvSpPr/>
          <p:nvPr/>
        </p:nvSpPr>
        <p:spPr>
          <a:xfrm>
            <a:off x="8767492" y="1185488"/>
            <a:ext cx="899583" cy="52916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606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9644821A-4E45-BB94-4EF6-5EF46E315AB3}"/>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D2B0BE9-AC21-81A4-1B1B-F1C34358535E}"/>
              </a:ext>
            </a:extLst>
          </p:cNvPr>
          <p:cNvSpPr txBox="1"/>
          <p:nvPr/>
        </p:nvSpPr>
        <p:spPr>
          <a:xfrm>
            <a:off x="6201833" y="169767"/>
            <a:ext cx="6572250" cy="830997"/>
          </a:xfrm>
          <a:prstGeom prst="rect">
            <a:avLst/>
          </a:prstGeom>
          <a:noFill/>
        </p:spPr>
        <p:txBody>
          <a:bodyPr wrap="square" rtlCol="0">
            <a:spAutoFit/>
          </a:bodyPr>
          <a:lstStyle/>
          <a:p>
            <a:r>
              <a:rPr lang="en-US" sz="4800">
                <a:latin typeface="Britannic Bold" panose="020B0903060703020204" pitchFamily="34" charset="0"/>
              </a:rPr>
              <a:t>Scoring System</a:t>
            </a:r>
          </a:p>
        </p:txBody>
      </p:sp>
      <p:sp>
        <p:nvSpPr>
          <p:cNvPr id="3" name="Rectangle 2">
            <a:extLst>
              <a:ext uri="{FF2B5EF4-FFF2-40B4-BE49-F238E27FC236}">
                <a16:creationId xmlns:a16="http://schemas.microsoft.com/office/drawing/2014/main" id="{3A61B500-7233-4CAD-FA6F-D764BA3D210C}"/>
              </a:ext>
            </a:extLst>
          </p:cNvPr>
          <p:cNvSpPr/>
          <p:nvPr/>
        </p:nvSpPr>
        <p:spPr>
          <a:xfrm>
            <a:off x="7536883" y="1327119"/>
            <a:ext cx="922565" cy="868264"/>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25000"/>
                  </a:schemeClr>
                </a:solidFill>
                <a:latin typeface="Britannic Bold" panose="020B0903060703020204" pitchFamily="34" charset="0"/>
              </a:rPr>
              <a:t>1</a:t>
            </a:r>
          </a:p>
        </p:txBody>
      </p:sp>
      <p:sp>
        <p:nvSpPr>
          <p:cNvPr id="4" name="Rectangle 3">
            <a:extLst>
              <a:ext uri="{FF2B5EF4-FFF2-40B4-BE49-F238E27FC236}">
                <a16:creationId xmlns:a16="http://schemas.microsoft.com/office/drawing/2014/main" id="{730F73DB-7CC6-EDFD-A23D-6ED27A55C68A}"/>
              </a:ext>
            </a:extLst>
          </p:cNvPr>
          <p:cNvSpPr/>
          <p:nvPr/>
        </p:nvSpPr>
        <p:spPr>
          <a:xfrm>
            <a:off x="7536887" y="2362664"/>
            <a:ext cx="922565" cy="868264"/>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75000"/>
                  </a:schemeClr>
                </a:solidFill>
                <a:latin typeface="Britannic Bold" panose="020B0903060703020204" pitchFamily="34" charset="0"/>
              </a:rPr>
              <a:t>2</a:t>
            </a:r>
          </a:p>
        </p:txBody>
      </p:sp>
      <p:sp>
        <p:nvSpPr>
          <p:cNvPr id="5" name="Rectangle 4">
            <a:extLst>
              <a:ext uri="{FF2B5EF4-FFF2-40B4-BE49-F238E27FC236}">
                <a16:creationId xmlns:a16="http://schemas.microsoft.com/office/drawing/2014/main" id="{403A8634-CCA2-D209-ECB7-18F290055ED2}"/>
              </a:ext>
            </a:extLst>
          </p:cNvPr>
          <p:cNvSpPr/>
          <p:nvPr/>
        </p:nvSpPr>
        <p:spPr>
          <a:xfrm>
            <a:off x="7536886" y="3398209"/>
            <a:ext cx="922565" cy="86826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1">
                    <a:lumMod val="50000"/>
                  </a:schemeClr>
                </a:solidFill>
                <a:latin typeface="Britannic Bold" panose="020B0903060703020204" pitchFamily="34" charset="0"/>
              </a:rPr>
              <a:t>3</a:t>
            </a:r>
          </a:p>
        </p:txBody>
      </p:sp>
      <p:sp>
        <p:nvSpPr>
          <p:cNvPr id="6" name="Rectangle 5">
            <a:extLst>
              <a:ext uri="{FF2B5EF4-FFF2-40B4-BE49-F238E27FC236}">
                <a16:creationId xmlns:a16="http://schemas.microsoft.com/office/drawing/2014/main" id="{C6212D88-3C1B-CBB2-B852-A7107DB77D79}"/>
              </a:ext>
            </a:extLst>
          </p:cNvPr>
          <p:cNvSpPr/>
          <p:nvPr/>
        </p:nvSpPr>
        <p:spPr>
          <a:xfrm>
            <a:off x="7536885" y="4433754"/>
            <a:ext cx="922565" cy="868264"/>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accent4">
                    <a:lumMod val="50000"/>
                  </a:schemeClr>
                </a:solidFill>
                <a:latin typeface="Britannic Bold"/>
              </a:rPr>
              <a:t>4</a:t>
            </a:r>
          </a:p>
        </p:txBody>
      </p:sp>
      <p:sp>
        <p:nvSpPr>
          <p:cNvPr id="7" name="Rectangle 6">
            <a:extLst>
              <a:ext uri="{FF2B5EF4-FFF2-40B4-BE49-F238E27FC236}">
                <a16:creationId xmlns:a16="http://schemas.microsoft.com/office/drawing/2014/main" id="{F2EADB0A-52CE-7F4F-555E-AC6E40019FA7}"/>
              </a:ext>
            </a:extLst>
          </p:cNvPr>
          <p:cNvSpPr/>
          <p:nvPr/>
        </p:nvSpPr>
        <p:spPr>
          <a:xfrm>
            <a:off x="7536884" y="5469299"/>
            <a:ext cx="922565" cy="8682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accent4">
                    <a:lumMod val="25000"/>
                  </a:schemeClr>
                </a:solidFill>
                <a:latin typeface="Britannic Bold"/>
              </a:rPr>
              <a:t>5</a:t>
            </a:r>
          </a:p>
        </p:txBody>
      </p:sp>
      <p:sp>
        <p:nvSpPr>
          <p:cNvPr id="8" name="TextBox 7">
            <a:extLst>
              <a:ext uri="{FF2B5EF4-FFF2-40B4-BE49-F238E27FC236}">
                <a16:creationId xmlns:a16="http://schemas.microsoft.com/office/drawing/2014/main" id="{1768CD60-5B75-B5E5-79B4-67A7110460E3}"/>
              </a:ext>
            </a:extLst>
          </p:cNvPr>
          <p:cNvSpPr txBox="1"/>
          <p:nvPr/>
        </p:nvSpPr>
        <p:spPr>
          <a:xfrm>
            <a:off x="4888440" y="1518038"/>
            <a:ext cx="2981325" cy="523220"/>
          </a:xfrm>
          <a:prstGeom prst="rect">
            <a:avLst/>
          </a:prstGeom>
          <a:noFill/>
        </p:spPr>
        <p:txBody>
          <a:bodyPr wrap="square" lIns="91440" tIns="45720" rIns="91440" bIns="45720" rtlCol="0" anchor="t">
            <a:spAutoFit/>
          </a:bodyPr>
          <a:lstStyle/>
          <a:p>
            <a:pPr algn="ctr"/>
            <a:r>
              <a:rPr lang="en-US" sz="2800" b="1">
                <a:latin typeface="Bahnschrift SemiLight" panose="020B0502040204020203" pitchFamily="34" charset="0"/>
              </a:rPr>
              <a:t>Disagree</a:t>
            </a:r>
          </a:p>
        </p:txBody>
      </p:sp>
      <p:sp>
        <p:nvSpPr>
          <p:cNvPr id="9" name="TextBox 8">
            <a:extLst>
              <a:ext uri="{FF2B5EF4-FFF2-40B4-BE49-F238E27FC236}">
                <a16:creationId xmlns:a16="http://schemas.microsoft.com/office/drawing/2014/main" id="{2E7707AA-26EC-1270-E329-57AA79F51FBB}"/>
              </a:ext>
            </a:extLst>
          </p:cNvPr>
          <p:cNvSpPr txBox="1"/>
          <p:nvPr/>
        </p:nvSpPr>
        <p:spPr>
          <a:xfrm>
            <a:off x="4888441" y="2331335"/>
            <a:ext cx="2857500" cy="954107"/>
          </a:xfrm>
          <a:prstGeom prst="rect">
            <a:avLst/>
          </a:prstGeom>
          <a:noFill/>
        </p:spPr>
        <p:txBody>
          <a:bodyPr wrap="square" lIns="91440" tIns="45720" rIns="91440" bIns="45720" rtlCol="0" anchor="t">
            <a:spAutoFit/>
          </a:bodyPr>
          <a:lstStyle/>
          <a:p>
            <a:pPr algn="ctr"/>
            <a:r>
              <a:rPr lang="en-US" sz="2800" b="1">
                <a:latin typeface="Bahnschrift SemiLight" panose="020B0502040204020203" pitchFamily="34" charset="0"/>
              </a:rPr>
              <a:t>Somewhat Disagree</a:t>
            </a:r>
          </a:p>
        </p:txBody>
      </p:sp>
      <p:sp>
        <p:nvSpPr>
          <p:cNvPr id="10" name="TextBox 9">
            <a:extLst>
              <a:ext uri="{FF2B5EF4-FFF2-40B4-BE49-F238E27FC236}">
                <a16:creationId xmlns:a16="http://schemas.microsoft.com/office/drawing/2014/main" id="{F1604239-D05A-634E-4F72-FF66B7B3D266}"/>
              </a:ext>
            </a:extLst>
          </p:cNvPr>
          <p:cNvSpPr txBox="1"/>
          <p:nvPr/>
        </p:nvSpPr>
        <p:spPr>
          <a:xfrm>
            <a:off x="4888441" y="3569837"/>
            <a:ext cx="2981325" cy="523220"/>
          </a:xfrm>
          <a:prstGeom prst="rect">
            <a:avLst/>
          </a:prstGeom>
          <a:noFill/>
        </p:spPr>
        <p:txBody>
          <a:bodyPr wrap="square" lIns="91440" tIns="45720" rIns="91440" bIns="45720" rtlCol="0" anchor="t">
            <a:spAutoFit/>
          </a:bodyPr>
          <a:lstStyle/>
          <a:p>
            <a:pPr algn="ctr"/>
            <a:r>
              <a:rPr lang="en-US" sz="2800" b="1">
                <a:latin typeface="Bahnschrift SemiLight" panose="020B0502040204020203" pitchFamily="34" charset="0"/>
              </a:rPr>
              <a:t>Neutral</a:t>
            </a:r>
          </a:p>
        </p:txBody>
      </p:sp>
      <p:sp>
        <p:nvSpPr>
          <p:cNvPr id="11" name="TextBox 10">
            <a:extLst>
              <a:ext uri="{FF2B5EF4-FFF2-40B4-BE49-F238E27FC236}">
                <a16:creationId xmlns:a16="http://schemas.microsoft.com/office/drawing/2014/main" id="{6ED93877-81F7-126D-FB68-F28E26519471}"/>
              </a:ext>
            </a:extLst>
          </p:cNvPr>
          <p:cNvSpPr txBox="1"/>
          <p:nvPr/>
        </p:nvSpPr>
        <p:spPr>
          <a:xfrm>
            <a:off x="5391562" y="4390832"/>
            <a:ext cx="2075067" cy="954107"/>
          </a:xfrm>
          <a:prstGeom prst="rect">
            <a:avLst/>
          </a:prstGeom>
          <a:noFill/>
        </p:spPr>
        <p:txBody>
          <a:bodyPr wrap="square" lIns="91440" tIns="45720" rIns="91440" bIns="45720" rtlCol="0" anchor="t">
            <a:spAutoFit/>
          </a:bodyPr>
          <a:lstStyle/>
          <a:p>
            <a:pPr algn="ctr"/>
            <a:r>
              <a:rPr lang="en-US" sz="2800" b="1">
                <a:latin typeface="Bahnschrift SemiLight"/>
              </a:rPr>
              <a:t>Somewhat  Agree</a:t>
            </a:r>
          </a:p>
        </p:txBody>
      </p:sp>
      <p:sp>
        <p:nvSpPr>
          <p:cNvPr id="12" name="TextBox 11">
            <a:extLst>
              <a:ext uri="{FF2B5EF4-FFF2-40B4-BE49-F238E27FC236}">
                <a16:creationId xmlns:a16="http://schemas.microsoft.com/office/drawing/2014/main" id="{D6CC7CDD-B316-3201-D3FD-4051C6193340}"/>
              </a:ext>
            </a:extLst>
          </p:cNvPr>
          <p:cNvSpPr txBox="1"/>
          <p:nvPr/>
        </p:nvSpPr>
        <p:spPr>
          <a:xfrm>
            <a:off x="4938432" y="5608991"/>
            <a:ext cx="2981325" cy="523220"/>
          </a:xfrm>
          <a:prstGeom prst="rect">
            <a:avLst/>
          </a:prstGeom>
          <a:noFill/>
        </p:spPr>
        <p:txBody>
          <a:bodyPr wrap="square" lIns="91440" tIns="45720" rIns="91440" bIns="45720" rtlCol="0" anchor="t">
            <a:spAutoFit/>
          </a:bodyPr>
          <a:lstStyle/>
          <a:p>
            <a:pPr algn="ctr"/>
            <a:r>
              <a:rPr lang="en-US" sz="2800" b="1">
                <a:latin typeface="Bahnschrift SemiLight" panose="020B0502040204020203" pitchFamily="34" charset="0"/>
              </a:rPr>
              <a:t>Agree</a:t>
            </a:r>
          </a:p>
        </p:txBody>
      </p:sp>
      <p:sp>
        <p:nvSpPr>
          <p:cNvPr id="13" name="TextBox 12">
            <a:extLst>
              <a:ext uri="{FF2B5EF4-FFF2-40B4-BE49-F238E27FC236}">
                <a16:creationId xmlns:a16="http://schemas.microsoft.com/office/drawing/2014/main" id="{38950C50-D6E4-5C50-0680-3A524E445454}"/>
              </a:ext>
            </a:extLst>
          </p:cNvPr>
          <p:cNvSpPr txBox="1"/>
          <p:nvPr/>
        </p:nvSpPr>
        <p:spPr>
          <a:xfrm>
            <a:off x="9573461" y="3123128"/>
            <a:ext cx="2685567" cy="1323439"/>
          </a:xfrm>
          <a:prstGeom prst="rect">
            <a:avLst/>
          </a:prstGeom>
          <a:noFill/>
        </p:spPr>
        <p:txBody>
          <a:bodyPr wrap="square" lIns="91440" tIns="45720" rIns="91440" bIns="45720" rtlCol="0" anchor="t">
            <a:spAutoFit/>
          </a:bodyPr>
          <a:lstStyle/>
          <a:p>
            <a:pPr algn="ctr"/>
            <a:r>
              <a:rPr lang="en-US" sz="4000">
                <a:latin typeface="Bahnschrift SemiLight"/>
              </a:rPr>
              <a:t>Belonging Score</a:t>
            </a:r>
          </a:p>
        </p:txBody>
      </p:sp>
      <p:sp>
        <p:nvSpPr>
          <p:cNvPr id="14" name="Right Brace 13">
            <a:extLst>
              <a:ext uri="{FF2B5EF4-FFF2-40B4-BE49-F238E27FC236}">
                <a16:creationId xmlns:a16="http://schemas.microsoft.com/office/drawing/2014/main" id="{C02A4AD7-8983-F326-11F2-EC709C4F1497}"/>
              </a:ext>
            </a:extLst>
          </p:cNvPr>
          <p:cNvSpPr/>
          <p:nvPr/>
        </p:nvSpPr>
        <p:spPr>
          <a:xfrm>
            <a:off x="8764370" y="1447270"/>
            <a:ext cx="719667" cy="4778209"/>
          </a:xfrm>
          <a:prstGeom prst="rightBrace">
            <a:avLst/>
          </a:prstGeom>
          <a:ln w="28575">
            <a:solidFill>
              <a:srgbClr val="3945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DB78D451-1450-D2B9-61F2-A55F31CE1D3D}"/>
              </a:ext>
            </a:extLst>
          </p:cNvPr>
          <p:cNvSpPr txBox="1"/>
          <p:nvPr/>
        </p:nvSpPr>
        <p:spPr>
          <a:xfrm>
            <a:off x="11323659" y="6104742"/>
            <a:ext cx="3405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8</a:t>
            </a:r>
          </a:p>
        </p:txBody>
      </p:sp>
      <p:sp>
        <p:nvSpPr>
          <p:cNvPr id="18" name="TextBox 17">
            <a:extLst>
              <a:ext uri="{FF2B5EF4-FFF2-40B4-BE49-F238E27FC236}">
                <a16:creationId xmlns:a16="http://schemas.microsoft.com/office/drawing/2014/main" id="{4F1DABEA-510B-04FD-891A-9804461453D4}"/>
              </a:ext>
            </a:extLst>
          </p:cNvPr>
          <p:cNvSpPr txBox="1"/>
          <p:nvPr/>
        </p:nvSpPr>
        <p:spPr>
          <a:xfrm>
            <a:off x="429592" y="1546714"/>
            <a:ext cx="4490241" cy="4457760"/>
          </a:xfrm>
          <a:prstGeom prst="teardrop">
            <a:avLst/>
          </a:prstGeom>
          <a:solidFill>
            <a:srgbClr val="EDDAAA"/>
          </a:solidFill>
        </p:spPr>
        <p:txBody>
          <a:bodyPr wrap="square" lIns="91440" tIns="45720" rIns="91440" bIns="45720" rtlCol="0" anchor="t">
            <a:spAutoFit/>
          </a:bodyPr>
          <a:lstStyle/>
          <a:p>
            <a:pPr algn="ctr"/>
            <a:r>
              <a:rPr lang="en-US" sz="4000">
                <a:latin typeface="Bahnschrift SemiLight"/>
              </a:rPr>
              <a:t>Q35-2: "I can connect with my peers on an emotional level"</a:t>
            </a:r>
            <a:endParaRPr lang="en-US"/>
          </a:p>
        </p:txBody>
      </p:sp>
    </p:spTree>
    <p:extLst>
      <p:ext uri="{BB962C8B-B14F-4D97-AF65-F5344CB8AC3E}">
        <p14:creationId xmlns:p14="http://schemas.microsoft.com/office/powerpoint/2010/main" val="174883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697EC89-2DDF-A228-1FB3-9BD189959226}"/>
              </a:ext>
            </a:extLst>
          </p:cNvPr>
          <p:cNvSpPr/>
          <p:nvPr/>
        </p:nvSpPr>
        <p:spPr>
          <a:xfrm>
            <a:off x="11161757" y="6039426"/>
            <a:ext cx="768986" cy="724347"/>
          </a:xfrm>
          <a:prstGeom prst="ellipse">
            <a:avLst/>
          </a:prstGeom>
          <a:solidFill>
            <a:srgbClr val="EA7C56"/>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D2B0BE9-AC21-81A4-1B1B-F1C34358535E}"/>
              </a:ext>
            </a:extLst>
          </p:cNvPr>
          <p:cNvSpPr txBox="1"/>
          <p:nvPr/>
        </p:nvSpPr>
        <p:spPr>
          <a:xfrm>
            <a:off x="6096000" y="360267"/>
            <a:ext cx="6572250" cy="830997"/>
          </a:xfrm>
          <a:prstGeom prst="rect">
            <a:avLst/>
          </a:prstGeom>
          <a:noFill/>
        </p:spPr>
        <p:txBody>
          <a:bodyPr wrap="square" rtlCol="0">
            <a:spAutoFit/>
          </a:bodyPr>
          <a:lstStyle/>
          <a:p>
            <a:r>
              <a:rPr lang="en-US" sz="4800">
                <a:latin typeface="Britannic Bold" panose="020B0903060703020204" pitchFamily="34" charset="0"/>
              </a:rPr>
              <a:t>Scoring System</a:t>
            </a:r>
          </a:p>
        </p:txBody>
      </p:sp>
      <p:sp>
        <p:nvSpPr>
          <p:cNvPr id="3" name="Rectangle 2">
            <a:extLst>
              <a:ext uri="{FF2B5EF4-FFF2-40B4-BE49-F238E27FC236}">
                <a16:creationId xmlns:a16="http://schemas.microsoft.com/office/drawing/2014/main" id="{3A61B500-7233-4CAD-FA6F-D764BA3D210C}"/>
              </a:ext>
            </a:extLst>
          </p:cNvPr>
          <p:cNvSpPr/>
          <p:nvPr/>
        </p:nvSpPr>
        <p:spPr>
          <a:xfrm>
            <a:off x="7794618" y="1451504"/>
            <a:ext cx="922565" cy="86826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bg2">
                    <a:lumMod val="25000"/>
                  </a:schemeClr>
                </a:solidFill>
                <a:latin typeface="Britannic Bold"/>
              </a:rPr>
              <a:t>1</a:t>
            </a:r>
          </a:p>
        </p:txBody>
      </p:sp>
      <p:sp>
        <p:nvSpPr>
          <p:cNvPr id="4" name="Rectangle 3">
            <a:extLst>
              <a:ext uri="{FF2B5EF4-FFF2-40B4-BE49-F238E27FC236}">
                <a16:creationId xmlns:a16="http://schemas.microsoft.com/office/drawing/2014/main" id="{730F73DB-7CC6-EDFD-A23D-6ED27A55C68A}"/>
              </a:ext>
            </a:extLst>
          </p:cNvPr>
          <p:cNvSpPr/>
          <p:nvPr/>
        </p:nvSpPr>
        <p:spPr>
          <a:xfrm>
            <a:off x="7794617" y="2609383"/>
            <a:ext cx="922565" cy="868264"/>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75000"/>
                  </a:schemeClr>
                </a:solidFill>
                <a:latin typeface="Britannic Bold" panose="020B0903060703020204" pitchFamily="34" charset="0"/>
              </a:rPr>
              <a:t>2</a:t>
            </a:r>
          </a:p>
        </p:txBody>
      </p:sp>
      <p:sp>
        <p:nvSpPr>
          <p:cNvPr id="5" name="Rectangle 4">
            <a:extLst>
              <a:ext uri="{FF2B5EF4-FFF2-40B4-BE49-F238E27FC236}">
                <a16:creationId xmlns:a16="http://schemas.microsoft.com/office/drawing/2014/main" id="{403A8634-CCA2-D209-ECB7-18F290055ED2}"/>
              </a:ext>
            </a:extLst>
          </p:cNvPr>
          <p:cNvSpPr/>
          <p:nvPr/>
        </p:nvSpPr>
        <p:spPr>
          <a:xfrm>
            <a:off x="7794617" y="3757737"/>
            <a:ext cx="922565" cy="868264"/>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1">
                    <a:lumMod val="50000"/>
                  </a:schemeClr>
                </a:solidFill>
                <a:latin typeface="Britannic Bold" panose="020B0903060703020204" pitchFamily="34" charset="0"/>
              </a:rPr>
              <a:t>3</a:t>
            </a:r>
          </a:p>
        </p:txBody>
      </p:sp>
      <p:sp>
        <p:nvSpPr>
          <p:cNvPr id="6" name="Rectangle 5">
            <a:extLst>
              <a:ext uri="{FF2B5EF4-FFF2-40B4-BE49-F238E27FC236}">
                <a16:creationId xmlns:a16="http://schemas.microsoft.com/office/drawing/2014/main" id="{C6212D88-3C1B-CBB2-B852-A7107DB77D79}"/>
              </a:ext>
            </a:extLst>
          </p:cNvPr>
          <p:cNvSpPr/>
          <p:nvPr/>
        </p:nvSpPr>
        <p:spPr>
          <a:xfrm>
            <a:off x="7794617" y="4923352"/>
            <a:ext cx="922565" cy="8682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accent4">
                    <a:lumMod val="25000"/>
                  </a:schemeClr>
                </a:solidFill>
                <a:latin typeface="Britannic Bold"/>
              </a:rPr>
              <a:t>4</a:t>
            </a:r>
          </a:p>
        </p:txBody>
      </p:sp>
      <p:sp>
        <p:nvSpPr>
          <p:cNvPr id="8" name="TextBox 7">
            <a:extLst>
              <a:ext uri="{FF2B5EF4-FFF2-40B4-BE49-F238E27FC236}">
                <a16:creationId xmlns:a16="http://schemas.microsoft.com/office/drawing/2014/main" id="{1768CD60-5B75-B5E5-79B4-67A7110460E3}"/>
              </a:ext>
            </a:extLst>
          </p:cNvPr>
          <p:cNvSpPr txBox="1"/>
          <p:nvPr/>
        </p:nvSpPr>
        <p:spPr>
          <a:xfrm>
            <a:off x="5448645" y="1344163"/>
            <a:ext cx="2145243" cy="954107"/>
          </a:xfrm>
          <a:prstGeom prst="rect">
            <a:avLst/>
          </a:prstGeom>
          <a:noFill/>
        </p:spPr>
        <p:txBody>
          <a:bodyPr wrap="square" lIns="91440" tIns="45720" rIns="91440" bIns="45720" rtlCol="0" anchor="t">
            <a:spAutoFit/>
          </a:bodyPr>
          <a:lstStyle/>
          <a:p>
            <a:pPr algn="ctr"/>
            <a:r>
              <a:rPr lang="en-US" sz="2800" b="1">
                <a:latin typeface="Bahnschrift SemiLight"/>
              </a:rPr>
              <a:t>Harder to  Learn</a:t>
            </a:r>
          </a:p>
        </p:txBody>
      </p:sp>
      <p:sp>
        <p:nvSpPr>
          <p:cNvPr id="9" name="TextBox 8">
            <a:extLst>
              <a:ext uri="{FF2B5EF4-FFF2-40B4-BE49-F238E27FC236}">
                <a16:creationId xmlns:a16="http://schemas.microsoft.com/office/drawing/2014/main" id="{2E7707AA-26EC-1270-E329-57AA79F51FBB}"/>
              </a:ext>
            </a:extLst>
          </p:cNvPr>
          <p:cNvSpPr txBox="1"/>
          <p:nvPr/>
        </p:nvSpPr>
        <p:spPr>
          <a:xfrm>
            <a:off x="5448645" y="2474893"/>
            <a:ext cx="2153215" cy="954107"/>
          </a:xfrm>
          <a:prstGeom prst="rect">
            <a:avLst/>
          </a:prstGeom>
          <a:noFill/>
        </p:spPr>
        <p:txBody>
          <a:bodyPr wrap="square" lIns="91440" tIns="45720" rIns="91440" bIns="45720" rtlCol="0" anchor="t">
            <a:spAutoFit/>
          </a:bodyPr>
          <a:lstStyle/>
          <a:p>
            <a:pPr algn="ctr"/>
            <a:r>
              <a:rPr lang="en-US" sz="2800" b="1">
                <a:latin typeface="Bahnschrift SemiLight" panose="020B0502040204020203" pitchFamily="34" charset="0"/>
              </a:rPr>
              <a:t>Somewhat Harder</a:t>
            </a:r>
          </a:p>
        </p:txBody>
      </p:sp>
      <p:sp>
        <p:nvSpPr>
          <p:cNvPr id="10" name="TextBox 9">
            <a:extLst>
              <a:ext uri="{FF2B5EF4-FFF2-40B4-BE49-F238E27FC236}">
                <a16:creationId xmlns:a16="http://schemas.microsoft.com/office/drawing/2014/main" id="{F1604239-D05A-634E-4F72-FF66B7B3D266}"/>
              </a:ext>
            </a:extLst>
          </p:cNvPr>
          <p:cNvSpPr txBox="1"/>
          <p:nvPr/>
        </p:nvSpPr>
        <p:spPr>
          <a:xfrm>
            <a:off x="5448645" y="3889172"/>
            <a:ext cx="2153992" cy="523220"/>
          </a:xfrm>
          <a:prstGeom prst="rect">
            <a:avLst/>
          </a:prstGeom>
          <a:noFill/>
        </p:spPr>
        <p:txBody>
          <a:bodyPr wrap="square" lIns="91440" tIns="45720" rIns="91440" bIns="45720" rtlCol="0" anchor="t">
            <a:spAutoFit/>
          </a:bodyPr>
          <a:lstStyle/>
          <a:p>
            <a:pPr algn="ctr"/>
            <a:r>
              <a:rPr lang="en-US" sz="2800" b="1">
                <a:latin typeface="Bahnschrift SemiLight" panose="020B0502040204020203" pitchFamily="34" charset="0"/>
              </a:rPr>
              <a:t>No Change</a:t>
            </a:r>
          </a:p>
        </p:txBody>
      </p:sp>
      <p:sp>
        <p:nvSpPr>
          <p:cNvPr id="11" name="TextBox 10">
            <a:extLst>
              <a:ext uri="{FF2B5EF4-FFF2-40B4-BE49-F238E27FC236}">
                <a16:creationId xmlns:a16="http://schemas.microsoft.com/office/drawing/2014/main" id="{6ED93877-81F7-126D-FB68-F28E26519471}"/>
              </a:ext>
            </a:extLst>
          </p:cNvPr>
          <p:cNvSpPr txBox="1"/>
          <p:nvPr/>
        </p:nvSpPr>
        <p:spPr>
          <a:xfrm>
            <a:off x="5512540" y="4837509"/>
            <a:ext cx="2145242" cy="954107"/>
          </a:xfrm>
          <a:prstGeom prst="rect">
            <a:avLst/>
          </a:prstGeom>
          <a:noFill/>
        </p:spPr>
        <p:txBody>
          <a:bodyPr wrap="square" lIns="91440" tIns="45720" rIns="91440" bIns="45720" rtlCol="0" anchor="t">
            <a:spAutoFit/>
          </a:bodyPr>
          <a:lstStyle/>
          <a:p>
            <a:pPr algn="ctr"/>
            <a:r>
              <a:rPr lang="en-US" sz="2800" b="1">
                <a:latin typeface="Bahnschrift SemiLight" panose="020B0502040204020203" pitchFamily="34" charset="0"/>
              </a:rPr>
              <a:t>Easier to learn</a:t>
            </a:r>
          </a:p>
        </p:txBody>
      </p:sp>
      <p:sp>
        <p:nvSpPr>
          <p:cNvPr id="13" name="TextBox 12">
            <a:extLst>
              <a:ext uri="{FF2B5EF4-FFF2-40B4-BE49-F238E27FC236}">
                <a16:creationId xmlns:a16="http://schemas.microsoft.com/office/drawing/2014/main" id="{38950C50-D6E4-5C50-0680-3A524E445454}"/>
              </a:ext>
            </a:extLst>
          </p:cNvPr>
          <p:cNvSpPr txBox="1"/>
          <p:nvPr/>
        </p:nvSpPr>
        <p:spPr>
          <a:xfrm>
            <a:off x="9791473" y="3146619"/>
            <a:ext cx="2321375" cy="1344605"/>
          </a:xfrm>
          <a:prstGeom prst="rect">
            <a:avLst/>
          </a:prstGeom>
          <a:noFill/>
        </p:spPr>
        <p:txBody>
          <a:bodyPr wrap="square" lIns="91440" tIns="45720" rIns="91440" bIns="45720" rtlCol="0" anchor="t">
            <a:spAutoFit/>
          </a:bodyPr>
          <a:lstStyle/>
          <a:p>
            <a:pPr algn="ctr"/>
            <a:r>
              <a:rPr lang="en-US" sz="4000">
                <a:latin typeface="Bahnschrift SemiLight"/>
              </a:rPr>
              <a:t>COVID Score</a:t>
            </a:r>
          </a:p>
        </p:txBody>
      </p:sp>
      <p:sp>
        <p:nvSpPr>
          <p:cNvPr id="14" name="Right Brace 13">
            <a:extLst>
              <a:ext uri="{FF2B5EF4-FFF2-40B4-BE49-F238E27FC236}">
                <a16:creationId xmlns:a16="http://schemas.microsoft.com/office/drawing/2014/main" id="{C02A4AD7-8983-F326-11F2-EC709C4F1497}"/>
              </a:ext>
            </a:extLst>
          </p:cNvPr>
          <p:cNvSpPr/>
          <p:nvPr/>
        </p:nvSpPr>
        <p:spPr>
          <a:xfrm>
            <a:off x="8854017" y="1404937"/>
            <a:ext cx="1047750" cy="4390753"/>
          </a:xfrm>
          <a:prstGeom prst="rightBrace">
            <a:avLst/>
          </a:prstGeom>
          <a:ln w="28575">
            <a:solidFill>
              <a:srgbClr val="3945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A761F77F-E15A-A12F-FB69-2FBF3000AA97}"/>
              </a:ext>
            </a:extLst>
          </p:cNvPr>
          <p:cNvSpPr txBox="1"/>
          <p:nvPr/>
        </p:nvSpPr>
        <p:spPr>
          <a:xfrm>
            <a:off x="11323659" y="6104742"/>
            <a:ext cx="3405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9</a:t>
            </a:r>
          </a:p>
        </p:txBody>
      </p:sp>
      <p:sp>
        <p:nvSpPr>
          <p:cNvPr id="21" name="TextBox 20">
            <a:extLst>
              <a:ext uri="{FF2B5EF4-FFF2-40B4-BE49-F238E27FC236}">
                <a16:creationId xmlns:a16="http://schemas.microsoft.com/office/drawing/2014/main" id="{3EE2061D-D825-CB7F-9655-8F3AD1BFCD32}"/>
              </a:ext>
            </a:extLst>
          </p:cNvPr>
          <p:cNvSpPr txBox="1"/>
          <p:nvPr/>
        </p:nvSpPr>
        <p:spPr>
          <a:xfrm>
            <a:off x="239092" y="1589047"/>
            <a:ext cx="5008824" cy="4457760"/>
          </a:xfrm>
          <a:prstGeom prst="teardrop">
            <a:avLst/>
          </a:prstGeom>
          <a:solidFill>
            <a:srgbClr val="E99C8D"/>
          </a:solidFill>
        </p:spPr>
        <p:txBody>
          <a:bodyPr wrap="square" lIns="91440" tIns="45720" rIns="91440" bIns="45720" rtlCol="0" anchor="t">
            <a:spAutoFit/>
          </a:bodyPr>
          <a:lstStyle/>
          <a:p>
            <a:pPr algn="ctr"/>
            <a:r>
              <a:rPr lang="en-US" sz="4000">
                <a:latin typeface="Bahnschrift SemiLight"/>
              </a:rPr>
              <a:t>Q41: "Was it hard for you to learn virtually during the pandemic?"</a:t>
            </a:r>
            <a:endParaRPr lang="en-US"/>
          </a:p>
        </p:txBody>
      </p:sp>
    </p:spTree>
    <p:extLst>
      <p:ext uri="{BB962C8B-B14F-4D97-AF65-F5344CB8AC3E}">
        <p14:creationId xmlns:p14="http://schemas.microsoft.com/office/powerpoint/2010/main" val="42792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A83ECE6-1256-A1AF-F732-64334B0EE8A5}"/>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1AF80A-138C-E1E5-AE92-A4CC5DA9F4B9}"/>
              </a:ext>
            </a:extLst>
          </p:cNvPr>
          <p:cNvSpPr txBox="1"/>
          <p:nvPr/>
        </p:nvSpPr>
        <p:spPr>
          <a:xfrm>
            <a:off x="1623526" y="382555"/>
            <a:ext cx="5421086" cy="830997"/>
          </a:xfrm>
          <a:prstGeom prst="rect">
            <a:avLst/>
          </a:prstGeom>
          <a:noFill/>
        </p:spPr>
        <p:txBody>
          <a:bodyPr wrap="square" rtlCol="0">
            <a:spAutoFit/>
          </a:bodyPr>
          <a:lstStyle/>
          <a:p>
            <a:r>
              <a:rPr lang="en-US" sz="4800">
                <a:latin typeface="Britannic Bold" panose="020B0903060703020204" pitchFamily="34" charset="0"/>
              </a:rPr>
              <a:t>WPI Survey</a:t>
            </a:r>
          </a:p>
        </p:txBody>
      </p:sp>
      <p:sp>
        <p:nvSpPr>
          <p:cNvPr id="6" name="TextBox 5">
            <a:extLst>
              <a:ext uri="{FF2B5EF4-FFF2-40B4-BE49-F238E27FC236}">
                <a16:creationId xmlns:a16="http://schemas.microsoft.com/office/drawing/2014/main" id="{27770837-9616-3888-1F88-7DEB3544A9AC}"/>
              </a:ext>
            </a:extLst>
          </p:cNvPr>
          <p:cNvSpPr txBox="1"/>
          <p:nvPr/>
        </p:nvSpPr>
        <p:spPr>
          <a:xfrm>
            <a:off x="1" y="1584035"/>
            <a:ext cx="8512628" cy="3322769"/>
          </a:xfrm>
          <a:prstGeom prst="rect">
            <a:avLst/>
          </a:prstGeom>
          <a:noFill/>
        </p:spPr>
        <p:txBody>
          <a:bodyPr wrap="square" lIns="91440" tIns="45720" rIns="91440" bIns="45720" anchor="t">
            <a:spAutoFit/>
          </a:bodyPr>
          <a:lstStyle/>
          <a:p>
            <a:pPr marL="285750" indent="-285750">
              <a:lnSpc>
                <a:spcPct val="150000"/>
              </a:lnSpc>
              <a:buFont typeface="Arial"/>
              <a:buChar char="•"/>
            </a:pPr>
            <a:r>
              <a:rPr lang="en" sz="3600" b="1">
                <a:latin typeface="Bahnschrift SemiLight"/>
                <a:ea typeface="Arimo"/>
                <a:cs typeface="Arimo"/>
              </a:rPr>
              <a:t>Total responses: 129</a:t>
            </a:r>
          </a:p>
          <a:p>
            <a:pPr marL="285750" indent="-285750">
              <a:lnSpc>
                <a:spcPct val="150000"/>
              </a:lnSpc>
              <a:buFont typeface="Arial"/>
              <a:buChar char="•"/>
            </a:pPr>
            <a:r>
              <a:rPr lang="en" sz="3600" b="1">
                <a:latin typeface="Bahnschrift SemiLight"/>
                <a:ea typeface="Arimo"/>
                <a:cs typeface="Arimo"/>
              </a:rPr>
              <a:t>Mean Mental Health Score (MH): 3.2/5</a:t>
            </a:r>
          </a:p>
          <a:p>
            <a:pPr marL="285750" indent="-285750">
              <a:lnSpc>
                <a:spcPct val="150000"/>
              </a:lnSpc>
              <a:buFont typeface="Arial"/>
              <a:buChar char="•"/>
            </a:pPr>
            <a:r>
              <a:rPr lang="en" sz="3600" b="1">
                <a:latin typeface="Bahnschrift SemiLight"/>
                <a:ea typeface="Arimo"/>
                <a:cs typeface="Arimo"/>
              </a:rPr>
              <a:t>Mean Belonging Score (B): 4.0/5</a:t>
            </a:r>
          </a:p>
          <a:p>
            <a:pPr marL="285750" indent="-285750">
              <a:lnSpc>
                <a:spcPct val="150000"/>
              </a:lnSpc>
              <a:buFont typeface="Arial"/>
              <a:buChar char="•"/>
            </a:pPr>
            <a:r>
              <a:rPr lang="en" sz="3600" b="1">
                <a:latin typeface="Bahnschrift SemiLight"/>
                <a:ea typeface="Arimo"/>
                <a:cs typeface="Arimo"/>
              </a:rPr>
              <a:t>Mean COVID Score: 3.2/4</a:t>
            </a:r>
            <a:endParaRPr lang="en" sz="3600" b="1">
              <a:latin typeface="Bahnschrift SemiLight" panose="020B0502040204020203" pitchFamily="34" charset="0"/>
              <a:ea typeface="Arimo"/>
              <a:cs typeface="Arimo"/>
            </a:endParaRPr>
          </a:p>
        </p:txBody>
      </p:sp>
      <p:sp>
        <p:nvSpPr>
          <p:cNvPr id="7" name="Arrow: Right 6">
            <a:extLst>
              <a:ext uri="{FF2B5EF4-FFF2-40B4-BE49-F238E27FC236}">
                <a16:creationId xmlns:a16="http://schemas.microsoft.com/office/drawing/2014/main" id="{79C581EF-65BD-08D6-4789-756860E18786}"/>
              </a:ext>
            </a:extLst>
          </p:cNvPr>
          <p:cNvSpPr/>
          <p:nvPr/>
        </p:nvSpPr>
        <p:spPr>
          <a:xfrm>
            <a:off x="7509579" y="5522666"/>
            <a:ext cx="577878" cy="228600"/>
          </a:xfrm>
          <a:prstGeom prst="rightArrow">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A72CF0B-9F23-01B5-26F6-2F3B27EE84AA}"/>
              </a:ext>
            </a:extLst>
          </p:cNvPr>
          <p:cNvSpPr txBox="1"/>
          <p:nvPr/>
        </p:nvSpPr>
        <p:spPr>
          <a:xfrm>
            <a:off x="4578215" y="5367449"/>
            <a:ext cx="3403340" cy="769441"/>
          </a:xfrm>
          <a:prstGeom prst="rect">
            <a:avLst/>
          </a:prstGeom>
          <a:noFill/>
        </p:spPr>
        <p:txBody>
          <a:bodyPr wrap="square" rtlCol="0">
            <a:spAutoFit/>
          </a:bodyPr>
          <a:lstStyle/>
          <a:p>
            <a:r>
              <a:rPr lang="en-US" sz="2200" i="1">
                <a:latin typeface="Bahnschrift SemiLight" panose="020B0502040204020203" pitchFamily="34" charset="0"/>
              </a:rPr>
              <a:t>Mobile view of survey from Qualtrics</a:t>
            </a:r>
          </a:p>
        </p:txBody>
      </p:sp>
      <p:sp>
        <p:nvSpPr>
          <p:cNvPr id="9" name="TextBox 8">
            <a:extLst>
              <a:ext uri="{FF2B5EF4-FFF2-40B4-BE49-F238E27FC236}">
                <a16:creationId xmlns:a16="http://schemas.microsoft.com/office/drawing/2014/main" id="{54670EEC-B324-2363-0216-6829F19EC5DD}"/>
              </a:ext>
            </a:extLst>
          </p:cNvPr>
          <p:cNvSpPr txBox="1"/>
          <p:nvPr/>
        </p:nvSpPr>
        <p:spPr>
          <a:xfrm>
            <a:off x="11182140" y="6104742"/>
            <a:ext cx="70505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10</a:t>
            </a:r>
          </a:p>
        </p:txBody>
      </p:sp>
      <p:pic>
        <p:nvPicPr>
          <p:cNvPr id="5" name="Picture 4" descr="A screenshot of a cell phone&#10;&#10;Description automatically generated">
            <a:extLst>
              <a:ext uri="{FF2B5EF4-FFF2-40B4-BE49-F238E27FC236}">
                <a16:creationId xmlns:a16="http://schemas.microsoft.com/office/drawing/2014/main" id="{6D2B8F7D-6CC3-1E0A-F7D9-F1C0F70FD09A}"/>
              </a:ext>
            </a:extLst>
          </p:cNvPr>
          <p:cNvPicPr>
            <a:picLocks noChangeAspect="1"/>
          </p:cNvPicPr>
          <p:nvPr/>
        </p:nvPicPr>
        <p:blipFill>
          <a:blip r:embed="rId4"/>
          <a:stretch>
            <a:fillRect/>
          </a:stretch>
        </p:blipFill>
        <p:spPr>
          <a:xfrm>
            <a:off x="8583824" y="928298"/>
            <a:ext cx="2497965" cy="5320102"/>
          </a:xfrm>
          <a:prstGeom prst="rect">
            <a:avLst/>
          </a:prstGeom>
        </p:spPr>
      </p:pic>
    </p:spTree>
    <p:extLst>
      <p:ext uri="{BB962C8B-B14F-4D97-AF65-F5344CB8AC3E}">
        <p14:creationId xmlns:p14="http://schemas.microsoft.com/office/powerpoint/2010/main" val="55244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9256995-033E-C533-6A0C-0D4A1088FA6E}"/>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1AF80A-138C-E1E5-AE92-A4CC5DA9F4B9}"/>
              </a:ext>
            </a:extLst>
          </p:cNvPr>
          <p:cNvSpPr txBox="1"/>
          <p:nvPr/>
        </p:nvSpPr>
        <p:spPr>
          <a:xfrm>
            <a:off x="1376390" y="382555"/>
            <a:ext cx="7660433" cy="830997"/>
          </a:xfrm>
          <a:prstGeom prst="rect">
            <a:avLst/>
          </a:prstGeom>
          <a:noFill/>
        </p:spPr>
        <p:txBody>
          <a:bodyPr wrap="square" rtlCol="0">
            <a:spAutoFit/>
          </a:bodyPr>
          <a:lstStyle/>
          <a:p>
            <a:r>
              <a:rPr lang="en-US" sz="4800">
                <a:latin typeface="Britannic Bold" panose="020B0903060703020204" pitchFamily="34" charset="0"/>
              </a:rPr>
              <a:t>Nantucket Youth Survey</a:t>
            </a:r>
          </a:p>
        </p:txBody>
      </p:sp>
      <p:sp>
        <p:nvSpPr>
          <p:cNvPr id="7" name="Arrow: Right 6">
            <a:extLst>
              <a:ext uri="{FF2B5EF4-FFF2-40B4-BE49-F238E27FC236}">
                <a16:creationId xmlns:a16="http://schemas.microsoft.com/office/drawing/2014/main" id="{79C581EF-65BD-08D6-4789-756860E18786}"/>
              </a:ext>
            </a:extLst>
          </p:cNvPr>
          <p:cNvSpPr/>
          <p:nvPr/>
        </p:nvSpPr>
        <p:spPr>
          <a:xfrm>
            <a:off x="7509579" y="5522666"/>
            <a:ext cx="577878" cy="228600"/>
          </a:xfrm>
          <a:prstGeom prst="rightArrow">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A72CF0B-9F23-01B5-26F6-2F3B27EE84AA}"/>
              </a:ext>
            </a:extLst>
          </p:cNvPr>
          <p:cNvSpPr txBox="1"/>
          <p:nvPr/>
        </p:nvSpPr>
        <p:spPr>
          <a:xfrm>
            <a:off x="4578215" y="5367449"/>
            <a:ext cx="3403340" cy="769441"/>
          </a:xfrm>
          <a:prstGeom prst="rect">
            <a:avLst/>
          </a:prstGeom>
          <a:noFill/>
        </p:spPr>
        <p:txBody>
          <a:bodyPr wrap="square" rtlCol="0">
            <a:spAutoFit/>
          </a:bodyPr>
          <a:lstStyle/>
          <a:p>
            <a:r>
              <a:rPr lang="en-US" sz="2200" i="1">
                <a:latin typeface="Bahnschrift SemiLight" panose="020B0502040204020203" pitchFamily="34" charset="0"/>
              </a:rPr>
              <a:t>Mobile view of survey from Qualtrics</a:t>
            </a:r>
          </a:p>
        </p:txBody>
      </p:sp>
      <p:sp>
        <p:nvSpPr>
          <p:cNvPr id="3" name="TextBox 2">
            <a:extLst>
              <a:ext uri="{FF2B5EF4-FFF2-40B4-BE49-F238E27FC236}">
                <a16:creationId xmlns:a16="http://schemas.microsoft.com/office/drawing/2014/main" id="{4C476D9B-5E7E-ADBD-FC1D-920E9BF44C3A}"/>
              </a:ext>
            </a:extLst>
          </p:cNvPr>
          <p:cNvSpPr txBox="1"/>
          <p:nvPr/>
        </p:nvSpPr>
        <p:spPr>
          <a:xfrm>
            <a:off x="0" y="1607196"/>
            <a:ext cx="8490857" cy="3322769"/>
          </a:xfrm>
          <a:prstGeom prst="rect">
            <a:avLst/>
          </a:prstGeom>
          <a:noFill/>
        </p:spPr>
        <p:txBody>
          <a:bodyPr wrap="square" lIns="91440" tIns="45720" rIns="91440" bIns="45720" anchor="t">
            <a:spAutoFit/>
          </a:bodyPr>
          <a:lstStyle/>
          <a:p>
            <a:pPr marL="285750" indent="-285750">
              <a:lnSpc>
                <a:spcPct val="150000"/>
              </a:lnSpc>
              <a:buFont typeface="Arial"/>
              <a:buChar char="•"/>
            </a:pPr>
            <a:r>
              <a:rPr lang="en" sz="3600" b="1">
                <a:latin typeface="Bahnschrift SemiLight"/>
                <a:ea typeface="Arimo"/>
                <a:cs typeface="Arimo"/>
              </a:rPr>
              <a:t>Total responses: 204</a:t>
            </a:r>
          </a:p>
          <a:p>
            <a:pPr marL="285750" indent="-285750">
              <a:lnSpc>
                <a:spcPct val="150000"/>
              </a:lnSpc>
              <a:buFont typeface="Arial"/>
              <a:buChar char="•"/>
            </a:pPr>
            <a:r>
              <a:rPr lang="en" sz="3600" b="1">
                <a:latin typeface="Bahnschrift SemiLight"/>
                <a:ea typeface="Arimo"/>
                <a:cs typeface="Arimo"/>
              </a:rPr>
              <a:t>Mean Mental Health Score (MH): 3.9/5</a:t>
            </a:r>
          </a:p>
          <a:p>
            <a:pPr marL="285750" indent="-285750">
              <a:lnSpc>
                <a:spcPct val="150000"/>
              </a:lnSpc>
              <a:buFont typeface="Arial"/>
              <a:buChar char="•"/>
            </a:pPr>
            <a:r>
              <a:rPr lang="en" sz="3600" b="1">
                <a:latin typeface="Bahnschrift SemiLight"/>
                <a:ea typeface="Arimo"/>
                <a:cs typeface="Arimo"/>
              </a:rPr>
              <a:t>Mean Belonging Score (B): 3.6/5</a:t>
            </a:r>
          </a:p>
          <a:p>
            <a:pPr marL="285750" indent="-285750">
              <a:lnSpc>
                <a:spcPct val="150000"/>
              </a:lnSpc>
              <a:buFont typeface="Arial"/>
              <a:buChar char="•"/>
            </a:pPr>
            <a:r>
              <a:rPr lang="en" sz="3600" b="1">
                <a:latin typeface="Bahnschrift SemiLight"/>
                <a:ea typeface="Arimo"/>
                <a:cs typeface="Arimo"/>
              </a:rPr>
              <a:t>Mean COVID Score: 2.1/4</a:t>
            </a:r>
          </a:p>
        </p:txBody>
      </p:sp>
      <p:sp>
        <p:nvSpPr>
          <p:cNvPr id="9" name="TextBox 8">
            <a:extLst>
              <a:ext uri="{FF2B5EF4-FFF2-40B4-BE49-F238E27FC236}">
                <a16:creationId xmlns:a16="http://schemas.microsoft.com/office/drawing/2014/main" id="{56CFF0A2-41F4-B8A9-D2F2-79223821364E}"/>
              </a:ext>
            </a:extLst>
          </p:cNvPr>
          <p:cNvSpPr txBox="1"/>
          <p:nvPr/>
        </p:nvSpPr>
        <p:spPr>
          <a:xfrm>
            <a:off x="11053633" y="6104742"/>
            <a:ext cx="9735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3200" b="1">
              <a:latin typeface="Britannic Bold" panose="020B0903060703020204" pitchFamily="34" charset="0"/>
            </a:endParaRPr>
          </a:p>
        </p:txBody>
      </p:sp>
      <p:sp>
        <p:nvSpPr>
          <p:cNvPr id="5" name="TextBox 4">
            <a:extLst>
              <a:ext uri="{FF2B5EF4-FFF2-40B4-BE49-F238E27FC236}">
                <a16:creationId xmlns:a16="http://schemas.microsoft.com/office/drawing/2014/main" id="{688F8C28-F9FA-F674-C35C-6E66991190B0}"/>
              </a:ext>
            </a:extLst>
          </p:cNvPr>
          <p:cNvSpPr txBox="1"/>
          <p:nvPr/>
        </p:nvSpPr>
        <p:spPr>
          <a:xfrm>
            <a:off x="11203913" y="6104742"/>
            <a:ext cx="703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11</a:t>
            </a:r>
          </a:p>
        </p:txBody>
      </p:sp>
      <p:pic>
        <p:nvPicPr>
          <p:cNvPr id="13" name="Picture 12" descr="A screenshot of a computer&#10;&#10;Description automatically generated">
            <a:extLst>
              <a:ext uri="{FF2B5EF4-FFF2-40B4-BE49-F238E27FC236}">
                <a16:creationId xmlns:a16="http://schemas.microsoft.com/office/drawing/2014/main" id="{E46D395A-9E3E-54EB-00C0-674DDA96D85C}"/>
              </a:ext>
            </a:extLst>
          </p:cNvPr>
          <p:cNvPicPr>
            <a:picLocks noChangeAspect="1"/>
          </p:cNvPicPr>
          <p:nvPr/>
        </p:nvPicPr>
        <p:blipFill>
          <a:blip r:embed="rId4"/>
          <a:stretch>
            <a:fillRect/>
          </a:stretch>
        </p:blipFill>
        <p:spPr>
          <a:xfrm>
            <a:off x="8494991" y="852055"/>
            <a:ext cx="2706564" cy="5546436"/>
          </a:xfrm>
          <a:prstGeom prst="rect">
            <a:avLst/>
          </a:prstGeom>
        </p:spPr>
      </p:pic>
    </p:spTree>
    <p:extLst>
      <p:ext uri="{BB962C8B-B14F-4D97-AF65-F5344CB8AC3E}">
        <p14:creationId xmlns:p14="http://schemas.microsoft.com/office/powerpoint/2010/main" val="34425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7F8D335-AF2C-2C75-D1DD-26A52B9F52FE}"/>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1C0A1-65E7-8B28-99ED-6DE1670B8456}"/>
              </a:ext>
            </a:extLst>
          </p:cNvPr>
          <p:cNvSpPr>
            <a:spLocks noGrp="1"/>
          </p:cNvSpPr>
          <p:nvPr>
            <p:ph type="title"/>
          </p:nvPr>
        </p:nvSpPr>
        <p:spPr>
          <a:xfrm>
            <a:off x="1667648" y="1466"/>
            <a:ext cx="8853200" cy="862000"/>
          </a:xfrm>
        </p:spPr>
        <p:txBody>
          <a:bodyPr/>
          <a:lstStyle/>
          <a:p>
            <a:pPr algn="ctr"/>
            <a:r>
              <a:rPr lang="en-US" sz="5400">
                <a:latin typeface="Britannic Bold" panose="020B0903060703020204" pitchFamily="34" charset="0"/>
              </a:rPr>
              <a:t>Q6: How would you describe your ethnicity?</a:t>
            </a:r>
          </a:p>
        </p:txBody>
      </p:sp>
      <p:sp>
        <p:nvSpPr>
          <p:cNvPr id="5" name="TextBox 4">
            <a:extLst>
              <a:ext uri="{FF2B5EF4-FFF2-40B4-BE49-F238E27FC236}">
                <a16:creationId xmlns:a16="http://schemas.microsoft.com/office/drawing/2014/main" id="{3FA002F8-C2B1-2962-83E1-8D65F856B49F}"/>
              </a:ext>
            </a:extLst>
          </p:cNvPr>
          <p:cNvSpPr txBox="1"/>
          <p:nvPr/>
        </p:nvSpPr>
        <p:spPr>
          <a:xfrm>
            <a:off x="11177534" y="6114731"/>
            <a:ext cx="69532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12</a:t>
            </a:r>
          </a:p>
        </p:txBody>
      </p:sp>
      <p:pic>
        <p:nvPicPr>
          <p:cNvPr id="1032" name="Picture 8">
            <a:extLst>
              <a:ext uri="{FF2B5EF4-FFF2-40B4-BE49-F238E27FC236}">
                <a16:creationId xmlns:a16="http://schemas.microsoft.com/office/drawing/2014/main" id="{8DB840D9-737F-574B-D67A-ABBB91DAC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12631"/>
            <a:ext cx="12192000" cy="37766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E20CD0F-D63C-9DDE-4155-41089A5A43C6}"/>
              </a:ext>
            </a:extLst>
          </p:cNvPr>
          <p:cNvSpPr/>
          <p:nvPr/>
        </p:nvSpPr>
        <p:spPr>
          <a:xfrm>
            <a:off x="1425965" y="5267157"/>
            <a:ext cx="115859" cy="115859"/>
          </a:xfrm>
          <a:prstGeom prst="rect">
            <a:avLst/>
          </a:prstGeom>
          <a:solidFill>
            <a:srgbClr val="CDAA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956BC-3F45-5264-98AE-36179850A62A}"/>
              </a:ext>
            </a:extLst>
          </p:cNvPr>
          <p:cNvSpPr/>
          <p:nvPr/>
        </p:nvSpPr>
        <p:spPr>
          <a:xfrm>
            <a:off x="6399017" y="5267157"/>
            <a:ext cx="115859" cy="115859"/>
          </a:xfrm>
          <a:prstGeom prst="rect">
            <a:avLst/>
          </a:prstGeom>
          <a:solidFill>
            <a:srgbClr val="F5D9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F4D54B-DCC5-4B64-20AE-CFAABDEA211C}"/>
              </a:ext>
            </a:extLst>
          </p:cNvPr>
          <p:cNvSpPr/>
          <p:nvPr/>
        </p:nvSpPr>
        <p:spPr>
          <a:xfrm>
            <a:off x="4215508" y="5534526"/>
            <a:ext cx="115859" cy="115859"/>
          </a:xfrm>
          <a:prstGeom prst="rect">
            <a:avLst/>
          </a:prstGeom>
          <a:solidFill>
            <a:srgbClr val="FF97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66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C0A1-65E7-8B28-99ED-6DE1670B8456}"/>
              </a:ext>
            </a:extLst>
          </p:cNvPr>
          <p:cNvSpPr>
            <a:spLocks noGrp="1"/>
          </p:cNvSpPr>
          <p:nvPr>
            <p:ph type="title"/>
          </p:nvPr>
        </p:nvSpPr>
        <p:spPr>
          <a:xfrm>
            <a:off x="872030" y="260447"/>
            <a:ext cx="10455641" cy="850795"/>
          </a:xfrm>
        </p:spPr>
        <p:txBody>
          <a:bodyPr/>
          <a:lstStyle/>
          <a:p>
            <a:pPr algn="ctr"/>
            <a:r>
              <a:rPr lang="en-US" sz="4800">
                <a:latin typeface="Britannic Bold" panose="020B0903060703020204" pitchFamily="34" charset="0"/>
              </a:rPr>
              <a:t>Q4: What gender do you identify with?</a:t>
            </a:r>
          </a:p>
        </p:txBody>
      </p:sp>
      <p:sp>
        <p:nvSpPr>
          <p:cNvPr id="3" name="Oval 2">
            <a:extLst>
              <a:ext uri="{FF2B5EF4-FFF2-40B4-BE49-F238E27FC236}">
                <a16:creationId xmlns:a16="http://schemas.microsoft.com/office/drawing/2014/main" id="{BEB71856-9C38-98A4-30A1-DAC85BADAEA5}"/>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A002F8-C2B1-2962-83E1-8D65F856B49F}"/>
              </a:ext>
            </a:extLst>
          </p:cNvPr>
          <p:cNvSpPr txBox="1"/>
          <p:nvPr/>
        </p:nvSpPr>
        <p:spPr>
          <a:xfrm>
            <a:off x="11190514" y="6098139"/>
            <a:ext cx="91576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13</a:t>
            </a:r>
          </a:p>
        </p:txBody>
      </p:sp>
      <p:pic>
        <p:nvPicPr>
          <p:cNvPr id="2056" name="Picture 8">
            <a:extLst>
              <a:ext uri="{FF2B5EF4-FFF2-40B4-BE49-F238E27FC236}">
                <a16:creationId xmlns:a16="http://schemas.microsoft.com/office/drawing/2014/main" id="{C99D2450-533B-9DE3-AE20-BBF5AD409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84889"/>
            <a:ext cx="12192000" cy="455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9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0CE5266-3F42-5896-9513-9ED6402B28E9}"/>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1C0A1-65E7-8B28-99ED-6DE1670B8456}"/>
              </a:ext>
            </a:extLst>
          </p:cNvPr>
          <p:cNvSpPr>
            <a:spLocks noGrp="1"/>
          </p:cNvSpPr>
          <p:nvPr>
            <p:ph type="title"/>
          </p:nvPr>
        </p:nvSpPr>
        <p:spPr>
          <a:xfrm>
            <a:off x="1667648" y="1466"/>
            <a:ext cx="8853200" cy="862000"/>
          </a:xfrm>
        </p:spPr>
        <p:txBody>
          <a:bodyPr/>
          <a:lstStyle/>
          <a:p>
            <a:pPr algn="ctr">
              <a:lnSpc>
                <a:spcPct val="90000"/>
              </a:lnSpc>
            </a:pPr>
            <a:r>
              <a:rPr lang="en-US" sz="4800">
                <a:latin typeface="Britannic Bold" panose="020B0903060703020204" pitchFamily="34" charset="0"/>
              </a:rPr>
              <a:t>Q23: How would you describe your grades in school this year?</a:t>
            </a:r>
            <a:endParaRPr lang="en-US"/>
          </a:p>
        </p:txBody>
      </p:sp>
      <p:sp>
        <p:nvSpPr>
          <p:cNvPr id="5" name="TextBox 4">
            <a:extLst>
              <a:ext uri="{FF2B5EF4-FFF2-40B4-BE49-F238E27FC236}">
                <a16:creationId xmlns:a16="http://schemas.microsoft.com/office/drawing/2014/main" id="{A49385F4-14A6-7757-2CAE-75B0995F26CB}"/>
              </a:ext>
            </a:extLst>
          </p:cNvPr>
          <p:cNvSpPr txBox="1"/>
          <p:nvPr/>
        </p:nvSpPr>
        <p:spPr>
          <a:xfrm>
            <a:off x="11180673" y="6106211"/>
            <a:ext cx="7540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14</a:t>
            </a:r>
          </a:p>
        </p:txBody>
      </p:sp>
      <p:pic>
        <p:nvPicPr>
          <p:cNvPr id="3076" name="Picture 4">
            <a:extLst>
              <a:ext uri="{FF2B5EF4-FFF2-40B4-BE49-F238E27FC236}">
                <a16:creationId xmlns:a16="http://schemas.microsoft.com/office/drawing/2014/main" id="{B1115E04-E9F3-E535-CA0A-0CF5E3A93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4894"/>
            <a:ext cx="121920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73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BCC7C65-AAF3-B37F-AFE3-C86081D43E77}"/>
              </a:ext>
            </a:extLst>
          </p:cNvPr>
          <p:cNvSpPr/>
          <p:nvPr/>
        </p:nvSpPr>
        <p:spPr>
          <a:xfrm>
            <a:off x="11161757" y="6039426"/>
            <a:ext cx="768986" cy="724347"/>
          </a:xfrm>
          <a:prstGeom prst="ellipse">
            <a:avLst/>
          </a:prstGeom>
          <a:solidFill>
            <a:srgbClr val="E08A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C020AE-4A09-DC2D-01F5-C45F4E4412DA}"/>
              </a:ext>
            </a:extLst>
          </p:cNvPr>
          <p:cNvSpPr>
            <a:spLocks noGrp="1"/>
          </p:cNvSpPr>
          <p:nvPr>
            <p:ph type="title"/>
          </p:nvPr>
        </p:nvSpPr>
        <p:spPr>
          <a:xfrm>
            <a:off x="2314508" y="1864042"/>
            <a:ext cx="7562983" cy="2893600"/>
          </a:xfrm>
        </p:spPr>
        <p:txBody>
          <a:bodyPr/>
          <a:lstStyle/>
          <a:p>
            <a:r>
              <a:rPr lang="en-US" sz="8000">
                <a:latin typeface="Britannic Bold" panose="020B0903060703020204" pitchFamily="34" charset="0"/>
              </a:rPr>
              <a:t>What Is Mental Health?</a:t>
            </a:r>
            <a:endParaRPr lang="en-US">
              <a:latin typeface="Britannic Bold" panose="020B0903060703020204" pitchFamily="34" charset="0"/>
            </a:endParaRPr>
          </a:p>
        </p:txBody>
      </p:sp>
      <p:sp>
        <p:nvSpPr>
          <p:cNvPr id="3" name="TextBox 2">
            <a:extLst>
              <a:ext uri="{FF2B5EF4-FFF2-40B4-BE49-F238E27FC236}">
                <a16:creationId xmlns:a16="http://schemas.microsoft.com/office/drawing/2014/main" id="{371E7A6F-029E-1212-6D34-460BAA6C64EB}"/>
              </a:ext>
            </a:extLst>
          </p:cNvPr>
          <p:cNvSpPr txBox="1"/>
          <p:nvPr/>
        </p:nvSpPr>
        <p:spPr>
          <a:xfrm>
            <a:off x="11323659" y="6104742"/>
            <a:ext cx="3405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1</a:t>
            </a:r>
          </a:p>
        </p:txBody>
      </p:sp>
    </p:spTree>
    <p:extLst>
      <p:ext uri="{BB962C8B-B14F-4D97-AF65-F5344CB8AC3E}">
        <p14:creationId xmlns:p14="http://schemas.microsoft.com/office/powerpoint/2010/main" val="350935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C0A1-65E7-8B28-99ED-6DE1670B8456}"/>
              </a:ext>
            </a:extLst>
          </p:cNvPr>
          <p:cNvSpPr>
            <a:spLocks noGrp="1"/>
          </p:cNvSpPr>
          <p:nvPr>
            <p:ph type="title"/>
          </p:nvPr>
        </p:nvSpPr>
        <p:spPr>
          <a:xfrm>
            <a:off x="1551231" y="1466"/>
            <a:ext cx="8853200" cy="862000"/>
          </a:xfrm>
        </p:spPr>
        <p:txBody>
          <a:bodyPr/>
          <a:lstStyle/>
          <a:p>
            <a:pPr algn="ctr">
              <a:lnSpc>
                <a:spcPct val="114999"/>
              </a:lnSpc>
            </a:pPr>
            <a:r>
              <a:rPr lang="en-US" sz="5400">
                <a:latin typeface="Britannic Bold"/>
              </a:rPr>
              <a:t>Q10: How much do you use social media</a:t>
            </a:r>
            <a:endParaRPr lang="en-US"/>
          </a:p>
        </p:txBody>
      </p:sp>
      <p:sp>
        <p:nvSpPr>
          <p:cNvPr id="4" name="Oval 3">
            <a:extLst>
              <a:ext uri="{FF2B5EF4-FFF2-40B4-BE49-F238E27FC236}">
                <a16:creationId xmlns:a16="http://schemas.microsoft.com/office/drawing/2014/main" id="{E522369A-CF2F-9523-8945-310FB983CF9E}"/>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2B28FD-6050-F8DB-7316-A855442466F1}"/>
              </a:ext>
            </a:extLst>
          </p:cNvPr>
          <p:cNvSpPr txBox="1"/>
          <p:nvPr/>
        </p:nvSpPr>
        <p:spPr>
          <a:xfrm>
            <a:off x="11164123" y="6125618"/>
            <a:ext cx="8016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15</a:t>
            </a:r>
          </a:p>
        </p:txBody>
      </p:sp>
      <p:pic>
        <p:nvPicPr>
          <p:cNvPr id="3" name="Picture 4">
            <a:extLst>
              <a:ext uri="{FF2B5EF4-FFF2-40B4-BE49-F238E27FC236}">
                <a16:creationId xmlns:a16="http://schemas.microsoft.com/office/drawing/2014/main" id="{7DAD3F30-C668-B1AE-7478-8BF3128BE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52" y="1864354"/>
            <a:ext cx="11533096" cy="43669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9994F95-7160-A1F0-6103-179A816312D7}"/>
              </a:ext>
            </a:extLst>
          </p:cNvPr>
          <p:cNvSpPr/>
          <p:nvPr/>
        </p:nvSpPr>
        <p:spPr>
          <a:xfrm>
            <a:off x="900140" y="5828631"/>
            <a:ext cx="115859" cy="115859"/>
          </a:xfrm>
          <a:prstGeom prst="rect">
            <a:avLst/>
          </a:prstGeom>
          <a:solidFill>
            <a:srgbClr val="CDAA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B476055-28B0-F5A8-B668-7A9494B9EC98}"/>
              </a:ext>
            </a:extLst>
          </p:cNvPr>
          <p:cNvSpPr/>
          <p:nvPr/>
        </p:nvSpPr>
        <p:spPr>
          <a:xfrm>
            <a:off x="6425754" y="5828631"/>
            <a:ext cx="115859" cy="115859"/>
          </a:xfrm>
          <a:prstGeom prst="rect">
            <a:avLst/>
          </a:prstGeom>
          <a:solidFill>
            <a:srgbClr val="F5D9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47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18B0475-98CA-100E-A766-67854D9C2C77}"/>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1C0A1-65E7-8B28-99ED-6DE1670B8456}"/>
              </a:ext>
            </a:extLst>
          </p:cNvPr>
          <p:cNvSpPr>
            <a:spLocks noGrp="1"/>
          </p:cNvSpPr>
          <p:nvPr>
            <p:ph type="title"/>
          </p:nvPr>
        </p:nvSpPr>
        <p:spPr>
          <a:xfrm>
            <a:off x="1667648" y="1466"/>
            <a:ext cx="8853200" cy="862000"/>
          </a:xfrm>
        </p:spPr>
        <p:txBody>
          <a:bodyPr/>
          <a:lstStyle/>
          <a:p>
            <a:pPr algn="ctr"/>
            <a:r>
              <a:rPr lang="en-US" sz="4800">
                <a:latin typeface="Britannic Bold"/>
              </a:rPr>
              <a:t>Q18-3: I feel like I can talk to my friends if I need help.</a:t>
            </a:r>
          </a:p>
        </p:txBody>
      </p:sp>
      <p:sp>
        <p:nvSpPr>
          <p:cNvPr id="6" name="TextBox 5">
            <a:extLst>
              <a:ext uri="{FF2B5EF4-FFF2-40B4-BE49-F238E27FC236}">
                <a16:creationId xmlns:a16="http://schemas.microsoft.com/office/drawing/2014/main" id="{B185A217-F374-E8D4-2307-23864A67890D}"/>
              </a:ext>
            </a:extLst>
          </p:cNvPr>
          <p:cNvSpPr txBox="1"/>
          <p:nvPr/>
        </p:nvSpPr>
        <p:spPr>
          <a:xfrm>
            <a:off x="11174136" y="6128584"/>
            <a:ext cx="7540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16</a:t>
            </a:r>
          </a:p>
        </p:txBody>
      </p:sp>
      <p:pic>
        <p:nvPicPr>
          <p:cNvPr id="5124" name="Picture 4">
            <a:extLst>
              <a:ext uri="{FF2B5EF4-FFF2-40B4-BE49-F238E27FC236}">
                <a16:creationId xmlns:a16="http://schemas.microsoft.com/office/drawing/2014/main" id="{49A93439-5425-3AE6-0584-4A9D0C60968B}"/>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14080" y="1481842"/>
            <a:ext cx="12181554" cy="460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7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5BB6821D-5B93-385E-9796-CF5C5E9CC07D}"/>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1C0A1-65E7-8B28-99ED-6DE1670B8456}"/>
              </a:ext>
            </a:extLst>
          </p:cNvPr>
          <p:cNvSpPr>
            <a:spLocks noGrp="1"/>
          </p:cNvSpPr>
          <p:nvPr>
            <p:ph type="title"/>
          </p:nvPr>
        </p:nvSpPr>
        <p:spPr>
          <a:xfrm>
            <a:off x="-1468" y="700"/>
            <a:ext cx="12193468" cy="964400"/>
          </a:xfrm>
        </p:spPr>
        <p:txBody>
          <a:bodyPr/>
          <a:lstStyle/>
          <a:p>
            <a:r>
              <a:rPr lang="en-US" sz="4800">
                <a:latin typeface="Britannic Bold"/>
              </a:rPr>
              <a:t>Q37: Would you ever use mental health services offered at your school? (n=201)</a:t>
            </a:r>
          </a:p>
        </p:txBody>
      </p:sp>
      <p:sp>
        <p:nvSpPr>
          <p:cNvPr id="5" name="TextBox 4">
            <a:extLst>
              <a:ext uri="{FF2B5EF4-FFF2-40B4-BE49-F238E27FC236}">
                <a16:creationId xmlns:a16="http://schemas.microsoft.com/office/drawing/2014/main" id="{AB8DE5DB-6C76-94AB-C809-9EC5BF021666}"/>
              </a:ext>
            </a:extLst>
          </p:cNvPr>
          <p:cNvSpPr txBox="1"/>
          <p:nvPr/>
        </p:nvSpPr>
        <p:spPr>
          <a:xfrm>
            <a:off x="11192317" y="6110269"/>
            <a:ext cx="72546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17</a:t>
            </a:r>
          </a:p>
        </p:txBody>
      </p:sp>
      <p:pic>
        <p:nvPicPr>
          <p:cNvPr id="6150" name="Picture 6">
            <a:extLst>
              <a:ext uri="{FF2B5EF4-FFF2-40B4-BE49-F238E27FC236}">
                <a16:creationId xmlns:a16="http://schemas.microsoft.com/office/drawing/2014/main" id="{DF683B80-D127-8013-3904-F5DDFE7AD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892" y="1550456"/>
            <a:ext cx="8584215" cy="530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51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8F6204F-83A1-7BE4-93B0-34ED18627303}"/>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1C0A1-65E7-8B28-99ED-6DE1670B8456}"/>
              </a:ext>
            </a:extLst>
          </p:cNvPr>
          <p:cNvSpPr>
            <a:spLocks noGrp="1"/>
          </p:cNvSpPr>
          <p:nvPr>
            <p:ph type="title"/>
          </p:nvPr>
        </p:nvSpPr>
        <p:spPr>
          <a:xfrm>
            <a:off x="-1499" y="585"/>
            <a:ext cx="12193499" cy="964400"/>
          </a:xfrm>
        </p:spPr>
        <p:txBody>
          <a:bodyPr/>
          <a:lstStyle/>
          <a:p>
            <a:pPr algn="ctr"/>
            <a:r>
              <a:rPr lang="en-US" sz="4400">
                <a:latin typeface="Britannic Bold"/>
              </a:rPr>
              <a:t>Q38: Why would you use or not use these services? (n=100)</a:t>
            </a:r>
            <a:endParaRPr lang="en-US" sz="4400">
              <a:latin typeface="Britannic Bold" panose="020B0903060703020204" pitchFamily="34" charset="0"/>
            </a:endParaRPr>
          </a:p>
        </p:txBody>
      </p:sp>
      <p:sp>
        <p:nvSpPr>
          <p:cNvPr id="5" name="TextBox 4">
            <a:extLst>
              <a:ext uri="{FF2B5EF4-FFF2-40B4-BE49-F238E27FC236}">
                <a16:creationId xmlns:a16="http://schemas.microsoft.com/office/drawing/2014/main" id="{AB8DE5DB-6C76-94AB-C809-9EC5BF021666}"/>
              </a:ext>
            </a:extLst>
          </p:cNvPr>
          <p:cNvSpPr txBox="1"/>
          <p:nvPr/>
        </p:nvSpPr>
        <p:spPr>
          <a:xfrm>
            <a:off x="11193030" y="6104742"/>
            <a:ext cx="72546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18</a:t>
            </a:r>
          </a:p>
        </p:txBody>
      </p:sp>
      <p:sp>
        <p:nvSpPr>
          <p:cNvPr id="9" name="TextBox 8">
            <a:extLst>
              <a:ext uri="{FF2B5EF4-FFF2-40B4-BE49-F238E27FC236}">
                <a16:creationId xmlns:a16="http://schemas.microsoft.com/office/drawing/2014/main" id="{C86DB04F-D7DC-904B-C1D7-6250CA76BBAA}"/>
              </a:ext>
            </a:extLst>
          </p:cNvPr>
          <p:cNvSpPr txBox="1"/>
          <p:nvPr/>
        </p:nvSpPr>
        <p:spPr>
          <a:xfrm>
            <a:off x="4572000" y="1739903"/>
            <a:ext cx="4593772" cy="523220"/>
          </a:xfrm>
          <a:prstGeom prst="rect">
            <a:avLst/>
          </a:prstGeom>
          <a:noFill/>
        </p:spPr>
        <p:txBody>
          <a:bodyPr wrap="square" rtlCol="0">
            <a:spAutoFit/>
          </a:bodyPr>
          <a:lstStyle/>
          <a:p>
            <a:r>
              <a:rPr lang="en-US" sz="2800" b="1">
                <a:latin typeface="Arial Hebrew" pitchFamily="2" charset="-79"/>
                <a:cs typeface="Arial Hebrew" pitchFamily="2" charset="-79"/>
              </a:rPr>
              <a:t>Number of Students</a:t>
            </a:r>
          </a:p>
        </p:txBody>
      </p:sp>
      <p:cxnSp>
        <p:nvCxnSpPr>
          <p:cNvPr id="4" name="Straight Arrow Connector 3">
            <a:extLst>
              <a:ext uri="{FF2B5EF4-FFF2-40B4-BE49-F238E27FC236}">
                <a16:creationId xmlns:a16="http://schemas.microsoft.com/office/drawing/2014/main" id="{2967EA3D-AC12-E40F-61E6-2AFE251B4344}"/>
              </a:ext>
            </a:extLst>
          </p:cNvPr>
          <p:cNvCxnSpPr/>
          <p:nvPr/>
        </p:nvCxnSpPr>
        <p:spPr>
          <a:xfrm flipH="1">
            <a:off x="9737286" y="2024720"/>
            <a:ext cx="702951" cy="4923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F4F2C53-E4DA-8F12-2F62-8538F9586125}"/>
              </a:ext>
            </a:extLst>
          </p:cNvPr>
          <p:cNvCxnSpPr/>
          <p:nvPr/>
        </p:nvCxnSpPr>
        <p:spPr>
          <a:xfrm flipH="1">
            <a:off x="7506118" y="3185327"/>
            <a:ext cx="107684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198D183D-0A1C-E19E-EFD1-A247B4F20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077" y="2024720"/>
            <a:ext cx="9385160" cy="437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43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ard 2">
            <a:extLst>
              <a:ext uri="{FF2B5EF4-FFF2-40B4-BE49-F238E27FC236}">
                <a16:creationId xmlns:a16="http://schemas.microsoft.com/office/drawing/2014/main" id="{7A4E12AA-7971-AC7F-9866-BB5244F75208}"/>
              </a:ext>
            </a:extLst>
          </p:cNvPr>
          <p:cNvSpPr/>
          <p:nvPr/>
        </p:nvSpPr>
        <p:spPr>
          <a:xfrm flipH="1">
            <a:off x="4619015" y="4032593"/>
            <a:ext cx="1632157" cy="1691154"/>
          </a:xfrm>
          <a:prstGeom prst="flowChartPunchedCard">
            <a:avLst/>
          </a:prstGeom>
          <a:solidFill>
            <a:srgbClr val="F5B6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ard 3">
            <a:extLst>
              <a:ext uri="{FF2B5EF4-FFF2-40B4-BE49-F238E27FC236}">
                <a16:creationId xmlns:a16="http://schemas.microsoft.com/office/drawing/2014/main" id="{EAF4BFE7-9918-F31B-763C-17C57BCCF5C7}"/>
              </a:ext>
            </a:extLst>
          </p:cNvPr>
          <p:cNvSpPr/>
          <p:nvPr/>
        </p:nvSpPr>
        <p:spPr>
          <a:xfrm rot="16200000">
            <a:off x="6465811" y="2129229"/>
            <a:ext cx="1618249" cy="1632156"/>
          </a:xfrm>
          <a:prstGeom prst="flowChartPunchedCard">
            <a:avLst/>
          </a:prstGeom>
          <a:solidFill>
            <a:srgbClr val="F4DF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ard 5">
            <a:extLst>
              <a:ext uri="{FF2B5EF4-FFF2-40B4-BE49-F238E27FC236}">
                <a16:creationId xmlns:a16="http://schemas.microsoft.com/office/drawing/2014/main" id="{0448609B-BDFA-023F-1DB2-A9254B10D653}"/>
              </a:ext>
            </a:extLst>
          </p:cNvPr>
          <p:cNvSpPr/>
          <p:nvPr/>
        </p:nvSpPr>
        <p:spPr>
          <a:xfrm rot="10800000">
            <a:off x="4603305" y="2144018"/>
            <a:ext cx="1632157" cy="1611445"/>
          </a:xfrm>
          <a:prstGeom prst="flowChartPunchedCard">
            <a:avLst/>
          </a:prstGeom>
          <a:solidFill>
            <a:srgbClr val="FF97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ock with solid fill">
            <a:extLst>
              <a:ext uri="{FF2B5EF4-FFF2-40B4-BE49-F238E27FC236}">
                <a16:creationId xmlns:a16="http://schemas.microsoft.com/office/drawing/2014/main" id="{294FCCAA-633D-5CA2-FA10-8D3EF98115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5892" y="2410608"/>
            <a:ext cx="1044780" cy="1044780"/>
          </a:xfrm>
          <a:prstGeom prst="rect">
            <a:avLst/>
          </a:prstGeom>
        </p:spPr>
      </p:pic>
      <p:pic>
        <p:nvPicPr>
          <p:cNvPr id="8" name="Graphic 7" descr="Magnifying glass with solid fill">
            <a:extLst>
              <a:ext uri="{FF2B5EF4-FFF2-40B4-BE49-F238E27FC236}">
                <a16:creationId xmlns:a16="http://schemas.microsoft.com/office/drawing/2014/main" id="{026C06E0-689B-493C-ACEB-418130BD2D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24799" y="2433913"/>
            <a:ext cx="1057565" cy="1046019"/>
          </a:xfrm>
          <a:prstGeom prst="rect">
            <a:avLst/>
          </a:prstGeom>
        </p:spPr>
      </p:pic>
      <p:pic>
        <p:nvPicPr>
          <p:cNvPr id="13" name="Graphic 12" descr="Address Book with solid fill">
            <a:extLst>
              <a:ext uri="{FF2B5EF4-FFF2-40B4-BE49-F238E27FC236}">
                <a16:creationId xmlns:a16="http://schemas.microsoft.com/office/drawing/2014/main" id="{87733357-986D-D880-65B9-F250003F48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79439" y="4477561"/>
            <a:ext cx="985982" cy="985982"/>
          </a:xfrm>
          <a:prstGeom prst="rect">
            <a:avLst/>
          </a:prstGeom>
        </p:spPr>
      </p:pic>
      <p:sp>
        <p:nvSpPr>
          <p:cNvPr id="14" name="TextBox 13">
            <a:extLst>
              <a:ext uri="{FF2B5EF4-FFF2-40B4-BE49-F238E27FC236}">
                <a16:creationId xmlns:a16="http://schemas.microsoft.com/office/drawing/2014/main" id="{B91BE938-AE13-F1BB-D2F4-E24226827BD8}"/>
              </a:ext>
            </a:extLst>
          </p:cNvPr>
          <p:cNvSpPr txBox="1"/>
          <p:nvPr/>
        </p:nvSpPr>
        <p:spPr>
          <a:xfrm>
            <a:off x="1024856" y="2357361"/>
            <a:ext cx="3493872" cy="1200329"/>
          </a:xfrm>
          <a:prstGeom prst="rect">
            <a:avLst/>
          </a:prstGeom>
          <a:noFill/>
        </p:spPr>
        <p:txBody>
          <a:bodyPr wrap="square" lIns="91440" tIns="45720" rIns="91440" bIns="45720" rtlCol="0" anchor="t">
            <a:spAutoFit/>
          </a:bodyPr>
          <a:lstStyle/>
          <a:p>
            <a:r>
              <a:rPr lang="en-US" sz="2400">
                <a:latin typeface="Bahnschrift SemiLight"/>
              </a:rPr>
              <a:t>Schedule in-class time for students to complete survey</a:t>
            </a:r>
          </a:p>
        </p:txBody>
      </p:sp>
      <p:sp>
        <p:nvSpPr>
          <p:cNvPr id="15" name="TextBox 14">
            <a:extLst>
              <a:ext uri="{FF2B5EF4-FFF2-40B4-BE49-F238E27FC236}">
                <a16:creationId xmlns:a16="http://schemas.microsoft.com/office/drawing/2014/main" id="{0CD85CFB-627B-819B-DA44-B98AE6997228}"/>
              </a:ext>
            </a:extLst>
          </p:cNvPr>
          <p:cNvSpPr txBox="1"/>
          <p:nvPr/>
        </p:nvSpPr>
        <p:spPr>
          <a:xfrm>
            <a:off x="8378696" y="2517981"/>
            <a:ext cx="2472068" cy="830997"/>
          </a:xfrm>
          <a:prstGeom prst="rect">
            <a:avLst/>
          </a:prstGeom>
          <a:noFill/>
        </p:spPr>
        <p:txBody>
          <a:bodyPr wrap="square" lIns="91440" tIns="45720" rIns="91440" bIns="45720" rtlCol="0" anchor="t">
            <a:spAutoFit/>
          </a:bodyPr>
          <a:lstStyle/>
          <a:p>
            <a:r>
              <a:rPr lang="en-US" sz="2400">
                <a:latin typeface="Bahnschrift SemiLight"/>
              </a:rPr>
              <a:t>Monitor minority demographics</a:t>
            </a:r>
            <a:endParaRPr lang="en-US" sz="2400"/>
          </a:p>
        </p:txBody>
      </p:sp>
      <p:sp>
        <p:nvSpPr>
          <p:cNvPr id="17" name="TextBox 16">
            <a:extLst>
              <a:ext uri="{FF2B5EF4-FFF2-40B4-BE49-F238E27FC236}">
                <a16:creationId xmlns:a16="http://schemas.microsoft.com/office/drawing/2014/main" id="{4D45450B-A464-20CB-942C-DD7C5376BA51}"/>
              </a:ext>
            </a:extLst>
          </p:cNvPr>
          <p:cNvSpPr txBox="1"/>
          <p:nvPr/>
        </p:nvSpPr>
        <p:spPr>
          <a:xfrm>
            <a:off x="853283" y="4048539"/>
            <a:ext cx="3496077" cy="1593850"/>
          </a:xfrm>
          <a:prstGeom prst="rect">
            <a:avLst/>
          </a:prstGeom>
          <a:noFill/>
        </p:spPr>
        <p:txBody>
          <a:bodyPr wrap="square" lIns="91440" tIns="45720" rIns="91440" bIns="45720" rtlCol="0" anchor="t">
            <a:spAutoFit/>
          </a:bodyPr>
          <a:lstStyle/>
          <a:p>
            <a:r>
              <a:rPr lang="en-US" sz="2400">
                <a:latin typeface="Bahnschrift SemiLight"/>
              </a:rPr>
              <a:t>Add questions to survey</a:t>
            </a:r>
          </a:p>
          <a:p>
            <a:pPr marL="457200" indent="-457200">
              <a:buFont typeface="Arial" panose="020B0604020202020204" pitchFamily="34" charset="0"/>
              <a:buChar char="•"/>
            </a:pPr>
            <a:r>
              <a:rPr lang="en-US" sz="2400">
                <a:latin typeface="Bahnschrift SemiLight"/>
              </a:rPr>
              <a:t>Homelife</a:t>
            </a:r>
          </a:p>
          <a:p>
            <a:pPr marL="457200" indent="-457200">
              <a:buFont typeface="Arial" panose="020B0604020202020204" pitchFamily="34" charset="0"/>
              <a:buChar char="•"/>
            </a:pPr>
            <a:r>
              <a:rPr lang="en-US" sz="2400">
                <a:latin typeface="Bahnschrift SemiLight"/>
              </a:rPr>
              <a:t>Academic/Career endeavors</a:t>
            </a:r>
          </a:p>
        </p:txBody>
      </p:sp>
      <p:sp>
        <p:nvSpPr>
          <p:cNvPr id="18" name="Title 1">
            <a:extLst>
              <a:ext uri="{FF2B5EF4-FFF2-40B4-BE49-F238E27FC236}">
                <a16:creationId xmlns:a16="http://schemas.microsoft.com/office/drawing/2014/main" id="{7C7C055B-750C-864D-C8C7-7680421F7080}"/>
              </a:ext>
            </a:extLst>
          </p:cNvPr>
          <p:cNvSpPr>
            <a:spLocks noGrp="1"/>
          </p:cNvSpPr>
          <p:nvPr>
            <p:ph type="title"/>
          </p:nvPr>
        </p:nvSpPr>
        <p:spPr>
          <a:xfrm>
            <a:off x="960000" y="593367"/>
            <a:ext cx="10272000" cy="964400"/>
          </a:xfrm>
        </p:spPr>
        <p:txBody>
          <a:bodyPr/>
          <a:lstStyle/>
          <a:p>
            <a:pPr algn="ctr"/>
            <a:r>
              <a:rPr lang="en-US" sz="5400">
                <a:latin typeface="Britannic Bold" panose="020B0903060703020204" pitchFamily="34" charset="0"/>
              </a:rPr>
              <a:t>Recommendations</a:t>
            </a:r>
          </a:p>
        </p:txBody>
      </p:sp>
      <p:sp>
        <p:nvSpPr>
          <p:cNvPr id="19" name="Oval 18">
            <a:extLst>
              <a:ext uri="{FF2B5EF4-FFF2-40B4-BE49-F238E27FC236}">
                <a16:creationId xmlns:a16="http://schemas.microsoft.com/office/drawing/2014/main" id="{05E9A81A-8BAA-EB49-496E-80573831761E}"/>
              </a:ext>
            </a:extLst>
          </p:cNvPr>
          <p:cNvSpPr/>
          <p:nvPr/>
        </p:nvSpPr>
        <p:spPr>
          <a:xfrm>
            <a:off x="1139156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E384978-CEF8-AC8A-6772-9FAF311F385E}"/>
              </a:ext>
            </a:extLst>
          </p:cNvPr>
          <p:cNvSpPr txBox="1"/>
          <p:nvPr/>
        </p:nvSpPr>
        <p:spPr>
          <a:xfrm>
            <a:off x="11414342" y="6089425"/>
            <a:ext cx="7540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19</a:t>
            </a:r>
          </a:p>
        </p:txBody>
      </p:sp>
      <p:sp>
        <p:nvSpPr>
          <p:cNvPr id="12" name="Flowchart: Card 11">
            <a:extLst>
              <a:ext uri="{FF2B5EF4-FFF2-40B4-BE49-F238E27FC236}">
                <a16:creationId xmlns:a16="http://schemas.microsoft.com/office/drawing/2014/main" id="{E49F394F-C78D-6A9D-695F-C2A3E5FC23DE}"/>
              </a:ext>
            </a:extLst>
          </p:cNvPr>
          <p:cNvSpPr/>
          <p:nvPr/>
        </p:nvSpPr>
        <p:spPr>
          <a:xfrm rot="16200000" flipH="1">
            <a:off x="6439592" y="4057837"/>
            <a:ext cx="1710201" cy="1587705"/>
          </a:xfrm>
          <a:prstGeom prst="flowChartPunchedCard">
            <a:avLst/>
          </a:prstGeom>
          <a:solidFill>
            <a:srgbClr val="E99F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pic>
        <p:nvPicPr>
          <p:cNvPr id="21" name="Picture 20" descr="Mental illness ">
            <a:extLst>
              <a:ext uri="{FF2B5EF4-FFF2-40B4-BE49-F238E27FC236}">
                <a16:creationId xmlns:a16="http://schemas.microsoft.com/office/drawing/2014/main" id="{96D5FBE0-38E0-F459-4062-D20E8E59F65E}"/>
              </a:ext>
            </a:extLst>
          </p:cNvPr>
          <p:cNvPicPr>
            <a:picLocks noChangeAspect="1"/>
          </p:cNvPicPr>
          <p:nvPr/>
        </p:nvPicPr>
        <p:blipFill>
          <a:blip r:embed="rId9"/>
          <a:stretch>
            <a:fillRect/>
          </a:stretch>
        </p:blipFill>
        <p:spPr>
          <a:xfrm>
            <a:off x="6787375" y="4387872"/>
            <a:ext cx="1046019" cy="1046019"/>
          </a:xfrm>
          <a:prstGeom prst="rect">
            <a:avLst/>
          </a:prstGeom>
        </p:spPr>
      </p:pic>
      <p:sp>
        <p:nvSpPr>
          <p:cNvPr id="23" name="TextBox 3">
            <a:extLst>
              <a:ext uri="{FF2B5EF4-FFF2-40B4-BE49-F238E27FC236}">
                <a16:creationId xmlns:a16="http://schemas.microsoft.com/office/drawing/2014/main" id="{41B92AEA-79BD-3F77-7A75-0BEAA8BC9A6A}"/>
              </a:ext>
            </a:extLst>
          </p:cNvPr>
          <p:cNvSpPr txBox="1"/>
          <p:nvPr/>
        </p:nvSpPr>
        <p:spPr>
          <a:xfrm>
            <a:off x="8377198" y="4228842"/>
            <a:ext cx="3406955" cy="83099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latin typeface="Bahnschrift SemiLight"/>
              </a:rPr>
              <a:t>Reduce stigma through service advertisement</a:t>
            </a:r>
          </a:p>
        </p:txBody>
      </p:sp>
    </p:spTree>
    <p:extLst>
      <p:ext uri="{BB962C8B-B14F-4D97-AF65-F5344CB8AC3E}">
        <p14:creationId xmlns:p14="http://schemas.microsoft.com/office/powerpoint/2010/main" val="397051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1973E78-4BAE-ADB7-EE10-9331AEC301CF}"/>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1C0A1-65E7-8B28-99ED-6DE1670B8456}"/>
              </a:ext>
            </a:extLst>
          </p:cNvPr>
          <p:cNvSpPr>
            <a:spLocks noGrp="1"/>
          </p:cNvSpPr>
          <p:nvPr>
            <p:ph type="title"/>
          </p:nvPr>
        </p:nvSpPr>
        <p:spPr/>
        <p:txBody>
          <a:bodyPr/>
          <a:lstStyle/>
          <a:p>
            <a:r>
              <a:rPr lang="en-US" sz="5400">
                <a:latin typeface="Britannic Bold" panose="020B0903060703020204" pitchFamily="34" charset="0"/>
              </a:rPr>
              <a:t>Acknowledgements</a:t>
            </a:r>
          </a:p>
        </p:txBody>
      </p:sp>
      <p:sp>
        <p:nvSpPr>
          <p:cNvPr id="6" name="TextBox 5">
            <a:extLst>
              <a:ext uri="{FF2B5EF4-FFF2-40B4-BE49-F238E27FC236}">
                <a16:creationId xmlns:a16="http://schemas.microsoft.com/office/drawing/2014/main" id="{B185A217-F374-E8D4-2307-23864A67890D}"/>
              </a:ext>
            </a:extLst>
          </p:cNvPr>
          <p:cNvSpPr txBox="1"/>
          <p:nvPr/>
        </p:nvSpPr>
        <p:spPr>
          <a:xfrm>
            <a:off x="11195419" y="6106981"/>
            <a:ext cx="7540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20</a:t>
            </a:r>
          </a:p>
        </p:txBody>
      </p:sp>
      <p:sp>
        <p:nvSpPr>
          <p:cNvPr id="3" name="TextBox 2">
            <a:extLst>
              <a:ext uri="{FF2B5EF4-FFF2-40B4-BE49-F238E27FC236}">
                <a16:creationId xmlns:a16="http://schemas.microsoft.com/office/drawing/2014/main" id="{D2C37DF6-D866-D48F-0549-F5AC02EBEE60}"/>
              </a:ext>
            </a:extLst>
          </p:cNvPr>
          <p:cNvSpPr txBox="1"/>
          <p:nvPr/>
        </p:nvSpPr>
        <p:spPr>
          <a:xfrm>
            <a:off x="1511075" y="1670136"/>
            <a:ext cx="713893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Bahnschrift SemiLight"/>
              </a:rPr>
              <a:t>Health and Human Services Department</a:t>
            </a:r>
            <a:endParaRPr lang="en-US"/>
          </a:p>
          <a:p>
            <a:r>
              <a:rPr lang="en-US" sz="2800">
                <a:latin typeface="Bahnschrift SemiLight"/>
              </a:rPr>
              <a:t>     -   </a:t>
            </a:r>
            <a:r>
              <a:rPr lang="en-US" sz="2800" err="1">
                <a:latin typeface="Bahnschrift SemiLight"/>
              </a:rPr>
              <a:t>Jerico</a:t>
            </a:r>
            <a:r>
              <a:rPr lang="en-US" sz="2800">
                <a:latin typeface="Bahnschrift SemiLight"/>
              </a:rPr>
              <a:t> Mele</a:t>
            </a:r>
            <a:endParaRPr lang="en-US"/>
          </a:p>
        </p:txBody>
      </p:sp>
      <p:sp>
        <p:nvSpPr>
          <p:cNvPr id="5" name="TextBox 4">
            <a:extLst>
              <a:ext uri="{FF2B5EF4-FFF2-40B4-BE49-F238E27FC236}">
                <a16:creationId xmlns:a16="http://schemas.microsoft.com/office/drawing/2014/main" id="{019A618E-2B0B-1950-F0D9-ECAE1DA2EC99}"/>
              </a:ext>
            </a:extLst>
          </p:cNvPr>
          <p:cNvSpPr txBox="1"/>
          <p:nvPr/>
        </p:nvSpPr>
        <p:spPr>
          <a:xfrm>
            <a:off x="1514764" y="2623128"/>
            <a:ext cx="530629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181413"/>
                </a:solidFill>
                <a:latin typeface="Bahnschrift SemiLight"/>
              </a:rPr>
              <a:t>Contract Review Committee</a:t>
            </a:r>
            <a:r>
              <a:rPr lang="en-US" sz="2800">
                <a:solidFill>
                  <a:srgbClr val="181413"/>
                </a:solidFill>
                <a:latin typeface="Bahnschrift SemiLight"/>
              </a:rPr>
              <a:t>​</a:t>
            </a:r>
          </a:p>
          <a:p>
            <a:r>
              <a:rPr lang="en-US" sz="2800">
                <a:solidFill>
                  <a:srgbClr val="181413"/>
                </a:solidFill>
                <a:latin typeface="Bahnschrift SemiLight"/>
              </a:rPr>
              <a:t>     -   Joanna Roche​</a:t>
            </a:r>
          </a:p>
        </p:txBody>
      </p:sp>
      <p:sp>
        <p:nvSpPr>
          <p:cNvPr id="8" name="TextBox 7">
            <a:extLst>
              <a:ext uri="{FF2B5EF4-FFF2-40B4-BE49-F238E27FC236}">
                <a16:creationId xmlns:a16="http://schemas.microsoft.com/office/drawing/2014/main" id="{263B4AB2-518B-E2BB-A79B-743AE83A52B1}"/>
              </a:ext>
            </a:extLst>
          </p:cNvPr>
          <p:cNvSpPr txBox="1"/>
          <p:nvPr/>
        </p:nvSpPr>
        <p:spPr>
          <a:xfrm>
            <a:off x="1514764" y="3581400"/>
            <a:ext cx="432492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181413"/>
                </a:solidFill>
                <a:latin typeface="Bahnschrift SemiLight"/>
              </a:rPr>
              <a:t>Our House</a:t>
            </a:r>
            <a:r>
              <a:rPr lang="en-US" sz="2800">
                <a:solidFill>
                  <a:srgbClr val="181413"/>
                </a:solidFill>
                <a:latin typeface="Bahnschrift SemiLight"/>
              </a:rPr>
              <a:t>​​</a:t>
            </a:r>
          </a:p>
          <a:p>
            <a:r>
              <a:rPr lang="en-US" sz="2800">
                <a:solidFill>
                  <a:srgbClr val="181413"/>
                </a:solidFill>
                <a:latin typeface="Bahnschrift SemiLight"/>
              </a:rPr>
              <a:t>     -   Pauline </a:t>
            </a:r>
            <a:r>
              <a:rPr lang="en-US" sz="2800" err="1">
                <a:solidFill>
                  <a:srgbClr val="181413"/>
                </a:solidFill>
                <a:latin typeface="Bahnschrift SemiLight"/>
              </a:rPr>
              <a:t>Proch</a:t>
            </a:r>
            <a:r>
              <a:rPr lang="en-US" sz="2800">
                <a:solidFill>
                  <a:srgbClr val="181413"/>
                </a:solidFill>
                <a:latin typeface="Bahnschrift SemiLight"/>
              </a:rPr>
              <a:t>​​</a:t>
            </a:r>
          </a:p>
          <a:p>
            <a:r>
              <a:rPr lang="en-US" sz="2800" b="1">
                <a:solidFill>
                  <a:srgbClr val="181413"/>
                </a:solidFill>
                <a:latin typeface="Bahnschrift SemiLight"/>
              </a:rPr>
              <a:t>Fairwinds</a:t>
            </a:r>
            <a:r>
              <a:rPr lang="en-US" sz="2800">
                <a:solidFill>
                  <a:srgbClr val="181413"/>
                </a:solidFill>
                <a:latin typeface="Bahnschrift SemiLight"/>
              </a:rPr>
              <a:t> </a:t>
            </a:r>
          </a:p>
          <a:p>
            <a:r>
              <a:rPr lang="en-US" sz="2800">
                <a:solidFill>
                  <a:srgbClr val="181413"/>
                </a:solidFill>
                <a:latin typeface="Bahnschrift SemiLight"/>
              </a:rPr>
              <a:t>     -   Jason Bridges</a:t>
            </a:r>
          </a:p>
          <a:p>
            <a:endParaRPr lang="en-US" sz="2800">
              <a:solidFill>
                <a:srgbClr val="181413"/>
              </a:solidFill>
              <a:latin typeface="Bahnschrift SemiLight"/>
            </a:endParaRPr>
          </a:p>
        </p:txBody>
      </p:sp>
      <p:sp>
        <p:nvSpPr>
          <p:cNvPr id="11" name="TextBox 10">
            <a:extLst>
              <a:ext uri="{FF2B5EF4-FFF2-40B4-BE49-F238E27FC236}">
                <a16:creationId xmlns:a16="http://schemas.microsoft.com/office/drawing/2014/main" id="{1E3CBA95-4BCE-0A2F-2E6B-29D27BCE4959}"/>
              </a:ext>
            </a:extLst>
          </p:cNvPr>
          <p:cNvSpPr txBox="1"/>
          <p:nvPr/>
        </p:nvSpPr>
        <p:spPr>
          <a:xfrm>
            <a:off x="1514764" y="5370946"/>
            <a:ext cx="530629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181413"/>
                </a:solidFill>
                <a:latin typeface="Bahnschrift SemiLight"/>
              </a:rPr>
              <a:t>Advisors</a:t>
            </a:r>
            <a:r>
              <a:rPr lang="en-US" sz="2800">
                <a:solidFill>
                  <a:srgbClr val="181413"/>
                </a:solidFill>
                <a:latin typeface="Bahnschrift SemiLight"/>
              </a:rPr>
              <a:t>​​​​</a:t>
            </a:r>
          </a:p>
          <a:p>
            <a:r>
              <a:rPr lang="en-US" sz="2800">
                <a:solidFill>
                  <a:srgbClr val="181413"/>
                </a:solidFill>
                <a:latin typeface="Bahnschrift SemiLight"/>
              </a:rPr>
              <a:t>     -   Professor Fred J </a:t>
            </a:r>
            <a:r>
              <a:rPr lang="en-US" sz="2800" err="1">
                <a:solidFill>
                  <a:srgbClr val="181413"/>
                </a:solidFill>
                <a:latin typeface="Bahnschrift SemiLight"/>
              </a:rPr>
              <a:t>Looft</a:t>
            </a:r>
            <a:r>
              <a:rPr lang="en-US" sz="2800">
                <a:solidFill>
                  <a:srgbClr val="181413"/>
                </a:solidFill>
                <a:latin typeface="Bahnschrift SemiLight"/>
              </a:rPr>
              <a:t>​​​​</a:t>
            </a:r>
          </a:p>
          <a:p>
            <a:r>
              <a:rPr lang="en-US" sz="2800">
                <a:solidFill>
                  <a:srgbClr val="181413"/>
                </a:solidFill>
                <a:latin typeface="Bahnschrift SemiLight"/>
              </a:rPr>
              <a:t>     -   Professor Susan M Jarvis​​​​</a:t>
            </a:r>
          </a:p>
        </p:txBody>
      </p:sp>
      <p:pic>
        <p:nvPicPr>
          <p:cNvPr id="12" name="Picture 11" descr="Hands ">
            <a:extLst>
              <a:ext uri="{FF2B5EF4-FFF2-40B4-BE49-F238E27FC236}">
                <a16:creationId xmlns:a16="http://schemas.microsoft.com/office/drawing/2014/main" id="{3BE3C3BA-6193-91A3-EEA6-3B41A892E037}"/>
              </a:ext>
            </a:extLst>
          </p:cNvPr>
          <p:cNvPicPr>
            <a:picLocks noChangeAspect="1"/>
          </p:cNvPicPr>
          <p:nvPr/>
        </p:nvPicPr>
        <p:blipFill>
          <a:blip r:embed="rId3"/>
          <a:stretch>
            <a:fillRect/>
          </a:stretch>
        </p:blipFill>
        <p:spPr>
          <a:xfrm>
            <a:off x="7989049" y="2874210"/>
            <a:ext cx="2246769" cy="2246769"/>
          </a:xfrm>
          <a:prstGeom prst="rect">
            <a:avLst/>
          </a:prstGeom>
        </p:spPr>
      </p:pic>
    </p:spTree>
    <p:extLst>
      <p:ext uri="{BB962C8B-B14F-4D97-AF65-F5344CB8AC3E}">
        <p14:creationId xmlns:p14="http://schemas.microsoft.com/office/powerpoint/2010/main" val="119346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8D552E9-BCA5-E0F9-D666-47BCE8AFCEA1}"/>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1659DCB-0CF3-D9FA-C099-FE36ED3B3743}"/>
              </a:ext>
            </a:extLst>
          </p:cNvPr>
          <p:cNvSpPr>
            <a:spLocks noGrp="1"/>
          </p:cNvSpPr>
          <p:nvPr>
            <p:ph type="title"/>
          </p:nvPr>
        </p:nvSpPr>
        <p:spPr>
          <a:xfrm>
            <a:off x="2707367" y="2242696"/>
            <a:ext cx="6777200" cy="2359342"/>
          </a:xfrm>
        </p:spPr>
        <p:txBody>
          <a:bodyPr/>
          <a:lstStyle/>
          <a:p>
            <a:r>
              <a:rPr lang="en-US" sz="6600">
                <a:solidFill>
                  <a:schemeClr val="tx1"/>
                </a:solidFill>
                <a:latin typeface="Britannic Bold"/>
              </a:rPr>
              <a:t>Questions &amp; Comments</a:t>
            </a:r>
            <a:endParaRPr lang="en-US" sz="9600">
              <a:solidFill>
                <a:schemeClr val="tx1"/>
              </a:solidFill>
              <a:latin typeface="Britannic Bold"/>
            </a:endParaRPr>
          </a:p>
        </p:txBody>
      </p:sp>
      <p:sp>
        <p:nvSpPr>
          <p:cNvPr id="4" name="TextBox 3">
            <a:extLst>
              <a:ext uri="{FF2B5EF4-FFF2-40B4-BE49-F238E27FC236}">
                <a16:creationId xmlns:a16="http://schemas.microsoft.com/office/drawing/2014/main" id="{979A2E2F-5748-EAA2-C9BD-D9F8864CDDAC}"/>
              </a:ext>
            </a:extLst>
          </p:cNvPr>
          <p:cNvSpPr txBox="1"/>
          <p:nvPr/>
        </p:nvSpPr>
        <p:spPr>
          <a:xfrm>
            <a:off x="11195419" y="6106981"/>
            <a:ext cx="7540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21</a:t>
            </a:r>
          </a:p>
        </p:txBody>
      </p:sp>
    </p:spTree>
    <p:extLst>
      <p:ext uri="{BB962C8B-B14F-4D97-AF65-F5344CB8AC3E}">
        <p14:creationId xmlns:p14="http://schemas.microsoft.com/office/powerpoint/2010/main" val="172067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7F2C1FA-1DD0-4AB7-C2B2-639BE0451AF5}"/>
              </a:ext>
            </a:extLst>
          </p:cNvPr>
          <p:cNvSpPr/>
          <p:nvPr/>
        </p:nvSpPr>
        <p:spPr>
          <a:xfrm>
            <a:off x="11161757" y="6039426"/>
            <a:ext cx="768986" cy="724347"/>
          </a:xfrm>
          <a:prstGeom prst="ellipse">
            <a:avLst/>
          </a:prstGeom>
          <a:solidFill>
            <a:srgbClr val="E08A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1DA8935-677E-E268-F90F-01E52461C08B}"/>
              </a:ext>
            </a:extLst>
          </p:cNvPr>
          <p:cNvSpPr txBox="1"/>
          <p:nvPr/>
        </p:nvSpPr>
        <p:spPr>
          <a:xfrm>
            <a:off x="11323659" y="6104742"/>
            <a:ext cx="3405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2</a:t>
            </a:r>
          </a:p>
        </p:txBody>
      </p:sp>
      <p:sp>
        <p:nvSpPr>
          <p:cNvPr id="4" name="Rectangle: Rounded Corners 3">
            <a:extLst>
              <a:ext uri="{FF2B5EF4-FFF2-40B4-BE49-F238E27FC236}">
                <a16:creationId xmlns:a16="http://schemas.microsoft.com/office/drawing/2014/main" id="{9C52D9EC-7A80-AE33-A1C1-6E318C778F24}"/>
              </a:ext>
            </a:extLst>
          </p:cNvPr>
          <p:cNvSpPr/>
          <p:nvPr/>
        </p:nvSpPr>
        <p:spPr>
          <a:xfrm>
            <a:off x="1181272" y="740878"/>
            <a:ext cx="9829452" cy="3240571"/>
          </a:xfrm>
          <a:prstGeom prst="roundRect">
            <a:avLst/>
          </a:prstGeom>
          <a:solidFill>
            <a:schemeClr val="accent6"/>
          </a:solidFill>
          <a:ln>
            <a:solidFill>
              <a:schemeClr val="bg2">
                <a:lumMod val="2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Title 1">
            <a:extLst>
              <a:ext uri="{FF2B5EF4-FFF2-40B4-BE49-F238E27FC236}">
                <a16:creationId xmlns:a16="http://schemas.microsoft.com/office/drawing/2014/main" id="{E5C36556-946C-73BA-872A-95684810D2F7}"/>
              </a:ext>
            </a:extLst>
          </p:cNvPr>
          <p:cNvSpPr>
            <a:spLocks noGrp="1"/>
          </p:cNvSpPr>
          <p:nvPr>
            <p:ph type="title"/>
          </p:nvPr>
        </p:nvSpPr>
        <p:spPr>
          <a:xfrm>
            <a:off x="2687449" y="969479"/>
            <a:ext cx="6817099" cy="2667411"/>
          </a:xfrm>
        </p:spPr>
        <p:txBody>
          <a:bodyPr/>
          <a:lstStyle/>
          <a:p>
            <a:pPr>
              <a:lnSpc>
                <a:spcPct val="114999"/>
              </a:lnSpc>
            </a:pPr>
            <a:r>
              <a:rPr lang="en-US" sz="2800">
                <a:latin typeface="Bahnschrift SemiLight" panose="020B0502040204020203" pitchFamily="34" charset="0"/>
                <a:ea typeface="Arimo" panose="020B0604020202020204" charset="0"/>
                <a:cs typeface="Arimo" panose="020B0604020202020204" charset="0"/>
              </a:rPr>
              <a:t>"A state of mental well-being that enables people to cope with the stresses of life, realize their abilities, learn well and work well, and contribute to their community." </a:t>
            </a:r>
            <a:br>
              <a:rPr lang="en-US" sz="2400">
                <a:latin typeface="Bahnschrift SemiLight" panose="020B0502040204020203" pitchFamily="34" charset="0"/>
              </a:rPr>
            </a:br>
            <a:r>
              <a:rPr lang="en-US" sz="2400" b="1">
                <a:latin typeface="Bahnschrift SemiLight" panose="020B0502040204020203" pitchFamily="34" charset="0"/>
              </a:rPr>
              <a:t>- The World Health Organization</a:t>
            </a:r>
          </a:p>
        </p:txBody>
      </p:sp>
      <p:pic>
        <p:nvPicPr>
          <p:cNvPr id="6" name="Picture 5">
            <a:extLst>
              <a:ext uri="{FF2B5EF4-FFF2-40B4-BE49-F238E27FC236}">
                <a16:creationId xmlns:a16="http://schemas.microsoft.com/office/drawing/2014/main" id="{45E672F8-BD95-AC6B-A648-01E63ED97AB3}"/>
              </a:ext>
            </a:extLst>
          </p:cNvPr>
          <p:cNvPicPr>
            <a:picLocks noChangeAspect="1"/>
          </p:cNvPicPr>
          <p:nvPr/>
        </p:nvPicPr>
        <p:blipFill>
          <a:blip r:embed="rId3"/>
          <a:stretch>
            <a:fillRect/>
          </a:stretch>
        </p:blipFill>
        <p:spPr>
          <a:xfrm>
            <a:off x="5488512" y="4654499"/>
            <a:ext cx="1214972" cy="1234022"/>
          </a:xfrm>
          <a:prstGeom prst="rect">
            <a:avLst/>
          </a:prstGeom>
        </p:spPr>
      </p:pic>
    </p:spTree>
    <p:extLst>
      <p:ext uri="{BB962C8B-B14F-4D97-AF65-F5344CB8AC3E}">
        <p14:creationId xmlns:p14="http://schemas.microsoft.com/office/powerpoint/2010/main" val="394526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B8A382B-986B-B919-221E-34DCF6D9C6A0}"/>
              </a:ext>
            </a:extLst>
          </p:cNvPr>
          <p:cNvSpPr/>
          <p:nvPr/>
        </p:nvSpPr>
        <p:spPr>
          <a:xfrm>
            <a:off x="11161757" y="6039426"/>
            <a:ext cx="768986" cy="724347"/>
          </a:xfrm>
          <a:prstGeom prst="ellipse">
            <a:avLst/>
          </a:prstGeom>
          <a:solidFill>
            <a:srgbClr val="E08A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1DA8935-677E-E268-F90F-01E52461C08B}"/>
              </a:ext>
            </a:extLst>
          </p:cNvPr>
          <p:cNvSpPr txBox="1"/>
          <p:nvPr/>
        </p:nvSpPr>
        <p:spPr>
          <a:xfrm>
            <a:off x="11323659" y="6104742"/>
            <a:ext cx="3405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2</a:t>
            </a:r>
          </a:p>
        </p:txBody>
      </p:sp>
      <p:sp>
        <p:nvSpPr>
          <p:cNvPr id="4" name="Rectangle: Rounded Corners 3">
            <a:extLst>
              <a:ext uri="{FF2B5EF4-FFF2-40B4-BE49-F238E27FC236}">
                <a16:creationId xmlns:a16="http://schemas.microsoft.com/office/drawing/2014/main" id="{9C52D9EC-7A80-AE33-A1C1-6E318C778F24}"/>
              </a:ext>
            </a:extLst>
          </p:cNvPr>
          <p:cNvSpPr/>
          <p:nvPr/>
        </p:nvSpPr>
        <p:spPr>
          <a:xfrm>
            <a:off x="1181272" y="740878"/>
            <a:ext cx="9829452" cy="3240571"/>
          </a:xfrm>
          <a:prstGeom prst="roundRect">
            <a:avLst/>
          </a:prstGeom>
          <a:solidFill>
            <a:schemeClr val="accent6"/>
          </a:solidFill>
          <a:ln>
            <a:solidFill>
              <a:schemeClr val="bg2">
                <a:lumMod val="2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Title 1">
            <a:extLst>
              <a:ext uri="{FF2B5EF4-FFF2-40B4-BE49-F238E27FC236}">
                <a16:creationId xmlns:a16="http://schemas.microsoft.com/office/drawing/2014/main" id="{E5C36556-946C-73BA-872A-95684810D2F7}"/>
              </a:ext>
            </a:extLst>
          </p:cNvPr>
          <p:cNvSpPr>
            <a:spLocks noGrp="1"/>
          </p:cNvSpPr>
          <p:nvPr>
            <p:ph type="title"/>
          </p:nvPr>
        </p:nvSpPr>
        <p:spPr>
          <a:xfrm>
            <a:off x="2687449" y="969479"/>
            <a:ext cx="6817099" cy="2667411"/>
          </a:xfrm>
        </p:spPr>
        <p:txBody>
          <a:bodyPr/>
          <a:lstStyle/>
          <a:p>
            <a:pPr>
              <a:lnSpc>
                <a:spcPct val="114999"/>
              </a:lnSpc>
            </a:pPr>
            <a:r>
              <a:rPr lang="en-US" sz="2800">
                <a:latin typeface="Bahnschrift SemiLight" panose="020B0502040204020203" pitchFamily="34" charset="0"/>
                <a:ea typeface="Arimo" panose="020B0604020202020204" charset="0"/>
                <a:cs typeface="Arimo" panose="020B0604020202020204" charset="0"/>
              </a:rPr>
              <a:t>"A state of mental well-being that enables people to cope with the stresses of life, realize their abilities, learn well and work well, and contribute to their community." </a:t>
            </a:r>
            <a:br>
              <a:rPr lang="en-US" sz="2400">
                <a:latin typeface="Bahnschrift SemiLight" panose="020B0502040204020203" pitchFamily="34" charset="0"/>
              </a:rPr>
            </a:br>
            <a:r>
              <a:rPr lang="en-US" sz="2400" b="1">
                <a:latin typeface="Bahnschrift SemiLight" panose="020B0502040204020203" pitchFamily="34" charset="0"/>
              </a:rPr>
              <a:t>- The World Health Organization</a:t>
            </a:r>
          </a:p>
        </p:txBody>
      </p:sp>
      <p:pic>
        <p:nvPicPr>
          <p:cNvPr id="7" name="Picture 6" descr="Smile ">
            <a:extLst>
              <a:ext uri="{FF2B5EF4-FFF2-40B4-BE49-F238E27FC236}">
                <a16:creationId xmlns:a16="http://schemas.microsoft.com/office/drawing/2014/main" id="{AEF2BDCF-8233-291E-8CF9-14914325594B}"/>
              </a:ext>
            </a:extLst>
          </p:cNvPr>
          <p:cNvPicPr>
            <a:picLocks noChangeAspect="1"/>
          </p:cNvPicPr>
          <p:nvPr/>
        </p:nvPicPr>
        <p:blipFill>
          <a:blip r:embed="rId3"/>
          <a:stretch>
            <a:fillRect/>
          </a:stretch>
        </p:blipFill>
        <p:spPr>
          <a:xfrm>
            <a:off x="5486400" y="4627734"/>
            <a:ext cx="1219200" cy="1247775"/>
          </a:xfrm>
          <a:prstGeom prst="rect">
            <a:avLst/>
          </a:prstGeom>
        </p:spPr>
      </p:pic>
    </p:spTree>
    <p:extLst>
      <p:ext uri="{BB962C8B-B14F-4D97-AF65-F5344CB8AC3E}">
        <p14:creationId xmlns:p14="http://schemas.microsoft.com/office/powerpoint/2010/main" val="401661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5ECC18-7E48-F55A-6651-B062CC3E89AF}"/>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5EA3D40-0B1A-8F7B-6678-91E46FF616A2}"/>
              </a:ext>
            </a:extLst>
          </p:cNvPr>
          <p:cNvSpPr>
            <a:spLocks noGrp="1"/>
          </p:cNvSpPr>
          <p:nvPr>
            <p:ph type="title"/>
          </p:nvPr>
        </p:nvSpPr>
        <p:spPr/>
        <p:txBody>
          <a:bodyPr/>
          <a:lstStyle/>
          <a:p>
            <a:r>
              <a:rPr lang="en-US" sz="4800">
                <a:latin typeface="Britannic Bold" panose="020B0903060703020204" pitchFamily="34" charset="0"/>
              </a:rPr>
              <a:t>Relevance to Nantucket</a:t>
            </a:r>
          </a:p>
        </p:txBody>
      </p:sp>
      <p:sp>
        <p:nvSpPr>
          <p:cNvPr id="10" name="TextBox 9">
            <a:extLst>
              <a:ext uri="{FF2B5EF4-FFF2-40B4-BE49-F238E27FC236}">
                <a16:creationId xmlns:a16="http://schemas.microsoft.com/office/drawing/2014/main" id="{99F0F22A-FBFC-080A-B59C-65DF4DBA441D}"/>
              </a:ext>
            </a:extLst>
          </p:cNvPr>
          <p:cNvSpPr txBox="1"/>
          <p:nvPr/>
        </p:nvSpPr>
        <p:spPr>
          <a:xfrm>
            <a:off x="11323658" y="6109211"/>
            <a:ext cx="340552" cy="58477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3</a:t>
            </a:r>
          </a:p>
        </p:txBody>
      </p:sp>
      <p:sp>
        <p:nvSpPr>
          <p:cNvPr id="12" name="Rectangle: Rounded Corners 11">
            <a:extLst>
              <a:ext uri="{FF2B5EF4-FFF2-40B4-BE49-F238E27FC236}">
                <a16:creationId xmlns:a16="http://schemas.microsoft.com/office/drawing/2014/main" id="{16CF2727-D9EF-F40D-334B-D5431A5B441B}"/>
              </a:ext>
            </a:extLst>
          </p:cNvPr>
          <p:cNvSpPr/>
          <p:nvPr/>
        </p:nvSpPr>
        <p:spPr>
          <a:xfrm>
            <a:off x="698067" y="1998202"/>
            <a:ext cx="2247900" cy="3904467"/>
          </a:xfrm>
          <a:prstGeom prst="roundRect">
            <a:avLst/>
          </a:prstGeom>
          <a:solidFill>
            <a:srgbClr val="CCAAC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latin typeface="Bahnschrift SemiLight"/>
              </a:rPr>
              <a:t>Minimal Data</a:t>
            </a:r>
            <a:endParaRPr lang="en-US">
              <a:solidFill>
                <a:schemeClr val="tx1"/>
              </a:solidFill>
              <a:cs typeface="Arial"/>
            </a:endParaRPr>
          </a:p>
        </p:txBody>
      </p:sp>
      <p:sp>
        <p:nvSpPr>
          <p:cNvPr id="13" name="Rectangle: Rounded Corners 12">
            <a:extLst>
              <a:ext uri="{FF2B5EF4-FFF2-40B4-BE49-F238E27FC236}">
                <a16:creationId xmlns:a16="http://schemas.microsoft.com/office/drawing/2014/main" id="{C9D0A5F4-17EC-E019-0FB4-6E1BF45121B8}"/>
              </a:ext>
            </a:extLst>
          </p:cNvPr>
          <p:cNvSpPr/>
          <p:nvPr/>
        </p:nvSpPr>
        <p:spPr>
          <a:xfrm>
            <a:off x="9246034" y="1998202"/>
            <a:ext cx="2247900" cy="3904467"/>
          </a:xfrm>
          <a:prstGeom prst="roundRect">
            <a:avLst/>
          </a:prstGeom>
          <a:solidFill>
            <a:srgbClr val="FF978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latin typeface="Bahnschrift SemiLight"/>
              </a:rPr>
              <a:t> Survey specific to Nantucket</a:t>
            </a:r>
          </a:p>
        </p:txBody>
      </p:sp>
      <p:sp>
        <p:nvSpPr>
          <p:cNvPr id="14" name="Rectangle: Rounded Corners 13">
            <a:extLst>
              <a:ext uri="{FF2B5EF4-FFF2-40B4-BE49-F238E27FC236}">
                <a16:creationId xmlns:a16="http://schemas.microsoft.com/office/drawing/2014/main" id="{D971408B-F17E-A462-164A-391BA80DA5AB}"/>
              </a:ext>
            </a:extLst>
          </p:cNvPr>
          <p:cNvSpPr/>
          <p:nvPr/>
        </p:nvSpPr>
        <p:spPr>
          <a:xfrm>
            <a:off x="6367010" y="1998203"/>
            <a:ext cx="2247900" cy="3904467"/>
          </a:xfrm>
          <a:prstGeom prst="roundRect">
            <a:avLst/>
          </a:prstGeom>
          <a:solidFill>
            <a:srgbClr val="F4B0C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latin typeface="Bahnschrift SemiLight"/>
              </a:rPr>
              <a:t>Efficient use of resources</a:t>
            </a:r>
          </a:p>
          <a:p>
            <a:pPr algn="ctr"/>
            <a:endParaRPr lang="en-US" sz="2800">
              <a:latin typeface="Bahnschrift SemiLight" panose="020B0502040204020203" pitchFamily="34" charset="0"/>
            </a:endParaRPr>
          </a:p>
        </p:txBody>
      </p:sp>
      <p:sp>
        <p:nvSpPr>
          <p:cNvPr id="15" name="Rectangle: Rounded Corners 14">
            <a:extLst>
              <a:ext uri="{FF2B5EF4-FFF2-40B4-BE49-F238E27FC236}">
                <a16:creationId xmlns:a16="http://schemas.microsoft.com/office/drawing/2014/main" id="{B43274A5-C73C-7FA6-6291-AA98BE0B154A}"/>
              </a:ext>
            </a:extLst>
          </p:cNvPr>
          <p:cNvSpPr/>
          <p:nvPr/>
        </p:nvSpPr>
        <p:spPr>
          <a:xfrm>
            <a:off x="3577091" y="1998203"/>
            <a:ext cx="2247900" cy="3904467"/>
          </a:xfrm>
          <a:prstGeom prst="roundRect">
            <a:avLst/>
          </a:prstGeom>
          <a:solidFill>
            <a:srgbClr val="F5D9A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latin typeface="Bahnschrift SemiLight"/>
              </a:rPr>
              <a:t>No surveys since  </a:t>
            </a:r>
            <a:endParaRPr lang="en-US" sz="2800" b="1">
              <a:solidFill>
                <a:schemeClr val="tx1"/>
              </a:solidFill>
              <a:latin typeface="Bahnschrift SemiLight" panose="020B0502040204020203" pitchFamily="34" charset="0"/>
            </a:endParaRPr>
          </a:p>
          <a:p>
            <a:pPr algn="ctr"/>
            <a:r>
              <a:rPr lang="en-US" sz="2800" b="1">
                <a:solidFill>
                  <a:schemeClr val="tx1"/>
                </a:solidFill>
                <a:latin typeface="Bahnschrift SemiLight"/>
              </a:rPr>
              <a:t>COVID-19</a:t>
            </a:r>
          </a:p>
          <a:p>
            <a:pPr algn="ctr"/>
            <a:endParaRPr lang="en-US" sz="2800">
              <a:latin typeface="Bahnschrift SemiLight" panose="020B0502040204020203" pitchFamily="34" charset="0"/>
            </a:endParaRPr>
          </a:p>
        </p:txBody>
      </p:sp>
    </p:spTree>
    <p:extLst>
      <p:ext uri="{BB962C8B-B14F-4D97-AF65-F5344CB8AC3E}">
        <p14:creationId xmlns:p14="http://schemas.microsoft.com/office/powerpoint/2010/main" val="355600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5182E216-7F8C-6D15-062E-FE07BEA2F744}"/>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B3CAC7-5565-34E8-7F43-9FEC31E33B51}"/>
              </a:ext>
            </a:extLst>
          </p:cNvPr>
          <p:cNvSpPr>
            <a:spLocks noGrp="1"/>
          </p:cNvSpPr>
          <p:nvPr>
            <p:ph type="title"/>
          </p:nvPr>
        </p:nvSpPr>
        <p:spPr>
          <a:xfrm>
            <a:off x="960000" y="625793"/>
            <a:ext cx="10272000" cy="964400"/>
          </a:xfrm>
        </p:spPr>
        <p:txBody>
          <a:bodyPr/>
          <a:lstStyle/>
          <a:p>
            <a:r>
              <a:rPr lang="en-US" sz="4800">
                <a:latin typeface="Britannic Bold" panose="020B0903060703020204" pitchFamily="34" charset="0"/>
              </a:rPr>
              <a:t>Project Goal</a:t>
            </a:r>
          </a:p>
        </p:txBody>
      </p:sp>
      <p:sp>
        <p:nvSpPr>
          <p:cNvPr id="4" name="TextBox 3">
            <a:extLst>
              <a:ext uri="{FF2B5EF4-FFF2-40B4-BE49-F238E27FC236}">
                <a16:creationId xmlns:a16="http://schemas.microsoft.com/office/drawing/2014/main" id="{F227F4DF-3A10-A5AE-E410-57F20C68CA3B}"/>
              </a:ext>
            </a:extLst>
          </p:cNvPr>
          <p:cNvSpPr txBox="1"/>
          <p:nvPr/>
        </p:nvSpPr>
        <p:spPr>
          <a:xfrm>
            <a:off x="1140975" y="1960259"/>
            <a:ext cx="10860525" cy="1943737"/>
          </a:xfrm>
          <a:prstGeom prst="rect">
            <a:avLst/>
          </a:prstGeom>
          <a:noFill/>
        </p:spPr>
        <p:txBody>
          <a:bodyPr wrap="square" lIns="91440" tIns="45720" rIns="91440" bIns="45720" anchor="t">
            <a:spAutoFit/>
          </a:bodyPr>
          <a:lstStyle/>
          <a:p>
            <a:pPr>
              <a:lnSpc>
                <a:spcPct val="150000"/>
              </a:lnSpc>
            </a:pPr>
            <a:r>
              <a:rPr lang="en-US" sz="2800">
                <a:latin typeface="Bahnschrift SemiLight" panose="020B0502040204020203" pitchFamily="34" charset="0"/>
                <a:ea typeface="Arimo"/>
                <a:cs typeface="Arimo"/>
              </a:rPr>
              <a:t>Design a data-driven survey tool that the Health and Human Services Department of Nantucket can implement to track the mental health of the youth community on the island.</a:t>
            </a:r>
            <a:endParaRPr lang="en-US" sz="2800">
              <a:latin typeface="Bahnschrift SemiLight" panose="020B0502040204020203" pitchFamily="34" charset="0"/>
            </a:endParaRPr>
          </a:p>
        </p:txBody>
      </p:sp>
      <p:sp>
        <p:nvSpPr>
          <p:cNvPr id="5" name="TextBox 4">
            <a:extLst>
              <a:ext uri="{FF2B5EF4-FFF2-40B4-BE49-F238E27FC236}">
                <a16:creationId xmlns:a16="http://schemas.microsoft.com/office/drawing/2014/main" id="{3DFB6468-AD66-BBEF-2647-2E95B6192424}"/>
              </a:ext>
            </a:extLst>
          </p:cNvPr>
          <p:cNvSpPr txBox="1"/>
          <p:nvPr/>
        </p:nvSpPr>
        <p:spPr>
          <a:xfrm>
            <a:off x="11323659" y="6099485"/>
            <a:ext cx="3405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4</a:t>
            </a:r>
          </a:p>
        </p:txBody>
      </p:sp>
      <p:pic>
        <p:nvPicPr>
          <p:cNvPr id="8" name="Picture 7">
            <a:extLst>
              <a:ext uri="{FF2B5EF4-FFF2-40B4-BE49-F238E27FC236}">
                <a16:creationId xmlns:a16="http://schemas.microsoft.com/office/drawing/2014/main" id="{B4A9F9D3-6FA1-723F-0330-75B67598DB21}"/>
              </a:ext>
            </a:extLst>
          </p:cNvPr>
          <p:cNvPicPr>
            <a:picLocks noChangeAspect="1"/>
          </p:cNvPicPr>
          <p:nvPr/>
        </p:nvPicPr>
        <p:blipFill>
          <a:blip r:embed="rId3"/>
          <a:stretch>
            <a:fillRect/>
          </a:stretch>
        </p:blipFill>
        <p:spPr>
          <a:xfrm>
            <a:off x="5210590" y="4268606"/>
            <a:ext cx="1770820" cy="1770820"/>
          </a:xfrm>
          <a:prstGeom prst="rect">
            <a:avLst/>
          </a:prstGeom>
        </p:spPr>
      </p:pic>
    </p:spTree>
    <p:extLst>
      <p:ext uri="{BB962C8B-B14F-4D97-AF65-F5344CB8AC3E}">
        <p14:creationId xmlns:p14="http://schemas.microsoft.com/office/powerpoint/2010/main" val="340044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5E7E-844F-0B91-975F-2B05874600B8}"/>
              </a:ext>
            </a:extLst>
          </p:cNvPr>
          <p:cNvSpPr>
            <a:spLocks noGrp="1"/>
          </p:cNvSpPr>
          <p:nvPr>
            <p:ph type="title"/>
          </p:nvPr>
        </p:nvSpPr>
        <p:spPr>
          <a:xfrm>
            <a:off x="2670166" y="1980550"/>
            <a:ext cx="6858000" cy="2893600"/>
          </a:xfrm>
        </p:spPr>
        <p:txBody>
          <a:bodyPr/>
          <a:lstStyle/>
          <a:p>
            <a:r>
              <a:rPr lang="en-US">
                <a:latin typeface="Britannic Bold" panose="020B0903060703020204" pitchFamily="34" charset="0"/>
              </a:rPr>
              <a:t>Objectives</a:t>
            </a:r>
          </a:p>
        </p:txBody>
      </p:sp>
    </p:spTree>
    <p:extLst>
      <p:ext uri="{BB962C8B-B14F-4D97-AF65-F5344CB8AC3E}">
        <p14:creationId xmlns:p14="http://schemas.microsoft.com/office/powerpoint/2010/main" val="209623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A1ED105-6EF7-A58C-37BA-DF78957EA893}"/>
              </a:ext>
            </a:extLst>
          </p:cNvPr>
          <p:cNvSpPr/>
          <p:nvPr/>
        </p:nvSpPr>
        <p:spPr>
          <a:xfrm>
            <a:off x="11161757" y="6039426"/>
            <a:ext cx="768986" cy="724347"/>
          </a:xfrm>
          <a:prstGeom prst="ellipse">
            <a:avLst/>
          </a:prstGeom>
          <a:solidFill>
            <a:srgbClr val="E08A7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938FC6EE-CACC-BDD1-28F2-2CB2495F2ADB}"/>
              </a:ext>
            </a:extLst>
          </p:cNvPr>
          <p:cNvSpPr/>
          <p:nvPr/>
        </p:nvSpPr>
        <p:spPr>
          <a:xfrm>
            <a:off x="2094580" y="4427431"/>
            <a:ext cx="7463077" cy="676507"/>
          </a:xfrm>
          <a:prstGeom prst="homePlate">
            <a:avLst/>
          </a:prstGeom>
          <a:solidFill>
            <a:srgbClr val="FF97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844FFD94-3183-EFAF-A504-6CC6CC2D460A}"/>
              </a:ext>
            </a:extLst>
          </p:cNvPr>
          <p:cNvSpPr/>
          <p:nvPr/>
        </p:nvSpPr>
        <p:spPr>
          <a:xfrm>
            <a:off x="2094581" y="3583638"/>
            <a:ext cx="5449219" cy="676507"/>
          </a:xfrm>
          <a:prstGeom prst="homePlate">
            <a:avLst/>
          </a:prstGeom>
          <a:solidFill>
            <a:srgbClr val="F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a:extLst>
              <a:ext uri="{FF2B5EF4-FFF2-40B4-BE49-F238E27FC236}">
                <a16:creationId xmlns:a16="http://schemas.microsoft.com/office/drawing/2014/main" id="{1925DB4C-5ACA-CD22-691B-406AB2B4D33E}"/>
              </a:ext>
            </a:extLst>
          </p:cNvPr>
          <p:cNvSpPr/>
          <p:nvPr/>
        </p:nvSpPr>
        <p:spPr>
          <a:xfrm>
            <a:off x="2087932" y="2739843"/>
            <a:ext cx="5793326" cy="676507"/>
          </a:xfrm>
          <a:prstGeom prst="homePlat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CFECCE40-E760-96E6-DA9F-D6C76882BDA5}"/>
              </a:ext>
            </a:extLst>
          </p:cNvPr>
          <p:cNvSpPr/>
          <p:nvPr/>
        </p:nvSpPr>
        <p:spPr>
          <a:xfrm>
            <a:off x="2088629" y="1873404"/>
            <a:ext cx="6445771" cy="676507"/>
          </a:xfrm>
          <a:prstGeom prst="homePlate">
            <a:avLst/>
          </a:prstGeom>
          <a:solidFill>
            <a:srgbClr val="CCAA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AAED61-9CAE-D2F3-5338-571D12BCC4A8}"/>
              </a:ext>
            </a:extLst>
          </p:cNvPr>
          <p:cNvSpPr txBox="1"/>
          <p:nvPr/>
        </p:nvSpPr>
        <p:spPr>
          <a:xfrm>
            <a:off x="11314651" y="6112245"/>
            <a:ext cx="3405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Britannic Bold" panose="020B0903060703020204" pitchFamily="34" charset="0"/>
              </a:rPr>
              <a:t>5</a:t>
            </a:r>
          </a:p>
        </p:txBody>
      </p:sp>
      <p:sp>
        <p:nvSpPr>
          <p:cNvPr id="14" name="TextBox 13">
            <a:extLst>
              <a:ext uri="{FF2B5EF4-FFF2-40B4-BE49-F238E27FC236}">
                <a16:creationId xmlns:a16="http://schemas.microsoft.com/office/drawing/2014/main" id="{C394620A-5C41-7C1A-2A4A-580C82570E9C}"/>
              </a:ext>
            </a:extLst>
          </p:cNvPr>
          <p:cNvSpPr txBox="1"/>
          <p:nvPr/>
        </p:nvSpPr>
        <p:spPr>
          <a:xfrm>
            <a:off x="2088629" y="1979443"/>
            <a:ext cx="7047184" cy="474297"/>
          </a:xfrm>
          <a:prstGeom prst="rect">
            <a:avLst/>
          </a:prstGeom>
          <a:noFill/>
        </p:spPr>
        <p:txBody>
          <a:bodyPr wrap="square" lIns="91440" tIns="45720" rIns="91440" bIns="45720" anchor="t">
            <a:spAutoFit/>
          </a:bodyPr>
          <a:lstStyle/>
          <a:p>
            <a:pPr marL="139700">
              <a:lnSpc>
                <a:spcPct val="114999"/>
              </a:lnSpc>
            </a:pPr>
            <a:r>
              <a:rPr lang="en-US" sz="2400" b="1">
                <a:solidFill>
                  <a:schemeClr val="tx1"/>
                </a:solidFill>
                <a:latin typeface="Bahnschrift SemiLight"/>
                <a:ea typeface="Calibri"/>
                <a:cs typeface="Calibri"/>
              </a:rPr>
              <a:t>Identify factors that impact mental health</a:t>
            </a:r>
          </a:p>
        </p:txBody>
      </p:sp>
      <p:sp>
        <p:nvSpPr>
          <p:cNvPr id="19" name="TextBox 18">
            <a:extLst>
              <a:ext uri="{FF2B5EF4-FFF2-40B4-BE49-F238E27FC236}">
                <a16:creationId xmlns:a16="http://schemas.microsoft.com/office/drawing/2014/main" id="{D1370ADD-C522-AA9E-B503-2E7D4D90AE1C}"/>
              </a:ext>
            </a:extLst>
          </p:cNvPr>
          <p:cNvSpPr txBox="1"/>
          <p:nvPr/>
        </p:nvSpPr>
        <p:spPr>
          <a:xfrm>
            <a:off x="2231608" y="2847265"/>
            <a:ext cx="59572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solidFill>
                <a:latin typeface="Bahnschrift SemiLight"/>
              </a:rPr>
              <a:t>Identify barriers to using resources</a:t>
            </a:r>
            <a:endParaRPr lang="en-US" sz="2800" b="1">
              <a:solidFill>
                <a:schemeClr val="tx1"/>
              </a:solidFill>
              <a:latin typeface="Bahnschrift SemiLight"/>
            </a:endParaRPr>
          </a:p>
        </p:txBody>
      </p:sp>
      <p:sp>
        <p:nvSpPr>
          <p:cNvPr id="23" name="TextBox 22">
            <a:extLst>
              <a:ext uri="{FF2B5EF4-FFF2-40B4-BE49-F238E27FC236}">
                <a16:creationId xmlns:a16="http://schemas.microsoft.com/office/drawing/2014/main" id="{CA593CC5-C558-2909-A3DD-E02C77FAC351}"/>
              </a:ext>
            </a:extLst>
          </p:cNvPr>
          <p:cNvSpPr txBox="1"/>
          <p:nvPr/>
        </p:nvSpPr>
        <p:spPr>
          <a:xfrm>
            <a:off x="2231608" y="3666512"/>
            <a:ext cx="5649649" cy="461665"/>
          </a:xfrm>
          <a:prstGeom prst="rect">
            <a:avLst/>
          </a:prstGeom>
          <a:noFill/>
        </p:spPr>
        <p:txBody>
          <a:bodyPr wrap="square" lIns="91440" tIns="45720" rIns="91440" bIns="45720" anchor="t">
            <a:spAutoFit/>
          </a:bodyPr>
          <a:lstStyle/>
          <a:p>
            <a:r>
              <a:rPr lang="en-US" sz="2400" b="1">
                <a:solidFill>
                  <a:schemeClr val="tx1"/>
                </a:solidFill>
                <a:latin typeface="Bahnschrift SemiLight"/>
              </a:rPr>
              <a:t>Document the impact of COVID-19 </a:t>
            </a:r>
            <a:r>
              <a:rPr lang="en-US" sz="2400">
                <a:solidFill>
                  <a:schemeClr val="accent1">
                    <a:lumMod val="50000"/>
                  </a:schemeClr>
                </a:solidFill>
                <a:latin typeface="Bahnschrift SemiLight"/>
              </a:rPr>
              <a:t>​</a:t>
            </a:r>
          </a:p>
        </p:txBody>
      </p:sp>
      <p:sp>
        <p:nvSpPr>
          <p:cNvPr id="26" name="TextBox 25">
            <a:extLst>
              <a:ext uri="{FF2B5EF4-FFF2-40B4-BE49-F238E27FC236}">
                <a16:creationId xmlns:a16="http://schemas.microsoft.com/office/drawing/2014/main" id="{47DDCCD8-71F2-7AD6-EE69-E27B4A11656C}"/>
              </a:ext>
            </a:extLst>
          </p:cNvPr>
          <p:cNvSpPr txBox="1"/>
          <p:nvPr/>
        </p:nvSpPr>
        <p:spPr>
          <a:xfrm>
            <a:off x="2231608" y="4534853"/>
            <a:ext cx="82499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solidFill>
                <a:latin typeface="Bahnschrift SemiLight"/>
              </a:rPr>
              <a:t>Assess the impact of peer &amp; family engagement</a:t>
            </a:r>
          </a:p>
        </p:txBody>
      </p:sp>
      <p:pic>
        <p:nvPicPr>
          <p:cNvPr id="3" name="Graphic 2" descr="Pencil with solid fill">
            <a:extLst>
              <a:ext uri="{FF2B5EF4-FFF2-40B4-BE49-F238E27FC236}">
                <a16:creationId xmlns:a16="http://schemas.microsoft.com/office/drawing/2014/main" id="{C90E9F9B-FB9B-6C14-88B9-DC8776BD27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102242">
            <a:off x="-1238502" y="888507"/>
            <a:ext cx="5420274" cy="5420274"/>
          </a:xfrm>
          <a:prstGeom prst="rect">
            <a:avLst/>
          </a:prstGeom>
          <a:effectLst/>
        </p:spPr>
      </p:pic>
      <p:pic>
        <p:nvPicPr>
          <p:cNvPr id="12" name="Graphic 11" descr="Users outline">
            <a:extLst>
              <a:ext uri="{FF2B5EF4-FFF2-40B4-BE49-F238E27FC236}">
                <a16:creationId xmlns:a16="http://schemas.microsoft.com/office/drawing/2014/main" id="{1C586892-DEAE-B59A-5C05-476EE6BA2B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5976" y="1820787"/>
            <a:ext cx="791610" cy="791610"/>
          </a:xfrm>
          <a:prstGeom prst="rect">
            <a:avLst/>
          </a:prstGeom>
        </p:spPr>
      </p:pic>
      <p:pic>
        <p:nvPicPr>
          <p:cNvPr id="18" name="Graphic 17" descr="Construction Barricade outline">
            <a:extLst>
              <a:ext uri="{FF2B5EF4-FFF2-40B4-BE49-F238E27FC236}">
                <a16:creationId xmlns:a16="http://schemas.microsoft.com/office/drawing/2014/main" id="{DFA80C35-E898-6343-2918-CC619F39A1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6800" y="2656201"/>
            <a:ext cx="843794" cy="843794"/>
          </a:xfrm>
          <a:prstGeom prst="rect">
            <a:avLst/>
          </a:prstGeom>
        </p:spPr>
      </p:pic>
      <p:pic>
        <p:nvPicPr>
          <p:cNvPr id="21" name="Graphic 20" descr="Surgical mask outline">
            <a:extLst>
              <a:ext uri="{FF2B5EF4-FFF2-40B4-BE49-F238E27FC236}">
                <a16:creationId xmlns:a16="http://schemas.microsoft.com/office/drawing/2014/main" id="{DB22B263-1A69-EB6F-7836-2B6A3F54251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9738" y="3499995"/>
            <a:ext cx="843794" cy="843794"/>
          </a:xfrm>
          <a:prstGeom prst="rect">
            <a:avLst/>
          </a:prstGeom>
        </p:spPr>
      </p:pic>
      <p:pic>
        <p:nvPicPr>
          <p:cNvPr id="25" name="Graphic 24" descr="Puzzle pieces outline">
            <a:extLst>
              <a:ext uri="{FF2B5EF4-FFF2-40B4-BE49-F238E27FC236}">
                <a16:creationId xmlns:a16="http://schemas.microsoft.com/office/drawing/2014/main" id="{E8383038-E389-8D48-8EA1-F7B32838501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5976" y="4343789"/>
            <a:ext cx="843794" cy="843794"/>
          </a:xfrm>
          <a:prstGeom prst="rect">
            <a:avLst/>
          </a:prstGeom>
        </p:spPr>
      </p:pic>
    </p:spTree>
    <p:extLst>
      <p:ext uri="{BB962C8B-B14F-4D97-AF65-F5344CB8AC3E}">
        <p14:creationId xmlns:p14="http://schemas.microsoft.com/office/powerpoint/2010/main" val="16857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5" grpId="0" animBg="1"/>
      <p:bldP spid="14" grpId="0"/>
      <p:bldP spid="19" grpId="0"/>
      <p:bldP spid="23" grpId="0"/>
      <p:bldP spid="26" grpId="0"/>
    </p:bld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0DA4-1F0F-5A6F-7446-B998CBC56894}"/>
              </a:ext>
            </a:extLst>
          </p:cNvPr>
          <p:cNvSpPr>
            <a:spLocks noGrp="1"/>
          </p:cNvSpPr>
          <p:nvPr>
            <p:ph type="title"/>
          </p:nvPr>
        </p:nvSpPr>
        <p:spPr>
          <a:xfrm>
            <a:off x="2670167" y="1980551"/>
            <a:ext cx="6858000" cy="2893600"/>
          </a:xfrm>
        </p:spPr>
        <p:txBody>
          <a:bodyPr/>
          <a:lstStyle/>
          <a:p>
            <a:r>
              <a:rPr lang="en-US">
                <a:latin typeface="Britannic Bold" panose="020B0903060703020204" pitchFamily="34" charset="0"/>
              </a:rPr>
              <a:t>Methods</a:t>
            </a:r>
          </a:p>
        </p:txBody>
      </p:sp>
    </p:spTree>
    <p:extLst>
      <p:ext uri="{BB962C8B-B14F-4D97-AF65-F5344CB8AC3E}">
        <p14:creationId xmlns:p14="http://schemas.microsoft.com/office/powerpoint/2010/main" val="4198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ntal Health and Stress Management - Health - 6th Grade by Slidesgo">
  <a:themeElements>
    <a:clrScheme name="Simple Light">
      <a:dk1>
        <a:srgbClr val="181413"/>
      </a:dk1>
      <a:lt1>
        <a:srgbClr val="FBF9F7"/>
      </a:lt1>
      <a:dk2>
        <a:srgbClr val="FEAF9F"/>
      </a:dk2>
      <a:lt2>
        <a:srgbClr val="AD3C15"/>
      </a:lt2>
      <a:accent1>
        <a:srgbClr val="EEBF65"/>
      </a:accent1>
      <a:accent2>
        <a:srgbClr val="CCDBED"/>
      </a:accent2>
      <a:accent3>
        <a:srgbClr val="9EAFA7"/>
      </a:accent3>
      <a:accent4>
        <a:srgbClr val="EEE5DD"/>
      </a:accent4>
      <a:accent5>
        <a:srgbClr val="FFFFFF"/>
      </a:accent5>
      <a:accent6>
        <a:srgbClr val="FFFFFF"/>
      </a:accent6>
      <a:hlink>
        <a:srgbClr val="2F28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0ef2084-6849-4126-9791-ab34764d2fe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F4AB715CD7D348B9EB6F7EE0CE87AF" ma:contentTypeVersion="15" ma:contentTypeDescription="Create a new document." ma:contentTypeScope="" ma:versionID="65eac245480e35c95465adb6dd39f7b5">
  <xsd:schema xmlns:xsd="http://www.w3.org/2001/XMLSchema" xmlns:xs="http://www.w3.org/2001/XMLSchema" xmlns:p="http://schemas.microsoft.com/office/2006/metadata/properties" xmlns:ns3="30ef2084-6849-4126-9791-ab34764d2fef" xmlns:ns4="e03c5b87-ca02-4129-8389-a748bad21db9" targetNamespace="http://schemas.microsoft.com/office/2006/metadata/properties" ma:root="true" ma:fieldsID="4b7cd52f4d7dbc2f1420764336bf551e" ns3:_="" ns4:_="">
    <xsd:import namespace="30ef2084-6849-4126-9791-ab34764d2fef"/>
    <xsd:import namespace="e03c5b87-ca02-4129-8389-a748bad21db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ef2084-6849-4126-9791-ab34764d2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3c5b87-ca02-4129-8389-a748bad21d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549748-88FA-48DC-864A-B48A4E5ACC5D}">
  <ds:schemaRefs>
    <ds:schemaRef ds:uri="30ef2084-6849-4126-9791-ab34764d2fef"/>
    <ds:schemaRef ds:uri="e03c5b87-ca02-4129-8389-a748bad21d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1E4A47E-7FE6-4375-BDC9-375D338C1D76}">
  <ds:schemaRefs>
    <ds:schemaRef ds:uri="30ef2084-6849-4126-9791-ab34764d2fef"/>
    <ds:schemaRef ds:uri="e03c5b87-ca02-4129-8389-a748bad21d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7859D8-9401-418F-8B40-F53580CCA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Mental Health and Stress Management - Health - 6th Grade by Slidesgo</Template>
  <TotalTime>0</TotalTime>
  <Words>2177</Words>
  <Application>Microsoft Macintosh PowerPoint</Application>
  <PresentationFormat>Widescreen</PresentationFormat>
  <Paragraphs>254</Paragraphs>
  <Slides>26</Slides>
  <Notes>24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Arial,Sans-Serif</vt:lpstr>
      <vt:lpstr>Nunito Light</vt:lpstr>
      <vt:lpstr>Calibri</vt:lpstr>
      <vt:lpstr>Britannic Bold</vt:lpstr>
      <vt:lpstr>Proxima Nova</vt:lpstr>
      <vt:lpstr>Arimo</vt:lpstr>
      <vt:lpstr>Calistoga</vt:lpstr>
      <vt:lpstr>DM Sans</vt:lpstr>
      <vt:lpstr>Bahnschrift SemiLight</vt:lpstr>
      <vt:lpstr>Arial Hebrew</vt:lpstr>
      <vt:lpstr>Mental Health and Stress Management - Health - 6th Grade by Slidesgo</vt:lpstr>
      <vt:lpstr>Slidesgo Final Pages</vt:lpstr>
      <vt:lpstr>Nantucket Youth Behavioral Health Assessment  </vt:lpstr>
      <vt:lpstr>What Is Mental Health?</vt:lpstr>
      <vt:lpstr>"A state of mental well-being that enables people to cope with the stresses of life, realize their abilities, learn well and work well, and contribute to their community."  - The World Health Organization</vt:lpstr>
      <vt:lpstr>"A state of mental well-being that enables people to cope with the stresses of life, realize their abilities, learn well and work well, and contribute to their community."  - The World Health Organization</vt:lpstr>
      <vt:lpstr>Relevance to Nantucket</vt:lpstr>
      <vt:lpstr>Project Goal</vt:lpstr>
      <vt:lpstr>Objectives</vt:lpstr>
      <vt:lpstr>PowerPoint Presentation</vt:lpstr>
      <vt:lpstr>Methods</vt:lpstr>
      <vt:lpstr>PowerPoint Presentation</vt:lpstr>
      <vt:lpstr>Results</vt:lpstr>
      <vt:lpstr>PowerPoint Presentation</vt:lpstr>
      <vt:lpstr>PowerPoint Presentation</vt:lpstr>
      <vt:lpstr>PowerPoint Presentation</vt:lpstr>
      <vt:lpstr>PowerPoint Presentation</vt:lpstr>
      <vt:lpstr>PowerPoint Presentation</vt:lpstr>
      <vt:lpstr>Q6: How would you describe your ethnicity?</vt:lpstr>
      <vt:lpstr>Q4: What gender do you identify with?</vt:lpstr>
      <vt:lpstr>Q23: How would you describe your grades in school this year?</vt:lpstr>
      <vt:lpstr>Q10: How much do you use social media</vt:lpstr>
      <vt:lpstr>Q18-3: I feel like I can talk to my friends if I need help.</vt:lpstr>
      <vt:lpstr>Q37: Would you ever use mental health services offered at your school? (n=201)</vt:lpstr>
      <vt:lpstr>Q38: Why would you use or not use these services? (n=100)</vt:lpstr>
      <vt:lpstr>Recommendations</vt:lpstr>
      <vt:lpstr>Acknowledgements</vt:lpstr>
      <vt:lpstr>Questions &amp;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Nantucket Youth Behavioral Health Assessment</dc:title>
  <dc:creator>Simeon Hoffler</dc:creator>
  <cp:lastModifiedBy>Mclean, Elisia</cp:lastModifiedBy>
  <cp:revision>40</cp:revision>
  <dcterms:created xsi:type="dcterms:W3CDTF">2023-12-06T14:58:12Z</dcterms:created>
  <dcterms:modified xsi:type="dcterms:W3CDTF">2023-12-12T21:52:10Z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0x0101003BF4AB715CD7D348B9EB6F7EE0CE87AF</vt:lpwstr>
  </property>
</Properties>
</file>